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96"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02/13/2021</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02/13/2021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02/13/2021</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02/13/2021</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02/13/2021</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02/13/2021</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02/13/2021</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02/13/2021</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02/13/2021</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02/13/2021</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02/13/2021</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02/13/2021</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02/13/2021</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02/13/2021</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Abraham_Lincol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Abraham_Vereide" TargetMode="External"/><Relationship Id="rId3" Type="http://schemas.openxmlformats.org/officeDocument/2006/relationships/hyperlink" Target="https://en.wikipedia.org/wiki/Washington,_DC" TargetMode="External"/><Relationship Id="rId7" Type="http://schemas.openxmlformats.org/officeDocument/2006/relationships/hyperlink" Target="https://en.wikipedia.org/wiki/National_Prayer_Breakfast"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en.wikipedia.org/wiki/Wikipedia:Citation_needed" TargetMode="External"/><Relationship Id="rId5" Type="http://schemas.openxmlformats.org/officeDocument/2006/relationships/hyperlink" Target="https://en.wikipedia.org/wiki/World_War_II" TargetMode="External"/><Relationship Id="rId4" Type="http://schemas.openxmlformats.org/officeDocument/2006/relationships/hyperlink" Target="https://en.wikipedia.org/wiki/San_Francis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In God We Trust</a:t>
            </a:r>
          </a:p>
          <a:p>
            <a:r>
              <a:rPr lang="en-US" dirty="0"/>
              <a:t>Tess Lambert</a:t>
            </a:r>
          </a:p>
          <a:p>
            <a:r>
              <a:rPr lang="en-US" dirty="0"/>
              <a:t>3/28/19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111" name="Text Box 72">
            <a:extLst>
              <a:ext uri="{FF2B5EF4-FFF2-40B4-BE49-F238E27FC236}">
                <a16:creationId xmlns:a16="http://schemas.microsoft.com/office/drawing/2014/main" id="{0BF6A82F-82BE-4D70-AA71-2C64C1632F22}"/>
              </a:ext>
            </a:extLst>
          </p:cNvPr>
          <p:cNvSpPr txBox="1">
            <a:spLocks noChangeArrowheads="1"/>
          </p:cNvSpPr>
          <p:nvPr/>
        </p:nvSpPr>
        <p:spPr bwMode="auto">
          <a:xfrm>
            <a:off x="554810" y="393813"/>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73">
            <a:extLst>
              <a:ext uri="{FF2B5EF4-FFF2-40B4-BE49-F238E27FC236}">
                <a16:creationId xmlns:a16="http://schemas.microsoft.com/office/drawing/2014/main" id="{A000FE34-FD9F-426D-9852-04D7FFCC558D}"/>
              </a:ext>
            </a:extLst>
          </p:cNvPr>
          <p:cNvSpPr>
            <a:spLocks noChangeShapeType="1"/>
          </p:cNvSpPr>
          <p:nvPr/>
        </p:nvSpPr>
        <p:spPr bwMode="auto">
          <a:xfrm>
            <a:off x="554810" y="187971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74">
            <a:extLst>
              <a:ext uri="{FF2B5EF4-FFF2-40B4-BE49-F238E27FC236}">
                <a16:creationId xmlns:a16="http://schemas.microsoft.com/office/drawing/2014/main" id="{3B432AFC-43B7-4030-B1BF-0D6200D9679A}"/>
              </a:ext>
            </a:extLst>
          </p:cNvPr>
          <p:cNvSpPr>
            <a:spLocks noChangeShapeType="1"/>
          </p:cNvSpPr>
          <p:nvPr/>
        </p:nvSpPr>
        <p:spPr bwMode="auto">
          <a:xfrm>
            <a:off x="638411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75">
            <a:extLst>
              <a:ext uri="{FF2B5EF4-FFF2-40B4-BE49-F238E27FC236}">
                <a16:creationId xmlns:a16="http://schemas.microsoft.com/office/drawing/2014/main" id="{69E63110-B16F-425B-9085-BF6A57A2BF14}"/>
              </a:ext>
            </a:extLst>
          </p:cNvPr>
          <p:cNvSpPr>
            <a:spLocks noChangeShapeType="1"/>
          </p:cNvSpPr>
          <p:nvPr/>
        </p:nvSpPr>
        <p:spPr bwMode="auto">
          <a:xfrm>
            <a:off x="615551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6">
            <a:extLst>
              <a:ext uri="{FF2B5EF4-FFF2-40B4-BE49-F238E27FC236}">
                <a16:creationId xmlns:a16="http://schemas.microsoft.com/office/drawing/2014/main" id="{01B46471-D3F4-488C-B3DA-AA965EB4D268}"/>
              </a:ext>
            </a:extLst>
          </p:cNvPr>
          <p:cNvSpPr txBox="1">
            <a:spLocks noChangeArrowheads="1"/>
          </p:cNvSpPr>
          <p:nvPr/>
        </p:nvSpPr>
        <p:spPr bwMode="auto">
          <a:xfrm>
            <a:off x="6155510" y="119391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77">
            <a:extLst>
              <a:ext uri="{FF2B5EF4-FFF2-40B4-BE49-F238E27FC236}">
                <a16:creationId xmlns:a16="http://schemas.microsoft.com/office/drawing/2014/main" id="{0FDCA78A-0A47-4755-80E0-9448F6850E47}"/>
              </a:ext>
            </a:extLst>
          </p:cNvPr>
          <p:cNvSpPr>
            <a:spLocks noChangeShapeType="1"/>
          </p:cNvSpPr>
          <p:nvPr/>
        </p:nvSpPr>
        <p:spPr bwMode="auto">
          <a:xfrm>
            <a:off x="712706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78">
            <a:extLst>
              <a:ext uri="{FF2B5EF4-FFF2-40B4-BE49-F238E27FC236}">
                <a16:creationId xmlns:a16="http://schemas.microsoft.com/office/drawing/2014/main" id="{899144ED-9A68-4AD1-84C7-C473A8F3B596}"/>
              </a:ext>
            </a:extLst>
          </p:cNvPr>
          <p:cNvSpPr>
            <a:spLocks noChangeShapeType="1"/>
          </p:cNvSpPr>
          <p:nvPr/>
        </p:nvSpPr>
        <p:spPr bwMode="auto">
          <a:xfrm>
            <a:off x="689846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79">
            <a:extLst>
              <a:ext uri="{FF2B5EF4-FFF2-40B4-BE49-F238E27FC236}">
                <a16:creationId xmlns:a16="http://schemas.microsoft.com/office/drawing/2014/main" id="{46B04EF9-C4BC-4921-9510-20DE46982999}"/>
              </a:ext>
            </a:extLst>
          </p:cNvPr>
          <p:cNvSpPr txBox="1">
            <a:spLocks noChangeArrowheads="1"/>
          </p:cNvSpPr>
          <p:nvPr/>
        </p:nvSpPr>
        <p:spPr bwMode="auto">
          <a:xfrm>
            <a:off x="6898460" y="102246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80">
            <a:extLst>
              <a:ext uri="{FF2B5EF4-FFF2-40B4-BE49-F238E27FC236}">
                <a16:creationId xmlns:a16="http://schemas.microsoft.com/office/drawing/2014/main" id="{7B897881-BC0E-42A9-9D0C-728989BCD3E5}"/>
              </a:ext>
            </a:extLst>
          </p:cNvPr>
          <p:cNvSpPr txBox="1">
            <a:spLocks noChangeArrowheads="1"/>
          </p:cNvSpPr>
          <p:nvPr/>
        </p:nvSpPr>
        <p:spPr bwMode="auto">
          <a:xfrm>
            <a:off x="6098360" y="7367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81">
            <a:extLst>
              <a:ext uri="{FF2B5EF4-FFF2-40B4-BE49-F238E27FC236}">
                <a16:creationId xmlns:a16="http://schemas.microsoft.com/office/drawing/2014/main" id="{101EBB29-3942-4489-A94A-C4FB28FDFF89}"/>
              </a:ext>
            </a:extLst>
          </p:cNvPr>
          <p:cNvSpPr>
            <a:spLocks noChangeShapeType="1"/>
          </p:cNvSpPr>
          <p:nvPr/>
        </p:nvSpPr>
        <p:spPr bwMode="auto">
          <a:xfrm>
            <a:off x="4898210" y="307986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82">
            <a:extLst>
              <a:ext uri="{FF2B5EF4-FFF2-40B4-BE49-F238E27FC236}">
                <a16:creationId xmlns:a16="http://schemas.microsoft.com/office/drawing/2014/main" id="{0BB4F61D-5B3A-4D22-B442-69F0F964DBFD}"/>
              </a:ext>
            </a:extLst>
          </p:cNvPr>
          <p:cNvSpPr>
            <a:spLocks noChangeShapeType="1"/>
          </p:cNvSpPr>
          <p:nvPr/>
        </p:nvSpPr>
        <p:spPr bwMode="auto">
          <a:xfrm>
            <a:off x="638411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3">
            <a:extLst>
              <a:ext uri="{FF2B5EF4-FFF2-40B4-BE49-F238E27FC236}">
                <a16:creationId xmlns:a16="http://schemas.microsoft.com/office/drawing/2014/main" id="{F55AD91C-9C86-49B6-917D-B496665696B6}"/>
              </a:ext>
            </a:extLst>
          </p:cNvPr>
          <p:cNvSpPr>
            <a:spLocks noChangeShapeType="1"/>
          </p:cNvSpPr>
          <p:nvPr/>
        </p:nvSpPr>
        <p:spPr bwMode="auto">
          <a:xfrm>
            <a:off x="615551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84">
            <a:extLst>
              <a:ext uri="{FF2B5EF4-FFF2-40B4-BE49-F238E27FC236}">
                <a16:creationId xmlns:a16="http://schemas.microsoft.com/office/drawing/2014/main" id="{C2DD51D3-F0B5-4033-AB85-24250E72AE18}"/>
              </a:ext>
            </a:extLst>
          </p:cNvPr>
          <p:cNvSpPr txBox="1">
            <a:spLocks noChangeArrowheads="1"/>
          </p:cNvSpPr>
          <p:nvPr/>
        </p:nvSpPr>
        <p:spPr bwMode="auto">
          <a:xfrm>
            <a:off x="6155510" y="239406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85">
            <a:extLst>
              <a:ext uri="{FF2B5EF4-FFF2-40B4-BE49-F238E27FC236}">
                <a16:creationId xmlns:a16="http://schemas.microsoft.com/office/drawing/2014/main" id="{A1D19988-3F5D-4925-8183-5C4EFE8F805F}"/>
              </a:ext>
            </a:extLst>
          </p:cNvPr>
          <p:cNvSpPr txBox="1">
            <a:spLocks noChangeArrowheads="1"/>
          </p:cNvSpPr>
          <p:nvPr/>
        </p:nvSpPr>
        <p:spPr bwMode="auto">
          <a:xfrm>
            <a:off x="6098360" y="193686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86">
            <a:extLst>
              <a:ext uri="{FF2B5EF4-FFF2-40B4-BE49-F238E27FC236}">
                <a16:creationId xmlns:a16="http://schemas.microsoft.com/office/drawing/2014/main" id="{1C1FA692-28A2-4605-97E5-0405BD810469}"/>
              </a:ext>
            </a:extLst>
          </p:cNvPr>
          <p:cNvSpPr>
            <a:spLocks noChangeShapeType="1"/>
          </p:cNvSpPr>
          <p:nvPr/>
        </p:nvSpPr>
        <p:spPr bwMode="auto">
          <a:xfrm>
            <a:off x="712706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87">
            <a:extLst>
              <a:ext uri="{FF2B5EF4-FFF2-40B4-BE49-F238E27FC236}">
                <a16:creationId xmlns:a16="http://schemas.microsoft.com/office/drawing/2014/main" id="{C2FFDB16-A5F5-4B7D-A504-E0E14BC0810F}"/>
              </a:ext>
            </a:extLst>
          </p:cNvPr>
          <p:cNvSpPr>
            <a:spLocks noChangeShapeType="1"/>
          </p:cNvSpPr>
          <p:nvPr/>
        </p:nvSpPr>
        <p:spPr bwMode="auto">
          <a:xfrm>
            <a:off x="689846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88">
            <a:extLst>
              <a:ext uri="{FF2B5EF4-FFF2-40B4-BE49-F238E27FC236}">
                <a16:creationId xmlns:a16="http://schemas.microsoft.com/office/drawing/2014/main" id="{8596D23A-F89C-47AC-AD5D-4733B0AC9ABB}"/>
              </a:ext>
            </a:extLst>
          </p:cNvPr>
          <p:cNvSpPr txBox="1">
            <a:spLocks noChangeArrowheads="1"/>
          </p:cNvSpPr>
          <p:nvPr/>
        </p:nvSpPr>
        <p:spPr bwMode="auto">
          <a:xfrm>
            <a:off x="6898460" y="233691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89">
            <a:extLst>
              <a:ext uri="{FF2B5EF4-FFF2-40B4-BE49-F238E27FC236}">
                <a16:creationId xmlns:a16="http://schemas.microsoft.com/office/drawing/2014/main" id="{B3F61AD3-E1C4-48A7-8A22-A62F7EDC95EE}"/>
              </a:ext>
            </a:extLst>
          </p:cNvPr>
          <p:cNvSpPr>
            <a:spLocks noChangeShapeType="1"/>
          </p:cNvSpPr>
          <p:nvPr/>
        </p:nvSpPr>
        <p:spPr bwMode="auto">
          <a:xfrm>
            <a:off x="558401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90">
            <a:extLst>
              <a:ext uri="{FF2B5EF4-FFF2-40B4-BE49-F238E27FC236}">
                <a16:creationId xmlns:a16="http://schemas.microsoft.com/office/drawing/2014/main" id="{A3B5EFAA-A843-40C9-A6B4-30E7A10EEB62}"/>
              </a:ext>
            </a:extLst>
          </p:cNvPr>
          <p:cNvSpPr>
            <a:spLocks noChangeShapeType="1"/>
          </p:cNvSpPr>
          <p:nvPr/>
        </p:nvSpPr>
        <p:spPr bwMode="auto">
          <a:xfrm>
            <a:off x="535541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91">
            <a:extLst>
              <a:ext uri="{FF2B5EF4-FFF2-40B4-BE49-F238E27FC236}">
                <a16:creationId xmlns:a16="http://schemas.microsoft.com/office/drawing/2014/main" id="{44E6446A-9E5A-4189-8EFF-3C5E70266DFD}"/>
              </a:ext>
            </a:extLst>
          </p:cNvPr>
          <p:cNvSpPr txBox="1">
            <a:spLocks noChangeArrowheads="1"/>
          </p:cNvSpPr>
          <p:nvPr/>
        </p:nvSpPr>
        <p:spPr bwMode="auto">
          <a:xfrm>
            <a:off x="5355410" y="239406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92">
            <a:extLst>
              <a:ext uri="{FF2B5EF4-FFF2-40B4-BE49-F238E27FC236}">
                <a16:creationId xmlns:a16="http://schemas.microsoft.com/office/drawing/2014/main" id="{DCC9A52D-E289-4053-9540-A5B605C04ACA}"/>
              </a:ext>
            </a:extLst>
          </p:cNvPr>
          <p:cNvSpPr txBox="1">
            <a:spLocks noChangeArrowheads="1"/>
          </p:cNvSpPr>
          <p:nvPr/>
        </p:nvSpPr>
        <p:spPr bwMode="auto">
          <a:xfrm>
            <a:off x="6555560" y="2736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93">
            <a:extLst>
              <a:ext uri="{FF2B5EF4-FFF2-40B4-BE49-F238E27FC236}">
                <a16:creationId xmlns:a16="http://schemas.microsoft.com/office/drawing/2014/main" id="{C764FDB4-6A72-43A4-ABE2-4F088B0EC563}"/>
              </a:ext>
            </a:extLst>
          </p:cNvPr>
          <p:cNvSpPr txBox="1">
            <a:spLocks noChangeArrowheads="1"/>
          </p:cNvSpPr>
          <p:nvPr/>
        </p:nvSpPr>
        <p:spPr bwMode="auto">
          <a:xfrm>
            <a:off x="5812610" y="2736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94">
            <a:extLst>
              <a:ext uri="{FF2B5EF4-FFF2-40B4-BE49-F238E27FC236}">
                <a16:creationId xmlns:a16="http://schemas.microsoft.com/office/drawing/2014/main" id="{BF4F8848-86CB-4379-A9E6-3D5CE3B4D64A}"/>
              </a:ext>
            </a:extLst>
          </p:cNvPr>
          <p:cNvSpPr txBox="1">
            <a:spLocks noChangeArrowheads="1"/>
          </p:cNvSpPr>
          <p:nvPr/>
        </p:nvSpPr>
        <p:spPr bwMode="auto">
          <a:xfrm>
            <a:off x="7184210" y="273696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95">
            <a:extLst>
              <a:ext uri="{FF2B5EF4-FFF2-40B4-BE49-F238E27FC236}">
                <a16:creationId xmlns:a16="http://schemas.microsoft.com/office/drawing/2014/main" id="{9A57E567-F6A6-4172-9921-5C40D3675ACB}"/>
              </a:ext>
            </a:extLst>
          </p:cNvPr>
          <p:cNvSpPr>
            <a:spLocks noChangeShapeType="1"/>
          </p:cNvSpPr>
          <p:nvPr/>
        </p:nvSpPr>
        <p:spPr bwMode="auto">
          <a:xfrm>
            <a:off x="558401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96">
            <a:extLst>
              <a:ext uri="{FF2B5EF4-FFF2-40B4-BE49-F238E27FC236}">
                <a16:creationId xmlns:a16="http://schemas.microsoft.com/office/drawing/2014/main" id="{2B7BC520-8683-41FC-8BAF-042945114F0B}"/>
              </a:ext>
            </a:extLst>
          </p:cNvPr>
          <p:cNvSpPr>
            <a:spLocks noChangeShapeType="1"/>
          </p:cNvSpPr>
          <p:nvPr/>
        </p:nvSpPr>
        <p:spPr bwMode="auto">
          <a:xfrm>
            <a:off x="535541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97">
            <a:extLst>
              <a:ext uri="{FF2B5EF4-FFF2-40B4-BE49-F238E27FC236}">
                <a16:creationId xmlns:a16="http://schemas.microsoft.com/office/drawing/2014/main" id="{83CE5431-D1A9-411B-A57C-44CD42440508}"/>
              </a:ext>
            </a:extLst>
          </p:cNvPr>
          <p:cNvSpPr txBox="1">
            <a:spLocks noChangeArrowheads="1"/>
          </p:cNvSpPr>
          <p:nvPr/>
        </p:nvSpPr>
        <p:spPr bwMode="auto">
          <a:xfrm>
            <a:off x="5355410" y="119391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98">
            <a:extLst>
              <a:ext uri="{FF2B5EF4-FFF2-40B4-BE49-F238E27FC236}">
                <a16:creationId xmlns:a16="http://schemas.microsoft.com/office/drawing/2014/main" id="{71CA6591-D8E2-4C39-A6D5-0CE4BEFE0631}"/>
              </a:ext>
            </a:extLst>
          </p:cNvPr>
          <p:cNvSpPr txBox="1">
            <a:spLocks noChangeArrowheads="1"/>
          </p:cNvSpPr>
          <p:nvPr/>
        </p:nvSpPr>
        <p:spPr bwMode="auto">
          <a:xfrm>
            <a:off x="7184210" y="153681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99">
            <a:extLst>
              <a:ext uri="{FF2B5EF4-FFF2-40B4-BE49-F238E27FC236}">
                <a16:creationId xmlns:a16="http://schemas.microsoft.com/office/drawing/2014/main" id="{D5C97B75-FEDE-4339-853E-42F4D411ABA4}"/>
              </a:ext>
            </a:extLst>
          </p:cNvPr>
          <p:cNvSpPr txBox="1">
            <a:spLocks noChangeArrowheads="1"/>
          </p:cNvSpPr>
          <p:nvPr/>
        </p:nvSpPr>
        <p:spPr bwMode="auto">
          <a:xfrm>
            <a:off x="6441260" y="1479663"/>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100">
            <a:extLst>
              <a:ext uri="{FF2B5EF4-FFF2-40B4-BE49-F238E27FC236}">
                <a16:creationId xmlns:a16="http://schemas.microsoft.com/office/drawing/2014/main" id="{01CC4DF7-E2EC-4F63-8062-B03CCF2031DC}"/>
              </a:ext>
            </a:extLst>
          </p:cNvPr>
          <p:cNvSpPr txBox="1">
            <a:spLocks noChangeArrowheads="1"/>
          </p:cNvSpPr>
          <p:nvPr/>
        </p:nvSpPr>
        <p:spPr bwMode="auto">
          <a:xfrm>
            <a:off x="6727010" y="1479663"/>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01">
            <a:extLst>
              <a:ext uri="{FF2B5EF4-FFF2-40B4-BE49-F238E27FC236}">
                <a16:creationId xmlns:a16="http://schemas.microsoft.com/office/drawing/2014/main" id="{D96490F2-DE0F-4B3E-89B3-0EE95745F922}"/>
              </a:ext>
            </a:extLst>
          </p:cNvPr>
          <p:cNvSpPr>
            <a:spLocks noChangeShapeType="1"/>
          </p:cNvSpPr>
          <p:nvPr/>
        </p:nvSpPr>
        <p:spPr bwMode="auto">
          <a:xfrm>
            <a:off x="65555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02">
            <a:extLst>
              <a:ext uri="{FF2B5EF4-FFF2-40B4-BE49-F238E27FC236}">
                <a16:creationId xmlns:a16="http://schemas.microsoft.com/office/drawing/2014/main" id="{AC1A4ABF-77AE-4486-91A0-4145F4F6B590}"/>
              </a:ext>
            </a:extLst>
          </p:cNvPr>
          <p:cNvSpPr>
            <a:spLocks noChangeShapeType="1"/>
          </p:cNvSpPr>
          <p:nvPr/>
        </p:nvSpPr>
        <p:spPr bwMode="auto">
          <a:xfrm>
            <a:off x="68413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03">
            <a:extLst>
              <a:ext uri="{FF2B5EF4-FFF2-40B4-BE49-F238E27FC236}">
                <a16:creationId xmlns:a16="http://schemas.microsoft.com/office/drawing/2014/main" id="{2E3D567E-6B4B-4A88-9F4A-6ADBBF127863}"/>
              </a:ext>
            </a:extLst>
          </p:cNvPr>
          <p:cNvSpPr>
            <a:spLocks noChangeShapeType="1"/>
          </p:cNvSpPr>
          <p:nvPr/>
        </p:nvSpPr>
        <p:spPr bwMode="auto">
          <a:xfrm flipV="1">
            <a:off x="6384110" y="1708263"/>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104">
            <a:extLst>
              <a:ext uri="{FF2B5EF4-FFF2-40B4-BE49-F238E27FC236}">
                <a16:creationId xmlns:a16="http://schemas.microsoft.com/office/drawing/2014/main" id="{DB5EBE2F-A50A-4DA5-8FB8-B88F8C98598B}"/>
              </a:ext>
            </a:extLst>
          </p:cNvPr>
          <p:cNvSpPr>
            <a:spLocks noChangeShapeType="1"/>
          </p:cNvSpPr>
          <p:nvPr/>
        </p:nvSpPr>
        <p:spPr bwMode="auto">
          <a:xfrm>
            <a:off x="141206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05">
            <a:extLst>
              <a:ext uri="{FF2B5EF4-FFF2-40B4-BE49-F238E27FC236}">
                <a16:creationId xmlns:a16="http://schemas.microsoft.com/office/drawing/2014/main" id="{F9303015-9A5C-4F4E-88D4-805DEFA7E120}"/>
              </a:ext>
            </a:extLst>
          </p:cNvPr>
          <p:cNvSpPr>
            <a:spLocks noChangeShapeType="1"/>
          </p:cNvSpPr>
          <p:nvPr/>
        </p:nvSpPr>
        <p:spPr bwMode="auto">
          <a:xfrm>
            <a:off x="118346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6">
            <a:extLst>
              <a:ext uri="{FF2B5EF4-FFF2-40B4-BE49-F238E27FC236}">
                <a16:creationId xmlns:a16="http://schemas.microsoft.com/office/drawing/2014/main" id="{F79EB047-90D9-433C-BA6F-D61B518CF6A4}"/>
              </a:ext>
            </a:extLst>
          </p:cNvPr>
          <p:cNvSpPr txBox="1">
            <a:spLocks noChangeArrowheads="1"/>
          </p:cNvSpPr>
          <p:nvPr/>
        </p:nvSpPr>
        <p:spPr bwMode="auto">
          <a:xfrm>
            <a:off x="1183460" y="12510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107">
            <a:extLst>
              <a:ext uri="{FF2B5EF4-FFF2-40B4-BE49-F238E27FC236}">
                <a16:creationId xmlns:a16="http://schemas.microsoft.com/office/drawing/2014/main" id="{1DF72C2C-3022-4092-9DC0-27B8242A29E2}"/>
              </a:ext>
            </a:extLst>
          </p:cNvPr>
          <p:cNvSpPr>
            <a:spLocks noChangeShapeType="1"/>
          </p:cNvSpPr>
          <p:nvPr/>
        </p:nvSpPr>
        <p:spPr bwMode="auto">
          <a:xfrm>
            <a:off x="7834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8">
            <a:extLst>
              <a:ext uri="{FF2B5EF4-FFF2-40B4-BE49-F238E27FC236}">
                <a16:creationId xmlns:a16="http://schemas.microsoft.com/office/drawing/2014/main" id="{CC9ED58D-83D9-452E-A3AB-8947F81FCB71}"/>
              </a:ext>
            </a:extLst>
          </p:cNvPr>
          <p:cNvSpPr txBox="1">
            <a:spLocks noChangeArrowheads="1"/>
          </p:cNvSpPr>
          <p:nvPr/>
        </p:nvSpPr>
        <p:spPr bwMode="auto">
          <a:xfrm>
            <a:off x="5548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109">
            <a:extLst>
              <a:ext uri="{FF2B5EF4-FFF2-40B4-BE49-F238E27FC236}">
                <a16:creationId xmlns:a16="http://schemas.microsoft.com/office/drawing/2014/main" id="{3A8BF6C7-307F-45E4-82FE-0F1572B5FAEE}"/>
              </a:ext>
            </a:extLst>
          </p:cNvPr>
          <p:cNvSpPr>
            <a:spLocks noChangeShapeType="1"/>
          </p:cNvSpPr>
          <p:nvPr/>
        </p:nvSpPr>
        <p:spPr bwMode="auto">
          <a:xfrm>
            <a:off x="20407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10">
            <a:extLst>
              <a:ext uri="{FF2B5EF4-FFF2-40B4-BE49-F238E27FC236}">
                <a16:creationId xmlns:a16="http://schemas.microsoft.com/office/drawing/2014/main" id="{3C54160B-9587-4F80-BEBA-16D060E0883A}"/>
              </a:ext>
            </a:extLst>
          </p:cNvPr>
          <p:cNvSpPr txBox="1">
            <a:spLocks noChangeArrowheads="1"/>
          </p:cNvSpPr>
          <p:nvPr/>
        </p:nvSpPr>
        <p:spPr bwMode="auto">
          <a:xfrm>
            <a:off x="18121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111">
            <a:extLst>
              <a:ext uri="{FF2B5EF4-FFF2-40B4-BE49-F238E27FC236}">
                <a16:creationId xmlns:a16="http://schemas.microsoft.com/office/drawing/2014/main" id="{CE50ED52-FAB8-4E80-9A0E-D454A39CCC70}"/>
              </a:ext>
            </a:extLst>
          </p:cNvPr>
          <p:cNvSpPr>
            <a:spLocks noChangeShapeType="1"/>
          </p:cNvSpPr>
          <p:nvPr/>
        </p:nvSpPr>
        <p:spPr bwMode="auto">
          <a:xfrm>
            <a:off x="6691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12">
            <a:extLst>
              <a:ext uri="{FF2B5EF4-FFF2-40B4-BE49-F238E27FC236}">
                <a16:creationId xmlns:a16="http://schemas.microsoft.com/office/drawing/2014/main" id="{ED2AB609-0F68-4143-915B-27656C9E2C0F}"/>
              </a:ext>
            </a:extLst>
          </p:cNvPr>
          <p:cNvSpPr>
            <a:spLocks noChangeShapeType="1"/>
          </p:cNvSpPr>
          <p:nvPr/>
        </p:nvSpPr>
        <p:spPr bwMode="auto">
          <a:xfrm>
            <a:off x="19264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AutoShape 113">
            <a:extLst>
              <a:ext uri="{FF2B5EF4-FFF2-40B4-BE49-F238E27FC236}">
                <a16:creationId xmlns:a16="http://schemas.microsoft.com/office/drawing/2014/main" id="{359683E3-F22B-4FF5-BF8D-9007E696A826}"/>
              </a:ext>
            </a:extLst>
          </p:cNvPr>
          <p:cNvSpPr>
            <a:spLocks/>
          </p:cNvSpPr>
          <p:nvPr/>
        </p:nvSpPr>
        <p:spPr bwMode="auto">
          <a:xfrm rot="5400000">
            <a:off x="3812360" y="-1949337"/>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14">
            <a:extLst>
              <a:ext uri="{FF2B5EF4-FFF2-40B4-BE49-F238E27FC236}">
                <a16:creationId xmlns:a16="http://schemas.microsoft.com/office/drawing/2014/main" id="{BBD27117-0411-4E85-A74B-250FDCA89AB0}"/>
              </a:ext>
            </a:extLst>
          </p:cNvPr>
          <p:cNvSpPr txBox="1">
            <a:spLocks noChangeArrowheads="1"/>
          </p:cNvSpPr>
          <p:nvPr/>
        </p:nvSpPr>
        <p:spPr bwMode="auto">
          <a:xfrm>
            <a:off x="3469460" y="50811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15">
            <a:extLst>
              <a:ext uri="{FF2B5EF4-FFF2-40B4-BE49-F238E27FC236}">
                <a16:creationId xmlns:a16="http://schemas.microsoft.com/office/drawing/2014/main" id="{161AAE67-938F-4D47-98CC-5B8BA979FF3B}"/>
              </a:ext>
            </a:extLst>
          </p:cNvPr>
          <p:cNvSpPr txBox="1">
            <a:spLocks noChangeArrowheads="1"/>
          </p:cNvSpPr>
          <p:nvPr/>
        </p:nvSpPr>
        <p:spPr bwMode="auto">
          <a:xfrm>
            <a:off x="554810" y="2794113"/>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lang="en-US" altLang="en-US" sz="1200" noProof="1">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5" name="Text Box 116">
            <a:extLst>
              <a:ext uri="{FF2B5EF4-FFF2-40B4-BE49-F238E27FC236}">
                <a16:creationId xmlns:a16="http://schemas.microsoft.com/office/drawing/2014/main" id="{D857D032-D43C-4959-938A-AE617007AD31}"/>
              </a:ext>
            </a:extLst>
          </p:cNvPr>
          <p:cNvSpPr txBox="1">
            <a:spLocks noChangeArrowheads="1"/>
          </p:cNvSpPr>
          <p:nvPr/>
        </p:nvSpPr>
        <p:spPr bwMode="auto">
          <a:xfrm>
            <a:off x="55481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117">
            <a:extLst>
              <a:ext uri="{FF2B5EF4-FFF2-40B4-BE49-F238E27FC236}">
                <a16:creationId xmlns:a16="http://schemas.microsoft.com/office/drawing/2014/main" id="{C96183C3-6ED6-47B2-984E-8619C399CBF3}"/>
              </a:ext>
            </a:extLst>
          </p:cNvPr>
          <p:cNvSpPr txBox="1">
            <a:spLocks noChangeArrowheads="1"/>
          </p:cNvSpPr>
          <p:nvPr/>
        </p:nvSpPr>
        <p:spPr bwMode="auto">
          <a:xfrm>
            <a:off x="1126310" y="1879713"/>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118">
            <a:extLst>
              <a:ext uri="{FF2B5EF4-FFF2-40B4-BE49-F238E27FC236}">
                <a16:creationId xmlns:a16="http://schemas.microsoft.com/office/drawing/2014/main" id="{8CD8D12C-4A38-46FF-9111-1F605225D70A}"/>
              </a:ext>
            </a:extLst>
          </p:cNvPr>
          <p:cNvSpPr txBox="1">
            <a:spLocks noChangeArrowheads="1"/>
          </p:cNvSpPr>
          <p:nvPr/>
        </p:nvSpPr>
        <p:spPr bwMode="auto">
          <a:xfrm>
            <a:off x="169781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119">
            <a:extLst>
              <a:ext uri="{FF2B5EF4-FFF2-40B4-BE49-F238E27FC236}">
                <a16:creationId xmlns:a16="http://schemas.microsoft.com/office/drawing/2014/main" id="{3F01CC4B-752C-403E-B1A7-A2A2C1158CFA}"/>
              </a:ext>
            </a:extLst>
          </p:cNvPr>
          <p:cNvSpPr>
            <a:spLocks noChangeShapeType="1"/>
          </p:cNvSpPr>
          <p:nvPr/>
        </p:nvSpPr>
        <p:spPr bwMode="auto">
          <a:xfrm>
            <a:off x="554810" y="851013"/>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20">
            <a:extLst>
              <a:ext uri="{FF2B5EF4-FFF2-40B4-BE49-F238E27FC236}">
                <a16:creationId xmlns:a16="http://schemas.microsoft.com/office/drawing/2014/main" id="{9A90BE86-C502-4989-BBB5-FC5A4E8F4B34}"/>
              </a:ext>
            </a:extLst>
          </p:cNvPr>
          <p:cNvSpPr>
            <a:spLocks noChangeShapeType="1"/>
          </p:cNvSpPr>
          <p:nvPr/>
        </p:nvSpPr>
        <p:spPr bwMode="auto">
          <a:xfrm>
            <a:off x="1412060" y="908163"/>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121">
            <a:extLst>
              <a:ext uri="{FF2B5EF4-FFF2-40B4-BE49-F238E27FC236}">
                <a16:creationId xmlns:a16="http://schemas.microsoft.com/office/drawing/2014/main" id="{024B4053-D5BC-4DC9-AC04-B3A63C4F22CD}"/>
              </a:ext>
            </a:extLst>
          </p:cNvPr>
          <p:cNvSpPr>
            <a:spLocks noChangeShapeType="1"/>
          </p:cNvSpPr>
          <p:nvPr/>
        </p:nvSpPr>
        <p:spPr bwMode="auto">
          <a:xfrm>
            <a:off x="27836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22">
            <a:extLst>
              <a:ext uri="{FF2B5EF4-FFF2-40B4-BE49-F238E27FC236}">
                <a16:creationId xmlns:a16="http://schemas.microsoft.com/office/drawing/2014/main" id="{20A3787B-366D-4DC0-A0CE-690B9BEAB0C0}"/>
              </a:ext>
            </a:extLst>
          </p:cNvPr>
          <p:cNvSpPr txBox="1">
            <a:spLocks noChangeArrowheads="1"/>
          </p:cNvSpPr>
          <p:nvPr/>
        </p:nvSpPr>
        <p:spPr bwMode="auto">
          <a:xfrm>
            <a:off x="25550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23">
            <a:extLst>
              <a:ext uri="{FF2B5EF4-FFF2-40B4-BE49-F238E27FC236}">
                <a16:creationId xmlns:a16="http://schemas.microsoft.com/office/drawing/2014/main" id="{9ED8A1A0-4E76-4F55-A8C4-73A45CBEB152}"/>
              </a:ext>
            </a:extLst>
          </p:cNvPr>
          <p:cNvSpPr>
            <a:spLocks noChangeShapeType="1"/>
          </p:cNvSpPr>
          <p:nvPr/>
        </p:nvSpPr>
        <p:spPr bwMode="auto">
          <a:xfrm>
            <a:off x="26693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24">
            <a:extLst>
              <a:ext uri="{FF2B5EF4-FFF2-40B4-BE49-F238E27FC236}">
                <a16:creationId xmlns:a16="http://schemas.microsoft.com/office/drawing/2014/main" id="{015B02C7-1DD3-4944-8D44-D8ED5B985BD9}"/>
              </a:ext>
            </a:extLst>
          </p:cNvPr>
          <p:cNvSpPr>
            <a:spLocks noChangeShapeType="1"/>
          </p:cNvSpPr>
          <p:nvPr/>
        </p:nvSpPr>
        <p:spPr bwMode="auto">
          <a:xfrm>
            <a:off x="34694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25">
            <a:extLst>
              <a:ext uri="{FF2B5EF4-FFF2-40B4-BE49-F238E27FC236}">
                <a16:creationId xmlns:a16="http://schemas.microsoft.com/office/drawing/2014/main" id="{04B2E06E-9F4D-4145-82B6-639C8C0FB91C}"/>
              </a:ext>
            </a:extLst>
          </p:cNvPr>
          <p:cNvSpPr txBox="1">
            <a:spLocks noChangeArrowheads="1"/>
          </p:cNvSpPr>
          <p:nvPr/>
        </p:nvSpPr>
        <p:spPr bwMode="auto">
          <a:xfrm>
            <a:off x="32408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126">
            <a:extLst>
              <a:ext uri="{FF2B5EF4-FFF2-40B4-BE49-F238E27FC236}">
                <a16:creationId xmlns:a16="http://schemas.microsoft.com/office/drawing/2014/main" id="{07D63E63-CD3A-405D-9260-4C06DDD7D98E}"/>
              </a:ext>
            </a:extLst>
          </p:cNvPr>
          <p:cNvSpPr>
            <a:spLocks noChangeShapeType="1"/>
          </p:cNvSpPr>
          <p:nvPr/>
        </p:nvSpPr>
        <p:spPr bwMode="auto">
          <a:xfrm>
            <a:off x="33551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27">
            <a:extLst>
              <a:ext uri="{FF2B5EF4-FFF2-40B4-BE49-F238E27FC236}">
                <a16:creationId xmlns:a16="http://schemas.microsoft.com/office/drawing/2014/main" id="{9B6E95DA-1644-45E8-AAA2-0704A0F641B9}"/>
              </a:ext>
            </a:extLst>
          </p:cNvPr>
          <p:cNvSpPr>
            <a:spLocks noChangeShapeType="1"/>
          </p:cNvSpPr>
          <p:nvPr/>
        </p:nvSpPr>
        <p:spPr bwMode="auto">
          <a:xfrm>
            <a:off x="39838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28">
            <a:extLst>
              <a:ext uri="{FF2B5EF4-FFF2-40B4-BE49-F238E27FC236}">
                <a16:creationId xmlns:a16="http://schemas.microsoft.com/office/drawing/2014/main" id="{3F335812-E1B2-4504-AC45-4F58E4C2895D}"/>
              </a:ext>
            </a:extLst>
          </p:cNvPr>
          <p:cNvSpPr txBox="1">
            <a:spLocks noChangeArrowheads="1"/>
          </p:cNvSpPr>
          <p:nvPr/>
        </p:nvSpPr>
        <p:spPr bwMode="auto">
          <a:xfrm>
            <a:off x="37552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129">
            <a:extLst>
              <a:ext uri="{FF2B5EF4-FFF2-40B4-BE49-F238E27FC236}">
                <a16:creationId xmlns:a16="http://schemas.microsoft.com/office/drawing/2014/main" id="{CEE7C55C-E5DB-4490-BB47-2E92A7294099}"/>
              </a:ext>
            </a:extLst>
          </p:cNvPr>
          <p:cNvSpPr>
            <a:spLocks noChangeShapeType="1"/>
          </p:cNvSpPr>
          <p:nvPr/>
        </p:nvSpPr>
        <p:spPr bwMode="auto">
          <a:xfrm>
            <a:off x="38695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30">
            <a:extLst>
              <a:ext uri="{FF2B5EF4-FFF2-40B4-BE49-F238E27FC236}">
                <a16:creationId xmlns:a16="http://schemas.microsoft.com/office/drawing/2014/main" id="{7076812A-19F5-469B-8D8F-A3D9BF3329D5}"/>
              </a:ext>
            </a:extLst>
          </p:cNvPr>
          <p:cNvSpPr txBox="1">
            <a:spLocks noChangeArrowheads="1"/>
          </p:cNvSpPr>
          <p:nvPr/>
        </p:nvSpPr>
        <p:spPr bwMode="auto">
          <a:xfrm>
            <a:off x="369806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Eisenhower</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0" name="Text Box 131">
            <a:extLst>
              <a:ext uri="{FF2B5EF4-FFF2-40B4-BE49-F238E27FC236}">
                <a16:creationId xmlns:a16="http://schemas.microsoft.com/office/drawing/2014/main" id="{B81928B5-8599-45FE-84B2-D01066991700}"/>
              </a:ext>
            </a:extLst>
          </p:cNvPr>
          <p:cNvSpPr txBox="1">
            <a:spLocks noChangeArrowheads="1"/>
          </p:cNvSpPr>
          <p:nvPr/>
        </p:nvSpPr>
        <p:spPr bwMode="auto">
          <a:xfrm>
            <a:off x="426956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Pledge of allegiance</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1" name="Line 132">
            <a:extLst>
              <a:ext uri="{FF2B5EF4-FFF2-40B4-BE49-F238E27FC236}">
                <a16:creationId xmlns:a16="http://schemas.microsoft.com/office/drawing/2014/main" id="{1663EE6F-4167-466F-B2E9-F3456AA90516}"/>
              </a:ext>
            </a:extLst>
          </p:cNvPr>
          <p:cNvSpPr>
            <a:spLocks noChangeShapeType="1"/>
          </p:cNvSpPr>
          <p:nvPr/>
        </p:nvSpPr>
        <p:spPr bwMode="auto">
          <a:xfrm>
            <a:off x="44981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33">
            <a:extLst>
              <a:ext uri="{FF2B5EF4-FFF2-40B4-BE49-F238E27FC236}">
                <a16:creationId xmlns:a16="http://schemas.microsoft.com/office/drawing/2014/main" id="{1F219F09-94E9-4808-A52C-E2C46543F697}"/>
              </a:ext>
            </a:extLst>
          </p:cNvPr>
          <p:cNvSpPr txBox="1">
            <a:spLocks noChangeArrowheads="1"/>
          </p:cNvSpPr>
          <p:nvPr/>
        </p:nvSpPr>
        <p:spPr bwMode="auto">
          <a:xfrm>
            <a:off x="42695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Line 134">
            <a:extLst>
              <a:ext uri="{FF2B5EF4-FFF2-40B4-BE49-F238E27FC236}">
                <a16:creationId xmlns:a16="http://schemas.microsoft.com/office/drawing/2014/main" id="{4F1CED05-2126-4F5E-821C-C4264E8D1709}"/>
              </a:ext>
            </a:extLst>
          </p:cNvPr>
          <p:cNvSpPr>
            <a:spLocks noChangeShapeType="1"/>
          </p:cNvSpPr>
          <p:nvPr/>
        </p:nvSpPr>
        <p:spPr bwMode="auto">
          <a:xfrm>
            <a:off x="43838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35">
            <a:extLst>
              <a:ext uri="{FF2B5EF4-FFF2-40B4-BE49-F238E27FC236}">
                <a16:creationId xmlns:a16="http://schemas.microsoft.com/office/drawing/2014/main" id="{AF1098E4-3174-4A15-BBB3-B389A2EE54D6}"/>
              </a:ext>
            </a:extLst>
          </p:cNvPr>
          <p:cNvSpPr>
            <a:spLocks noChangeShapeType="1"/>
          </p:cNvSpPr>
          <p:nvPr/>
        </p:nvSpPr>
        <p:spPr bwMode="auto">
          <a:xfrm>
            <a:off x="50125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36">
            <a:extLst>
              <a:ext uri="{FF2B5EF4-FFF2-40B4-BE49-F238E27FC236}">
                <a16:creationId xmlns:a16="http://schemas.microsoft.com/office/drawing/2014/main" id="{7D92117F-D0F8-4787-8121-A34804840097}"/>
              </a:ext>
            </a:extLst>
          </p:cNvPr>
          <p:cNvSpPr txBox="1">
            <a:spLocks noChangeArrowheads="1"/>
          </p:cNvSpPr>
          <p:nvPr/>
        </p:nvSpPr>
        <p:spPr bwMode="auto">
          <a:xfrm>
            <a:off x="47839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37">
            <a:extLst>
              <a:ext uri="{FF2B5EF4-FFF2-40B4-BE49-F238E27FC236}">
                <a16:creationId xmlns:a16="http://schemas.microsoft.com/office/drawing/2014/main" id="{8B4FDD02-C21E-4FB2-B91A-89370751688C}"/>
              </a:ext>
            </a:extLst>
          </p:cNvPr>
          <p:cNvSpPr>
            <a:spLocks noChangeShapeType="1"/>
          </p:cNvSpPr>
          <p:nvPr/>
        </p:nvSpPr>
        <p:spPr bwMode="auto">
          <a:xfrm>
            <a:off x="48982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38">
            <a:extLst>
              <a:ext uri="{FF2B5EF4-FFF2-40B4-BE49-F238E27FC236}">
                <a16:creationId xmlns:a16="http://schemas.microsoft.com/office/drawing/2014/main" id="{A13FDF15-25B1-431A-B472-A122BD8F43DD}"/>
              </a:ext>
            </a:extLst>
          </p:cNvPr>
          <p:cNvSpPr txBox="1">
            <a:spLocks noChangeArrowheads="1"/>
          </p:cNvSpPr>
          <p:nvPr/>
        </p:nvSpPr>
        <p:spPr bwMode="auto">
          <a:xfrm>
            <a:off x="4841060" y="187971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USA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8" name="AutoShape 139">
            <a:extLst>
              <a:ext uri="{FF2B5EF4-FFF2-40B4-BE49-F238E27FC236}">
                <a16:creationId xmlns:a16="http://schemas.microsoft.com/office/drawing/2014/main" id="{6ABB6B16-05EA-4ED6-AB2C-888EEAAABC4C}"/>
              </a:ext>
            </a:extLst>
          </p:cNvPr>
          <p:cNvSpPr>
            <a:spLocks/>
          </p:cNvSpPr>
          <p:nvPr/>
        </p:nvSpPr>
        <p:spPr bwMode="auto">
          <a:xfrm rot="5400000">
            <a:off x="5926910" y="-177687"/>
            <a:ext cx="342900" cy="2057400"/>
          </a:xfrm>
          <a:prstGeom prst="leftBracket">
            <a:avLst>
              <a:gd name="adj" fmla="val 50000"/>
            </a:avLst>
          </a:prstGeom>
          <a:noFill/>
          <a:ln w="254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40">
            <a:extLst>
              <a:ext uri="{FF2B5EF4-FFF2-40B4-BE49-F238E27FC236}">
                <a16:creationId xmlns:a16="http://schemas.microsoft.com/office/drawing/2014/main" id="{F73B12A0-2293-47B2-AFA7-A2F6867DAF5D}"/>
              </a:ext>
            </a:extLst>
          </p:cNvPr>
          <p:cNvSpPr txBox="1">
            <a:spLocks noChangeArrowheads="1"/>
          </p:cNvSpPr>
          <p:nvPr/>
        </p:nvSpPr>
        <p:spPr bwMode="auto">
          <a:xfrm>
            <a:off x="5584010" y="67956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141">
            <a:extLst>
              <a:ext uri="{FF2B5EF4-FFF2-40B4-BE49-F238E27FC236}">
                <a16:creationId xmlns:a16="http://schemas.microsoft.com/office/drawing/2014/main" id="{BA907811-D68C-48D0-A978-8860C7975C7B}"/>
              </a:ext>
            </a:extLst>
          </p:cNvPr>
          <p:cNvSpPr txBox="1">
            <a:spLocks noChangeArrowheads="1"/>
          </p:cNvSpPr>
          <p:nvPr/>
        </p:nvSpPr>
        <p:spPr bwMode="auto">
          <a:xfrm>
            <a:off x="554810" y="85101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Box 180">
            <a:extLst>
              <a:ext uri="{FF2B5EF4-FFF2-40B4-BE49-F238E27FC236}">
                <a16:creationId xmlns:a16="http://schemas.microsoft.com/office/drawing/2014/main" id="{68E9442E-270A-4E37-A8E3-25CDCD0FE1F4}"/>
              </a:ext>
            </a:extLst>
          </p:cNvPr>
          <p:cNvSpPr txBox="1"/>
          <p:nvPr/>
        </p:nvSpPr>
        <p:spPr>
          <a:xfrm>
            <a:off x="561101" y="3509237"/>
            <a:ext cx="10999976" cy="2954655"/>
          </a:xfrm>
          <a:prstGeom prst="rect">
            <a:avLst/>
          </a:prstGeom>
          <a:noFill/>
        </p:spPr>
        <p:txBody>
          <a:bodyPr wrap="square" rtlCol="0">
            <a:spAutoFit/>
          </a:bodyPr>
          <a:lstStyle/>
          <a:p>
            <a:r>
              <a:rPr lang="en-US" sz="1400" dirty="0">
                <a:latin typeface="Arial Narrow" panose="020B0606020202030204" pitchFamily="34" charset="0"/>
              </a:rPr>
              <a:t>He said if I would run for president of the United States on a platform of calling people back to God, back to Christ, back to the Bible he said I would be elected. One journalist John Temple Graves, he wrote in this history, America according to Dwight Eisenhower, elected in 1952, one of the most influenced by Billy Graham. Dwight Eisenhower according to this journalist doesn't just see America as the land of the free, but it's a land of freedom under God. He was inaugurated in 1953 and on the Sunday morning after his inauguration he was baptized. That Sunday night he sent out the White House address for what was known as the </a:t>
            </a:r>
            <a:r>
              <a:rPr lang="en-US" sz="1400" b="1" dirty="0">
                <a:latin typeface="Arial Narrow" panose="020B0606020202030204" pitchFamily="34" charset="0"/>
              </a:rPr>
              <a:t>Back to God Campaign. He appeared with Pastor </a:t>
            </a:r>
            <a:r>
              <a:rPr lang="en-US" sz="1400" b="1" dirty="0" err="1">
                <a:latin typeface="Arial Narrow" panose="020B0606020202030204" pitchFamily="34" charset="0"/>
              </a:rPr>
              <a:t>Vereide</a:t>
            </a:r>
            <a:r>
              <a:rPr lang="en-US" sz="1400" b="1" dirty="0">
                <a:latin typeface="Arial Narrow" panose="020B0606020202030204" pitchFamily="34" charset="0"/>
              </a:rPr>
              <a:t>, at the inaugural National Prayer Breakfast</a:t>
            </a:r>
            <a:r>
              <a:rPr lang="en-US" sz="1400" dirty="0">
                <a:latin typeface="Arial Narrow" panose="020B0606020202030204" pitchFamily="34" charset="0"/>
              </a:rPr>
              <a:t>. On the Friday he introduced opening prayers at cabinet meetings. The other agencies followed him and instituted prayer services at such agencies as the Pentagon in the state department. </a:t>
            </a:r>
          </a:p>
          <a:p>
            <a:br>
              <a:rPr lang="en-US" sz="1400" dirty="0">
                <a:latin typeface="Arial Narrow" panose="020B0606020202030204" pitchFamily="34" charset="0"/>
              </a:rPr>
            </a:br>
            <a:r>
              <a:rPr lang="en-US" sz="1400" b="1" dirty="0">
                <a:latin typeface="Arial Narrow" panose="020B0606020202030204" pitchFamily="34" charset="0"/>
              </a:rPr>
              <a:t>The reason we wanted to discuss this history is this phrase “in God we trust” is pushed again</a:t>
            </a:r>
            <a:r>
              <a:rPr lang="en-US" sz="1400" dirty="0">
                <a:latin typeface="Arial Narrow" panose="020B0606020202030204" pitchFamily="34" charset="0"/>
              </a:rPr>
              <a:t>. It begins in the history of the civil war 1861 to 1865 and in 1863 it's actually formed. </a:t>
            </a:r>
            <a:r>
              <a:rPr lang="en-US" sz="1400" b="1" dirty="0">
                <a:latin typeface="Arial Narrow" panose="020B0606020202030204" pitchFamily="34" charset="0"/>
              </a:rPr>
              <a:t>In the 1950s it's pushed again</a:t>
            </a:r>
            <a:r>
              <a:rPr lang="en-US" sz="1400" dirty="0">
                <a:latin typeface="Arial Narrow" panose="020B0606020202030204" pitchFamily="34" charset="0"/>
              </a:rPr>
              <a:t>. It's added to postage stamps. </a:t>
            </a:r>
            <a:r>
              <a:rPr lang="en-US" sz="1400" b="1" dirty="0">
                <a:solidFill>
                  <a:srgbClr val="FF0000"/>
                </a:solidFill>
                <a:latin typeface="Arial Narrow" panose="020B0606020202030204" pitchFamily="34" charset="0"/>
              </a:rPr>
              <a:t>In 1954 Congress adds it to the Pledge of Allegiance</a:t>
            </a:r>
            <a:r>
              <a:rPr lang="en-US" sz="1400" dirty="0">
                <a:latin typeface="Arial Narrow" panose="020B0606020202030204" pitchFamily="34" charset="0"/>
              </a:rPr>
              <a:t>.  Now you have to declare your allegiance under God if you're going to have an allegiance to the United States. </a:t>
            </a:r>
            <a:r>
              <a:rPr lang="en-US" sz="1400" dirty="0">
                <a:solidFill>
                  <a:srgbClr val="FF0000"/>
                </a:solidFill>
                <a:latin typeface="Arial Narrow" panose="020B0606020202030204" pitchFamily="34" charset="0"/>
              </a:rPr>
              <a:t>In 1956 it becomes the official motto of the United States</a:t>
            </a:r>
            <a:r>
              <a:rPr lang="en-US" sz="1400" dirty="0">
                <a:latin typeface="Arial Narrow" panose="020B0606020202030204" pitchFamily="34" charset="0"/>
              </a:rPr>
              <a:t>. </a:t>
            </a:r>
          </a:p>
          <a:p>
            <a:br>
              <a:rPr lang="en-US" sz="1400" dirty="0">
                <a:latin typeface="Arial Narrow" panose="020B0606020202030204" pitchFamily="34" charset="0"/>
              </a:rPr>
            </a:br>
            <a:r>
              <a:rPr lang="en-US" sz="1400" dirty="0">
                <a:latin typeface="Arial Narrow" panose="020B0606020202030204" pitchFamily="34" charset="0"/>
              </a:rPr>
              <a:t>We're jumping ahead of ourselves but we're going to discuss the number 63. It is half of the 126. So that becomes significant but we haven't yet discussed that number or 2019. </a:t>
            </a:r>
            <a:r>
              <a:rPr lang="en-US" sz="1400" dirty="0">
                <a:solidFill>
                  <a:srgbClr val="FF0000"/>
                </a:solidFill>
                <a:latin typeface="Arial Narrow" panose="020B0606020202030204" pitchFamily="34" charset="0"/>
              </a:rPr>
              <a:t>We're just placing it in there</a:t>
            </a:r>
            <a:r>
              <a:rPr lang="en-US" sz="1400" dirty="0">
                <a:latin typeface="Arial Narrow" panose="020B0606020202030204" pitchFamily="34" charset="0"/>
              </a:rPr>
              <a:t>.</a:t>
            </a:r>
            <a:endParaRPr lang="en-US" dirty="0"/>
          </a:p>
        </p:txBody>
      </p:sp>
      <p:sp>
        <p:nvSpPr>
          <p:cNvPr id="182" name="TextBox 181">
            <a:extLst>
              <a:ext uri="{FF2B5EF4-FFF2-40B4-BE49-F238E27FC236}">
                <a16:creationId xmlns:a16="http://schemas.microsoft.com/office/drawing/2014/main" id="{F229AC85-3E2F-4E65-9128-64A14E0E863B}"/>
              </a:ext>
            </a:extLst>
          </p:cNvPr>
          <p:cNvSpPr txBox="1"/>
          <p:nvPr/>
        </p:nvSpPr>
        <p:spPr>
          <a:xfrm>
            <a:off x="7641409" y="679563"/>
            <a:ext cx="3927707" cy="2462213"/>
          </a:xfrm>
          <a:prstGeom prst="rect">
            <a:avLst/>
          </a:prstGeom>
          <a:noFill/>
        </p:spPr>
        <p:txBody>
          <a:bodyPr wrap="square" rtlCol="0">
            <a:spAutoFit/>
          </a:bodyPr>
          <a:lstStyle/>
          <a:p>
            <a:r>
              <a:rPr lang="en-US" sz="1400" dirty="0">
                <a:latin typeface="Arial Narrow" panose="020B0606020202030204" pitchFamily="34" charset="0"/>
              </a:rPr>
              <a:t>When we come to our history we're saying 2019-2020 we can see it on more evidences than this but what </a:t>
            </a:r>
            <a:r>
              <a:rPr lang="en-US" sz="1400" b="1" dirty="0">
                <a:latin typeface="Arial Narrow" panose="020B0606020202030204" pitchFamily="34" charset="0"/>
              </a:rPr>
              <a:t>they're going to be attacking is the idea of socialism</a:t>
            </a:r>
            <a:r>
              <a:rPr lang="en-US" sz="1400" dirty="0">
                <a:latin typeface="Arial Narrow" panose="020B0606020202030204" pitchFamily="34" charset="0"/>
              </a:rPr>
              <a:t>. We need to protect the United States from socialists. We talked about the 1950s the beginning of the McCarthy Era, Joseph McCarthy but that's a different story. </a:t>
            </a:r>
            <a:r>
              <a:rPr lang="en-US" sz="1400" b="1" dirty="0">
                <a:latin typeface="Arial Narrow" panose="020B0606020202030204" pitchFamily="34" charset="0"/>
              </a:rPr>
              <a:t>1952 Billy Graham goes to Washington and he speaks to Congress.   He holds the first formal religious gathering on the steps of the capitol.  At his introduction Congress established a National Day of Prayer.</a:t>
            </a:r>
            <a:endParaRPr lang="en-US" sz="1400" b="1" dirty="0"/>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133" name="Text Box 79">
            <a:extLst>
              <a:ext uri="{FF2B5EF4-FFF2-40B4-BE49-F238E27FC236}">
                <a16:creationId xmlns:a16="http://schemas.microsoft.com/office/drawing/2014/main" id="{E2BE0D6A-05E7-4A59-930C-14B81D851164}"/>
              </a:ext>
            </a:extLst>
          </p:cNvPr>
          <p:cNvSpPr txBox="1">
            <a:spLocks noChangeArrowheads="1"/>
          </p:cNvSpPr>
          <p:nvPr/>
        </p:nvSpPr>
        <p:spPr bwMode="auto">
          <a:xfrm>
            <a:off x="4812223" y="394282"/>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80">
            <a:extLst>
              <a:ext uri="{FF2B5EF4-FFF2-40B4-BE49-F238E27FC236}">
                <a16:creationId xmlns:a16="http://schemas.microsoft.com/office/drawing/2014/main" id="{3801C8DB-AC41-47BB-ADA1-C037D9EE3C1D}"/>
              </a:ext>
            </a:extLst>
          </p:cNvPr>
          <p:cNvSpPr>
            <a:spLocks noChangeShapeType="1"/>
          </p:cNvSpPr>
          <p:nvPr/>
        </p:nvSpPr>
        <p:spPr bwMode="auto">
          <a:xfrm>
            <a:off x="3440623" y="1880182"/>
            <a:ext cx="8229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81">
            <a:extLst>
              <a:ext uri="{FF2B5EF4-FFF2-40B4-BE49-F238E27FC236}">
                <a16:creationId xmlns:a16="http://schemas.microsoft.com/office/drawing/2014/main" id="{2649B1A7-A02A-4943-AB74-2BE5FC0204E6}"/>
              </a:ext>
            </a:extLst>
          </p:cNvPr>
          <p:cNvSpPr>
            <a:spLocks noChangeShapeType="1"/>
          </p:cNvSpPr>
          <p:nvPr/>
        </p:nvSpPr>
        <p:spPr bwMode="auto">
          <a:xfrm>
            <a:off x="1064152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82">
            <a:extLst>
              <a:ext uri="{FF2B5EF4-FFF2-40B4-BE49-F238E27FC236}">
                <a16:creationId xmlns:a16="http://schemas.microsoft.com/office/drawing/2014/main" id="{3447638E-4358-48F0-9367-7EC45C35B832}"/>
              </a:ext>
            </a:extLst>
          </p:cNvPr>
          <p:cNvSpPr>
            <a:spLocks noChangeShapeType="1"/>
          </p:cNvSpPr>
          <p:nvPr/>
        </p:nvSpPr>
        <p:spPr bwMode="auto">
          <a:xfrm>
            <a:off x="1041292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83">
            <a:extLst>
              <a:ext uri="{FF2B5EF4-FFF2-40B4-BE49-F238E27FC236}">
                <a16:creationId xmlns:a16="http://schemas.microsoft.com/office/drawing/2014/main" id="{6A95BFDB-ECE0-4C20-A37E-E3D769384EBD}"/>
              </a:ext>
            </a:extLst>
          </p:cNvPr>
          <p:cNvSpPr txBox="1">
            <a:spLocks noChangeArrowheads="1"/>
          </p:cNvSpPr>
          <p:nvPr/>
        </p:nvSpPr>
        <p:spPr bwMode="auto">
          <a:xfrm>
            <a:off x="10412923" y="119438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84">
            <a:extLst>
              <a:ext uri="{FF2B5EF4-FFF2-40B4-BE49-F238E27FC236}">
                <a16:creationId xmlns:a16="http://schemas.microsoft.com/office/drawing/2014/main" id="{4D81D769-6B1C-4508-A0AE-FC6BA235B8F5}"/>
              </a:ext>
            </a:extLst>
          </p:cNvPr>
          <p:cNvSpPr>
            <a:spLocks noChangeShapeType="1"/>
          </p:cNvSpPr>
          <p:nvPr/>
        </p:nvSpPr>
        <p:spPr bwMode="auto">
          <a:xfrm>
            <a:off x="1138447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85">
            <a:extLst>
              <a:ext uri="{FF2B5EF4-FFF2-40B4-BE49-F238E27FC236}">
                <a16:creationId xmlns:a16="http://schemas.microsoft.com/office/drawing/2014/main" id="{16C55C6C-E5C9-415E-8CEF-E3A17E8717E9}"/>
              </a:ext>
            </a:extLst>
          </p:cNvPr>
          <p:cNvSpPr>
            <a:spLocks noChangeShapeType="1"/>
          </p:cNvSpPr>
          <p:nvPr/>
        </p:nvSpPr>
        <p:spPr bwMode="auto">
          <a:xfrm>
            <a:off x="1115587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86">
            <a:extLst>
              <a:ext uri="{FF2B5EF4-FFF2-40B4-BE49-F238E27FC236}">
                <a16:creationId xmlns:a16="http://schemas.microsoft.com/office/drawing/2014/main" id="{83EF01D2-CF3D-49B8-9EE8-AA42AD7E1030}"/>
              </a:ext>
            </a:extLst>
          </p:cNvPr>
          <p:cNvSpPr txBox="1">
            <a:spLocks noChangeArrowheads="1"/>
          </p:cNvSpPr>
          <p:nvPr/>
        </p:nvSpPr>
        <p:spPr bwMode="auto">
          <a:xfrm>
            <a:off x="11155873" y="10229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87">
            <a:extLst>
              <a:ext uri="{FF2B5EF4-FFF2-40B4-BE49-F238E27FC236}">
                <a16:creationId xmlns:a16="http://schemas.microsoft.com/office/drawing/2014/main" id="{20EBBF09-DDF2-4262-A76A-6CBBCC8B610F}"/>
              </a:ext>
            </a:extLst>
          </p:cNvPr>
          <p:cNvSpPr txBox="1">
            <a:spLocks noChangeArrowheads="1"/>
          </p:cNvSpPr>
          <p:nvPr/>
        </p:nvSpPr>
        <p:spPr bwMode="auto">
          <a:xfrm>
            <a:off x="10355773" y="73718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88">
            <a:extLst>
              <a:ext uri="{FF2B5EF4-FFF2-40B4-BE49-F238E27FC236}">
                <a16:creationId xmlns:a16="http://schemas.microsoft.com/office/drawing/2014/main" id="{6A7D6F84-744B-47C7-AF72-0E5AA7256798}"/>
              </a:ext>
            </a:extLst>
          </p:cNvPr>
          <p:cNvSpPr>
            <a:spLocks noChangeShapeType="1"/>
          </p:cNvSpPr>
          <p:nvPr/>
        </p:nvSpPr>
        <p:spPr bwMode="auto">
          <a:xfrm>
            <a:off x="9155623" y="3080332"/>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89">
            <a:extLst>
              <a:ext uri="{FF2B5EF4-FFF2-40B4-BE49-F238E27FC236}">
                <a16:creationId xmlns:a16="http://schemas.microsoft.com/office/drawing/2014/main" id="{EA1B1732-6B22-44B8-9709-AA923B25CF16}"/>
              </a:ext>
            </a:extLst>
          </p:cNvPr>
          <p:cNvSpPr>
            <a:spLocks noChangeShapeType="1"/>
          </p:cNvSpPr>
          <p:nvPr/>
        </p:nvSpPr>
        <p:spPr bwMode="auto">
          <a:xfrm>
            <a:off x="1064152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90">
            <a:extLst>
              <a:ext uri="{FF2B5EF4-FFF2-40B4-BE49-F238E27FC236}">
                <a16:creationId xmlns:a16="http://schemas.microsoft.com/office/drawing/2014/main" id="{B20EACDA-D1C1-4151-A83F-24421548021F}"/>
              </a:ext>
            </a:extLst>
          </p:cNvPr>
          <p:cNvSpPr>
            <a:spLocks noChangeShapeType="1"/>
          </p:cNvSpPr>
          <p:nvPr/>
        </p:nvSpPr>
        <p:spPr bwMode="auto">
          <a:xfrm>
            <a:off x="1041292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91">
            <a:extLst>
              <a:ext uri="{FF2B5EF4-FFF2-40B4-BE49-F238E27FC236}">
                <a16:creationId xmlns:a16="http://schemas.microsoft.com/office/drawing/2014/main" id="{298BE294-CC44-412B-87C2-33F7217D620A}"/>
              </a:ext>
            </a:extLst>
          </p:cNvPr>
          <p:cNvSpPr txBox="1">
            <a:spLocks noChangeArrowheads="1"/>
          </p:cNvSpPr>
          <p:nvPr/>
        </p:nvSpPr>
        <p:spPr bwMode="auto">
          <a:xfrm>
            <a:off x="10412923" y="239453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92">
            <a:extLst>
              <a:ext uri="{FF2B5EF4-FFF2-40B4-BE49-F238E27FC236}">
                <a16:creationId xmlns:a16="http://schemas.microsoft.com/office/drawing/2014/main" id="{F50739C4-5D72-4FAF-80B2-E6C3B396EE09}"/>
              </a:ext>
            </a:extLst>
          </p:cNvPr>
          <p:cNvSpPr txBox="1">
            <a:spLocks noChangeArrowheads="1"/>
          </p:cNvSpPr>
          <p:nvPr/>
        </p:nvSpPr>
        <p:spPr bwMode="auto">
          <a:xfrm>
            <a:off x="10355773" y="193733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93">
            <a:extLst>
              <a:ext uri="{FF2B5EF4-FFF2-40B4-BE49-F238E27FC236}">
                <a16:creationId xmlns:a16="http://schemas.microsoft.com/office/drawing/2014/main" id="{6EAD66FA-5E0C-457E-A38D-83DFEDC10041}"/>
              </a:ext>
            </a:extLst>
          </p:cNvPr>
          <p:cNvSpPr>
            <a:spLocks noChangeShapeType="1"/>
          </p:cNvSpPr>
          <p:nvPr/>
        </p:nvSpPr>
        <p:spPr bwMode="auto">
          <a:xfrm>
            <a:off x="1138447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94">
            <a:extLst>
              <a:ext uri="{FF2B5EF4-FFF2-40B4-BE49-F238E27FC236}">
                <a16:creationId xmlns:a16="http://schemas.microsoft.com/office/drawing/2014/main" id="{91850C39-56C0-4314-BCCA-E34D97E39BF9}"/>
              </a:ext>
            </a:extLst>
          </p:cNvPr>
          <p:cNvSpPr>
            <a:spLocks noChangeShapeType="1"/>
          </p:cNvSpPr>
          <p:nvPr/>
        </p:nvSpPr>
        <p:spPr bwMode="auto">
          <a:xfrm>
            <a:off x="1115587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95">
            <a:extLst>
              <a:ext uri="{FF2B5EF4-FFF2-40B4-BE49-F238E27FC236}">
                <a16:creationId xmlns:a16="http://schemas.microsoft.com/office/drawing/2014/main" id="{266D6D07-665B-4070-9412-2D6322F7759B}"/>
              </a:ext>
            </a:extLst>
          </p:cNvPr>
          <p:cNvSpPr txBox="1">
            <a:spLocks noChangeArrowheads="1"/>
          </p:cNvSpPr>
          <p:nvPr/>
        </p:nvSpPr>
        <p:spPr bwMode="auto">
          <a:xfrm>
            <a:off x="11155873" y="233738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96">
            <a:extLst>
              <a:ext uri="{FF2B5EF4-FFF2-40B4-BE49-F238E27FC236}">
                <a16:creationId xmlns:a16="http://schemas.microsoft.com/office/drawing/2014/main" id="{6C4B2926-9A33-4E19-B9CC-F1107CC5F68B}"/>
              </a:ext>
            </a:extLst>
          </p:cNvPr>
          <p:cNvSpPr>
            <a:spLocks noChangeShapeType="1"/>
          </p:cNvSpPr>
          <p:nvPr/>
        </p:nvSpPr>
        <p:spPr bwMode="auto">
          <a:xfrm>
            <a:off x="984142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97">
            <a:extLst>
              <a:ext uri="{FF2B5EF4-FFF2-40B4-BE49-F238E27FC236}">
                <a16:creationId xmlns:a16="http://schemas.microsoft.com/office/drawing/2014/main" id="{0B6A1EC1-70DD-4415-8751-C401AD8DFFAF}"/>
              </a:ext>
            </a:extLst>
          </p:cNvPr>
          <p:cNvSpPr>
            <a:spLocks noChangeShapeType="1"/>
          </p:cNvSpPr>
          <p:nvPr/>
        </p:nvSpPr>
        <p:spPr bwMode="auto">
          <a:xfrm>
            <a:off x="961282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98">
            <a:extLst>
              <a:ext uri="{FF2B5EF4-FFF2-40B4-BE49-F238E27FC236}">
                <a16:creationId xmlns:a16="http://schemas.microsoft.com/office/drawing/2014/main" id="{7460861E-5EED-495F-94DD-20DF344CA584}"/>
              </a:ext>
            </a:extLst>
          </p:cNvPr>
          <p:cNvSpPr txBox="1">
            <a:spLocks noChangeArrowheads="1"/>
          </p:cNvSpPr>
          <p:nvPr/>
        </p:nvSpPr>
        <p:spPr bwMode="auto">
          <a:xfrm>
            <a:off x="9612823" y="239453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99">
            <a:extLst>
              <a:ext uri="{FF2B5EF4-FFF2-40B4-BE49-F238E27FC236}">
                <a16:creationId xmlns:a16="http://schemas.microsoft.com/office/drawing/2014/main" id="{BF5169F6-C2E0-4B6A-B70E-A5CCE3E7E849}"/>
              </a:ext>
            </a:extLst>
          </p:cNvPr>
          <p:cNvSpPr txBox="1">
            <a:spLocks noChangeArrowheads="1"/>
          </p:cNvSpPr>
          <p:nvPr/>
        </p:nvSpPr>
        <p:spPr bwMode="auto">
          <a:xfrm>
            <a:off x="10812973" y="273743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00">
            <a:extLst>
              <a:ext uri="{FF2B5EF4-FFF2-40B4-BE49-F238E27FC236}">
                <a16:creationId xmlns:a16="http://schemas.microsoft.com/office/drawing/2014/main" id="{582D393E-1BAF-4442-95E1-CE7110412BE6}"/>
              </a:ext>
            </a:extLst>
          </p:cNvPr>
          <p:cNvSpPr txBox="1">
            <a:spLocks noChangeArrowheads="1"/>
          </p:cNvSpPr>
          <p:nvPr/>
        </p:nvSpPr>
        <p:spPr bwMode="auto">
          <a:xfrm>
            <a:off x="10070023" y="273743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01">
            <a:extLst>
              <a:ext uri="{FF2B5EF4-FFF2-40B4-BE49-F238E27FC236}">
                <a16:creationId xmlns:a16="http://schemas.microsoft.com/office/drawing/2014/main" id="{0CE40CD0-E3FC-4B4D-A1F4-1C3E8C2D4A95}"/>
              </a:ext>
            </a:extLst>
          </p:cNvPr>
          <p:cNvSpPr txBox="1">
            <a:spLocks noChangeArrowheads="1"/>
          </p:cNvSpPr>
          <p:nvPr/>
        </p:nvSpPr>
        <p:spPr bwMode="auto">
          <a:xfrm>
            <a:off x="11441623" y="273743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02">
            <a:extLst>
              <a:ext uri="{FF2B5EF4-FFF2-40B4-BE49-F238E27FC236}">
                <a16:creationId xmlns:a16="http://schemas.microsoft.com/office/drawing/2014/main" id="{8B10F88E-CB09-4303-830B-1BBC4275E689}"/>
              </a:ext>
            </a:extLst>
          </p:cNvPr>
          <p:cNvSpPr>
            <a:spLocks noChangeShapeType="1"/>
          </p:cNvSpPr>
          <p:nvPr/>
        </p:nvSpPr>
        <p:spPr bwMode="auto">
          <a:xfrm>
            <a:off x="984142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03">
            <a:extLst>
              <a:ext uri="{FF2B5EF4-FFF2-40B4-BE49-F238E27FC236}">
                <a16:creationId xmlns:a16="http://schemas.microsoft.com/office/drawing/2014/main" id="{0769E792-A085-4F55-9055-87AD382700DB}"/>
              </a:ext>
            </a:extLst>
          </p:cNvPr>
          <p:cNvSpPr>
            <a:spLocks noChangeShapeType="1"/>
          </p:cNvSpPr>
          <p:nvPr/>
        </p:nvSpPr>
        <p:spPr bwMode="auto">
          <a:xfrm>
            <a:off x="961282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4">
            <a:extLst>
              <a:ext uri="{FF2B5EF4-FFF2-40B4-BE49-F238E27FC236}">
                <a16:creationId xmlns:a16="http://schemas.microsoft.com/office/drawing/2014/main" id="{D49A3C05-47D1-426C-8C2A-9861EEB880DF}"/>
              </a:ext>
            </a:extLst>
          </p:cNvPr>
          <p:cNvSpPr txBox="1">
            <a:spLocks noChangeArrowheads="1"/>
          </p:cNvSpPr>
          <p:nvPr/>
        </p:nvSpPr>
        <p:spPr bwMode="auto">
          <a:xfrm>
            <a:off x="9612823" y="119438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05">
            <a:extLst>
              <a:ext uri="{FF2B5EF4-FFF2-40B4-BE49-F238E27FC236}">
                <a16:creationId xmlns:a16="http://schemas.microsoft.com/office/drawing/2014/main" id="{F7882069-F601-4CCF-83B4-089BA74A374C}"/>
              </a:ext>
            </a:extLst>
          </p:cNvPr>
          <p:cNvSpPr txBox="1">
            <a:spLocks noChangeArrowheads="1"/>
          </p:cNvSpPr>
          <p:nvPr/>
        </p:nvSpPr>
        <p:spPr bwMode="auto">
          <a:xfrm>
            <a:off x="11441623" y="153728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106">
            <a:extLst>
              <a:ext uri="{FF2B5EF4-FFF2-40B4-BE49-F238E27FC236}">
                <a16:creationId xmlns:a16="http://schemas.microsoft.com/office/drawing/2014/main" id="{50F5AD82-E10E-478C-89A4-997941A27551}"/>
              </a:ext>
            </a:extLst>
          </p:cNvPr>
          <p:cNvSpPr txBox="1">
            <a:spLocks noChangeArrowheads="1"/>
          </p:cNvSpPr>
          <p:nvPr/>
        </p:nvSpPr>
        <p:spPr bwMode="auto">
          <a:xfrm>
            <a:off x="10698673" y="148013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107">
            <a:extLst>
              <a:ext uri="{FF2B5EF4-FFF2-40B4-BE49-F238E27FC236}">
                <a16:creationId xmlns:a16="http://schemas.microsoft.com/office/drawing/2014/main" id="{006E063E-D2BF-4C1A-A497-593BDD964008}"/>
              </a:ext>
            </a:extLst>
          </p:cNvPr>
          <p:cNvSpPr txBox="1">
            <a:spLocks noChangeArrowheads="1"/>
          </p:cNvSpPr>
          <p:nvPr/>
        </p:nvSpPr>
        <p:spPr bwMode="auto">
          <a:xfrm>
            <a:off x="10984423" y="148013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08">
            <a:extLst>
              <a:ext uri="{FF2B5EF4-FFF2-40B4-BE49-F238E27FC236}">
                <a16:creationId xmlns:a16="http://schemas.microsoft.com/office/drawing/2014/main" id="{BD4CA150-97B7-4A38-B7DD-E403434D6A25}"/>
              </a:ext>
            </a:extLst>
          </p:cNvPr>
          <p:cNvSpPr>
            <a:spLocks noChangeShapeType="1"/>
          </p:cNvSpPr>
          <p:nvPr/>
        </p:nvSpPr>
        <p:spPr bwMode="auto">
          <a:xfrm>
            <a:off x="108129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09">
            <a:extLst>
              <a:ext uri="{FF2B5EF4-FFF2-40B4-BE49-F238E27FC236}">
                <a16:creationId xmlns:a16="http://schemas.microsoft.com/office/drawing/2014/main" id="{F23B3205-8F7C-4B53-8493-1E18FBE11420}"/>
              </a:ext>
            </a:extLst>
          </p:cNvPr>
          <p:cNvSpPr>
            <a:spLocks noChangeShapeType="1"/>
          </p:cNvSpPr>
          <p:nvPr/>
        </p:nvSpPr>
        <p:spPr bwMode="auto">
          <a:xfrm>
            <a:off x="110987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110">
            <a:extLst>
              <a:ext uri="{FF2B5EF4-FFF2-40B4-BE49-F238E27FC236}">
                <a16:creationId xmlns:a16="http://schemas.microsoft.com/office/drawing/2014/main" id="{E1633431-F118-414F-BD51-F0339B9389FF}"/>
              </a:ext>
            </a:extLst>
          </p:cNvPr>
          <p:cNvSpPr>
            <a:spLocks noChangeShapeType="1"/>
          </p:cNvSpPr>
          <p:nvPr/>
        </p:nvSpPr>
        <p:spPr bwMode="auto">
          <a:xfrm flipV="1">
            <a:off x="10641523" y="1708732"/>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11">
            <a:extLst>
              <a:ext uri="{FF2B5EF4-FFF2-40B4-BE49-F238E27FC236}">
                <a16:creationId xmlns:a16="http://schemas.microsoft.com/office/drawing/2014/main" id="{5133FC2B-49C2-4F52-BE66-2F8C3A5A7931}"/>
              </a:ext>
            </a:extLst>
          </p:cNvPr>
          <p:cNvSpPr>
            <a:spLocks noChangeShapeType="1"/>
          </p:cNvSpPr>
          <p:nvPr/>
        </p:nvSpPr>
        <p:spPr bwMode="auto">
          <a:xfrm>
            <a:off x="566947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12">
            <a:extLst>
              <a:ext uri="{FF2B5EF4-FFF2-40B4-BE49-F238E27FC236}">
                <a16:creationId xmlns:a16="http://schemas.microsoft.com/office/drawing/2014/main" id="{56B80908-BD1D-457F-9AF8-F6D3B7143A9D}"/>
              </a:ext>
            </a:extLst>
          </p:cNvPr>
          <p:cNvSpPr>
            <a:spLocks noChangeShapeType="1"/>
          </p:cNvSpPr>
          <p:nvPr/>
        </p:nvSpPr>
        <p:spPr bwMode="auto">
          <a:xfrm>
            <a:off x="544087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13">
            <a:extLst>
              <a:ext uri="{FF2B5EF4-FFF2-40B4-BE49-F238E27FC236}">
                <a16:creationId xmlns:a16="http://schemas.microsoft.com/office/drawing/2014/main" id="{FCA0FF56-877C-4835-9B86-3B21196C8CA8}"/>
              </a:ext>
            </a:extLst>
          </p:cNvPr>
          <p:cNvSpPr txBox="1">
            <a:spLocks noChangeArrowheads="1"/>
          </p:cNvSpPr>
          <p:nvPr/>
        </p:nvSpPr>
        <p:spPr bwMode="auto">
          <a:xfrm>
            <a:off x="544087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114">
            <a:extLst>
              <a:ext uri="{FF2B5EF4-FFF2-40B4-BE49-F238E27FC236}">
                <a16:creationId xmlns:a16="http://schemas.microsoft.com/office/drawing/2014/main" id="{78598803-60DF-4B8B-8C30-7BDE4A5CEB86}"/>
              </a:ext>
            </a:extLst>
          </p:cNvPr>
          <p:cNvSpPr>
            <a:spLocks noChangeShapeType="1"/>
          </p:cNvSpPr>
          <p:nvPr/>
        </p:nvSpPr>
        <p:spPr bwMode="auto">
          <a:xfrm>
            <a:off x="50408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15">
            <a:extLst>
              <a:ext uri="{FF2B5EF4-FFF2-40B4-BE49-F238E27FC236}">
                <a16:creationId xmlns:a16="http://schemas.microsoft.com/office/drawing/2014/main" id="{679C075B-3834-417F-93D8-8CA6643FE00D}"/>
              </a:ext>
            </a:extLst>
          </p:cNvPr>
          <p:cNvSpPr txBox="1">
            <a:spLocks noChangeArrowheads="1"/>
          </p:cNvSpPr>
          <p:nvPr/>
        </p:nvSpPr>
        <p:spPr bwMode="auto">
          <a:xfrm>
            <a:off x="48122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116">
            <a:extLst>
              <a:ext uri="{FF2B5EF4-FFF2-40B4-BE49-F238E27FC236}">
                <a16:creationId xmlns:a16="http://schemas.microsoft.com/office/drawing/2014/main" id="{A029A525-49B1-499D-B187-9C7577466BB1}"/>
              </a:ext>
            </a:extLst>
          </p:cNvPr>
          <p:cNvSpPr>
            <a:spLocks noChangeShapeType="1"/>
          </p:cNvSpPr>
          <p:nvPr/>
        </p:nvSpPr>
        <p:spPr bwMode="auto">
          <a:xfrm>
            <a:off x="62981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17">
            <a:extLst>
              <a:ext uri="{FF2B5EF4-FFF2-40B4-BE49-F238E27FC236}">
                <a16:creationId xmlns:a16="http://schemas.microsoft.com/office/drawing/2014/main" id="{553CF0D3-5F40-4040-93FF-48694F053EE2}"/>
              </a:ext>
            </a:extLst>
          </p:cNvPr>
          <p:cNvSpPr txBox="1">
            <a:spLocks noChangeArrowheads="1"/>
          </p:cNvSpPr>
          <p:nvPr/>
        </p:nvSpPr>
        <p:spPr bwMode="auto">
          <a:xfrm>
            <a:off x="60695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118">
            <a:extLst>
              <a:ext uri="{FF2B5EF4-FFF2-40B4-BE49-F238E27FC236}">
                <a16:creationId xmlns:a16="http://schemas.microsoft.com/office/drawing/2014/main" id="{3C0DD0F7-B7FD-49DE-9CC6-D1A1AE536706}"/>
              </a:ext>
            </a:extLst>
          </p:cNvPr>
          <p:cNvSpPr>
            <a:spLocks noChangeShapeType="1"/>
          </p:cNvSpPr>
          <p:nvPr/>
        </p:nvSpPr>
        <p:spPr bwMode="auto">
          <a:xfrm>
            <a:off x="49265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119">
            <a:extLst>
              <a:ext uri="{FF2B5EF4-FFF2-40B4-BE49-F238E27FC236}">
                <a16:creationId xmlns:a16="http://schemas.microsoft.com/office/drawing/2014/main" id="{65A5528E-4993-4F55-87F8-2B754C6F2818}"/>
              </a:ext>
            </a:extLst>
          </p:cNvPr>
          <p:cNvSpPr>
            <a:spLocks noChangeShapeType="1"/>
          </p:cNvSpPr>
          <p:nvPr/>
        </p:nvSpPr>
        <p:spPr bwMode="auto">
          <a:xfrm>
            <a:off x="61838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AutoShape 120">
            <a:extLst>
              <a:ext uri="{FF2B5EF4-FFF2-40B4-BE49-F238E27FC236}">
                <a16:creationId xmlns:a16="http://schemas.microsoft.com/office/drawing/2014/main" id="{6136CC0B-B39E-4C2C-9A0F-0A7EE0BD2A98}"/>
              </a:ext>
            </a:extLst>
          </p:cNvPr>
          <p:cNvSpPr>
            <a:spLocks/>
          </p:cNvSpPr>
          <p:nvPr/>
        </p:nvSpPr>
        <p:spPr bwMode="auto">
          <a:xfrm rot="5400000">
            <a:off x="8069773" y="-1948868"/>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21">
            <a:extLst>
              <a:ext uri="{FF2B5EF4-FFF2-40B4-BE49-F238E27FC236}">
                <a16:creationId xmlns:a16="http://schemas.microsoft.com/office/drawing/2014/main" id="{5EEE2B62-F11F-4E8B-A055-58E4EE350971}"/>
              </a:ext>
            </a:extLst>
          </p:cNvPr>
          <p:cNvSpPr txBox="1">
            <a:spLocks noChangeArrowheads="1"/>
          </p:cNvSpPr>
          <p:nvPr/>
        </p:nvSpPr>
        <p:spPr bwMode="auto">
          <a:xfrm>
            <a:off x="7726873" y="50858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122">
            <a:extLst>
              <a:ext uri="{FF2B5EF4-FFF2-40B4-BE49-F238E27FC236}">
                <a16:creationId xmlns:a16="http://schemas.microsoft.com/office/drawing/2014/main" id="{41FE6901-CF55-47D5-9675-D69C9F6B1363}"/>
              </a:ext>
            </a:extLst>
          </p:cNvPr>
          <p:cNvSpPr txBox="1">
            <a:spLocks noChangeArrowheads="1"/>
          </p:cNvSpPr>
          <p:nvPr/>
        </p:nvSpPr>
        <p:spPr bwMode="auto">
          <a:xfrm>
            <a:off x="4812223" y="2794582"/>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lvl="0" eaLnBrk="0" fontAlgn="base" hangingPunct="0">
              <a:spcBef>
                <a:spcPct val="0"/>
              </a:spcBef>
              <a:spcAft>
                <a:spcPct val="0"/>
              </a:spcAf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lang="en-US" altLang="en-US" sz="1200" noProof="1">
                <a:solidFill>
                  <a:srgbClr val="000000"/>
                </a:solidFill>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123">
            <a:extLst>
              <a:ext uri="{FF2B5EF4-FFF2-40B4-BE49-F238E27FC236}">
                <a16:creationId xmlns:a16="http://schemas.microsoft.com/office/drawing/2014/main" id="{EB26D185-0AF9-4258-A02C-2ADEBDE34CE6}"/>
              </a:ext>
            </a:extLst>
          </p:cNvPr>
          <p:cNvSpPr txBox="1">
            <a:spLocks noChangeArrowheads="1"/>
          </p:cNvSpPr>
          <p:nvPr/>
        </p:nvSpPr>
        <p:spPr bwMode="auto">
          <a:xfrm>
            <a:off x="481222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24">
            <a:extLst>
              <a:ext uri="{FF2B5EF4-FFF2-40B4-BE49-F238E27FC236}">
                <a16:creationId xmlns:a16="http://schemas.microsoft.com/office/drawing/2014/main" id="{FB2B5AC6-0DD5-42BB-88EA-0A7DCB57963D}"/>
              </a:ext>
            </a:extLst>
          </p:cNvPr>
          <p:cNvSpPr txBox="1">
            <a:spLocks noChangeArrowheads="1"/>
          </p:cNvSpPr>
          <p:nvPr/>
        </p:nvSpPr>
        <p:spPr bwMode="auto">
          <a:xfrm>
            <a:off x="5383723" y="1880182"/>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25">
            <a:extLst>
              <a:ext uri="{FF2B5EF4-FFF2-40B4-BE49-F238E27FC236}">
                <a16:creationId xmlns:a16="http://schemas.microsoft.com/office/drawing/2014/main" id="{B7F8A0E0-5A2C-4C3C-BCE3-19B8EC236817}"/>
              </a:ext>
            </a:extLst>
          </p:cNvPr>
          <p:cNvSpPr txBox="1">
            <a:spLocks noChangeArrowheads="1"/>
          </p:cNvSpPr>
          <p:nvPr/>
        </p:nvSpPr>
        <p:spPr bwMode="auto">
          <a:xfrm>
            <a:off x="595522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126">
            <a:extLst>
              <a:ext uri="{FF2B5EF4-FFF2-40B4-BE49-F238E27FC236}">
                <a16:creationId xmlns:a16="http://schemas.microsoft.com/office/drawing/2014/main" id="{A74AAF3C-9CCB-4538-96C8-E6147D27C081}"/>
              </a:ext>
            </a:extLst>
          </p:cNvPr>
          <p:cNvSpPr>
            <a:spLocks noChangeShapeType="1"/>
          </p:cNvSpPr>
          <p:nvPr/>
        </p:nvSpPr>
        <p:spPr bwMode="auto">
          <a:xfrm>
            <a:off x="4812223" y="508582"/>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27">
            <a:extLst>
              <a:ext uri="{FF2B5EF4-FFF2-40B4-BE49-F238E27FC236}">
                <a16:creationId xmlns:a16="http://schemas.microsoft.com/office/drawing/2014/main" id="{C975FC0F-36DA-446B-A5ED-394FC3C40D81}"/>
              </a:ext>
            </a:extLst>
          </p:cNvPr>
          <p:cNvSpPr>
            <a:spLocks noChangeShapeType="1"/>
          </p:cNvSpPr>
          <p:nvPr/>
        </p:nvSpPr>
        <p:spPr bwMode="auto">
          <a:xfrm>
            <a:off x="5669473" y="565732"/>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28">
            <a:extLst>
              <a:ext uri="{FF2B5EF4-FFF2-40B4-BE49-F238E27FC236}">
                <a16:creationId xmlns:a16="http://schemas.microsoft.com/office/drawing/2014/main" id="{B0C1D28B-4CDA-4BE1-BBD6-3489B4C33CD7}"/>
              </a:ext>
            </a:extLst>
          </p:cNvPr>
          <p:cNvSpPr>
            <a:spLocks noChangeShapeType="1"/>
          </p:cNvSpPr>
          <p:nvPr/>
        </p:nvSpPr>
        <p:spPr bwMode="auto">
          <a:xfrm>
            <a:off x="70410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29">
            <a:extLst>
              <a:ext uri="{FF2B5EF4-FFF2-40B4-BE49-F238E27FC236}">
                <a16:creationId xmlns:a16="http://schemas.microsoft.com/office/drawing/2014/main" id="{2AEA6F68-F8D9-4BA1-8A1E-48B4BB0C283F}"/>
              </a:ext>
            </a:extLst>
          </p:cNvPr>
          <p:cNvSpPr txBox="1">
            <a:spLocks noChangeArrowheads="1"/>
          </p:cNvSpPr>
          <p:nvPr/>
        </p:nvSpPr>
        <p:spPr bwMode="auto">
          <a:xfrm>
            <a:off x="68124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30">
            <a:extLst>
              <a:ext uri="{FF2B5EF4-FFF2-40B4-BE49-F238E27FC236}">
                <a16:creationId xmlns:a16="http://schemas.microsoft.com/office/drawing/2014/main" id="{7075511D-CAD0-4934-8EE3-2B0CF82EA1C0}"/>
              </a:ext>
            </a:extLst>
          </p:cNvPr>
          <p:cNvSpPr>
            <a:spLocks noChangeShapeType="1"/>
          </p:cNvSpPr>
          <p:nvPr/>
        </p:nvSpPr>
        <p:spPr bwMode="auto">
          <a:xfrm>
            <a:off x="69267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31">
            <a:extLst>
              <a:ext uri="{FF2B5EF4-FFF2-40B4-BE49-F238E27FC236}">
                <a16:creationId xmlns:a16="http://schemas.microsoft.com/office/drawing/2014/main" id="{7539AE51-1F4C-490C-9719-B41C9BDE54CF}"/>
              </a:ext>
            </a:extLst>
          </p:cNvPr>
          <p:cNvSpPr>
            <a:spLocks noChangeShapeType="1"/>
          </p:cNvSpPr>
          <p:nvPr/>
        </p:nvSpPr>
        <p:spPr bwMode="auto">
          <a:xfrm>
            <a:off x="77268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32">
            <a:extLst>
              <a:ext uri="{FF2B5EF4-FFF2-40B4-BE49-F238E27FC236}">
                <a16:creationId xmlns:a16="http://schemas.microsoft.com/office/drawing/2014/main" id="{E21A64C3-AE67-4031-952F-006C0937B735}"/>
              </a:ext>
            </a:extLst>
          </p:cNvPr>
          <p:cNvSpPr txBox="1">
            <a:spLocks noChangeArrowheads="1"/>
          </p:cNvSpPr>
          <p:nvPr/>
        </p:nvSpPr>
        <p:spPr bwMode="auto">
          <a:xfrm>
            <a:off x="74982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133">
            <a:extLst>
              <a:ext uri="{FF2B5EF4-FFF2-40B4-BE49-F238E27FC236}">
                <a16:creationId xmlns:a16="http://schemas.microsoft.com/office/drawing/2014/main" id="{E2988496-110A-4441-859D-E1B4EF3C69DC}"/>
              </a:ext>
            </a:extLst>
          </p:cNvPr>
          <p:cNvSpPr>
            <a:spLocks noChangeShapeType="1"/>
          </p:cNvSpPr>
          <p:nvPr/>
        </p:nvSpPr>
        <p:spPr bwMode="auto">
          <a:xfrm>
            <a:off x="76125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34">
            <a:extLst>
              <a:ext uri="{FF2B5EF4-FFF2-40B4-BE49-F238E27FC236}">
                <a16:creationId xmlns:a16="http://schemas.microsoft.com/office/drawing/2014/main" id="{57D68B67-5359-40D7-A029-7D51F119B570}"/>
              </a:ext>
            </a:extLst>
          </p:cNvPr>
          <p:cNvSpPr>
            <a:spLocks noChangeShapeType="1"/>
          </p:cNvSpPr>
          <p:nvPr/>
        </p:nvSpPr>
        <p:spPr bwMode="auto">
          <a:xfrm>
            <a:off x="82412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35">
            <a:extLst>
              <a:ext uri="{FF2B5EF4-FFF2-40B4-BE49-F238E27FC236}">
                <a16:creationId xmlns:a16="http://schemas.microsoft.com/office/drawing/2014/main" id="{EECB1B2E-5D8B-47AE-96A4-4EE81A26E3E1}"/>
              </a:ext>
            </a:extLst>
          </p:cNvPr>
          <p:cNvSpPr txBox="1">
            <a:spLocks noChangeArrowheads="1"/>
          </p:cNvSpPr>
          <p:nvPr/>
        </p:nvSpPr>
        <p:spPr bwMode="auto">
          <a:xfrm>
            <a:off x="80126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136">
            <a:extLst>
              <a:ext uri="{FF2B5EF4-FFF2-40B4-BE49-F238E27FC236}">
                <a16:creationId xmlns:a16="http://schemas.microsoft.com/office/drawing/2014/main" id="{FAD6F7C5-9D42-40CB-81BB-766DF50114D7}"/>
              </a:ext>
            </a:extLst>
          </p:cNvPr>
          <p:cNvSpPr>
            <a:spLocks noChangeShapeType="1"/>
          </p:cNvSpPr>
          <p:nvPr/>
        </p:nvSpPr>
        <p:spPr bwMode="auto">
          <a:xfrm>
            <a:off x="81269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37">
            <a:extLst>
              <a:ext uri="{FF2B5EF4-FFF2-40B4-BE49-F238E27FC236}">
                <a16:creationId xmlns:a16="http://schemas.microsoft.com/office/drawing/2014/main" id="{721C67B6-619A-4D13-842E-5165894F0F73}"/>
              </a:ext>
            </a:extLst>
          </p:cNvPr>
          <p:cNvSpPr txBox="1">
            <a:spLocks noChangeArrowheads="1"/>
          </p:cNvSpPr>
          <p:nvPr/>
        </p:nvSpPr>
        <p:spPr bwMode="auto">
          <a:xfrm>
            <a:off x="795547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38">
            <a:extLst>
              <a:ext uri="{FF2B5EF4-FFF2-40B4-BE49-F238E27FC236}">
                <a16:creationId xmlns:a16="http://schemas.microsoft.com/office/drawing/2014/main" id="{9C109B81-480E-44E0-9E96-DA26166F9207}"/>
              </a:ext>
            </a:extLst>
          </p:cNvPr>
          <p:cNvSpPr txBox="1">
            <a:spLocks noChangeArrowheads="1"/>
          </p:cNvSpPr>
          <p:nvPr/>
        </p:nvSpPr>
        <p:spPr bwMode="auto">
          <a:xfrm>
            <a:off x="852697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139">
            <a:extLst>
              <a:ext uri="{FF2B5EF4-FFF2-40B4-BE49-F238E27FC236}">
                <a16:creationId xmlns:a16="http://schemas.microsoft.com/office/drawing/2014/main" id="{2785536E-A318-4ADF-81D7-CB990649500F}"/>
              </a:ext>
            </a:extLst>
          </p:cNvPr>
          <p:cNvSpPr>
            <a:spLocks noChangeShapeType="1"/>
          </p:cNvSpPr>
          <p:nvPr/>
        </p:nvSpPr>
        <p:spPr bwMode="auto">
          <a:xfrm>
            <a:off x="87555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40">
            <a:extLst>
              <a:ext uri="{FF2B5EF4-FFF2-40B4-BE49-F238E27FC236}">
                <a16:creationId xmlns:a16="http://schemas.microsoft.com/office/drawing/2014/main" id="{BCB9C732-8322-4EA5-9525-C7069D143C85}"/>
              </a:ext>
            </a:extLst>
          </p:cNvPr>
          <p:cNvSpPr txBox="1">
            <a:spLocks noChangeArrowheads="1"/>
          </p:cNvSpPr>
          <p:nvPr/>
        </p:nvSpPr>
        <p:spPr bwMode="auto">
          <a:xfrm>
            <a:off x="85269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141">
            <a:extLst>
              <a:ext uri="{FF2B5EF4-FFF2-40B4-BE49-F238E27FC236}">
                <a16:creationId xmlns:a16="http://schemas.microsoft.com/office/drawing/2014/main" id="{FD0A7478-28E3-45A2-AA9E-3ED5B49EED8E}"/>
              </a:ext>
            </a:extLst>
          </p:cNvPr>
          <p:cNvSpPr>
            <a:spLocks noChangeShapeType="1"/>
          </p:cNvSpPr>
          <p:nvPr/>
        </p:nvSpPr>
        <p:spPr bwMode="auto">
          <a:xfrm>
            <a:off x="86412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142">
            <a:extLst>
              <a:ext uri="{FF2B5EF4-FFF2-40B4-BE49-F238E27FC236}">
                <a16:creationId xmlns:a16="http://schemas.microsoft.com/office/drawing/2014/main" id="{60EAE27B-D5B8-43AE-9AC2-0945327DE3F4}"/>
              </a:ext>
            </a:extLst>
          </p:cNvPr>
          <p:cNvSpPr>
            <a:spLocks noChangeShapeType="1"/>
          </p:cNvSpPr>
          <p:nvPr/>
        </p:nvSpPr>
        <p:spPr bwMode="auto">
          <a:xfrm>
            <a:off x="92699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43">
            <a:extLst>
              <a:ext uri="{FF2B5EF4-FFF2-40B4-BE49-F238E27FC236}">
                <a16:creationId xmlns:a16="http://schemas.microsoft.com/office/drawing/2014/main" id="{AE462C97-27AE-41E9-AE73-E800BF17AB59}"/>
              </a:ext>
            </a:extLst>
          </p:cNvPr>
          <p:cNvSpPr txBox="1">
            <a:spLocks noChangeArrowheads="1"/>
          </p:cNvSpPr>
          <p:nvPr/>
        </p:nvSpPr>
        <p:spPr bwMode="auto">
          <a:xfrm>
            <a:off x="90413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144">
            <a:extLst>
              <a:ext uri="{FF2B5EF4-FFF2-40B4-BE49-F238E27FC236}">
                <a16:creationId xmlns:a16="http://schemas.microsoft.com/office/drawing/2014/main" id="{53F7FC5A-A401-49AB-8F94-8A5E9C5BDC6F}"/>
              </a:ext>
            </a:extLst>
          </p:cNvPr>
          <p:cNvSpPr>
            <a:spLocks noChangeShapeType="1"/>
          </p:cNvSpPr>
          <p:nvPr/>
        </p:nvSpPr>
        <p:spPr bwMode="auto">
          <a:xfrm>
            <a:off x="91556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45">
            <a:extLst>
              <a:ext uri="{FF2B5EF4-FFF2-40B4-BE49-F238E27FC236}">
                <a16:creationId xmlns:a16="http://schemas.microsoft.com/office/drawing/2014/main" id="{1CB983D2-48C6-4773-B7A1-9EAFB55CA67B}"/>
              </a:ext>
            </a:extLst>
          </p:cNvPr>
          <p:cNvSpPr txBox="1">
            <a:spLocks noChangeArrowheads="1"/>
          </p:cNvSpPr>
          <p:nvPr/>
        </p:nvSpPr>
        <p:spPr bwMode="auto">
          <a:xfrm>
            <a:off x="9098473" y="1880182"/>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AutoShape 146">
            <a:extLst>
              <a:ext uri="{FF2B5EF4-FFF2-40B4-BE49-F238E27FC236}">
                <a16:creationId xmlns:a16="http://schemas.microsoft.com/office/drawing/2014/main" id="{ED7E1E61-DEA4-45E2-9307-E09093897F6C}"/>
              </a:ext>
            </a:extLst>
          </p:cNvPr>
          <p:cNvSpPr>
            <a:spLocks/>
          </p:cNvSpPr>
          <p:nvPr/>
        </p:nvSpPr>
        <p:spPr bwMode="auto">
          <a:xfrm rot="5400000">
            <a:off x="10184323" y="-177218"/>
            <a:ext cx="342900" cy="2057400"/>
          </a:xfrm>
          <a:prstGeom prst="leftBracket">
            <a:avLst>
              <a:gd name="adj" fmla="val 50000"/>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47">
            <a:extLst>
              <a:ext uri="{FF2B5EF4-FFF2-40B4-BE49-F238E27FC236}">
                <a16:creationId xmlns:a16="http://schemas.microsoft.com/office/drawing/2014/main" id="{CA292779-4F7B-431A-9B7E-B8F8D9051869}"/>
              </a:ext>
            </a:extLst>
          </p:cNvPr>
          <p:cNvSpPr txBox="1">
            <a:spLocks noChangeArrowheads="1"/>
          </p:cNvSpPr>
          <p:nvPr/>
        </p:nvSpPr>
        <p:spPr bwMode="auto">
          <a:xfrm>
            <a:off x="9841423" y="68003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148">
            <a:extLst>
              <a:ext uri="{FF2B5EF4-FFF2-40B4-BE49-F238E27FC236}">
                <a16:creationId xmlns:a16="http://schemas.microsoft.com/office/drawing/2014/main" id="{7B43A243-7843-40A2-82BD-23D03BBB8400}"/>
              </a:ext>
            </a:extLst>
          </p:cNvPr>
          <p:cNvSpPr>
            <a:spLocks noChangeShapeType="1"/>
          </p:cNvSpPr>
          <p:nvPr/>
        </p:nvSpPr>
        <p:spPr bwMode="auto">
          <a:xfrm>
            <a:off x="36692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49">
            <a:extLst>
              <a:ext uri="{FF2B5EF4-FFF2-40B4-BE49-F238E27FC236}">
                <a16:creationId xmlns:a16="http://schemas.microsoft.com/office/drawing/2014/main" id="{1CFFCA2B-BA6A-464A-930D-47C6E7BD01AD}"/>
              </a:ext>
            </a:extLst>
          </p:cNvPr>
          <p:cNvSpPr txBox="1">
            <a:spLocks noChangeArrowheads="1"/>
          </p:cNvSpPr>
          <p:nvPr/>
        </p:nvSpPr>
        <p:spPr bwMode="auto">
          <a:xfrm>
            <a:off x="34406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Line 150">
            <a:extLst>
              <a:ext uri="{FF2B5EF4-FFF2-40B4-BE49-F238E27FC236}">
                <a16:creationId xmlns:a16="http://schemas.microsoft.com/office/drawing/2014/main" id="{55B5EB3F-345B-4300-B401-BCED52F620A9}"/>
              </a:ext>
            </a:extLst>
          </p:cNvPr>
          <p:cNvSpPr>
            <a:spLocks noChangeShapeType="1"/>
          </p:cNvSpPr>
          <p:nvPr/>
        </p:nvSpPr>
        <p:spPr bwMode="auto">
          <a:xfrm>
            <a:off x="35549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51">
            <a:extLst>
              <a:ext uri="{FF2B5EF4-FFF2-40B4-BE49-F238E27FC236}">
                <a16:creationId xmlns:a16="http://schemas.microsoft.com/office/drawing/2014/main" id="{2D12EDE5-3A6D-4886-8945-0CECD57B9E2E}"/>
              </a:ext>
            </a:extLst>
          </p:cNvPr>
          <p:cNvSpPr txBox="1">
            <a:spLocks noChangeArrowheads="1"/>
          </p:cNvSpPr>
          <p:nvPr/>
        </p:nvSpPr>
        <p:spPr bwMode="auto">
          <a:xfrm>
            <a:off x="3440623" y="1880182"/>
            <a:ext cx="5715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E Pluribus Unum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Out of many, one</a:t>
            </a:r>
            <a:endParaRPr kumimoji="0" lang="en-US" altLang="en-US" sz="1800" b="1" i="0" u="none" strike="noStrike" cap="none" normalizeH="0" baseline="0" dirty="0">
              <a:ln>
                <a:noFill/>
              </a:ln>
              <a:solidFill>
                <a:srgbClr val="FF0000"/>
              </a:solidFill>
              <a:effectLst/>
              <a:latin typeface="Arial" panose="020B0604020202020204" pitchFamily="34" charset="0"/>
            </a:endParaRPr>
          </a:p>
        </p:txBody>
      </p:sp>
      <p:sp>
        <p:nvSpPr>
          <p:cNvPr id="206" name="Text Box 152">
            <a:extLst>
              <a:ext uri="{FF2B5EF4-FFF2-40B4-BE49-F238E27FC236}">
                <a16:creationId xmlns:a16="http://schemas.microsoft.com/office/drawing/2014/main" id="{C4CDE71A-F1DC-4156-ABEC-1B92A7B7EECE}"/>
              </a:ext>
            </a:extLst>
          </p:cNvPr>
          <p:cNvSpPr txBox="1">
            <a:spLocks noChangeArrowheads="1"/>
          </p:cNvSpPr>
          <p:nvPr/>
        </p:nvSpPr>
        <p:spPr bwMode="auto">
          <a:xfrm>
            <a:off x="606952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153">
            <a:extLst>
              <a:ext uri="{FF2B5EF4-FFF2-40B4-BE49-F238E27FC236}">
                <a16:creationId xmlns:a16="http://schemas.microsoft.com/office/drawing/2014/main" id="{08B99231-D154-4223-8124-9574E984417C}"/>
              </a:ext>
            </a:extLst>
          </p:cNvPr>
          <p:cNvSpPr txBox="1">
            <a:spLocks noChangeArrowheads="1"/>
          </p:cNvSpPr>
          <p:nvPr/>
        </p:nvSpPr>
        <p:spPr bwMode="auto">
          <a:xfrm>
            <a:off x="481222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154">
            <a:extLst>
              <a:ext uri="{FF2B5EF4-FFF2-40B4-BE49-F238E27FC236}">
                <a16:creationId xmlns:a16="http://schemas.microsoft.com/office/drawing/2014/main" id="{40B6EE6F-7379-4976-B234-69747B1959F8}"/>
              </a:ext>
            </a:extLst>
          </p:cNvPr>
          <p:cNvSpPr txBox="1">
            <a:spLocks noChangeArrowheads="1"/>
          </p:cNvSpPr>
          <p:nvPr/>
        </p:nvSpPr>
        <p:spPr bwMode="auto">
          <a:xfrm>
            <a:off x="5440873" y="10229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55">
            <a:extLst>
              <a:ext uri="{FF2B5EF4-FFF2-40B4-BE49-F238E27FC236}">
                <a16:creationId xmlns:a16="http://schemas.microsoft.com/office/drawing/2014/main" id="{C2C77B4A-1366-43EE-B714-81B76F179E42}"/>
              </a:ext>
            </a:extLst>
          </p:cNvPr>
          <p:cNvSpPr txBox="1">
            <a:spLocks noChangeArrowheads="1"/>
          </p:cNvSpPr>
          <p:nvPr/>
        </p:nvSpPr>
        <p:spPr bwMode="auto">
          <a:xfrm>
            <a:off x="4812223" y="5657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Box 209">
            <a:extLst>
              <a:ext uri="{FF2B5EF4-FFF2-40B4-BE49-F238E27FC236}">
                <a16:creationId xmlns:a16="http://schemas.microsoft.com/office/drawing/2014/main" id="{F742B8FA-37E1-4C10-AFEB-E20888A9B648}"/>
              </a:ext>
            </a:extLst>
          </p:cNvPr>
          <p:cNvSpPr txBox="1"/>
          <p:nvPr/>
        </p:nvSpPr>
        <p:spPr>
          <a:xfrm>
            <a:off x="3420000" y="3437123"/>
            <a:ext cx="8135923" cy="3170099"/>
          </a:xfrm>
          <a:prstGeom prst="rect">
            <a:avLst/>
          </a:prstGeom>
          <a:noFill/>
        </p:spPr>
        <p:txBody>
          <a:bodyPr wrap="square" rtlCol="0">
            <a:spAutoFit/>
          </a:bodyPr>
          <a:lstStyle/>
          <a:p>
            <a:br>
              <a:rPr lang="en-US" sz="1400" dirty="0">
                <a:latin typeface="Arial Narrow" panose="020B0606020202030204" pitchFamily="34" charset="0"/>
              </a:rPr>
            </a:br>
            <a:r>
              <a:rPr lang="en-US" sz="1400" dirty="0">
                <a:latin typeface="Arial Narrow" panose="020B0606020202030204" pitchFamily="34" charset="0"/>
              </a:rPr>
              <a:t>If 1863 is 2014 then what are these two dates 1861 and 1865? What's 1865 in our history?  The end of the civil war, remember that we've placed 1863 because it's a midpoint and we got this model from </a:t>
            </a:r>
            <a:r>
              <a:rPr lang="en-US" sz="1400" dirty="0" err="1">
                <a:latin typeface="Arial Narrow" panose="020B0606020202030204" pitchFamily="34" charset="0"/>
              </a:rPr>
              <a:t>Millerite</a:t>
            </a:r>
            <a:r>
              <a:rPr lang="en-US" sz="1400" dirty="0">
                <a:latin typeface="Arial Narrow" panose="020B0606020202030204" pitchFamily="34" charset="0"/>
              </a:rPr>
              <a:t> history and our history, </a:t>
            </a:r>
            <a:r>
              <a:rPr lang="en-US" sz="1400" b="1" dirty="0">
                <a:solidFill>
                  <a:srgbClr val="FF0000"/>
                </a:solidFill>
                <a:latin typeface="Arial Narrow" panose="020B0606020202030204" pitchFamily="34" charset="0"/>
              </a:rPr>
              <a:t>so what is 1865 then? 2019. 1863 is 2014 or midway between 9/11 and 2019. So 1861 is 911, beginning, turning point, and end point. </a:t>
            </a:r>
            <a:r>
              <a:rPr lang="en-US" sz="1400" dirty="0">
                <a:latin typeface="Arial Narrow" panose="020B0606020202030204" pitchFamily="34" charset="0"/>
              </a:rPr>
              <a:t>The beginning of ‘in God we trust’ being placed on currency. In 1956 it must be placed by law.   </a:t>
            </a:r>
            <a:r>
              <a:rPr lang="en-US" sz="1400" b="1" dirty="0">
                <a:latin typeface="Arial Narrow" panose="020B0606020202030204" pitchFamily="34" charset="0"/>
              </a:rPr>
              <a:t>This is the coming together of church and state that began in the 1930s by the business leaders as a business decision and by the political leaders, particularly once we get into the McCarthy Era as a fight against socialism</a:t>
            </a:r>
            <a:r>
              <a:rPr lang="en-US" sz="1400" dirty="0">
                <a:latin typeface="Arial Narrow" panose="020B0606020202030204" pitchFamily="34" charset="0"/>
              </a:rPr>
              <a:t>. Remember Joseph McCarthy, his whole message is conspiracy theories. But Dwight Eisenhower is influenced particularly by Billy Graham.</a:t>
            </a:r>
          </a:p>
          <a:p>
            <a:r>
              <a:rPr lang="en-US" sz="1400" dirty="0">
                <a:latin typeface="Arial Narrow" panose="020B0606020202030204" pitchFamily="34" charset="0"/>
              </a:rPr>
              <a:t>So at 9/11 or before September in March of 2001 a campaign began in one state, Mississippi that ‘in God we trust’ had by law had to be written into every public school classroom. It had to be displayed in every public school classroom and in all their cafeterias and other rooms in their schools. It began in one state in 2001, states are still introducing it in 2018. So since 2001 that idea has been spreading.</a:t>
            </a:r>
          </a:p>
          <a:p>
            <a:r>
              <a:rPr lang="en-US" dirty="0"/>
              <a:t> </a:t>
            </a:r>
          </a:p>
        </p:txBody>
      </p:sp>
      <p:sp>
        <p:nvSpPr>
          <p:cNvPr id="211" name="TextBox 210">
            <a:extLst>
              <a:ext uri="{FF2B5EF4-FFF2-40B4-BE49-F238E27FC236}">
                <a16:creationId xmlns:a16="http://schemas.microsoft.com/office/drawing/2014/main" id="{84A79B18-8E58-4120-B5F7-3FEEC37BEB70}"/>
              </a:ext>
            </a:extLst>
          </p:cNvPr>
          <p:cNvSpPr txBox="1"/>
          <p:nvPr/>
        </p:nvSpPr>
        <p:spPr>
          <a:xfrm>
            <a:off x="7836803" y="1057789"/>
            <a:ext cx="1145098" cy="307777"/>
          </a:xfrm>
          <a:prstGeom prst="rect">
            <a:avLst/>
          </a:prstGeom>
          <a:noFill/>
        </p:spPr>
        <p:txBody>
          <a:bodyPr wrap="square" rtlCol="0">
            <a:spAutoFit/>
          </a:bodyPr>
          <a:lstStyle/>
          <a:p>
            <a:r>
              <a:rPr lang="en-US" sz="1400" b="1" dirty="0">
                <a:solidFill>
                  <a:srgbClr val="FF0000"/>
                </a:solidFill>
                <a:latin typeface="Arial Narrow" panose="020B0606020202030204" pitchFamily="34" charset="0"/>
              </a:rPr>
              <a:t>COLD WAR</a:t>
            </a:r>
          </a:p>
        </p:txBody>
      </p:sp>
      <p:sp>
        <p:nvSpPr>
          <p:cNvPr id="212" name="TextBox 211">
            <a:extLst>
              <a:ext uri="{FF2B5EF4-FFF2-40B4-BE49-F238E27FC236}">
                <a16:creationId xmlns:a16="http://schemas.microsoft.com/office/drawing/2014/main" id="{D316CBBC-188D-49AA-A55C-1E7579CA2C01}"/>
              </a:ext>
            </a:extLst>
          </p:cNvPr>
          <p:cNvSpPr txBox="1"/>
          <p:nvPr/>
        </p:nvSpPr>
        <p:spPr>
          <a:xfrm>
            <a:off x="385918" y="943458"/>
            <a:ext cx="2976932" cy="4616648"/>
          </a:xfrm>
          <a:prstGeom prst="rect">
            <a:avLst/>
          </a:prstGeom>
          <a:noFill/>
        </p:spPr>
        <p:txBody>
          <a:bodyPr wrap="square" rtlCol="0">
            <a:spAutoFit/>
          </a:bodyPr>
          <a:lstStyle/>
          <a:p>
            <a:r>
              <a:rPr lang="en-US" sz="1400" dirty="0">
                <a:latin typeface="Arial Narrow" panose="020B0606020202030204" pitchFamily="34" charset="0"/>
              </a:rPr>
              <a:t>This is the history of the Cold war.  To distinguish itself from the Soviet Union part of the reason behind the 1950s in these decisions was to make a strong difference between the United States and the Soviet Union. In this official motto “in God we trust”, we replaced an unofficial motto that the United States and held since 1782. This unofficial motto written in Latin, meant ‘out of many one’, completely secular no religious connotation. </a:t>
            </a:r>
            <a:r>
              <a:rPr lang="en-US" sz="1400" b="1" dirty="0">
                <a:solidFill>
                  <a:srgbClr val="FF0000"/>
                </a:solidFill>
                <a:latin typeface="Arial Narrow" panose="020B0606020202030204" pitchFamily="34" charset="0"/>
              </a:rPr>
              <a:t>What it was referencing by the many was the states, many states one nation</a:t>
            </a:r>
            <a:r>
              <a:rPr lang="en-US" sz="1400" dirty="0">
                <a:latin typeface="Arial Narrow" panose="020B0606020202030204" pitchFamily="34" charset="0"/>
              </a:rPr>
              <a:t>. America held that from 1782 to 1956. The same day that Dwight Eisenhower signed this legislation he signed another piece of legislation that by law this phrase had to be placed on every piece of American currency. Back in 1865 it was just the coins that it would fit on, now by law it must be placed on everything.</a:t>
            </a:r>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89" name="TextBox 88">
            <a:extLst>
              <a:ext uri="{FF2B5EF4-FFF2-40B4-BE49-F238E27FC236}">
                <a16:creationId xmlns:a16="http://schemas.microsoft.com/office/drawing/2014/main" id="{AF4B50C4-D260-4803-B7A3-4103515B1EDD}"/>
              </a:ext>
            </a:extLst>
          </p:cNvPr>
          <p:cNvSpPr txBox="1"/>
          <p:nvPr/>
        </p:nvSpPr>
        <p:spPr>
          <a:xfrm>
            <a:off x="763398" y="549296"/>
            <a:ext cx="10590402" cy="2092881"/>
          </a:xfrm>
          <a:prstGeom prst="rect">
            <a:avLst/>
          </a:prstGeom>
          <a:noFill/>
        </p:spPr>
        <p:txBody>
          <a:bodyPr wrap="square" rtlCol="0">
            <a:spAutoFit/>
          </a:bodyPr>
          <a:lstStyle/>
          <a:p>
            <a:r>
              <a:rPr lang="en-US" sz="1400" dirty="0">
                <a:latin typeface="Arial Narrow" panose="020B0606020202030204" pitchFamily="34" charset="0"/>
              </a:rPr>
              <a:t>Then we have September 11 and this word ‘in God we trust’ became much more prominent as a response to the war with Islamic terrorism. We've already discussed Steve Bannon in this history, what he’s fighting for is the protection of the west to remain as he sees the west should be. He has this concept of the West as a patriarchal country, as Christian and as white. He doesn't like to admit the last one so easily. But the motivation behind what Steve Bannon is pushing is some type of protection against secular influence and Islamic influence. </a:t>
            </a:r>
            <a:r>
              <a:rPr lang="en-US" sz="1400" b="1" dirty="0">
                <a:latin typeface="Arial Narrow" panose="020B0606020202030204" pitchFamily="34" charset="0"/>
              </a:rPr>
              <a:t>What he's bringing together is church and state</a:t>
            </a:r>
            <a:r>
              <a:rPr lang="en-US" sz="1400" dirty="0">
                <a:latin typeface="Arial Narrow" panose="020B0606020202030204" pitchFamily="34" charset="0"/>
              </a:rPr>
              <a:t>. He began that work in 2014, he won a huge victory in 2016 with the election of Donald Trump. But it's not just Steve Bannon, it's what's happening in this history from March 2001. A governor of Arkansas ran for president in 2015, he said that the United States is declining because they've lost sight of God, of their divine origin of laws and customs. He was calling for the United States as a nation to return to God. </a:t>
            </a:r>
            <a:r>
              <a:rPr lang="en-US" sz="1400" b="1" dirty="0">
                <a:latin typeface="Arial Narrow" panose="020B0606020202030204" pitchFamily="34" charset="0"/>
              </a:rPr>
              <a:t>The vast majority of his supporters were calling for the United States to be recognized as a Christian Nation by the government.</a:t>
            </a:r>
          </a:p>
          <a:p>
            <a:r>
              <a:rPr lang="en-US" dirty="0"/>
              <a:t> </a:t>
            </a:r>
          </a:p>
        </p:txBody>
      </p:sp>
      <p:sp>
        <p:nvSpPr>
          <p:cNvPr id="90" name="Line 2">
            <a:extLst>
              <a:ext uri="{FF2B5EF4-FFF2-40B4-BE49-F238E27FC236}">
                <a16:creationId xmlns:a16="http://schemas.microsoft.com/office/drawing/2014/main" id="{46F0976F-9633-478A-942A-3FD0795DE487}"/>
              </a:ext>
            </a:extLst>
          </p:cNvPr>
          <p:cNvSpPr>
            <a:spLocks noChangeShapeType="1"/>
          </p:cNvSpPr>
          <p:nvPr/>
        </p:nvSpPr>
        <p:spPr bwMode="auto">
          <a:xfrm>
            <a:off x="18669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3">
            <a:extLst>
              <a:ext uri="{FF2B5EF4-FFF2-40B4-BE49-F238E27FC236}">
                <a16:creationId xmlns:a16="http://schemas.microsoft.com/office/drawing/2014/main" id="{06634999-D4DB-4DFC-8783-1DF5A3954180}"/>
              </a:ext>
            </a:extLst>
          </p:cNvPr>
          <p:cNvSpPr txBox="1">
            <a:spLocks noChangeArrowheads="1"/>
          </p:cNvSpPr>
          <p:nvPr/>
        </p:nvSpPr>
        <p:spPr bwMode="auto">
          <a:xfrm>
            <a:off x="16383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4">
            <a:extLst>
              <a:ext uri="{FF2B5EF4-FFF2-40B4-BE49-F238E27FC236}">
                <a16:creationId xmlns:a16="http://schemas.microsoft.com/office/drawing/2014/main" id="{FF9217D1-AD50-40CF-B720-8572C2164021}"/>
              </a:ext>
            </a:extLst>
          </p:cNvPr>
          <p:cNvSpPr>
            <a:spLocks noChangeShapeType="1"/>
          </p:cNvSpPr>
          <p:nvPr/>
        </p:nvSpPr>
        <p:spPr bwMode="auto">
          <a:xfrm>
            <a:off x="17526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5">
            <a:extLst>
              <a:ext uri="{FF2B5EF4-FFF2-40B4-BE49-F238E27FC236}">
                <a16:creationId xmlns:a16="http://schemas.microsoft.com/office/drawing/2014/main" id="{06799726-3445-4D90-A9CF-E374A00D6AFE}"/>
              </a:ext>
            </a:extLst>
          </p:cNvPr>
          <p:cNvSpPr txBox="1">
            <a:spLocks noChangeArrowheads="1"/>
          </p:cNvSpPr>
          <p:nvPr/>
        </p:nvSpPr>
        <p:spPr bwMode="auto">
          <a:xfrm>
            <a:off x="1638300" y="4276287"/>
            <a:ext cx="5715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 Pluribus Unum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Out of many, 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6">
            <a:extLst>
              <a:ext uri="{FF2B5EF4-FFF2-40B4-BE49-F238E27FC236}">
                <a16:creationId xmlns:a16="http://schemas.microsoft.com/office/drawing/2014/main" id="{5A7F998F-33AF-4D80-ABBF-63A31DC61CDF}"/>
              </a:ext>
            </a:extLst>
          </p:cNvPr>
          <p:cNvSpPr txBox="1">
            <a:spLocks noChangeArrowheads="1"/>
          </p:cNvSpPr>
          <p:nvPr/>
        </p:nvSpPr>
        <p:spPr bwMode="auto">
          <a:xfrm>
            <a:off x="3009900" y="2790387"/>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7">
            <a:extLst>
              <a:ext uri="{FF2B5EF4-FFF2-40B4-BE49-F238E27FC236}">
                <a16:creationId xmlns:a16="http://schemas.microsoft.com/office/drawing/2014/main" id="{F4B792A0-F386-43A4-A889-24D2B3D66324}"/>
              </a:ext>
            </a:extLst>
          </p:cNvPr>
          <p:cNvSpPr>
            <a:spLocks noChangeShapeType="1"/>
          </p:cNvSpPr>
          <p:nvPr/>
        </p:nvSpPr>
        <p:spPr bwMode="auto">
          <a:xfrm>
            <a:off x="1638300" y="4276287"/>
            <a:ext cx="8229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8">
            <a:extLst>
              <a:ext uri="{FF2B5EF4-FFF2-40B4-BE49-F238E27FC236}">
                <a16:creationId xmlns:a16="http://schemas.microsoft.com/office/drawing/2014/main" id="{E87405F3-4ABB-4729-9559-2E418C8D24B0}"/>
              </a:ext>
            </a:extLst>
          </p:cNvPr>
          <p:cNvSpPr>
            <a:spLocks noChangeShapeType="1"/>
          </p:cNvSpPr>
          <p:nvPr/>
        </p:nvSpPr>
        <p:spPr bwMode="auto">
          <a:xfrm>
            <a:off x="883920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
            <a:extLst>
              <a:ext uri="{FF2B5EF4-FFF2-40B4-BE49-F238E27FC236}">
                <a16:creationId xmlns:a16="http://schemas.microsoft.com/office/drawing/2014/main" id="{8335827D-A701-402E-82AC-7FEF01EEE45E}"/>
              </a:ext>
            </a:extLst>
          </p:cNvPr>
          <p:cNvSpPr>
            <a:spLocks noChangeShapeType="1"/>
          </p:cNvSpPr>
          <p:nvPr/>
        </p:nvSpPr>
        <p:spPr bwMode="auto">
          <a:xfrm>
            <a:off x="861060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10">
            <a:extLst>
              <a:ext uri="{FF2B5EF4-FFF2-40B4-BE49-F238E27FC236}">
                <a16:creationId xmlns:a16="http://schemas.microsoft.com/office/drawing/2014/main" id="{5E7486F0-D470-4C85-9C59-C8D6C14F5B28}"/>
              </a:ext>
            </a:extLst>
          </p:cNvPr>
          <p:cNvSpPr txBox="1">
            <a:spLocks noChangeArrowheads="1"/>
          </p:cNvSpPr>
          <p:nvPr/>
        </p:nvSpPr>
        <p:spPr bwMode="auto">
          <a:xfrm>
            <a:off x="8610600" y="359048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11">
            <a:extLst>
              <a:ext uri="{FF2B5EF4-FFF2-40B4-BE49-F238E27FC236}">
                <a16:creationId xmlns:a16="http://schemas.microsoft.com/office/drawing/2014/main" id="{432E345C-6976-43B5-B252-519778433859}"/>
              </a:ext>
            </a:extLst>
          </p:cNvPr>
          <p:cNvSpPr>
            <a:spLocks noChangeShapeType="1"/>
          </p:cNvSpPr>
          <p:nvPr/>
        </p:nvSpPr>
        <p:spPr bwMode="auto">
          <a:xfrm>
            <a:off x="958215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2">
            <a:extLst>
              <a:ext uri="{FF2B5EF4-FFF2-40B4-BE49-F238E27FC236}">
                <a16:creationId xmlns:a16="http://schemas.microsoft.com/office/drawing/2014/main" id="{A651D0BA-DE2F-4CD0-B9E5-90B1A15B38C6}"/>
              </a:ext>
            </a:extLst>
          </p:cNvPr>
          <p:cNvSpPr>
            <a:spLocks noChangeShapeType="1"/>
          </p:cNvSpPr>
          <p:nvPr/>
        </p:nvSpPr>
        <p:spPr bwMode="auto">
          <a:xfrm>
            <a:off x="935355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3">
            <a:extLst>
              <a:ext uri="{FF2B5EF4-FFF2-40B4-BE49-F238E27FC236}">
                <a16:creationId xmlns:a16="http://schemas.microsoft.com/office/drawing/2014/main" id="{B2C38AAA-514C-4092-BE2F-95F6B4B75135}"/>
              </a:ext>
            </a:extLst>
          </p:cNvPr>
          <p:cNvSpPr txBox="1">
            <a:spLocks noChangeArrowheads="1"/>
          </p:cNvSpPr>
          <p:nvPr/>
        </p:nvSpPr>
        <p:spPr bwMode="auto">
          <a:xfrm>
            <a:off x="9353550" y="34190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4">
            <a:extLst>
              <a:ext uri="{FF2B5EF4-FFF2-40B4-BE49-F238E27FC236}">
                <a16:creationId xmlns:a16="http://schemas.microsoft.com/office/drawing/2014/main" id="{51E50102-8C41-4348-AB4B-3B0A137351D2}"/>
              </a:ext>
            </a:extLst>
          </p:cNvPr>
          <p:cNvSpPr txBox="1">
            <a:spLocks noChangeArrowheads="1"/>
          </p:cNvSpPr>
          <p:nvPr/>
        </p:nvSpPr>
        <p:spPr bwMode="auto">
          <a:xfrm>
            <a:off x="8553450" y="313328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5">
            <a:extLst>
              <a:ext uri="{FF2B5EF4-FFF2-40B4-BE49-F238E27FC236}">
                <a16:creationId xmlns:a16="http://schemas.microsoft.com/office/drawing/2014/main" id="{D2D91EB6-ED5E-4BE2-86C9-79F7569FA4A0}"/>
              </a:ext>
            </a:extLst>
          </p:cNvPr>
          <p:cNvSpPr>
            <a:spLocks noChangeShapeType="1"/>
          </p:cNvSpPr>
          <p:nvPr/>
        </p:nvSpPr>
        <p:spPr bwMode="auto">
          <a:xfrm>
            <a:off x="7353300" y="5476437"/>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3798B2FB-706E-4922-B70D-9D892729F0E3}"/>
              </a:ext>
            </a:extLst>
          </p:cNvPr>
          <p:cNvSpPr>
            <a:spLocks noChangeShapeType="1"/>
          </p:cNvSpPr>
          <p:nvPr/>
        </p:nvSpPr>
        <p:spPr bwMode="auto">
          <a:xfrm>
            <a:off x="883920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7">
            <a:extLst>
              <a:ext uri="{FF2B5EF4-FFF2-40B4-BE49-F238E27FC236}">
                <a16:creationId xmlns:a16="http://schemas.microsoft.com/office/drawing/2014/main" id="{958FEB80-92A6-4B8C-856D-0613E8E49080}"/>
              </a:ext>
            </a:extLst>
          </p:cNvPr>
          <p:cNvSpPr>
            <a:spLocks noChangeShapeType="1"/>
          </p:cNvSpPr>
          <p:nvPr/>
        </p:nvSpPr>
        <p:spPr bwMode="auto">
          <a:xfrm>
            <a:off x="861060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8">
            <a:extLst>
              <a:ext uri="{FF2B5EF4-FFF2-40B4-BE49-F238E27FC236}">
                <a16:creationId xmlns:a16="http://schemas.microsoft.com/office/drawing/2014/main" id="{317CC031-A6C8-4532-84EC-E3D88EBD4E78}"/>
              </a:ext>
            </a:extLst>
          </p:cNvPr>
          <p:cNvSpPr txBox="1">
            <a:spLocks noChangeArrowheads="1"/>
          </p:cNvSpPr>
          <p:nvPr/>
        </p:nvSpPr>
        <p:spPr bwMode="auto">
          <a:xfrm>
            <a:off x="8610600" y="479063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9">
            <a:extLst>
              <a:ext uri="{FF2B5EF4-FFF2-40B4-BE49-F238E27FC236}">
                <a16:creationId xmlns:a16="http://schemas.microsoft.com/office/drawing/2014/main" id="{5521222C-43C6-4C4B-A5F3-F1D5C3046644}"/>
              </a:ext>
            </a:extLst>
          </p:cNvPr>
          <p:cNvSpPr txBox="1">
            <a:spLocks noChangeArrowheads="1"/>
          </p:cNvSpPr>
          <p:nvPr/>
        </p:nvSpPr>
        <p:spPr bwMode="auto">
          <a:xfrm>
            <a:off x="8553450" y="433343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0">
            <a:extLst>
              <a:ext uri="{FF2B5EF4-FFF2-40B4-BE49-F238E27FC236}">
                <a16:creationId xmlns:a16="http://schemas.microsoft.com/office/drawing/2014/main" id="{1D9894B4-0619-4BA0-9457-5B96D70C0F59}"/>
              </a:ext>
            </a:extLst>
          </p:cNvPr>
          <p:cNvSpPr>
            <a:spLocks noChangeShapeType="1"/>
          </p:cNvSpPr>
          <p:nvPr/>
        </p:nvSpPr>
        <p:spPr bwMode="auto">
          <a:xfrm>
            <a:off x="958215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1">
            <a:extLst>
              <a:ext uri="{FF2B5EF4-FFF2-40B4-BE49-F238E27FC236}">
                <a16:creationId xmlns:a16="http://schemas.microsoft.com/office/drawing/2014/main" id="{AA05A427-48F7-46A7-B225-ED5D94AE1D2C}"/>
              </a:ext>
            </a:extLst>
          </p:cNvPr>
          <p:cNvSpPr>
            <a:spLocks noChangeShapeType="1"/>
          </p:cNvSpPr>
          <p:nvPr/>
        </p:nvSpPr>
        <p:spPr bwMode="auto">
          <a:xfrm>
            <a:off x="935355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22">
            <a:extLst>
              <a:ext uri="{FF2B5EF4-FFF2-40B4-BE49-F238E27FC236}">
                <a16:creationId xmlns:a16="http://schemas.microsoft.com/office/drawing/2014/main" id="{C504952A-A211-4B83-8F05-2C084F9DD2E0}"/>
              </a:ext>
            </a:extLst>
          </p:cNvPr>
          <p:cNvSpPr txBox="1">
            <a:spLocks noChangeArrowheads="1"/>
          </p:cNvSpPr>
          <p:nvPr/>
        </p:nvSpPr>
        <p:spPr bwMode="auto">
          <a:xfrm>
            <a:off x="9353550" y="473348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23">
            <a:extLst>
              <a:ext uri="{FF2B5EF4-FFF2-40B4-BE49-F238E27FC236}">
                <a16:creationId xmlns:a16="http://schemas.microsoft.com/office/drawing/2014/main" id="{C6C3E24B-A93C-4049-B257-F95E94C01A8F}"/>
              </a:ext>
            </a:extLst>
          </p:cNvPr>
          <p:cNvSpPr>
            <a:spLocks noChangeShapeType="1"/>
          </p:cNvSpPr>
          <p:nvPr/>
        </p:nvSpPr>
        <p:spPr bwMode="auto">
          <a:xfrm>
            <a:off x="803910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24">
            <a:extLst>
              <a:ext uri="{FF2B5EF4-FFF2-40B4-BE49-F238E27FC236}">
                <a16:creationId xmlns:a16="http://schemas.microsoft.com/office/drawing/2014/main" id="{4A63B5E6-4F87-42C1-9784-A010DE6BF175}"/>
              </a:ext>
            </a:extLst>
          </p:cNvPr>
          <p:cNvSpPr>
            <a:spLocks noChangeShapeType="1"/>
          </p:cNvSpPr>
          <p:nvPr/>
        </p:nvSpPr>
        <p:spPr bwMode="auto">
          <a:xfrm>
            <a:off x="781050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25">
            <a:extLst>
              <a:ext uri="{FF2B5EF4-FFF2-40B4-BE49-F238E27FC236}">
                <a16:creationId xmlns:a16="http://schemas.microsoft.com/office/drawing/2014/main" id="{6C0C9F6E-D5C8-4C95-BBD3-C7AB8419FC9C}"/>
              </a:ext>
            </a:extLst>
          </p:cNvPr>
          <p:cNvSpPr txBox="1">
            <a:spLocks noChangeArrowheads="1"/>
          </p:cNvSpPr>
          <p:nvPr/>
        </p:nvSpPr>
        <p:spPr bwMode="auto">
          <a:xfrm>
            <a:off x="7810500" y="479063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26">
            <a:extLst>
              <a:ext uri="{FF2B5EF4-FFF2-40B4-BE49-F238E27FC236}">
                <a16:creationId xmlns:a16="http://schemas.microsoft.com/office/drawing/2014/main" id="{9D338EC3-BA3F-489D-A425-77A7069128A7}"/>
              </a:ext>
            </a:extLst>
          </p:cNvPr>
          <p:cNvSpPr txBox="1">
            <a:spLocks noChangeArrowheads="1"/>
          </p:cNvSpPr>
          <p:nvPr/>
        </p:nvSpPr>
        <p:spPr bwMode="auto">
          <a:xfrm>
            <a:off x="9010650" y="513353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27">
            <a:extLst>
              <a:ext uri="{FF2B5EF4-FFF2-40B4-BE49-F238E27FC236}">
                <a16:creationId xmlns:a16="http://schemas.microsoft.com/office/drawing/2014/main" id="{1F3E5A5F-1233-45A8-9EF3-859980DEA0E8}"/>
              </a:ext>
            </a:extLst>
          </p:cNvPr>
          <p:cNvSpPr txBox="1">
            <a:spLocks noChangeArrowheads="1"/>
          </p:cNvSpPr>
          <p:nvPr/>
        </p:nvSpPr>
        <p:spPr bwMode="auto">
          <a:xfrm>
            <a:off x="8267700" y="513353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28">
            <a:extLst>
              <a:ext uri="{FF2B5EF4-FFF2-40B4-BE49-F238E27FC236}">
                <a16:creationId xmlns:a16="http://schemas.microsoft.com/office/drawing/2014/main" id="{795ABF05-2266-4725-B1CB-22F0BA39BF39}"/>
              </a:ext>
            </a:extLst>
          </p:cNvPr>
          <p:cNvSpPr txBox="1">
            <a:spLocks noChangeArrowheads="1"/>
          </p:cNvSpPr>
          <p:nvPr/>
        </p:nvSpPr>
        <p:spPr bwMode="auto">
          <a:xfrm>
            <a:off x="9639300" y="513353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29">
            <a:extLst>
              <a:ext uri="{FF2B5EF4-FFF2-40B4-BE49-F238E27FC236}">
                <a16:creationId xmlns:a16="http://schemas.microsoft.com/office/drawing/2014/main" id="{A996666A-F71F-4018-9022-639E44657ED6}"/>
              </a:ext>
            </a:extLst>
          </p:cNvPr>
          <p:cNvSpPr>
            <a:spLocks noChangeShapeType="1"/>
          </p:cNvSpPr>
          <p:nvPr/>
        </p:nvSpPr>
        <p:spPr bwMode="auto">
          <a:xfrm>
            <a:off x="803910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30">
            <a:extLst>
              <a:ext uri="{FF2B5EF4-FFF2-40B4-BE49-F238E27FC236}">
                <a16:creationId xmlns:a16="http://schemas.microsoft.com/office/drawing/2014/main" id="{BB448B77-18F4-41E3-AB81-6E710DCD7883}"/>
              </a:ext>
            </a:extLst>
          </p:cNvPr>
          <p:cNvSpPr>
            <a:spLocks noChangeShapeType="1"/>
          </p:cNvSpPr>
          <p:nvPr/>
        </p:nvSpPr>
        <p:spPr bwMode="auto">
          <a:xfrm>
            <a:off x="781050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31">
            <a:extLst>
              <a:ext uri="{FF2B5EF4-FFF2-40B4-BE49-F238E27FC236}">
                <a16:creationId xmlns:a16="http://schemas.microsoft.com/office/drawing/2014/main" id="{102F8A36-8579-460F-B07E-AA97FACEF77B}"/>
              </a:ext>
            </a:extLst>
          </p:cNvPr>
          <p:cNvSpPr txBox="1">
            <a:spLocks noChangeArrowheads="1"/>
          </p:cNvSpPr>
          <p:nvPr/>
        </p:nvSpPr>
        <p:spPr bwMode="auto">
          <a:xfrm>
            <a:off x="7810500" y="359048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32">
            <a:extLst>
              <a:ext uri="{FF2B5EF4-FFF2-40B4-BE49-F238E27FC236}">
                <a16:creationId xmlns:a16="http://schemas.microsoft.com/office/drawing/2014/main" id="{04B50750-09CB-466D-ADB4-9356F46AF5A7}"/>
              </a:ext>
            </a:extLst>
          </p:cNvPr>
          <p:cNvSpPr txBox="1">
            <a:spLocks noChangeArrowheads="1"/>
          </p:cNvSpPr>
          <p:nvPr/>
        </p:nvSpPr>
        <p:spPr bwMode="auto">
          <a:xfrm>
            <a:off x="9639300" y="393338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33">
            <a:extLst>
              <a:ext uri="{FF2B5EF4-FFF2-40B4-BE49-F238E27FC236}">
                <a16:creationId xmlns:a16="http://schemas.microsoft.com/office/drawing/2014/main" id="{4F141E05-6337-4BB0-ADD5-F362EEBDE138}"/>
              </a:ext>
            </a:extLst>
          </p:cNvPr>
          <p:cNvSpPr txBox="1">
            <a:spLocks noChangeArrowheads="1"/>
          </p:cNvSpPr>
          <p:nvPr/>
        </p:nvSpPr>
        <p:spPr bwMode="auto">
          <a:xfrm>
            <a:off x="8896350" y="3876237"/>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34">
            <a:extLst>
              <a:ext uri="{FF2B5EF4-FFF2-40B4-BE49-F238E27FC236}">
                <a16:creationId xmlns:a16="http://schemas.microsoft.com/office/drawing/2014/main" id="{E5F34D38-2B75-4939-9193-CE25D714A358}"/>
              </a:ext>
            </a:extLst>
          </p:cNvPr>
          <p:cNvSpPr txBox="1">
            <a:spLocks noChangeArrowheads="1"/>
          </p:cNvSpPr>
          <p:nvPr/>
        </p:nvSpPr>
        <p:spPr bwMode="auto">
          <a:xfrm>
            <a:off x="9182100" y="3876237"/>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35">
            <a:extLst>
              <a:ext uri="{FF2B5EF4-FFF2-40B4-BE49-F238E27FC236}">
                <a16:creationId xmlns:a16="http://schemas.microsoft.com/office/drawing/2014/main" id="{596A053C-A494-4AEC-9BB2-A1F29A206B83}"/>
              </a:ext>
            </a:extLst>
          </p:cNvPr>
          <p:cNvSpPr>
            <a:spLocks noChangeShapeType="1"/>
          </p:cNvSpPr>
          <p:nvPr/>
        </p:nvSpPr>
        <p:spPr bwMode="auto">
          <a:xfrm>
            <a:off x="90106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36">
            <a:extLst>
              <a:ext uri="{FF2B5EF4-FFF2-40B4-BE49-F238E27FC236}">
                <a16:creationId xmlns:a16="http://schemas.microsoft.com/office/drawing/2014/main" id="{FBA481DB-5D87-49C7-B591-A32793F45A7A}"/>
              </a:ext>
            </a:extLst>
          </p:cNvPr>
          <p:cNvSpPr>
            <a:spLocks noChangeShapeType="1"/>
          </p:cNvSpPr>
          <p:nvPr/>
        </p:nvSpPr>
        <p:spPr bwMode="auto">
          <a:xfrm>
            <a:off x="92964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37">
            <a:extLst>
              <a:ext uri="{FF2B5EF4-FFF2-40B4-BE49-F238E27FC236}">
                <a16:creationId xmlns:a16="http://schemas.microsoft.com/office/drawing/2014/main" id="{B4C2ED4D-C042-4101-B0FC-2E2947DF9B88}"/>
              </a:ext>
            </a:extLst>
          </p:cNvPr>
          <p:cNvSpPr>
            <a:spLocks noChangeShapeType="1"/>
          </p:cNvSpPr>
          <p:nvPr/>
        </p:nvSpPr>
        <p:spPr bwMode="auto">
          <a:xfrm flipV="1">
            <a:off x="8839200" y="4104837"/>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38">
            <a:extLst>
              <a:ext uri="{FF2B5EF4-FFF2-40B4-BE49-F238E27FC236}">
                <a16:creationId xmlns:a16="http://schemas.microsoft.com/office/drawing/2014/main" id="{8E1F79CF-89FD-4D74-A7EA-F6BC074687D9}"/>
              </a:ext>
            </a:extLst>
          </p:cNvPr>
          <p:cNvSpPr>
            <a:spLocks noChangeShapeType="1"/>
          </p:cNvSpPr>
          <p:nvPr/>
        </p:nvSpPr>
        <p:spPr bwMode="auto">
          <a:xfrm>
            <a:off x="386715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39">
            <a:extLst>
              <a:ext uri="{FF2B5EF4-FFF2-40B4-BE49-F238E27FC236}">
                <a16:creationId xmlns:a16="http://schemas.microsoft.com/office/drawing/2014/main" id="{F84979B6-860F-484C-9F47-8B7BA399515F}"/>
              </a:ext>
            </a:extLst>
          </p:cNvPr>
          <p:cNvSpPr>
            <a:spLocks noChangeShapeType="1"/>
          </p:cNvSpPr>
          <p:nvPr/>
        </p:nvSpPr>
        <p:spPr bwMode="auto">
          <a:xfrm>
            <a:off x="363855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40">
            <a:extLst>
              <a:ext uri="{FF2B5EF4-FFF2-40B4-BE49-F238E27FC236}">
                <a16:creationId xmlns:a16="http://schemas.microsoft.com/office/drawing/2014/main" id="{36787176-33E3-42E6-8ED8-8866AB76143E}"/>
              </a:ext>
            </a:extLst>
          </p:cNvPr>
          <p:cNvSpPr txBox="1">
            <a:spLocks noChangeArrowheads="1"/>
          </p:cNvSpPr>
          <p:nvPr/>
        </p:nvSpPr>
        <p:spPr bwMode="auto">
          <a:xfrm>
            <a:off x="363855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41">
            <a:extLst>
              <a:ext uri="{FF2B5EF4-FFF2-40B4-BE49-F238E27FC236}">
                <a16:creationId xmlns:a16="http://schemas.microsoft.com/office/drawing/2014/main" id="{6AC38E6C-28DB-4C1C-952E-9F344CE1674F}"/>
              </a:ext>
            </a:extLst>
          </p:cNvPr>
          <p:cNvSpPr>
            <a:spLocks noChangeShapeType="1"/>
          </p:cNvSpPr>
          <p:nvPr/>
        </p:nvSpPr>
        <p:spPr bwMode="auto">
          <a:xfrm>
            <a:off x="32385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42">
            <a:extLst>
              <a:ext uri="{FF2B5EF4-FFF2-40B4-BE49-F238E27FC236}">
                <a16:creationId xmlns:a16="http://schemas.microsoft.com/office/drawing/2014/main" id="{1864C1CE-28B4-493B-A1AE-AFAD256C04E6}"/>
              </a:ext>
            </a:extLst>
          </p:cNvPr>
          <p:cNvSpPr txBox="1">
            <a:spLocks noChangeArrowheads="1"/>
          </p:cNvSpPr>
          <p:nvPr/>
        </p:nvSpPr>
        <p:spPr bwMode="auto">
          <a:xfrm>
            <a:off x="30099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43">
            <a:extLst>
              <a:ext uri="{FF2B5EF4-FFF2-40B4-BE49-F238E27FC236}">
                <a16:creationId xmlns:a16="http://schemas.microsoft.com/office/drawing/2014/main" id="{CAB699B3-3801-48C4-A8D3-C90BD8F4832F}"/>
              </a:ext>
            </a:extLst>
          </p:cNvPr>
          <p:cNvSpPr>
            <a:spLocks noChangeShapeType="1"/>
          </p:cNvSpPr>
          <p:nvPr/>
        </p:nvSpPr>
        <p:spPr bwMode="auto">
          <a:xfrm>
            <a:off x="44958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44">
            <a:extLst>
              <a:ext uri="{FF2B5EF4-FFF2-40B4-BE49-F238E27FC236}">
                <a16:creationId xmlns:a16="http://schemas.microsoft.com/office/drawing/2014/main" id="{2B31453D-AAE4-4F31-9A6A-89FED176C328}"/>
              </a:ext>
            </a:extLst>
          </p:cNvPr>
          <p:cNvSpPr txBox="1">
            <a:spLocks noChangeArrowheads="1"/>
          </p:cNvSpPr>
          <p:nvPr/>
        </p:nvSpPr>
        <p:spPr bwMode="auto">
          <a:xfrm>
            <a:off x="42672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45">
            <a:extLst>
              <a:ext uri="{FF2B5EF4-FFF2-40B4-BE49-F238E27FC236}">
                <a16:creationId xmlns:a16="http://schemas.microsoft.com/office/drawing/2014/main" id="{4FFC5596-BD12-4281-8EEC-8C657CAACF22}"/>
              </a:ext>
            </a:extLst>
          </p:cNvPr>
          <p:cNvSpPr>
            <a:spLocks noChangeShapeType="1"/>
          </p:cNvSpPr>
          <p:nvPr/>
        </p:nvSpPr>
        <p:spPr bwMode="auto">
          <a:xfrm>
            <a:off x="31242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46">
            <a:extLst>
              <a:ext uri="{FF2B5EF4-FFF2-40B4-BE49-F238E27FC236}">
                <a16:creationId xmlns:a16="http://schemas.microsoft.com/office/drawing/2014/main" id="{CCD5034A-375B-47AF-92E5-3BFF501A5EC8}"/>
              </a:ext>
            </a:extLst>
          </p:cNvPr>
          <p:cNvSpPr>
            <a:spLocks noChangeShapeType="1"/>
          </p:cNvSpPr>
          <p:nvPr/>
        </p:nvSpPr>
        <p:spPr bwMode="auto">
          <a:xfrm>
            <a:off x="43815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AutoShape 47">
            <a:extLst>
              <a:ext uri="{FF2B5EF4-FFF2-40B4-BE49-F238E27FC236}">
                <a16:creationId xmlns:a16="http://schemas.microsoft.com/office/drawing/2014/main" id="{322DF17E-FBC4-4D4C-81C6-0DBA9D9FDFE5}"/>
              </a:ext>
            </a:extLst>
          </p:cNvPr>
          <p:cNvSpPr>
            <a:spLocks/>
          </p:cNvSpPr>
          <p:nvPr/>
        </p:nvSpPr>
        <p:spPr bwMode="auto">
          <a:xfrm rot="5400000">
            <a:off x="6267450" y="447237"/>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48">
            <a:extLst>
              <a:ext uri="{FF2B5EF4-FFF2-40B4-BE49-F238E27FC236}">
                <a16:creationId xmlns:a16="http://schemas.microsoft.com/office/drawing/2014/main" id="{BC5C3969-1B9A-4A9D-96F1-4C5B21A4552A}"/>
              </a:ext>
            </a:extLst>
          </p:cNvPr>
          <p:cNvSpPr txBox="1">
            <a:spLocks noChangeArrowheads="1"/>
          </p:cNvSpPr>
          <p:nvPr/>
        </p:nvSpPr>
        <p:spPr bwMode="auto">
          <a:xfrm>
            <a:off x="5924550" y="290468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49">
            <a:extLst>
              <a:ext uri="{FF2B5EF4-FFF2-40B4-BE49-F238E27FC236}">
                <a16:creationId xmlns:a16="http://schemas.microsoft.com/office/drawing/2014/main" id="{958C8643-5E55-42B1-B231-337C557ADAC3}"/>
              </a:ext>
            </a:extLst>
          </p:cNvPr>
          <p:cNvSpPr txBox="1">
            <a:spLocks noChangeArrowheads="1"/>
          </p:cNvSpPr>
          <p:nvPr/>
        </p:nvSpPr>
        <p:spPr bwMode="auto">
          <a:xfrm>
            <a:off x="3009900" y="5190687"/>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Democrats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0">
            <a:extLst>
              <a:ext uri="{FF2B5EF4-FFF2-40B4-BE49-F238E27FC236}">
                <a16:creationId xmlns:a16="http://schemas.microsoft.com/office/drawing/2014/main" id="{C248E188-23C4-4B05-AFC1-979338A29FFE}"/>
              </a:ext>
            </a:extLst>
          </p:cNvPr>
          <p:cNvSpPr txBox="1">
            <a:spLocks noChangeArrowheads="1"/>
          </p:cNvSpPr>
          <p:nvPr/>
        </p:nvSpPr>
        <p:spPr bwMode="auto">
          <a:xfrm>
            <a:off x="300990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1">
            <a:extLst>
              <a:ext uri="{FF2B5EF4-FFF2-40B4-BE49-F238E27FC236}">
                <a16:creationId xmlns:a16="http://schemas.microsoft.com/office/drawing/2014/main" id="{C162002B-D015-4644-AD9D-2AE13562775A}"/>
              </a:ext>
            </a:extLst>
          </p:cNvPr>
          <p:cNvSpPr txBox="1">
            <a:spLocks noChangeArrowheads="1"/>
          </p:cNvSpPr>
          <p:nvPr/>
        </p:nvSpPr>
        <p:spPr bwMode="auto">
          <a:xfrm>
            <a:off x="3581400" y="4276287"/>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52">
            <a:extLst>
              <a:ext uri="{FF2B5EF4-FFF2-40B4-BE49-F238E27FC236}">
                <a16:creationId xmlns:a16="http://schemas.microsoft.com/office/drawing/2014/main" id="{624DFBBA-8A8B-49DD-ADB8-4C849E99F1D8}"/>
              </a:ext>
            </a:extLst>
          </p:cNvPr>
          <p:cNvSpPr txBox="1">
            <a:spLocks noChangeArrowheads="1"/>
          </p:cNvSpPr>
          <p:nvPr/>
        </p:nvSpPr>
        <p:spPr bwMode="auto">
          <a:xfrm>
            <a:off x="415290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53">
            <a:extLst>
              <a:ext uri="{FF2B5EF4-FFF2-40B4-BE49-F238E27FC236}">
                <a16:creationId xmlns:a16="http://schemas.microsoft.com/office/drawing/2014/main" id="{88FE134D-244A-4DA3-BD60-71F70468A0F8}"/>
              </a:ext>
            </a:extLst>
          </p:cNvPr>
          <p:cNvSpPr>
            <a:spLocks noChangeShapeType="1"/>
          </p:cNvSpPr>
          <p:nvPr/>
        </p:nvSpPr>
        <p:spPr bwMode="auto">
          <a:xfrm>
            <a:off x="3009900" y="2904687"/>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4">
            <a:extLst>
              <a:ext uri="{FF2B5EF4-FFF2-40B4-BE49-F238E27FC236}">
                <a16:creationId xmlns:a16="http://schemas.microsoft.com/office/drawing/2014/main" id="{8398A934-283C-4854-8B42-75A56348428A}"/>
              </a:ext>
            </a:extLst>
          </p:cNvPr>
          <p:cNvSpPr>
            <a:spLocks noChangeShapeType="1"/>
          </p:cNvSpPr>
          <p:nvPr/>
        </p:nvSpPr>
        <p:spPr bwMode="auto">
          <a:xfrm>
            <a:off x="3867150" y="2961837"/>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55">
            <a:extLst>
              <a:ext uri="{FF2B5EF4-FFF2-40B4-BE49-F238E27FC236}">
                <a16:creationId xmlns:a16="http://schemas.microsoft.com/office/drawing/2014/main" id="{19E1B516-7F06-4672-8249-6A57B990B9D2}"/>
              </a:ext>
            </a:extLst>
          </p:cNvPr>
          <p:cNvSpPr>
            <a:spLocks noChangeShapeType="1"/>
          </p:cNvSpPr>
          <p:nvPr/>
        </p:nvSpPr>
        <p:spPr bwMode="auto">
          <a:xfrm>
            <a:off x="52387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56">
            <a:extLst>
              <a:ext uri="{FF2B5EF4-FFF2-40B4-BE49-F238E27FC236}">
                <a16:creationId xmlns:a16="http://schemas.microsoft.com/office/drawing/2014/main" id="{C0311A7C-D6FA-4B62-BF6B-AFD834840508}"/>
              </a:ext>
            </a:extLst>
          </p:cNvPr>
          <p:cNvSpPr txBox="1">
            <a:spLocks noChangeArrowheads="1"/>
          </p:cNvSpPr>
          <p:nvPr/>
        </p:nvSpPr>
        <p:spPr bwMode="auto">
          <a:xfrm>
            <a:off x="50101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57">
            <a:extLst>
              <a:ext uri="{FF2B5EF4-FFF2-40B4-BE49-F238E27FC236}">
                <a16:creationId xmlns:a16="http://schemas.microsoft.com/office/drawing/2014/main" id="{E4830801-B9E7-4FF1-84E9-BA6D31E67A96}"/>
              </a:ext>
            </a:extLst>
          </p:cNvPr>
          <p:cNvSpPr>
            <a:spLocks noChangeShapeType="1"/>
          </p:cNvSpPr>
          <p:nvPr/>
        </p:nvSpPr>
        <p:spPr bwMode="auto">
          <a:xfrm>
            <a:off x="51244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58">
            <a:extLst>
              <a:ext uri="{FF2B5EF4-FFF2-40B4-BE49-F238E27FC236}">
                <a16:creationId xmlns:a16="http://schemas.microsoft.com/office/drawing/2014/main" id="{0CD72C1F-2EE6-4AAE-98B2-40EED10D9E3C}"/>
              </a:ext>
            </a:extLst>
          </p:cNvPr>
          <p:cNvSpPr>
            <a:spLocks noChangeShapeType="1"/>
          </p:cNvSpPr>
          <p:nvPr/>
        </p:nvSpPr>
        <p:spPr bwMode="auto">
          <a:xfrm>
            <a:off x="59245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59">
            <a:extLst>
              <a:ext uri="{FF2B5EF4-FFF2-40B4-BE49-F238E27FC236}">
                <a16:creationId xmlns:a16="http://schemas.microsoft.com/office/drawing/2014/main" id="{3BFA67B6-EFAE-405C-8882-2CD79CE67926}"/>
              </a:ext>
            </a:extLst>
          </p:cNvPr>
          <p:cNvSpPr txBox="1">
            <a:spLocks noChangeArrowheads="1"/>
          </p:cNvSpPr>
          <p:nvPr/>
        </p:nvSpPr>
        <p:spPr bwMode="auto">
          <a:xfrm>
            <a:off x="56959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60">
            <a:extLst>
              <a:ext uri="{FF2B5EF4-FFF2-40B4-BE49-F238E27FC236}">
                <a16:creationId xmlns:a16="http://schemas.microsoft.com/office/drawing/2014/main" id="{BAEA80B8-FB1F-42FA-8CD8-152794426160}"/>
              </a:ext>
            </a:extLst>
          </p:cNvPr>
          <p:cNvSpPr>
            <a:spLocks noChangeShapeType="1"/>
          </p:cNvSpPr>
          <p:nvPr/>
        </p:nvSpPr>
        <p:spPr bwMode="auto">
          <a:xfrm>
            <a:off x="58102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1">
            <a:extLst>
              <a:ext uri="{FF2B5EF4-FFF2-40B4-BE49-F238E27FC236}">
                <a16:creationId xmlns:a16="http://schemas.microsoft.com/office/drawing/2014/main" id="{CF4C5557-9D8A-4BB7-B23D-F9302D71A911}"/>
              </a:ext>
            </a:extLst>
          </p:cNvPr>
          <p:cNvSpPr>
            <a:spLocks noChangeShapeType="1"/>
          </p:cNvSpPr>
          <p:nvPr/>
        </p:nvSpPr>
        <p:spPr bwMode="auto">
          <a:xfrm>
            <a:off x="64389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62">
            <a:extLst>
              <a:ext uri="{FF2B5EF4-FFF2-40B4-BE49-F238E27FC236}">
                <a16:creationId xmlns:a16="http://schemas.microsoft.com/office/drawing/2014/main" id="{C2522CA3-DA61-4E20-8067-96DBBBF657D3}"/>
              </a:ext>
            </a:extLst>
          </p:cNvPr>
          <p:cNvSpPr txBox="1">
            <a:spLocks noChangeArrowheads="1"/>
          </p:cNvSpPr>
          <p:nvPr/>
        </p:nvSpPr>
        <p:spPr bwMode="auto">
          <a:xfrm>
            <a:off x="62103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63">
            <a:extLst>
              <a:ext uri="{FF2B5EF4-FFF2-40B4-BE49-F238E27FC236}">
                <a16:creationId xmlns:a16="http://schemas.microsoft.com/office/drawing/2014/main" id="{B5FBF2F6-11E9-4AE6-9EE2-E3BE184B137E}"/>
              </a:ext>
            </a:extLst>
          </p:cNvPr>
          <p:cNvSpPr>
            <a:spLocks noChangeShapeType="1"/>
          </p:cNvSpPr>
          <p:nvPr/>
        </p:nvSpPr>
        <p:spPr bwMode="auto">
          <a:xfrm>
            <a:off x="63246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4">
            <a:extLst>
              <a:ext uri="{FF2B5EF4-FFF2-40B4-BE49-F238E27FC236}">
                <a16:creationId xmlns:a16="http://schemas.microsoft.com/office/drawing/2014/main" id="{FC90ECCF-A7DF-43B6-B0BB-DD16D73110DA}"/>
              </a:ext>
            </a:extLst>
          </p:cNvPr>
          <p:cNvSpPr txBox="1">
            <a:spLocks noChangeArrowheads="1"/>
          </p:cNvSpPr>
          <p:nvPr/>
        </p:nvSpPr>
        <p:spPr bwMode="auto">
          <a:xfrm>
            <a:off x="615315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65">
            <a:extLst>
              <a:ext uri="{FF2B5EF4-FFF2-40B4-BE49-F238E27FC236}">
                <a16:creationId xmlns:a16="http://schemas.microsoft.com/office/drawing/2014/main" id="{8BAE1205-6EB7-45A6-9402-8BB47F08B82C}"/>
              </a:ext>
            </a:extLst>
          </p:cNvPr>
          <p:cNvSpPr txBox="1">
            <a:spLocks noChangeArrowheads="1"/>
          </p:cNvSpPr>
          <p:nvPr/>
        </p:nvSpPr>
        <p:spPr bwMode="auto">
          <a:xfrm>
            <a:off x="672465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66">
            <a:extLst>
              <a:ext uri="{FF2B5EF4-FFF2-40B4-BE49-F238E27FC236}">
                <a16:creationId xmlns:a16="http://schemas.microsoft.com/office/drawing/2014/main" id="{B5850071-397E-43E9-AED8-9FEA23A189C0}"/>
              </a:ext>
            </a:extLst>
          </p:cNvPr>
          <p:cNvSpPr>
            <a:spLocks noChangeShapeType="1"/>
          </p:cNvSpPr>
          <p:nvPr/>
        </p:nvSpPr>
        <p:spPr bwMode="auto">
          <a:xfrm>
            <a:off x="69532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67">
            <a:extLst>
              <a:ext uri="{FF2B5EF4-FFF2-40B4-BE49-F238E27FC236}">
                <a16:creationId xmlns:a16="http://schemas.microsoft.com/office/drawing/2014/main" id="{93E9A40F-D505-4D50-A8AE-0FC003C7F7B6}"/>
              </a:ext>
            </a:extLst>
          </p:cNvPr>
          <p:cNvSpPr txBox="1">
            <a:spLocks noChangeArrowheads="1"/>
          </p:cNvSpPr>
          <p:nvPr/>
        </p:nvSpPr>
        <p:spPr bwMode="auto">
          <a:xfrm>
            <a:off x="67246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68">
            <a:extLst>
              <a:ext uri="{FF2B5EF4-FFF2-40B4-BE49-F238E27FC236}">
                <a16:creationId xmlns:a16="http://schemas.microsoft.com/office/drawing/2014/main" id="{EC925A25-79E1-4631-9633-112C99BFC734}"/>
              </a:ext>
            </a:extLst>
          </p:cNvPr>
          <p:cNvSpPr>
            <a:spLocks noChangeShapeType="1"/>
          </p:cNvSpPr>
          <p:nvPr/>
        </p:nvSpPr>
        <p:spPr bwMode="auto">
          <a:xfrm>
            <a:off x="68389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9">
            <a:extLst>
              <a:ext uri="{FF2B5EF4-FFF2-40B4-BE49-F238E27FC236}">
                <a16:creationId xmlns:a16="http://schemas.microsoft.com/office/drawing/2014/main" id="{D6AB8B9B-DA6C-484C-B78B-808A238FC5EB}"/>
              </a:ext>
            </a:extLst>
          </p:cNvPr>
          <p:cNvSpPr>
            <a:spLocks noChangeShapeType="1"/>
          </p:cNvSpPr>
          <p:nvPr/>
        </p:nvSpPr>
        <p:spPr bwMode="auto">
          <a:xfrm>
            <a:off x="74676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70">
            <a:extLst>
              <a:ext uri="{FF2B5EF4-FFF2-40B4-BE49-F238E27FC236}">
                <a16:creationId xmlns:a16="http://schemas.microsoft.com/office/drawing/2014/main" id="{25FD03A1-A9B4-4BD5-85A2-926D856B4B1C}"/>
              </a:ext>
            </a:extLst>
          </p:cNvPr>
          <p:cNvSpPr txBox="1">
            <a:spLocks noChangeArrowheads="1"/>
          </p:cNvSpPr>
          <p:nvPr/>
        </p:nvSpPr>
        <p:spPr bwMode="auto">
          <a:xfrm>
            <a:off x="72390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71">
            <a:extLst>
              <a:ext uri="{FF2B5EF4-FFF2-40B4-BE49-F238E27FC236}">
                <a16:creationId xmlns:a16="http://schemas.microsoft.com/office/drawing/2014/main" id="{DDAE199E-3B9F-4D2D-8FDC-78C923D383C5}"/>
              </a:ext>
            </a:extLst>
          </p:cNvPr>
          <p:cNvSpPr>
            <a:spLocks noChangeShapeType="1"/>
          </p:cNvSpPr>
          <p:nvPr/>
        </p:nvSpPr>
        <p:spPr bwMode="auto">
          <a:xfrm>
            <a:off x="73533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72">
            <a:extLst>
              <a:ext uri="{FF2B5EF4-FFF2-40B4-BE49-F238E27FC236}">
                <a16:creationId xmlns:a16="http://schemas.microsoft.com/office/drawing/2014/main" id="{797F1094-4D93-485F-BA3C-5BA48704F151}"/>
              </a:ext>
            </a:extLst>
          </p:cNvPr>
          <p:cNvSpPr txBox="1">
            <a:spLocks noChangeArrowheads="1"/>
          </p:cNvSpPr>
          <p:nvPr/>
        </p:nvSpPr>
        <p:spPr bwMode="auto">
          <a:xfrm>
            <a:off x="7296150" y="4276287"/>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AutoShape 73">
            <a:extLst>
              <a:ext uri="{FF2B5EF4-FFF2-40B4-BE49-F238E27FC236}">
                <a16:creationId xmlns:a16="http://schemas.microsoft.com/office/drawing/2014/main" id="{33E3BAE7-BAE5-4CB0-B35C-33A99A7368D7}"/>
              </a:ext>
            </a:extLst>
          </p:cNvPr>
          <p:cNvSpPr>
            <a:spLocks/>
          </p:cNvSpPr>
          <p:nvPr/>
        </p:nvSpPr>
        <p:spPr bwMode="auto">
          <a:xfrm rot="5400000">
            <a:off x="8382000" y="2218887"/>
            <a:ext cx="342900" cy="2057400"/>
          </a:xfrm>
          <a:prstGeom prst="leftBracket">
            <a:avLst>
              <a:gd name="adj" fmla="val 50000"/>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74">
            <a:extLst>
              <a:ext uri="{FF2B5EF4-FFF2-40B4-BE49-F238E27FC236}">
                <a16:creationId xmlns:a16="http://schemas.microsoft.com/office/drawing/2014/main" id="{7FDAA667-EFCB-4D16-BAAB-BFC4C965B929}"/>
              </a:ext>
            </a:extLst>
          </p:cNvPr>
          <p:cNvSpPr txBox="1">
            <a:spLocks noChangeArrowheads="1"/>
          </p:cNvSpPr>
          <p:nvPr/>
        </p:nvSpPr>
        <p:spPr bwMode="auto">
          <a:xfrm>
            <a:off x="8039100" y="307613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Text Box 75">
            <a:extLst>
              <a:ext uri="{FF2B5EF4-FFF2-40B4-BE49-F238E27FC236}">
                <a16:creationId xmlns:a16="http://schemas.microsoft.com/office/drawing/2014/main" id="{C6BAD5C7-BED0-4207-8826-32E7A503B0FA}"/>
              </a:ext>
            </a:extLst>
          </p:cNvPr>
          <p:cNvSpPr txBox="1">
            <a:spLocks noChangeArrowheads="1"/>
          </p:cNvSpPr>
          <p:nvPr/>
        </p:nvSpPr>
        <p:spPr bwMode="auto">
          <a:xfrm>
            <a:off x="426720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76">
            <a:extLst>
              <a:ext uri="{FF2B5EF4-FFF2-40B4-BE49-F238E27FC236}">
                <a16:creationId xmlns:a16="http://schemas.microsoft.com/office/drawing/2014/main" id="{69ECD1C4-1D70-41EA-89C5-DAB4822CDF7E}"/>
              </a:ext>
            </a:extLst>
          </p:cNvPr>
          <p:cNvSpPr txBox="1">
            <a:spLocks noChangeArrowheads="1"/>
          </p:cNvSpPr>
          <p:nvPr/>
        </p:nvSpPr>
        <p:spPr bwMode="auto">
          <a:xfrm>
            <a:off x="300990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77">
            <a:extLst>
              <a:ext uri="{FF2B5EF4-FFF2-40B4-BE49-F238E27FC236}">
                <a16:creationId xmlns:a16="http://schemas.microsoft.com/office/drawing/2014/main" id="{69E3A292-37D1-46F1-B6A3-C3316A4A4124}"/>
              </a:ext>
            </a:extLst>
          </p:cNvPr>
          <p:cNvSpPr txBox="1">
            <a:spLocks noChangeArrowheads="1"/>
          </p:cNvSpPr>
          <p:nvPr/>
        </p:nvSpPr>
        <p:spPr bwMode="auto">
          <a:xfrm>
            <a:off x="3638550" y="34190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78">
            <a:extLst>
              <a:ext uri="{FF2B5EF4-FFF2-40B4-BE49-F238E27FC236}">
                <a16:creationId xmlns:a16="http://schemas.microsoft.com/office/drawing/2014/main" id="{DBF5D36B-9CAC-4C78-B580-63F77609C1D6}"/>
              </a:ext>
            </a:extLst>
          </p:cNvPr>
          <p:cNvSpPr txBox="1">
            <a:spLocks noChangeArrowheads="1"/>
          </p:cNvSpPr>
          <p:nvPr/>
        </p:nvSpPr>
        <p:spPr bwMode="auto">
          <a:xfrm>
            <a:off x="3009900" y="29618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204" name="TextBox 203">
            <a:extLst>
              <a:ext uri="{FF2B5EF4-FFF2-40B4-BE49-F238E27FC236}">
                <a16:creationId xmlns:a16="http://schemas.microsoft.com/office/drawing/2014/main" id="{46601A6A-7177-4896-B7FB-425661E48D9B}"/>
              </a:ext>
            </a:extLst>
          </p:cNvPr>
          <p:cNvSpPr txBox="1"/>
          <p:nvPr/>
        </p:nvSpPr>
        <p:spPr>
          <a:xfrm>
            <a:off x="738231" y="411061"/>
            <a:ext cx="10947633" cy="5909310"/>
          </a:xfrm>
          <a:prstGeom prst="rect">
            <a:avLst/>
          </a:prstGeom>
          <a:noFill/>
        </p:spPr>
        <p:txBody>
          <a:bodyPr wrap="square" numCol="2" spcCol="274320" rtlCol="0">
            <a:spAutoFit/>
          </a:bodyPr>
          <a:lstStyle/>
          <a:p>
            <a:r>
              <a:rPr lang="en-US" sz="1400" dirty="0">
                <a:latin typeface="Arial Narrow" panose="020B0606020202030204" pitchFamily="34" charset="0"/>
              </a:rPr>
              <a:t>In connecting this history what is fascinating is how we see the similarities between Adventism and the United States. We both head off course in 1863, we are familiar with what the course of Adventism has been, we're familiar with 1888, 1893, 1909, those issues within the church and our prophetic message. We come to our history and there's darkness and confusion. Not everyone came out of darkness in 1989, they're still in darkness because they've forgotten their point of early history. </a:t>
            </a:r>
            <a:r>
              <a:rPr lang="en-US" sz="1400" b="1" dirty="0">
                <a:latin typeface="Arial Narrow" panose="020B0606020202030204" pitchFamily="34" charset="0"/>
              </a:rPr>
              <a:t>What they see around them they think it's completely normal.</a:t>
            </a:r>
            <a:r>
              <a:rPr lang="en-US" sz="1400" dirty="0">
                <a:latin typeface="Arial Narrow" panose="020B0606020202030204" pitchFamily="34" charset="0"/>
              </a:rPr>
              <a:t> What we need to do and become familiar with is that you can say the same exact thing for the external, ‘In God We Trust’ should never be heard by the government of the United States, on their currency or as a motto or in their public schools. </a:t>
            </a:r>
            <a:r>
              <a:rPr lang="en-US" sz="1400" b="1" dirty="0">
                <a:latin typeface="Arial Narrow" panose="020B0606020202030204" pitchFamily="34" charset="0"/>
              </a:rPr>
              <a:t>But it's been progressively going wrong for so long that we come into our history the Republican party was losing a civil war under Obama and it seems normal for the American people to see the United States as a Christian Nation and think that that is something to be defended, but it's no more normal for the government to say ‘in God we trust’ then for the conference president to reject the 2520.</a:t>
            </a:r>
            <a:r>
              <a:rPr lang="en-US" sz="1400" dirty="0">
                <a:latin typeface="Arial Narrow" panose="020B0606020202030204" pitchFamily="34" charset="0"/>
              </a:rPr>
              <a:t> It's the same way mark. </a:t>
            </a:r>
            <a:r>
              <a:rPr lang="en-US" sz="1400" b="1" dirty="0">
                <a:latin typeface="Arial Narrow" panose="020B0606020202030204" pitchFamily="34" charset="0"/>
              </a:rPr>
              <a:t>The problem is if you're immersed in that church or that culture you've been in so long it just looks normal.</a:t>
            </a:r>
          </a:p>
          <a:p>
            <a:br>
              <a:rPr lang="en-US" sz="1400" dirty="0">
                <a:latin typeface="Arial Narrow" panose="020B0606020202030204" pitchFamily="34" charset="0"/>
              </a:rPr>
            </a:br>
            <a:r>
              <a:rPr lang="en-US" sz="1400" dirty="0">
                <a:latin typeface="Arial Narrow" panose="020B0606020202030204" pitchFamily="34" charset="0"/>
              </a:rPr>
              <a:t>How do we understand the Republican horn or Antigonus in relation to this? This is civil war, there's two sides like there's two streams of information. </a:t>
            </a:r>
            <a:r>
              <a:rPr lang="en-US" sz="1400" b="1" dirty="0">
                <a:solidFill>
                  <a:srgbClr val="FF0000"/>
                </a:solidFill>
                <a:latin typeface="Arial Narrow" panose="020B0606020202030204" pitchFamily="34" charset="0"/>
              </a:rPr>
              <a:t>In 2016 we could have seen a side win that would not have repeated this history but prophetically it's already placed and there's only one side that's bringing in church and state. There's only one side that introduced ‘in God we trust’ in this history and pushed for the national reform movement</a:t>
            </a:r>
            <a:r>
              <a:rPr lang="en-US" sz="1400" dirty="0">
                <a:latin typeface="Arial Narrow" panose="020B0606020202030204" pitchFamily="34" charset="0"/>
              </a:rPr>
              <a:t>. But the problem is we're so accustomed to the same thinking of the people in this history that when we think the United States is in decline </a:t>
            </a:r>
            <a:r>
              <a:rPr lang="en-US" sz="1400" b="1" dirty="0">
                <a:latin typeface="Arial Narrow" panose="020B0606020202030204" pitchFamily="34" charset="0"/>
              </a:rPr>
              <a:t>we think it's because of immorality, and gay marriage and secularism</a:t>
            </a:r>
            <a:r>
              <a:rPr lang="en-US" sz="1400" dirty="0">
                <a:latin typeface="Arial Narrow" panose="020B0606020202030204" pitchFamily="34" charset="0"/>
              </a:rPr>
              <a:t>. We're buying into the exact same argument that they fell for. If we bring together Adventism and the United States it becomes clear what has happened. What has declined is not this morality, that is not what's leading to the destruction of the United States, if we believe that we have to be able to place that prophetically and we can't. Time and time again we have evidence that it’s because of this work of church and state and the enforcement of that.</a:t>
            </a:r>
          </a:p>
          <a:p>
            <a:br>
              <a:rPr lang="en-US" sz="1400" dirty="0">
                <a:latin typeface="Arial Narrow" panose="020B0606020202030204" pitchFamily="34" charset="0"/>
              </a:rPr>
            </a:br>
            <a:r>
              <a:rPr lang="en-US" sz="1400" b="1" dirty="0">
                <a:latin typeface="Arial Narrow" panose="020B0606020202030204" pitchFamily="34" charset="0"/>
              </a:rPr>
              <a:t>One more thought it becomes so clear how the prophetic model of </a:t>
            </a:r>
            <a:r>
              <a:rPr lang="en-US" sz="1400" b="1" dirty="0" err="1">
                <a:latin typeface="Arial Narrow" panose="020B0606020202030204" pitchFamily="34" charset="0"/>
              </a:rPr>
              <a:t>Ipsus</a:t>
            </a:r>
            <a:r>
              <a:rPr lang="en-US" sz="1400" b="1" dirty="0">
                <a:latin typeface="Arial Narrow" panose="020B0606020202030204" pitchFamily="34" charset="0"/>
              </a:rPr>
              <a:t> shows Hillary Clinton as the actual last hope and hope in making America great again</a:t>
            </a:r>
            <a:r>
              <a:rPr lang="en-US" sz="1400" dirty="0">
                <a:latin typeface="Arial Narrow" panose="020B0606020202030204" pitchFamily="34" charset="0"/>
              </a:rPr>
              <a:t>.</a:t>
            </a:r>
          </a:p>
          <a:p>
            <a:br>
              <a:rPr lang="en-US" sz="1400" dirty="0">
                <a:latin typeface="Arial Narrow" panose="020B0606020202030204" pitchFamily="34" charset="0"/>
              </a:rPr>
            </a:br>
            <a:r>
              <a:rPr lang="en-US" sz="1400" dirty="0">
                <a:latin typeface="Arial Narrow" panose="020B0606020202030204" pitchFamily="34" charset="0"/>
              </a:rPr>
              <a:t>What does he mean when he says make America great again? Because I can guarantee you he's not meaning this history 1782,  that brief history between 1798 and 1844 when it had two separate horns. He's not meaning this history. Back in this history there was no ‘in God we trust’, no national reform movement where AT Jones said we're not a Christian Nation. Joseph McCarthy had a famous lawyer, Roy Cohen, he works for Joseph McCarthy then he mentored Donald Trump, they have the same mentality and going to use the same tactics as Joseph McCarthy. The 1950s were prosperous years. </a:t>
            </a:r>
            <a:r>
              <a:rPr lang="en-US" sz="1400" b="1" dirty="0">
                <a:latin typeface="Arial Narrow" panose="020B0606020202030204" pitchFamily="34" charset="0"/>
              </a:rPr>
              <a:t>When Donald Trump wants to make America great again we can guarantee you he's talking about this history and you have Billy Graham and America was prosperous, but we should know that's not a good thing coming up for church and state</a:t>
            </a:r>
            <a:r>
              <a:rPr lang="en-US" sz="1400" dirty="0">
                <a:latin typeface="Arial Narrow" panose="020B0606020202030204" pitchFamily="34" charset="0"/>
              </a:rPr>
              <a:t>. </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72760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51" name="Text Box 2">
            <a:extLst>
              <a:ext uri="{FF2B5EF4-FFF2-40B4-BE49-F238E27FC236}">
                <a16:creationId xmlns:a16="http://schemas.microsoft.com/office/drawing/2014/main" id="{6255FBA2-D680-4770-9CE9-DBA8F11F5E17}"/>
              </a:ext>
            </a:extLst>
          </p:cNvPr>
          <p:cNvSpPr txBox="1">
            <a:spLocks noChangeArrowheads="1"/>
          </p:cNvSpPr>
          <p:nvPr/>
        </p:nvSpPr>
        <p:spPr bwMode="auto">
          <a:xfrm>
            <a:off x="4495800" y="469784"/>
            <a:ext cx="6858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3">
            <a:extLst>
              <a:ext uri="{FF2B5EF4-FFF2-40B4-BE49-F238E27FC236}">
                <a16:creationId xmlns:a16="http://schemas.microsoft.com/office/drawing/2014/main" id="{88C6A9CB-92F7-43DF-8BC1-00BC5C23742D}"/>
              </a:ext>
            </a:extLst>
          </p:cNvPr>
          <p:cNvSpPr>
            <a:spLocks noChangeShapeType="1"/>
          </p:cNvSpPr>
          <p:nvPr/>
        </p:nvSpPr>
        <p:spPr bwMode="auto">
          <a:xfrm>
            <a:off x="4495800" y="195568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4">
            <a:extLst>
              <a:ext uri="{FF2B5EF4-FFF2-40B4-BE49-F238E27FC236}">
                <a16:creationId xmlns:a16="http://schemas.microsoft.com/office/drawing/2014/main" id="{09D76357-7944-420D-B4E4-B979DC86C95A}"/>
              </a:ext>
            </a:extLst>
          </p:cNvPr>
          <p:cNvSpPr>
            <a:spLocks noChangeShapeType="1"/>
          </p:cNvSpPr>
          <p:nvPr/>
        </p:nvSpPr>
        <p:spPr bwMode="auto">
          <a:xfrm>
            <a:off x="103251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
            <a:extLst>
              <a:ext uri="{FF2B5EF4-FFF2-40B4-BE49-F238E27FC236}">
                <a16:creationId xmlns:a16="http://schemas.microsoft.com/office/drawing/2014/main" id="{9D64B27F-55BF-499B-A430-D8B9E77C452D}"/>
              </a:ext>
            </a:extLst>
          </p:cNvPr>
          <p:cNvSpPr>
            <a:spLocks noChangeShapeType="1"/>
          </p:cNvSpPr>
          <p:nvPr/>
        </p:nvSpPr>
        <p:spPr bwMode="auto">
          <a:xfrm>
            <a:off x="100965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6">
            <a:extLst>
              <a:ext uri="{FF2B5EF4-FFF2-40B4-BE49-F238E27FC236}">
                <a16:creationId xmlns:a16="http://schemas.microsoft.com/office/drawing/2014/main" id="{F888D9B0-F26B-4674-873B-B3D8BB7FFB36}"/>
              </a:ext>
            </a:extLst>
          </p:cNvPr>
          <p:cNvSpPr txBox="1">
            <a:spLocks noChangeArrowheads="1"/>
          </p:cNvSpPr>
          <p:nvPr/>
        </p:nvSpPr>
        <p:spPr bwMode="auto">
          <a:xfrm>
            <a:off x="10096500" y="1269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7">
            <a:extLst>
              <a:ext uri="{FF2B5EF4-FFF2-40B4-BE49-F238E27FC236}">
                <a16:creationId xmlns:a16="http://schemas.microsoft.com/office/drawing/2014/main" id="{7E1AEDF3-FA07-4AEA-83A4-4312D1E920FC}"/>
              </a:ext>
            </a:extLst>
          </p:cNvPr>
          <p:cNvSpPr>
            <a:spLocks noChangeShapeType="1"/>
          </p:cNvSpPr>
          <p:nvPr/>
        </p:nvSpPr>
        <p:spPr bwMode="auto">
          <a:xfrm>
            <a:off x="1106805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8">
            <a:extLst>
              <a:ext uri="{FF2B5EF4-FFF2-40B4-BE49-F238E27FC236}">
                <a16:creationId xmlns:a16="http://schemas.microsoft.com/office/drawing/2014/main" id="{896EE383-1B99-4697-8B90-3D7385F7B7FF}"/>
              </a:ext>
            </a:extLst>
          </p:cNvPr>
          <p:cNvSpPr>
            <a:spLocks noChangeShapeType="1"/>
          </p:cNvSpPr>
          <p:nvPr/>
        </p:nvSpPr>
        <p:spPr bwMode="auto">
          <a:xfrm>
            <a:off x="1083945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9">
            <a:extLst>
              <a:ext uri="{FF2B5EF4-FFF2-40B4-BE49-F238E27FC236}">
                <a16:creationId xmlns:a16="http://schemas.microsoft.com/office/drawing/2014/main" id="{2D1541B2-0DC6-4548-B4CA-E1AB191668C5}"/>
              </a:ext>
            </a:extLst>
          </p:cNvPr>
          <p:cNvSpPr txBox="1">
            <a:spLocks noChangeArrowheads="1"/>
          </p:cNvSpPr>
          <p:nvPr/>
        </p:nvSpPr>
        <p:spPr bwMode="auto">
          <a:xfrm>
            <a:off x="10839450" y="109843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B547C873-859B-42C0-9A47-32A61105CE5B}"/>
              </a:ext>
            </a:extLst>
          </p:cNvPr>
          <p:cNvSpPr txBox="1">
            <a:spLocks noChangeArrowheads="1"/>
          </p:cNvSpPr>
          <p:nvPr/>
        </p:nvSpPr>
        <p:spPr bwMode="auto">
          <a:xfrm>
            <a:off x="10039350" y="81268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11">
            <a:extLst>
              <a:ext uri="{FF2B5EF4-FFF2-40B4-BE49-F238E27FC236}">
                <a16:creationId xmlns:a16="http://schemas.microsoft.com/office/drawing/2014/main" id="{65494ACA-8969-4A05-8CB0-1CC7EB1A2E7D}"/>
              </a:ext>
            </a:extLst>
          </p:cNvPr>
          <p:cNvSpPr>
            <a:spLocks noChangeShapeType="1"/>
          </p:cNvSpPr>
          <p:nvPr/>
        </p:nvSpPr>
        <p:spPr bwMode="auto">
          <a:xfrm>
            <a:off x="8839200" y="338443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12">
            <a:extLst>
              <a:ext uri="{FF2B5EF4-FFF2-40B4-BE49-F238E27FC236}">
                <a16:creationId xmlns:a16="http://schemas.microsoft.com/office/drawing/2014/main" id="{BD30A59C-E788-46A2-9349-C1776C724F2E}"/>
              </a:ext>
            </a:extLst>
          </p:cNvPr>
          <p:cNvSpPr>
            <a:spLocks noChangeShapeType="1"/>
          </p:cNvSpPr>
          <p:nvPr/>
        </p:nvSpPr>
        <p:spPr bwMode="auto">
          <a:xfrm>
            <a:off x="1032510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13">
            <a:extLst>
              <a:ext uri="{FF2B5EF4-FFF2-40B4-BE49-F238E27FC236}">
                <a16:creationId xmlns:a16="http://schemas.microsoft.com/office/drawing/2014/main" id="{0DE89DD3-ECA6-459D-BB7F-2B0728CA095B}"/>
              </a:ext>
            </a:extLst>
          </p:cNvPr>
          <p:cNvSpPr>
            <a:spLocks noChangeShapeType="1"/>
          </p:cNvSpPr>
          <p:nvPr/>
        </p:nvSpPr>
        <p:spPr bwMode="auto">
          <a:xfrm>
            <a:off x="1009650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4">
            <a:extLst>
              <a:ext uri="{FF2B5EF4-FFF2-40B4-BE49-F238E27FC236}">
                <a16:creationId xmlns:a16="http://schemas.microsoft.com/office/drawing/2014/main" id="{F498C9F0-C32F-47F5-A0FC-6664B9D1AD78}"/>
              </a:ext>
            </a:extLst>
          </p:cNvPr>
          <p:cNvSpPr txBox="1">
            <a:spLocks noChangeArrowheads="1"/>
          </p:cNvSpPr>
          <p:nvPr/>
        </p:nvSpPr>
        <p:spPr bwMode="auto">
          <a:xfrm>
            <a:off x="10096500" y="269863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15">
            <a:extLst>
              <a:ext uri="{FF2B5EF4-FFF2-40B4-BE49-F238E27FC236}">
                <a16:creationId xmlns:a16="http://schemas.microsoft.com/office/drawing/2014/main" id="{26A272EE-0592-4713-9AC6-92BBC25C0217}"/>
              </a:ext>
            </a:extLst>
          </p:cNvPr>
          <p:cNvSpPr txBox="1">
            <a:spLocks noChangeArrowheads="1"/>
          </p:cNvSpPr>
          <p:nvPr/>
        </p:nvSpPr>
        <p:spPr bwMode="auto">
          <a:xfrm>
            <a:off x="10039350" y="224143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FD926E46-125A-4B18-A84B-C934375EA700}"/>
              </a:ext>
            </a:extLst>
          </p:cNvPr>
          <p:cNvSpPr>
            <a:spLocks noChangeShapeType="1"/>
          </p:cNvSpPr>
          <p:nvPr/>
        </p:nvSpPr>
        <p:spPr bwMode="auto">
          <a:xfrm>
            <a:off x="1106805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7">
            <a:extLst>
              <a:ext uri="{FF2B5EF4-FFF2-40B4-BE49-F238E27FC236}">
                <a16:creationId xmlns:a16="http://schemas.microsoft.com/office/drawing/2014/main" id="{D313D23B-A26B-441A-AE02-AC5A126AD4D7}"/>
              </a:ext>
            </a:extLst>
          </p:cNvPr>
          <p:cNvSpPr>
            <a:spLocks noChangeShapeType="1"/>
          </p:cNvSpPr>
          <p:nvPr/>
        </p:nvSpPr>
        <p:spPr bwMode="auto">
          <a:xfrm>
            <a:off x="1083945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8">
            <a:extLst>
              <a:ext uri="{FF2B5EF4-FFF2-40B4-BE49-F238E27FC236}">
                <a16:creationId xmlns:a16="http://schemas.microsoft.com/office/drawing/2014/main" id="{2DAAFB85-5F52-4ADC-BF40-9ED6F53312F3}"/>
              </a:ext>
            </a:extLst>
          </p:cNvPr>
          <p:cNvSpPr txBox="1">
            <a:spLocks noChangeArrowheads="1"/>
          </p:cNvSpPr>
          <p:nvPr/>
        </p:nvSpPr>
        <p:spPr bwMode="auto">
          <a:xfrm>
            <a:off x="10839450" y="264148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19">
            <a:extLst>
              <a:ext uri="{FF2B5EF4-FFF2-40B4-BE49-F238E27FC236}">
                <a16:creationId xmlns:a16="http://schemas.microsoft.com/office/drawing/2014/main" id="{89A4B9B6-D303-482F-99FB-BF8EBDA7CAE9}"/>
              </a:ext>
            </a:extLst>
          </p:cNvPr>
          <p:cNvSpPr>
            <a:spLocks noChangeShapeType="1"/>
          </p:cNvSpPr>
          <p:nvPr/>
        </p:nvSpPr>
        <p:spPr bwMode="auto">
          <a:xfrm>
            <a:off x="952500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20">
            <a:extLst>
              <a:ext uri="{FF2B5EF4-FFF2-40B4-BE49-F238E27FC236}">
                <a16:creationId xmlns:a16="http://schemas.microsoft.com/office/drawing/2014/main" id="{B5865671-F2FC-4A07-B2A8-B06447C5882E}"/>
              </a:ext>
            </a:extLst>
          </p:cNvPr>
          <p:cNvSpPr>
            <a:spLocks noChangeShapeType="1"/>
          </p:cNvSpPr>
          <p:nvPr/>
        </p:nvSpPr>
        <p:spPr bwMode="auto">
          <a:xfrm>
            <a:off x="929640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21">
            <a:extLst>
              <a:ext uri="{FF2B5EF4-FFF2-40B4-BE49-F238E27FC236}">
                <a16:creationId xmlns:a16="http://schemas.microsoft.com/office/drawing/2014/main" id="{EAAE792F-228B-4AD2-A95E-EC11CC5079B6}"/>
              </a:ext>
            </a:extLst>
          </p:cNvPr>
          <p:cNvSpPr txBox="1">
            <a:spLocks noChangeArrowheads="1"/>
          </p:cNvSpPr>
          <p:nvPr/>
        </p:nvSpPr>
        <p:spPr bwMode="auto">
          <a:xfrm>
            <a:off x="9296400" y="269863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2">
            <a:extLst>
              <a:ext uri="{FF2B5EF4-FFF2-40B4-BE49-F238E27FC236}">
                <a16:creationId xmlns:a16="http://schemas.microsoft.com/office/drawing/2014/main" id="{E41E0E64-C032-403D-8492-0FA075EE586E}"/>
              </a:ext>
            </a:extLst>
          </p:cNvPr>
          <p:cNvSpPr txBox="1">
            <a:spLocks noChangeArrowheads="1"/>
          </p:cNvSpPr>
          <p:nvPr/>
        </p:nvSpPr>
        <p:spPr bwMode="auto">
          <a:xfrm>
            <a:off x="10496550" y="30415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23">
            <a:extLst>
              <a:ext uri="{FF2B5EF4-FFF2-40B4-BE49-F238E27FC236}">
                <a16:creationId xmlns:a16="http://schemas.microsoft.com/office/drawing/2014/main" id="{EA0162EF-4341-4445-84FE-ACA660CF9748}"/>
              </a:ext>
            </a:extLst>
          </p:cNvPr>
          <p:cNvSpPr txBox="1">
            <a:spLocks noChangeArrowheads="1"/>
          </p:cNvSpPr>
          <p:nvPr/>
        </p:nvSpPr>
        <p:spPr bwMode="auto">
          <a:xfrm>
            <a:off x="9753600" y="30415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24">
            <a:extLst>
              <a:ext uri="{FF2B5EF4-FFF2-40B4-BE49-F238E27FC236}">
                <a16:creationId xmlns:a16="http://schemas.microsoft.com/office/drawing/2014/main" id="{8E67AB66-B642-4FCF-A168-A3679A67E717}"/>
              </a:ext>
            </a:extLst>
          </p:cNvPr>
          <p:cNvSpPr txBox="1">
            <a:spLocks noChangeArrowheads="1"/>
          </p:cNvSpPr>
          <p:nvPr/>
        </p:nvSpPr>
        <p:spPr bwMode="auto">
          <a:xfrm>
            <a:off x="11125200" y="304153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25">
            <a:extLst>
              <a:ext uri="{FF2B5EF4-FFF2-40B4-BE49-F238E27FC236}">
                <a16:creationId xmlns:a16="http://schemas.microsoft.com/office/drawing/2014/main" id="{272E39C4-486A-426F-866E-3B3AB5E0C928}"/>
              </a:ext>
            </a:extLst>
          </p:cNvPr>
          <p:cNvSpPr>
            <a:spLocks noChangeShapeType="1"/>
          </p:cNvSpPr>
          <p:nvPr/>
        </p:nvSpPr>
        <p:spPr bwMode="auto">
          <a:xfrm>
            <a:off x="95250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26">
            <a:extLst>
              <a:ext uri="{FF2B5EF4-FFF2-40B4-BE49-F238E27FC236}">
                <a16:creationId xmlns:a16="http://schemas.microsoft.com/office/drawing/2014/main" id="{801A9F1F-05AA-420D-B5CB-BF20D3151C41}"/>
              </a:ext>
            </a:extLst>
          </p:cNvPr>
          <p:cNvSpPr>
            <a:spLocks noChangeShapeType="1"/>
          </p:cNvSpPr>
          <p:nvPr/>
        </p:nvSpPr>
        <p:spPr bwMode="auto">
          <a:xfrm>
            <a:off x="92964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27">
            <a:extLst>
              <a:ext uri="{FF2B5EF4-FFF2-40B4-BE49-F238E27FC236}">
                <a16:creationId xmlns:a16="http://schemas.microsoft.com/office/drawing/2014/main" id="{1A300BC4-BCCC-4D3D-AC81-C0B99144CC1A}"/>
              </a:ext>
            </a:extLst>
          </p:cNvPr>
          <p:cNvSpPr txBox="1">
            <a:spLocks noChangeArrowheads="1"/>
          </p:cNvSpPr>
          <p:nvPr/>
        </p:nvSpPr>
        <p:spPr bwMode="auto">
          <a:xfrm>
            <a:off x="9296400" y="1269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28">
            <a:extLst>
              <a:ext uri="{FF2B5EF4-FFF2-40B4-BE49-F238E27FC236}">
                <a16:creationId xmlns:a16="http://schemas.microsoft.com/office/drawing/2014/main" id="{0D3FEDB6-4336-42C5-A09B-26590534BB7D}"/>
              </a:ext>
            </a:extLst>
          </p:cNvPr>
          <p:cNvSpPr txBox="1">
            <a:spLocks noChangeArrowheads="1"/>
          </p:cNvSpPr>
          <p:nvPr/>
        </p:nvSpPr>
        <p:spPr bwMode="auto">
          <a:xfrm>
            <a:off x="11125200" y="161278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29">
            <a:extLst>
              <a:ext uri="{FF2B5EF4-FFF2-40B4-BE49-F238E27FC236}">
                <a16:creationId xmlns:a16="http://schemas.microsoft.com/office/drawing/2014/main" id="{91AC223A-7C22-49A9-ADAC-C943E7890BC2}"/>
              </a:ext>
            </a:extLst>
          </p:cNvPr>
          <p:cNvSpPr txBox="1">
            <a:spLocks noChangeArrowheads="1"/>
          </p:cNvSpPr>
          <p:nvPr/>
        </p:nvSpPr>
        <p:spPr bwMode="auto">
          <a:xfrm>
            <a:off x="10382250" y="155563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30">
            <a:extLst>
              <a:ext uri="{FF2B5EF4-FFF2-40B4-BE49-F238E27FC236}">
                <a16:creationId xmlns:a16="http://schemas.microsoft.com/office/drawing/2014/main" id="{37361EA5-C5D4-44A7-A1B0-3F9CBB757AE4}"/>
              </a:ext>
            </a:extLst>
          </p:cNvPr>
          <p:cNvSpPr txBox="1">
            <a:spLocks noChangeArrowheads="1"/>
          </p:cNvSpPr>
          <p:nvPr/>
        </p:nvSpPr>
        <p:spPr bwMode="auto">
          <a:xfrm>
            <a:off x="10668000" y="155563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31">
            <a:extLst>
              <a:ext uri="{FF2B5EF4-FFF2-40B4-BE49-F238E27FC236}">
                <a16:creationId xmlns:a16="http://schemas.microsoft.com/office/drawing/2014/main" id="{7C45D3FA-5371-47C8-97FA-9BA691C9BAE1}"/>
              </a:ext>
            </a:extLst>
          </p:cNvPr>
          <p:cNvSpPr>
            <a:spLocks noChangeShapeType="1"/>
          </p:cNvSpPr>
          <p:nvPr/>
        </p:nvSpPr>
        <p:spPr bwMode="auto">
          <a:xfrm>
            <a:off x="10496550" y="1784234"/>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32">
            <a:extLst>
              <a:ext uri="{FF2B5EF4-FFF2-40B4-BE49-F238E27FC236}">
                <a16:creationId xmlns:a16="http://schemas.microsoft.com/office/drawing/2014/main" id="{952ABCA5-49A9-407E-96AB-1D03469F7003}"/>
              </a:ext>
            </a:extLst>
          </p:cNvPr>
          <p:cNvSpPr>
            <a:spLocks noChangeShapeType="1"/>
          </p:cNvSpPr>
          <p:nvPr/>
        </p:nvSpPr>
        <p:spPr bwMode="auto">
          <a:xfrm>
            <a:off x="1078230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3">
            <a:extLst>
              <a:ext uri="{FF2B5EF4-FFF2-40B4-BE49-F238E27FC236}">
                <a16:creationId xmlns:a16="http://schemas.microsoft.com/office/drawing/2014/main" id="{A3E2ADF7-CC2B-49CF-8319-CDCE70DB34CF}"/>
              </a:ext>
            </a:extLst>
          </p:cNvPr>
          <p:cNvSpPr>
            <a:spLocks noChangeShapeType="1"/>
          </p:cNvSpPr>
          <p:nvPr/>
        </p:nvSpPr>
        <p:spPr bwMode="auto">
          <a:xfrm flipV="1">
            <a:off x="10325100" y="1784234"/>
            <a:ext cx="342900" cy="1714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34">
            <a:extLst>
              <a:ext uri="{FF2B5EF4-FFF2-40B4-BE49-F238E27FC236}">
                <a16:creationId xmlns:a16="http://schemas.microsoft.com/office/drawing/2014/main" id="{E2065588-8950-49E0-8453-2A7DD9B19D47}"/>
              </a:ext>
            </a:extLst>
          </p:cNvPr>
          <p:cNvSpPr>
            <a:spLocks noChangeShapeType="1"/>
          </p:cNvSpPr>
          <p:nvPr/>
        </p:nvSpPr>
        <p:spPr bwMode="auto">
          <a:xfrm>
            <a:off x="51816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35">
            <a:extLst>
              <a:ext uri="{FF2B5EF4-FFF2-40B4-BE49-F238E27FC236}">
                <a16:creationId xmlns:a16="http://schemas.microsoft.com/office/drawing/2014/main" id="{A6C04AEE-96D1-4806-8DD0-7FB1B27FBA67}"/>
              </a:ext>
            </a:extLst>
          </p:cNvPr>
          <p:cNvSpPr>
            <a:spLocks noChangeShapeType="1"/>
          </p:cNvSpPr>
          <p:nvPr/>
        </p:nvSpPr>
        <p:spPr bwMode="auto">
          <a:xfrm>
            <a:off x="49530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36">
            <a:extLst>
              <a:ext uri="{FF2B5EF4-FFF2-40B4-BE49-F238E27FC236}">
                <a16:creationId xmlns:a16="http://schemas.microsoft.com/office/drawing/2014/main" id="{680752EB-BD93-4E7A-B6FE-8065FE5BA26F}"/>
              </a:ext>
            </a:extLst>
          </p:cNvPr>
          <p:cNvSpPr txBox="1">
            <a:spLocks noChangeArrowheads="1"/>
          </p:cNvSpPr>
          <p:nvPr/>
        </p:nvSpPr>
        <p:spPr bwMode="auto">
          <a:xfrm>
            <a:off x="4953000" y="13270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37">
            <a:extLst>
              <a:ext uri="{FF2B5EF4-FFF2-40B4-BE49-F238E27FC236}">
                <a16:creationId xmlns:a16="http://schemas.microsoft.com/office/drawing/2014/main" id="{71AE49B4-DFDB-43BB-89C2-AA07D31F549D}"/>
              </a:ext>
            </a:extLst>
          </p:cNvPr>
          <p:cNvSpPr>
            <a:spLocks noChangeShapeType="1"/>
          </p:cNvSpPr>
          <p:nvPr/>
        </p:nvSpPr>
        <p:spPr bwMode="auto">
          <a:xfrm>
            <a:off x="472440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38">
            <a:extLst>
              <a:ext uri="{FF2B5EF4-FFF2-40B4-BE49-F238E27FC236}">
                <a16:creationId xmlns:a16="http://schemas.microsoft.com/office/drawing/2014/main" id="{92E38398-DE5E-4D87-9176-AD44314993B7}"/>
              </a:ext>
            </a:extLst>
          </p:cNvPr>
          <p:cNvSpPr txBox="1">
            <a:spLocks noChangeArrowheads="1"/>
          </p:cNvSpPr>
          <p:nvPr/>
        </p:nvSpPr>
        <p:spPr bwMode="auto">
          <a:xfrm>
            <a:off x="4495800" y="15556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39">
            <a:extLst>
              <a:ext uri="{FF2B5EF4-FFF2-40B4-BE49-F238E27FC236}">
                <a16:creationId xmlns:a16="http://schemas.microsoft.com/office/drawing/2014/main" id="{C608707D-1552-4EF4-BBFF-578DC294286A}"/>
              </a:ext>
            </a:extLst>
          </p:cNvPr>
          <p:cNvSpPr>
            <a:spLocks noChangeShapeType="1"/>
          </p:cNvSpPr>
          <p:nvPr/>
        </p:nvSpPr>
        <p:spPr bwMode="auto">
          <a:xfrm>
            <a:off x="569595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40">
            <a:extLst>
              <a:ext uri="{FF2B5EF4-FFF2-40B4-BE49-F238E27FC236}">
                <a16:creationId xmlns:a16="http://schemas.microsoft.com/office/drawing/2014/main" id="{09459644-4C85-49B9-BF2D-7A15F1EF604D}"/>
              </a:ext>
            </a:extLst>
          </p:cNvPr>
          <p:cNvSpPr txBox="1">
            <a:spLocks noChangeArrowheads="1"/>
          </p:cNvSpPr>
          <p:nvPr/>
        </p:nvSpPr>
        <p:spPr bwMode="auto">
          <a:xfrm>
            <a:off x="5467350" y="15556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41">
            <a:extLst>
              <a:ext uri="{FF2B5EF4-FFF2-40B4-BE49-F238E27FC236}">
                <a16:creationId xmlns:a16="http://schemas.microsoft.com/office/drawing/2014/main" id="{B9BB4E90-CE03-41D8-A8F6-E9C1D6553697}"/>
              </a:ext>
            </a:extLst>
          </p:cNvPr>
          <p:cNvSpPr>
            <a:spLocks noChangeShapeType="1"/>
          </p:cNvSpPr>
          <p:nvPr/>
        </p:nvSpPr>
        <p:spPr bwMode="auto">
          <a:xfrm>
            <a:off x="4610100" y="178423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42">
            <a:extLst>
              <a:ext uri="{FF2B5EF4-FFF2-40B4-BE49-F238E27FC236}">
                <a16:creationId xmlns:a16="http://schemas.microsoft.com/office/drawing/2014/main" id="{C786781B-5060-4627-817B-4FD465BBDFAF}"/>
              </a:ext>
            </a:extLst>
          </p:cNvPr>
          <p:cNvSpPr>
            <a:spLocks noChangeShapeType="1"/>
          </p:cNvSpPr>
          <p:nvPr/>
        </p:nvSpPr>
        <p:spPr bwMode="auto">
          <a:xfrm>
            <a:off x="5581650" y="178423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AutoShape 43">
            <a:extLst>
              <a:ext uri="{FF2B5EF4-FFF2-40B4-BE49-F238E27FC236}">
                <a16:creationId xmlns:a16="http://schemas.microsoft.com/office/drawing/2014/main" id="{9CF1453D-D277-4CE6-BCB9-B2F9227C412E}"/>
              </a:ext>
            </a:extLst>
          </p:cNvPr>
          <p:cNvSpPr>
            <a:spLocks/>
          </p:cNvSpPr>
          <p:nvPr/>
        </p:nvSpPr>
        <p:spPr bwMode="auto">
          <a:xfrm rot="5400000">
            <a:off x="7696200" y="-1930516"/>
            <a:ext cx="228600" cy="5143500"/>
          </a:xfrm>
          <a:prstGeom prst="leftBracket">
            <a:avLst>
              <a:gd name="adj" fmla="val 1875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44">
            <a:extLst>
              <a:ext uri="{FF2B5EF4-FFF2-40B4-BE49-F238E27FC236}">
                <a16:creationId xmlns:a16="http://schemas.microsoft.com/office/drawing/2014/main" id="{F4F664A0-24B7-48BC-884B-651743CE7040}"/>
              </a:ext>
            </a:extLst>
          </p:cNvPr>
          <p:cNvSpPr txBox="1">
            <a:spLocks noChangeArrowheads="1"/>
          </p:cNvSpPr>
          <p:nvPr/>
        </p:nvSpPr>
        <p:spPr bwMode="auto">
          <a:xfrm>
            <a:off x="7410450" y="58408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Box 94">
            <a:extLst>
              <a:ext uri="{FF2B5EF4-FFF2-40B4-BE49-F238E27FC236}">
                <a16:creationId xmlns:a16="http://schemas.microsoft.com/office/drawing/2014/main" id="{088F164D-605C-4648-8A0A-9634E0F168EA}"/>
              </a:ext>
            </a:extLst>
          </p:cNvPr>
          <p:cNvSpPr txBox="1"/>
          <p:nvPr/>
        </p:nvSpPr>
        <p:spPr>
          <a:xfrm>
            <a:off x="498357" y="2710098"/>
            <a:ext cx="7855067" cy="1015663"/>
          </a:xfrm>
          <a:prstGeom prst="rect">
            <a:avLst/>
          </a:prstGeom>
          <a:noFill/>
        </p:spPr>
        <p:txBody>
          <a:bodyPr wrap="square" rtlCol="0">
            <a:spAutoFit/>
          </a:bodyPr>
          <a:lstStyle/>
          <a:p>
            <a:br>
              <a:rPr lang="en-US" sz="1400" dirty="0">
                <a:latin typeface="Arial Narrow" panose="020B0606020202030204" pitchFamily="34" charset="0"/>
              </a:rPr>
            </a:br>
            <a:r>
              <a:rPr lang="en-US" sz="1400" dirty="0">
                <a:latin typeface="Arial Narrow" panose="020B0606020202030204" pitchFamily="34" charset="0"/>
              </a:rPr>
              <a:t>It’s midnight or midway because of the parable of the ten virgins from when the virgins go to sleep the tarrying of the bridegroom to when they were awoken with the midnight cry to a shut door which is October 22. We mark the tarrying time at April 19, 1844.</a:t>
            </a:r>
            <a:r>
              <a:rPr lang="en-US" dirty="0"/>
              <a:t> </a:t>
            </a:r>
          </a:p>
        </p:txBody>
      </p:sp>
      <p:sp>
        <p:nvSpPr>
          <p:cNvPr id="96" name="TextBox 95">
            <a:extLst>
              <a:ext uri="{FF2B5EF4-FFF2-40B4-BE49-F238E27FC236}">
                <a16:creationId xmlns:a16="http://schemas.microsoft.com/office/drawing/2014/main" id="{C1090E72-253C-4BB5-895D-2CAB82AC96F7}"/>
              </a:ext>
            </a:extLst>
          </p:cNvPr>
          <p:cNvSpPr txBox="1"/>
          <p:nvPr/>
        </p:nvSpPr>
        <p:spPr>
          <a:xfrm>
            <a:off x="485598" y="4413012"/>
            <a:ext cx="11031523" cy="1600438"/>
          </a:xfrm>
          <a:prstGeom prst="rect">
            <a:avLst/>
          </a:prstGeom>
          <a:noFill/>
        </p:spPr>
        <p:txBody>
          <a:bodyPr wrap="square" rtlCol="0">
            <a:spAutoFit/>
          </a:bodyPr>
          <a:lstStyle/>
          <a:p>
            <a:r>
              <a:rPr lang="en-US" sz="1400" dirty="0">
                <a:latin typeface="Arial Narrow" panose="020B0606020202030204" pitchFamily="34" charset="0"/>
              </a:rPr>
              <a:t>We take that to our line, </a:t>
            </a:r>
            <a:r>
              <a:rPr lang="en-US" sz="1400" b="1" dirty="0">
                <a:solidFill>
                  <a:srgbClr val="FF0000"/>
                </a:solidFill>
                <a:latin typeface="Arial Narrow" panose="020B0606020202030204" pitchFamily="34" charset="0"/>
              </a:rPr>
              <a:t>2014 was midway or midnight symbolically, between 911 in 2019</a:t>
            </a:r>
            <a:r>
              <a:rPr lang="en-US" sz="1400" dirty="0">
                <a:latin typeface="Arial Narrow" panose="020B0606020202030204" pitchFamily="34" charset="0"/>
              </a:rPr>
              <a:t>.  911 is the tarrying of the bridegroom, 2014 the virgins are awoken, then the swelling of the midnight cry, 2019 the shut door.   We can place in here two dates, 2016 and 2018 as you would experience in the </a:t>
            </a:r>
            <a:r>
              <a:rPr lang="en-US" sz="1400" dirty="0" err="1">
                <a:latin typeface="Arial Narrow" panose="020B0606020202030204" pitchFamily="34" charset="0"/>
              </a:rPr>
              <a:t>Millerite</a:t>
            </a:r>
            <a:r>
              <a:rPr lang="en-US" sz="1400" dirty="0">
                <a:latin typeface="Arial Narrow" panose="020B0606020202030204" pitchFamily="34" charset="0"/>
              </a:rPr>
              <a:t> history from July to August. Before we went into </a:t>
            </a:r>
            <a:r>
              <a:rPr lang="en-US" sz="1400" dirty="0" err="1">
                <a:latin typeface="Arial Narrow" panose="020B0606020202030204" pitchFamily="34" charset="0"/>
              </a:rPr>
              <a:t>Millerite</a:t>
            </a:r>
            <a:r>
              <a:rPr lang="en-US" sz="1400" dirty="0">
                <a:latin typeface="Arial Narrow" panose="020B0606020202030204" pitchFamily="34" charset="0"/>
              </a:rPr>
              <a:t> history, we talked about the number 126 and 151, how they become symbols of the 2520.  </a:t>
            </a:r>
            <a:r>
              <a:rPr lang="en-US" sz="1400" b="1" dirty="0">
                <a:latin typeface="Arial Narrow" panose="020B0606020202030204" pitchFamily="34" charset="0"/>
              </a:rPr>
              <a:t>We understand the 2520 is the key that unlocks time</a:t>
            </a:r>
            <a:r>
              <a:rPr lang="en-US" sz="1400" dirty="0">
                <a:latin typeface="Arial Narrow" panose="020B0606020202030204" pitchFamily="34" charset="0"/>
              </a:rPr>
              <a:t>. The first date that we want to look at that will take us to 2014 is 1863 which 151 years forward takes us to 2014. What did we notice about 1863?  The American Civil War, it began in 1861 and ended in 1865.  1863 is midway in the American Civil War. </a:t>
            </a:r>
            <a:r>
              <a:rPr lang="en-US" sz="1400" b="1" dirty="0">
                <a:latin typeface="Arial Narrow" panose="020B0606020202030204" pitchFamily="34" charset="0"/>
              </a:rPr>
              <a:t>We then take this history and overlay it with 2001-2019 and understand this is civil war or revolution</a:t>
            </a:r>
            <a:r>
              <a:rPr lang="en-US" sz="1400" dirty="0">
                <a:latin typeface="Arial Narrow" panose="020B0606020202030204" pitchFamily="34" charset="0"/>
              </a:rPr>
              <a:t>. This is the prophetic repetition of the American Civil War. It begins in 2001, we're going to mark how it changes in 2014 and it ends in 2019.</a:t>
            </a:r>
          </a:p>
        </p:txBody>
      </p:sp>
      <p:sp>
        <p:nvSpPr>
          <p:cNvPr id="97" name="TextBox 96">
            <a:extLst>
              <a:ext uri="{FF2B5EF4-FFF2-40B4-BE49-F238E27FC236}">
                <a16:creationId xmlns:a16="http://schemas.microsoft.com/office/drawing/2014/main" id="{A8F14E0F-BDB3-4536-8A97-716DB1802A57}"/>
              </a:ext>
            </a:extLst>
          </p:cNvPr>
          <p:cNvSpPr txBox="1"/>
          <p:nvPr/>
        </p:nvSpPr>
        <p:spPr>
          <a:xfrm>
            <a:off x="9525000" y="1955684"/>
            <a:ext cx="1828792" cy="276999"/>
          </a:xfrm>
          <a:prstGeom prst="rect">
            <a:avLst/>
          </a:prstGeom>
          <a:noFill/>
        </p:spPr>
        <p:txBody>
          <a:bodyPr wrap="square" rtlCol="0">
            <a:spAutoFit/>
          </a:bodyPr>
          <a:lstStyle/>
          <a:p>
            <a:pPr algn="ctr"/>
            <a:r>
              <a:rPr lang="en-US" sz="1200" b="1" dirty="0">
                <a:latin typeface="Arial Narrow" panose="020B0606020202030204" pitchFamily="34" charset="0"/>
              </a:rPr>
              <a:t>Civil War or Revolution</a:t>
            </a:r>
          </a:p>
        </p:txBody>
      </p:sp>
      <p:sp>
        <p:nvSpPr>
          <p:cNvPr id="98" name="TextBox 97">
            <a:extLst>
              <a:ext uri="{FF2B5EF4-FFF2-40B4-BE49-F238E27FC236}">
                <a16:creationId xmlns:a16="http://schemas.microsoft.com/office/drawing/2014/main" id="{EF9A8ABD-D300-4623-B2A1-F36A1561E98E}"/>
              </a:ext>
            </a:extLst>
          </p:cNvPr>
          <p:cNvSpPr txBox="1"/>
          <p:nvPr/>
        </p:nvSpPr>
        <p:spPr>
          <a:xfrm>
            <a:off x="485598" y="593223"/>
            <a:ext cx="3740268" cy="1815882"/>
          </a:xfrm>
          <a:prstGeom prst="rect">
            <a:avLst/>
          </a:prstGeom>
          <a:noFill/>
        </p:spPr>
        <p:txBody>
          <a:bodyPr wrap="square" rtlCol="0">
            <a:spAutoFit/>
          </a:bodyPr>
          <a:lstStyle/>
          <a:p>
            <a:r>
              <a:rPr lang="en-US" sz="1400" dirty="0">
                <a:latin typeface="Arial Narrow" panose="020B0606020202030204" pitchFamily="34" charset="0"/>
              </a:rPr>
              <a:t>We've been studying 2014 and we overlaid it with </a:t>
            </a:r>
            <a:r>
              <a:rPr lang="en-US" sz="1400" dirty="0" err="1">
                <a:latin typeface="Arial Narrow" panose="020B0606020202030204" pitchFamily="34" charset="0"/>
              </a:rPr>
              <a:t>Millerite</a:t>
            </a:r>
            <a:r>
              <a:rPr lang="en-US" sz="1400" dirty="0">
                <a:latin typeface="Arial Narrow" panose="020B0606020202030204" pitchFamily="34" charset="0"/>
              </a:rPr>
              <a:t> history. We saw that 2014 in </a:t>
            </a:r>
            <a:r>
              <a:rPr lang="en-US" sz="1400" dirty="0" err="1">
                <a:latin typeface="Arial Narrow" panose="020B0606020202030204" pitchFamily="34" charset="0"/>
              </a:rPr>
              <a:t>Millerite</a:t>
            </a:r>
            <a:r>
              <a:rPr lang="en-US" sz="1400" dirty="0">
                <a:latin typeface="Arial Narrow" panose="020B0606020202030204" pitchFamily="34" charset="0"/>
              </a:rPr>
              <a:t> history is July 21. We read all the quotes and we drew it out mathematically, so we could see why the pioneers called at midway or midnight. </a:t>
            </a:r>
            <a:r>
              <a:rPr lang="en-US" sz="1400" b="1" dirty="0">
                <a:latin typeface="Arial Narrow" panose="020B0606020202030204" pitchFamily="34" charset="0"/>
              </a:rPr>
              <a:t>It's </a:t>
            </a:r>
            <a:r>
              <a:rPr lang="en-US" sz="1400" b="1" u="sng" dirty="0">
                <a:latin typeface="Arial Narrow" panose="020B0606020202030204" pitchFamily="34" charset="0"/>
              </a:rPr>
              <a:t>midway between two dates</a:t>
            </a:r>
            <a:r>
              <a:rPr lang="en-US" sz="1400" b="1" dirty="0">
                <a:latin typeface="Arial Narrow" panose="020B0606020202030204" pitchFamily="34" charset="0"/>
              </a:rPr>
              <a:t>: April 19th to October 22, 1844</a:t>
            </a:r>
            <a:r>
              <a:rPr lang="en-US" sz="1400" dirty="0">
                <a:latin typeface="Arial Narrow" panose="020B0606020202030204" pitchFamily="34" charset="0"/>
              </a:rPr>
              <a:t>.   The reason that they called it midway is because it came between two dates.</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5" name="TextBox 4">
            <a:extLst>
              <a:ext uri="{FF2B5EF4-FFF2-40B4-BE49-F238E27FC236}">
                <a16:creationId xmlns:a16="http://schemas.microsoft.com/office/drawing/2014/main" id="{9C926444-3B48-4E8C-A9C4-8205BB745892}"/>
              </a:ext>
            </a:extLst>
          </p:cNvPr>
          <p:cNvSpPr txBox="1"/>
          <p:nvPr/>
        </p:nvSpPr>
        <p:spPr>
          <a:xfrm>
            <a:off x="1096380" y="596098"/>
            <a:ext cx="6736360" cy="2462213"/>
          </a:xfrm>
          <a:prstGeom prst="rect">
            <a:avLst/>
          </a:prstGeom>
          <a:noFill/>
        </p:spPr>
        <p:txBody>
          <a:bodyPr wrap="square" rtlCol="0">
            <a:spAutoFit/>
          </a:bodyPr>
          <a:lstStyle/>
          <a:p>
            <a:r>
              <a:rPr lang="en-US" sz="1400" dirty="0">
                <a:latin typeface="Arial Narrow" panose="020B0606020202030204" pitchFamily="34" charset="0"/>
              </a:rPr>
              <a:t>We're going to look at the history of what happened in America prior to 1863.  Between 1861 and 1865 there was a civil war that was the northern states against the southern states. The northern states were led by Abraham Lincoln, the Union and they were the Republicans. The southern states or the Confederates were the Democrats. So we have the Union against the Confederates.  Who’s winning in 1861 to 1863?  We have the north - Abraham Lincoln, the Union,  and in the South it's the Confederates. Prior to 1863 the South is winning, they were doing very well in the war. What did the northern states do under Abraham Lincoln? </a:t>
            </a:r>
            <a:r>
              <a:rPr lang="en-US" sz="1400" b="1" dirty="0">
                <a:solidFill>
                  <a:srgbClr val="FF0000"/>
                </a:solidFill>
                <a:latin typeface="Arial Narrow" panose="020B0606020202030204" pitchFamily="34" charset="0"/>
              </a:rPr>
              <a:t>1863 marks the turning point where you go from the southern states, the Democrats who were winning, and now the Republicans are winning</a:t>
            </a:r>
            <a:r>
              <a:rPr lang="en-US" sz="1400" dirty="0">
                <a:latin typeface="Arial Narrow" panose="020B0606020202030204" pitchFamily="34" charset="0"/>
              </a:rPr>
              <a:t>. There's two important battles in 1863, the most important battle of the American Civil War was </a:t>
            </a:r>
            <a:r>
              <a:rPr lang="en-US" sz="1400" b="1" dirty="0">
                <a:latin typeface="Arial Narrow" panose="020B0606020202030204" pitchFamily="34" charset="0"/>
              </a:rPr>
              <a:t>the Battle of Gettysburg</a:t>
            </a:r>
            <a:r>
              <a:rPr lang="en-US" sz="1400" dirty="0">
                <a:latin typeface="Arial Narrow" panose="020B0606020202030204" pitchFamily="34" charset="0"/>
              </a:rPr>
              <a:t>. Robert E Lee was invading the North and he's halted at Gettysburg and it marks a turning point where he starts to lose and the Republicans begin to win. </a:t>
            </a:r>
          </a:p>
        </p:txBody>
      </p:sp>
      <p:sp>
        <p:nvSpPr>
          <p:cNvPr id="6" name="Text Box 2">
            <a:extLst>
              <a:ext uri="{FF2B5EF4-FFF2-40B4-BE49-F238E27FC236}">
                <a16:creationId xmlns:a16="http://schemas.microsoft.com/office/drawing/2014/main" id="{62ACD312-014C-4A36-B6AA-CE900B5A9C56}"/>
              </a:ext>
            </a:extLst>
          </p:cNvPr>
          <p:cNvSpPr txBox="1">
            <a:spLocks noChangeArrowheads="1"/>
          </p:cNvSpPr>
          <p:nvPr/>
        </p:nvSpPr>
        <p:spPr bwMode="auto">
          <a:xfrm>
            <a:off x="8175640" y="973123"/>
            <a:ext cx="245745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3">
            <a:extLst>
              <a:ext uri="{FF2B5EF4-FFF2-40B4-BE49-F238E27FC236}">
                <a16:creationId xmlns:a16="http://schemas.microsoft.com/office/drawing/2014/main" id="{7B54F27F-9CCE-43D3-B535-B21D857F6E43}"/>
              </a:ext>
            </a:extLst>
          </p:cNvPr>
          <p:cNvSpPr>
            <a:spLocks noChangeShapeType="1"/>
          </p:cNvSpPr>
          <p:nvPr/>
        </p:nvSpPr>
        <p:spPr bwMode="auto">
          <a:xfrm>
            <a:off x="9832990" y="12588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4">
            <a:extLst>
              <a:ext uri="{FF2B5EF4-FFF2-40B4-BE49-F238E27FC236}">
                <a16:creationId xmlns:a16="http://schemas.microsoft.com/office/drawing/2014/main" id="{6A0A1980-B25F-4D93-A251-4BD88530C259}"/>
              </a:ext>
            </a:extLst>
          </p:cNvPr>
          <p:cNvSpPr>
            <a:spLocks noChangeShapeType="1"/>
          </p:cNvSpPr>
          <p:nvPr/>
        </p:nvSpPr>
        <p:spPr bwMode="auto">
          <a:xfrm>
            <a:off x="9604390" y="12588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5">
            <a:extLst>
              <a:ext uri="{FF2B5EF4-FFF2-40B4-BE49-F238E27FC236}">
                <a16:creationId xmlns:a16="http://schemas.microsoft.com/office/drawing/2014/main" id="{9A427BC8-DD45-4DC3-A8EA-B63282445644}"/>
              </a:ext>
            </a:extLst>
          </p:cNvPr>
          <p:cNvSpPr txBox="1">
            <a:spLocks noChangeArrowheads="1"/>
          </p:cNvSpPr>
          <p:nvPr/>
        </p:nvSpPr>
        <p:spPr bwMode="auto">
          <a:xfrm>
            <a:off x="9604390" y="10302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6">
            <a:extLst>
              <a:ext uri="{FF2B5EF4-FFF2-40B4-BE49-F238E27FC236}">
                <a16:creationId xmlns:a16="http://schemas.microsoft.com/office/drawing/2014/main" id="{05C4BC3C-6570-439D-B9AF-D24E31525821}"/>
              </a:ext>
            </a:extLst>
          </p:cNvPr>
          <p:cNvSpPr>
            <a:spLocks noChangeShapeType="1"/>
          </p:cNvSpPr>
          <p:nvPr/>
        </p:nvSpPr>
        <p:spPr bwMode="auto">
          <a:xfrm>
            <a:off x="9375790" y="148747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7">
            <a:extLst>
              <a:ext uri="{FF2B5EF4-FFF2-40B4-BE49-F238E27FC236}">
                <a16:creationId xmlns:a16="http://schemas.microsoft.com/office/drawing/2014/main" id="{360C280D-E160-438F-8373-5C3152CCF61B}"/>
              </a:ext>
            </a:extLst>
          </p:cNvPr>
          <p:cNvSpPr txBox="1">
            <a:spLocks noChangeArrowheads="1"/>
          </p:cNvSpPr>
          <p:nvPr/>
        </p:nvSpPr>
        <p:spPr bwMode="auto">
          <a:xfrm>
            <a:off x="9147190" y="12588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8">
            <a:extLst>
              <a:ext uri="{FF2B5EF4-FFF2-40B4-BE49-F238E27FC236}">
                <a16:creationId xmlns:a16="http://schemas.microsoft.com/office/drawing/2014/main" id="{D36FA4A6-5E67-419F-BF08-9BA65ADB5630}"/>
              </a:ext>
            </a:extLst>
          </p:cNvPr>
          <p:cNvSpPr>
            <a:spLocks noChangeShapeType="1"/>
          </p:cNvSpPr>
          <p:nvPr/>
        </p:nvSpPr>
        <p:spPr bwMode="auto">
          <a:xfrm>
            <a:off x="10347340" y="148747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9">
            <a:extLst>
              <a:ext uri="{FF2B5EF4-FFF2-40B4-BE49-F238E27FC236}">
                <a16:creationId xmlns:a16="http://schemas.microsoft.com/office/drawing/2014/main" id="{C7D12CD9-2CD5-4D90-BB99-729824ACEF02}"/>
              </a:ext>
            </a:extLst>
          </p:cNvPr>
          <p:cNvSpPr txBox="1">
            <a:spLocks noChangeArrowheads="1"/>
          </p:cNvSpPr>
          <p:nvPr/>
        </p:nvSpPr>
        <p:spPr bwMode="auto">
          <a:xfrm>
            <a:off x="10118740" y="12588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0">
            <a:extLst>
              <a:ext uri="{FF2B5EF4-FFF2-40B4-BE49-F238E27FC236}">
                <a16:creationId xmlns:a16="http://schemas.microsoft.com/office/drawing/2014/main" id="{CBC17232-070C-4442-85CB-855F905B41CE}"/>
              </a:ext>
            </a:extLst>
          </p:cNvPr>
          <p:cNvSpPr>
            <a:spLocks noChangeShapeType="1"/>
          </p:cNvSpPr>
          <p:nvPr/>
        </p:nvSpPr>
        <p:spPr bwMode="auto">
          <a:xfrm>
            <a:off x="9261490" y="148747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1">
            <a:extLst>
              <a:ext uri="{FF2B5EF4-FFF2-40B4-BE49-F238E27FC236}">
                <a16:creationId xmlns:a16="http://schemas.microsoft.com/office/drawing/2014/main" id="{65DCD48D-BD98-4E4D-841F-5A1D08F10A96}"/>
              </a:ext>
            </a:extLst>
          </p:cNvPr>
          <p:cNvSpPr>
            <a:spLocks noChangeShapeType="1"/>
          </p:cNvSpPr>
          <p:nvPr/>
        </p:nvSpPr>
        <p:spPr bwMode="auto">
          <a:xfrm>
            <a:off x="10233040" y="148747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2">
            <a:extLst>
              <a:ext uri="{FF2B5EF4-FFF2-40B4-BE49-F238E27FC236}">
                <a16:creationId xmlns:a16="http://schemas.microsoft.com/office/drawing/2014/main" id="{C4C59BC5-05A2-4EEA-B296-DF1A496A833F}"/>
              </a:ext>
            </a:extLst>
          </p:cNvPr>
          <p:cNvSpPr>
            <a:spLocks noChangeShapeType="1"/>
          </p:cNvSpPr>
          <p:nvPr/>
        </p:nvSpPr>
        <p:spPr bwMode="auto">
          <a:xfrm>
            <a:off x="9261490" y="1658923"/>
            <a:ext cx="1371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3">
            <a:extLst>
              <a:ext uri="{FF2B5EF4-FFF2-40B4-BE49-F238E27FC236}">
                <a16:creationId xmlns:a16="http://schemas.microsoft.com/office/drawing/2014/main" id="{97C8F5B1-E6D1-4827-BCC0-E473D4EDBE78}"/>
              </a:ext>
            </a:extLst>
          </p:cNvPr>
          <p:cNvSpPr txBox="1">
            <a:spLocks noChangeArrowheads="1"/>
          </p:cNvSpPr>
          <p:nvPr/>
        </p:nvSpPr>
        <p:spPr bwMode="auto">
          <a:xfrm>
            <a:off x="8461390" y="2058972"/>
            <a:ext cx="2286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noProof="1">
                <a:ln>
                  <a:noFill/>
                </a:ln>
                <a:solidFill>
                  <a:srgbClr val="000000"/>
                </a:solidFill>
                <a:effectLst/>
                <a:latin typeface="Arial Narrow" panose="020B0606020202030204" pitchFamily="34" charset="0"/>
              </a:rPr>
              <a:t>Robert E. Lee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Box 17">
            <a:extLst>
              <a:ext uri="{FF2B5EF4-FFF2-40B4-BE49-F238E27FC236}">
                <a16:creationId xmlns:a16="http://schemas.microsoft.com/office/drawing/2014/main" id="{86F58D4B-EF89-4151-BFCA-18561FCAEFA1}"/>
              </a:ext>
            </a:extLst>
          </p:cNvPr>
          <p:cNvSpPr txBox="1"/>
          <p:nvPr/>
        </p:nvSpPr>
        <p:spPr>
          <a:xfrm>
            <a:off x="729842" y="3429000"/>
            <a:ext cx="10729519" cy="2677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wrap="square" rtlCol="0">
            <a:spAutoFit/>
          </a:bodyPr>
          <a:lstStyle/>
          <a:p>
            <a:r>
              <a:rPr lang="en-US" sz="1400" b="1" dirty="0">
                <a:latin typeface="Arial Narrow" panose="020B0606020202030204" pitchFamily="34" charset="0"/>
              </a:rPr>
              <a:t>Gettysburg Address:  </a:t>
            </a:r>
            <a:r>
              <a:rPr lang="en-US" sz="1400" dirty="0">
                <a:latin typeface="Arial Narrow" panose="020B0606020202030204" pitchFamily="34" charset="0"/>
              </a:rPr>
              <a:t>Four score and seven years ago our fathers brought forth on this continent, a new nation, conceived in Liberty, and dedicated to the proposition that all men are created equal. 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a:t>
            </a:r>
          </a:p>
          <a:p>
            <a:endParaRPr lang="en-US" sz="1400" dirty="0">
              <a:latin typeface="Arial Narrow" panose="020B0606020202030204" pitchFamily="34" charset="0"/>
            </a:endParaRPr>
          </a:p>
          <a:p>
            <a:r>
              <a:rPr lang="en-US" sz="1400" dirty="0">
                <a:latin typeface="Arial Narrow" panose="020B0606020202030204" pitchFamily="34" charset="0"/>
              </a:rPr>
              <a:t>But, in a larger sense, we can not dedicate—we can not consecrate—we can not hallow—this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us—that from these honored dead we take increased devotion to that cause for which they gave the last full measure of devotion—that we here highly resolve that these dead shall not have died in vain—</a:t>
            </a:r>
            <a:r>
              <a:rPr lang="en-US" sz="1400" b="1" dirty="0">
                <a:latin typeface="Arial Narrow" panose="020B0606020202030204" pitchFamily="34" charset="0"/>
              </a:rPr>
              <a:t>that this nation, under God</a:t>
            </a:r>
            <a:r>
              <a:rPr lang="en-US" sz="1400" dirty="0">
                <a:latin typeface="Arial Narrow" panose="020B0606020202030204" pitchFamily="34" charset="0"/>
              </a:rPr>
              <a:t>, shall have a new birth of freedom—and that government of the people, by the people, for the people, shall not perish from the earth.</a:t>
            </a:r>
          </a:p>
          <a:p>
            <a:r>
              <a:rPr lang="en-US" sz="1400" dirty="0">
                <a:latin typeface="Arial Narrow" panose="020B0606020202030204" pitchFamily="34" charset="0"/>
              </a:rPr>
              <a:t>—</a:t>
            </a:r>
            <a:r>
              <a:rPr lang="en-US" sz="1400" dirty="0">
                <a:latin typeface="Arial Narrow" panose="020B0606020202030204" pitchFamily="34" charset="0"/>
                <a:hlinkClick r:id="rId2" tooltip="Abraham Lincoln"/>
              </a:rPr>
              <a:t>Abraham Lincoln</a:t>
            </a:r>
            <a:endParaRPr lang="en-US" sz="1400" dirty="0">
              <a:latin typeface="Arial Narrow" panose="020B060602020203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097" name="Text Box 46">
            <a:extLst>
              <a:ext uri="{FF2B5EF4-FFF2-40B4-BE49-F238E27FC236}">
                <a16:creationId xmlns:a16="http://schemas.microsoft.com/office/drawing/2014/main" id="{839A6BCE-18CE-49CF-A1C0-E2BCC5467546}"/>
              </a:ext>
            </a:extLst>
          </p:cNvPr>
          <p:cNvSpPr txBox="1">
            <a:spLocks noChangeArrowheads="1"/>
          </p:cNvSpPr>
          <p:nvPr/>
        </p:nvSpPr>
        <p:spPr bwMode="auto">
          <a:xfrm>
            <a:off x="2831372" y="328009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8" name="Line 47">
            <a:extLst>
              <a:ext uri="{FF2B5EF4-FFF2-40B4-BE49-F238E27FC236}">
                <a16:creationId xmlns:a16="http://schemas.microsoft.com/office/drawing/2014/main" id="{37FF73F6-2CF0-4246-AFCB-F22FE322CB36}"/>
              </a:ext>
            </a:extLst>
          </p:cNvPr>
          <p:cNvSpPr>
            <a:spLocks noChangeShapeType="1"/>
          </p:cNvSpPr>
          <p:nvPr/>
        </p:nvSpPr>
        <p:spPr bwMode="auto">
          <a:xfrm>
            <a:off x="2831372" y="476599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9" name="Line 48">
            <a:extLst>
              <a:ext uri="{FF2B5EF4-FFF2-40B4-BE49-F238E27FC236}">
                <a16:creationId xmlns:a16="http://schemas.microsoft.com/office/drawing/2014/main" id="{7288CEE9-B992-4834-B53D-54BD18EE1F9F}"/>
              </a:ext>
            </a:extLst>
          </p:cNvPr>
          <p:cNvSpPr>
            <a:spLocks noChangeShapeType="1"/>
          </p:cNvSpPr>
          <p:nvPr/>
        </p:nvSpPr>
        <p:spPr bwMode="auto">
          <a:xfrm>
            <a:off x="866067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0" name="Line 49">
            <a:extLst>
              <a:ext uri="{FF2B5EF4-FFF2-40B4-BE49-F238E27FC236}">
                <a16:creationId xmlns:a16="http://schemas.microsoft.com/office/drawing/2014/main" id="{D312752B-FA00-441F-B189-C0C8943B53C0}"/>
              </a:ext>
            </a:extLst>
          </p:cNvPr>
          <p:cNvSpPr>
            <a:spLocks noChangeShapeType="1"/>
          </p:cNvSpPr>
          <p:nvPr/>
        </p:nvSpPr>
        <p:spPr bwMode="auto">
          <a:xfrm>
            <a:off x="843207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1" name="Text Box 50">
            <a:extLst>
              <a:ext uri="{FF2B5EF4-FFF2-40B4-BE49-F238E27FC236}">
                <a16:creationId xmlns:a16="http://schemas.microsoft.com/office/drawing/2014/main" id="{C42FFE93-B3AA-4702-AA6A-763D22C543FA}"/>
              </a:ext>
            </a:extLst>
          </p:cNvPr>
          <p:cNvSpPr txBox="1">
            <a:spLocks noChangeArrowheads="1"/>
          </p:cNvSpPr>
          <p:nvPr/>
        </p:nvSpPr>
        <p:spPr bwMode="auto">
          <a:xfrm>
            <a:off x="8432072" y="408019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2" name="Line 51">
            <a:extLst>
              <a:ext uri="{FF2B5EF4-FFF2-40B4-BE49-F238E27FC236}">
                <a16:creationId xmlns:a16="http://schemas.microsoft.com/office/drawing/2014/main" id="{F1DE6ECC-D6BD-4774-AB93-5A78CE139571}"/>
              </a:ext>
            </a:extLst>
          </p:cNvPr>
          <p:cNvSpPr>
            <a:spLocks noChangeShapeType="1"/>
          </p:cNvSpPr>
          <p:nvPr/>
        </p:nvSpPr>
        <p:spPr bwMode="auto">
          <a:xfrm>
            <a:off x="940362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4" name="Line 52">
            <a:extLst>
              <a:ext uri="{FF2B5EF4-FFF2-40B4-BE49-F238E27FC236}">
                <a16:creationId xmlns:a16="http://schemas.microsoft.com/office/drawing/2014/main" id="{9D346E32-52AD-4BD6-A20F-54D97B9D7F18}"/>
              </a:ext>
            </a:extLst>
          </p:cNvPr>
          <p:cNvSpPr>
            <a:spLocks noChangeShapeType="1"/>
          </p:cNvSpPr>
          <p:nvPr/>
        </p:nvSpPr>
        <p:spPr bwMode="auto">
          <a:xfrm>
            <a:off x="917502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5" name="Text Box 53">
            <a:extLst>
              <a:ext uri="{FF2B5EF4-FFF2-40B4-BE49-F238E27FC236}">
                <a16:creationId xmlns:a16="http://schemas.microsoft.com/office/drawing/2014/main" id="{8A3B84E3-D26D-4667-AB0E-120B7FE5475E}"/>
              </a:ext>
            </a:extLst>
          </p:cNvPr>
          <p:cNvSpPr txBox="1">
            <a:spLocks noChangeArrowheads="1"/>
          </p:cNvSpPr>
          <p:nvPr/>
        </p:nvSpPr>
        <p:spPr bwMode="auto">
          <a:xfrm>
            <a:off x="9175022" y="390874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6" name="Text Box 54">
            <a:extLst>
              <a:ext uri="{FF2B5EF4-FFF2-40B4-BE49-F238E27FC236}">
                <a16:creationId xmlns:a16="http://schemas.microsoft.com/office/drawing/2014/main" id="{E95A2322-E23F-4AFC-BC98-067B87A4D3DB}"/>
              </a:ext>
            </a:extLst>
          </p:cNvPr>
          <p:cNvSpPr txBox="1">
            <a:spLocks noChangeArrowheads="1"/>
          </p:cNvSpPr>
          <p:nvPr/>
        </p:nvSpPr>
        <p:spPr bwMode="auto">
          <a:xfrm>
            <a:off x="8374922" y="362299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7" name="Line 55">
            <a:extLst>
              <a:ext uri="{FF2B5EF4-FFF2-40B4-BE49-F238E27FC236}">
                <a16:creationId xmlns:a16="http://schemas.microsoft.com/office/drawing/2014/main" id="{B34F8297-26B9-4D41-B169-B4CA1F634DE3}"/>
              </a:ext>
            </a:extLst>
          </p:cNvPr>
          <p:cNvSpPr>
            <a:spLocks noChangeShapeType="1"/>
          </p:cNvSpPr>
          <p:nvPr/>
        </p:nvSpPr>
        <p:spPr bwMode="auto">
          <a:xfrm>
            <a:off x="7174772" y="596614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8" name="Line 56">
            <a:extLst>
              <a:ext uri="{FF2B5EF4-FFF2-40B4-BE49-F238E27FC236}">
                <a16:creationId xmlns:a16="http://schemas.microsoft.com/office/drawing/2014/main" id="{6D43606D-1DD5-4E43-AE96-B217F68E6F60}"/>
              </a:ext>
            </a:extLst>
          </p:cNvPr>
          <p:cNvSpPr>
            <a:spLocks noChangeShapeType="1"/>
          </p:cNvSpPr>
          <p:nvPr/>
        </p:nvSpPr>
        <p:spPr bwMode="auto">
          <a:xfrm>
            <a:off x="866067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9" name="Line 57">
            <a:extLst>
              <a:ext uri="{FF2B5EF4-FFF2-40B4-BE49-F238E27FC236}">
                <a16:creationId xmlns:a16="http://schemas.microsoft.com/office/drawing/2014/main" id="{470F00A4-F3C5-491D-B6E5-C6D0018BEA77}"/>
              </a:ext>
            </a:extLst>
          </p:cNvPr>
          <p:cNvSpPr>
            <a:spLocks noChangeShapeType="1"/>
          </p:cNvSpPr>
          <p:nvPr/>
        </p:nvSpPr>
        <p:spPr bwMode="auto">
          <a:xfrm>
            <a:off x="843207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0" name="Text Box 58">
            <a:extLst>
              <a:ext uri="{FF2B5EF4-FFF2-40B4-BE49-F238E27FC236}">
                <a16:creationId xmlns:a16="http://schemas.microsoft.com/office/drawing/2014/main" id="{EA673016-AE9F-4B77-ADEE-9B11F3008787}"/>
              </a:ext>
            </a:extLst>
          </p:cNvPr>
          <p:cNvSpPr txBox="1">
            <a:spLocks noChangeArrowheads="1"/>
          </p:cNvSpPr>
          <p:nvPr/>
        </p:nvSpPr>
        <p:spPr bwMode="auto">
          <a:xfrm>
            <a:off x="8432072" y="528034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1" name="Text Box 59">
            <a:extLst>
              <a:ext uri="{FF2B5EF4-FFF2-40B4-BE49-F238E27FC236}">
                <a16:creationId xmlns:a16="http://schemas.microsoft.com/office/drawing/2014/main" id="{98B2AFC6-84D7-4B1A-8B4A-3C4D6EE3A0F8}"/>
              </a:ext>
            </a:extLst>
          </p:cNvPr>
          <p:cNvSpPr txBox="1">
            <a:spLocks noChangeArrowheads="1"/>
          </p:cNvSpPr>
          <p:nvPr/>
        </p:nvSpPr>
        <p:spPr bwMode="auto">
          <a:xfrm>
            <a:off x="8374922" y="482314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2" name="Line 60">
            <a:extLst>
              <a:ext uri="{FF2B5EF4-FFF2-40B4-BE49-F238E27FC236}">
                <a16:creationId xmlns:a16="http://schemas.microsoft.com/office/drawing/2014/main" id="{B6C1A421-660C-447B-9C89-7D9C03151774}"/>
              </a:ext>
            </a:extLst>
          </p:cNvPr>
          <p:cNvSpPr>
            <a:spLocks noChangeShapeType="1"/>
          </p:cNvSpPr>
          <p:nvPr/>
        </p:nvSpPr>
        <p:spPr bwMode="auto">
          <a:xfrm>
            <a:off x="940362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3" name="Line 61">
            <a:extLst>
              <a:ext uri="{FF2B5EF4-FFF2-40B4-BE49-F238E27FC236}">
                <a16:creationId xmlns:a16="http://schemas.microsoft.com/office/drawing/2014/main" id="{9B6EB638-32BB-4B88-8BBB-55AEDD3DDEB3}"/>
              </a:ext>
            </a:extLst>
          </p:cNvPr>
          <p:cNvSpPr>
            <a:spLocks noChangeShapeType="1"/>
          </p:cNvSpPr>
          <p:nvPr/>
        </p:nvSpPr>
        <p:spPr bwMode="auto">
          <a:xfrm>
            <a:off x="917502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4" name="Text Box 62">
            <a:extLst>
              <a:ext uri="{FF2B5EF4-FFF2-40B4-BE49-F238E27FC236}">
                <a16:creationId xmlns:a16="http://schemas.microsoft.com/office/drawing/2014/main" id="{44400828-D333-4023-B8CE-64A425CBF3C0}"/>
              </a:ext>
            </a:extLst>
          </p:cNvPr>
          <p:cNvSpPr txBox="1">
            <a:spLocks noChangeArrowheads="1"/>
          </p:cNvSpPr>
          <p:nvPr/>
        </p:nvSpPr>
        <p:spPr bwMode="auto">
          <a:xfrm>
            <a:off x="9175022" y="522319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5" name="Line 63">
            <a:extLst>
              <a:ext uri="{FF2B5EF4-FFF2-40B4-BE49-F238E27FC236}">
                <a16:creationId xmlns:a16="http://schemas.microsoft.com/office/drawing/2014/main" id="{B2C60AC8-ABDB-4C26-92A9-E94B5B906751}"/>
              </a:ext>
            </a:extLst>
          </p:cNvPr>
          <p:cNvSpPr>
            <a:spLocks noChangeShapeType="1"/>
          </p:cNvSpPr>
          <p:nvPr/>
        </p:nvSpPr>
        <p:spPr bwMode="auto">
          <a:xfrm>
            <a:off x="786057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6" name="Line 64">
            <a:extLst>
              <a:ext uri="{FF2B5EF4-FFF2-40B4-BE49-F238E27FC236}">
                <a16:creationId xmlns:a16="http://schemas.microsoft.com/office/drawing/2014/main" id="{9DEDD971-27D3-4DB5-9D9C-72FFC3092DA8}"/>
              </a:ext>
            </a:extLst>
          </p:cNvPr>
          <p:cNvSpPr>
            <a:spLocks noChangeShapeType="1"/>
          </p:cNvSpPr>
          <p:nvPr/>
        </p:nvSpPr>
        <p:spPr bwMode="auto">
          <a:xfrm>
            <a:off x="763197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7" name="Text Box 65">
            <a:extLst>
              <a:ext uri="{FF2B5EF4-FFF2-40B4-BE49-F238E27FC236}">
                <a16:creationId xmlns:a16="http://schemas.microsoft.com/office/drawing/2014/main" id="{8FEE5853-6108-40AD-BE88-2424486DE2C5}"/>
              </a:ext>
            </a:extLst>
          </p:cNvPr>
          <p:cNvSpPr txBox="1">
            <a:spLocks noChangeArrowheads="1"/>
          </p:cNvSpPr>
          <p:nvPr/>
        </p:nvSpPr>
        <p:spPr bwMode="auto">
          <a:xfrm>
            <a:off x="7631972" y="528034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8" name="Text Box 66">
            <a:extLst>
              <a:ext uri="{FF2B5EF4-FFF2-40B4-BE49-F238E27FC236}">
                <a16:creationId xmlns:a16="http://schemas.microsoft.com/office/drawing/2014/main" id="{B687CAA6-06E1-4CE5-B660-7A3EC806B79B}"/>
              </a:ext>
            </a:extLst>
          </p:cNvPr>
          <p:cNvSpPr txBox="1">
            <a:spLocks noChangeArrowheads="1"/>
          </p:cNvSpPr>
          <p:nvPr/>
        </p:nvSpPr>
        <p:spPr bwMode="auto">
          <a:xfrm>
            <a:off x="8832122" y="562324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9" name="Text Box 67">
            <a:extLst>
              <a:ext uri="{FF2B5EF4-FFF2-40B4-BE49-F238E27FC236}">
                <a16:creationId xmlns:a16="http://schemas.microsoft.com/office/drawing/2014/main" id="{D25334F8-AE4D-4357-B074-0463FAEA1D5F}"/>
              </a:ext>
            </a:extLst>
          </p:cNvPr>
          <p:cNvSpPr txBox="1">
            <a:spLocks noChangeArrowheads="1"/>
          </p:cNvSpPr>
          <p:nvPr/>
        </p:nvSpPr>
        <p:spPr bwMode="auto">
          <a:xfrm>
            <a:off x="8089172" y="562324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0" name="Text Box 68">
            <a:extLst>
              <a:ext uri="{FF2B5EF4-FFF2-40B4-BE49-F238E27FC236}">
                <a16:creationId xmlns:a16="http://schemas.microsoft.com/office/drawing/2014/main" id="{47457FAF-23B5-4F6E-8808-2B9CF2809AFC}"/>
              </a:ext>
            </a:extLst>
          </p:cNvPr>
          <p:cNvSpPr txBox="1">
            <a:spLocks noChangeArrowheads="1"/>
          </p:cNvSpPr>
          <p:nvPr/>
        </p:nvSpPr>
        <p:spPr bwMode="auto">
          <a:xfrm>
            <a:off x="9460772" y="562324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1" name="Line 69">
            <a:extLst>
              <a:ext uri="{FF2B5EF4-FFF2-40B4-BE49-F238E27FC236}">
                <a16:creationId xmlns:a16="http://schemas.microsoft.com/office/drawing/2014/main" id="{975D1C42-0D2F-4851-A4CB-BB60324F227D}"/>
              </a:ext>
            </a:extLst>
          </p:cNvPr>
          <p:cNvSpPr>
            <a:spLocks noChangeShapeType="1"/>
          </p:cNvSpPr>
          <p:nvPr/>
        </p:nvSpPr>
        <p:spPr bwMode="auto">
          <a:xfrm>
            <a:off x="786057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2" name="Line 70">
            <a:extLst>
              <a:ext uri="{FF2B5EF4-FFF2-40B4-BE49-F238E27FC236}">
                <a16:creationId xmlns:a16="http://schemas.microsoft.com/office/drawing/2014/main" id="{D07D1FA2-BDB6-4F8C-9E0C-A67C7DFFE0D7}"/>
              </a:ext>
            </a:extLst>
          </p:cNvPr>
          <p:cNvSpPr>
            <a:spLocks noChangeShapeType="1"/>
          </p:cNvSpPr>
          <p:nvPr/>
        </p:nvSpPr>
        <p:spPr bwMode="auto">
          <a:xfrm>
            <a:off x="763197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3" name="Text Box 71">
            <a:extLst>
              <a:ext uri="{FF2B5EF4-FFF2-40B4-BE49-F238E27FC236}">
                <a16:creationId xmlns:a16="http://schemas.microsoft.com/office/drawing/2014/main" id="{484B3062-108B-4059-857D-0983F0EC746B}"/>
              </a:ext>
            </a:extLst>
          </p:cNvPr>
          <p:cNvSpPr txBox="1">
            <a:spLocks noChangeArrowheads="1"/>
          </p:cNvSpPr>
          <p:nvPr/>
        </p:nvSpPr>
        <p:spPr bwMode="auto">
          <a:xfrm>
            <a:off x="7631972" y="408019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4" name="Text Box 72">
            <a:extLst>
              <a:ext uri="{FF2B5EF4-FFF2-40B4-BE49-F238E27FC236}">
                <a16:creationId xmlns:a16="http://schemas.microsoft.com/office/drawing/2014/main" id="{C7D2D046-638E-4A36-90BA-5568CDACB513}"/>
              </a:ext>
            </a:extLst>
          </p:cNvPr>
          <p:cNvSpPr txBox="1">
            <a:spLocks noChangeArrowheads="1"/>
          </p:cNvSpPr>
          <p:nvPr/>
        </p:nvSpPr>
        <p:spPr bwMode="auto">
          <a:xfrm>
            <a:off x="9460772" y="442309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5" name="Text Box 73">
            <a:extLst>
              <a:ext uri="{FF2B5EF4-FFF2-40B4-BE49-F238E27FC236}">
                <a16:creationId xmlns:a16="http://schemas.microsoft.com/office/drawing/2014/main" id="{D6078799-553D-43E2-9B3E-9254E506C1C2}"/>
              </a:ext>
            </a:extLst>
          </p:cNvPr>
          <p:cNvSpPr txBox="1">
            <a:spLocks noChangeArrowheads="1"/>
          </p:cNvSpPr>
          <p:nvPr/>
        </p:nvSpPr>
        <p:spPr bwMode="auto">
          <a:xfrm>
            <a:off x="8717822" y="436594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6" name="Text Box 74">
            <a:extLst>
              <a:ext uri="{FF2B5EF4-FFF2-40B4-BE49-F238E27FC236}">
                <a16:creationId xmlns:a16="http://schemas.microsoft.com/office/drawing/2014/main" id="{22BCB84C-62C6-4330-8578-4AD7D168787A}"/>
              </a:ext>
            </a:extLst>
          </p:cNvPr>
          <p:cNvSpPr txBox="1">
            <a:spLocks noChangeArrowheads="1"/>
          </p:cNvSpPr>
          <p:nvPr/>
        </p:nvSpPr>
        <p:spPr bwMode="auto">
          <a:xfrm>
            <a:off x="9003572" y="436594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7" name="Line 75">
            <a:extLst>
              <a:ext uri="{FF2B5EF4-FFF2-40B4-BE49-F238E27FC236}">
                <a16:creationId xmlns:a16="http://schemas.microsoft.com/office/drawing/2014/main" id="{4F8EE17D-DC33-40B1-B16E-6FE693C20CDF}"/>
              </a:ext>
            </a:extLst>
          </p:cNvPr>
          <p:cNvSpPr>
            <a:spLocks noChangeShapeType="1"/>
          </p:cNvSpPr>
          <p:nvPr/>
        </p:nvSpPr>
        <p:spPr bwMode="auto">
          <a:xfrm>
            <a:off x="883212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8" name="Line 76">
            <a:extLst>
              <a:ext uri="{FF2B5EF4-FFF2-40B4-BE49-F238E27FC236}">
                <a16:creationId xmlns:a16="http://schemas.microsoft.com/office/drawing/2014/main" id="{B3937E71-82E6-4AF1-8E7B-B3998B5D6DCA}"/>
              </a:ext>
            </a:extLst>
          </p:cNvPr>
          <p:cNvSpPr>
            <a:spLocks noChangeShapeType="1"/>
          </p:cNvSpPr>
          <p:nvPr/>
        </p:nvSpPr>
        <p:spPr bwMode="auto">
          <a:xfrm>
            <a:off x="91178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9" name="Line 77">
            <a:extLst>
              <a:ext uri="{FF2B5EF4-FFF2-40B4-BE49-F238E27FC236}">
                <a16:creationId xmlns:a16="http://schemas.microsoft.com/office/drawing/2014/main" id="{9170DF8F-D634-4588-AAE8-89F3B3A5F1D4}"/>
              </a:ext>
            </a:extLst>
          </p:cNvPr>
          <p:cNvSpPr>
            <a:spLocks noChangeShapeType="1"/>
          </p:cNvSpPr>
          <p:nvPr/>
        </p:nvSpPr>
        <p:spPr bwMode="auto">
          <a:xfrm flipV="1">
            <a:off x="8660672" y="4594545"/>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0" name="Line 78">
            <a:extLst>
              <a:ext uri="{FF2B5EF4-FFF2-40B4-BE49-F238E27FC236}">
                <a16:creationId xmlns:a16="http://schemas.microsoft.com/office/drawing/2014/main" id="{356A95F4-183E-45DE-BF48-6123C0D0C10A}"/>
              </a:ext>
            </a:extLst>
          </p:cNvPr>
          <p:cNvSpPr>
            <a:spLocks noChangeShapeType="1"/>
          </p:cNvSpPr>
          <p:nvPr/>
        </p:nvSpPr>
        <p:spPr bwMode="auto">
          <a:xfrm>
            <a:off x="368862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1" name="Line 79">
            <a:extLst>
              <a:ext uri="{FF2B5EF4-FFF2-40B4-BE49-F238E27FC236}">
                <a16:creationId xmlns:a16="http://schemas.microsoft.com/office/drawing/2014/main" id="{BB69103A-3ACC-414C-8000-48BB1C730DBA}"/>
              </a:ext>
            </a:extLst>
          </p:cNvPr>
          <p:cNvSpPr>
            <a:spLocks noChangeShapeType="1"/>
          </p:cNvSpPr>
          <p:nvPr/>
        </p:nvSpPr>
        <p:spPr bwMode="auto">
          <a:xfrm>
            <a:off x="346002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2" name="Text Box 80">
            <a:extLst>
              <a:ext uri="{FF2B5EF4-FFF2-40B4-BE49-F238E27FC236}">
                <a16:creationId xmlns:a16="http://schemas.microsoft.com/office/drawing/2014/main" id="{541D8BAB-D1C2-439C-A0D9-0AA1711FA230}"/>
              </a:ext>
            </a:extLst>
          </p:cNvPr>
          <p:cNvSpPr txBox="1">
            <a:spLocks noChangeArrowheads="1"/>
          </p:cNvSpPr>
          <p:nvPr/>
        </p:nvSpPr>
        <p:spPr bwMode="auto">
          <a:xfrm>
            <a:off x="3460022" y="41373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3" name="Line 81">
            <a:extLst>
              <a:ext uri="{FF2B5EF4-FFF2-40B4-BE49-F238E27FC236}">
                <a16:creationId xmlns:a16="http://schemas.microsoft.com/office/drawing/2014/main" id="{DBA126EA-B214-4E43-9F3C-11F5DE45E2C2}"/>
              </a:ext>
            </a:extLst>
          </p:cNvPr>
          <p:cNvSpPr>
            <a:spLocks noChangeShapeType="1"/>
          </p:cNvSpPr>
          <p:nvPr/>
        </p:nvSpPr>
        <p:spPr bwMode="auto">
          <a:xfrm>
            <a:off x="30599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4" name="Text Box 82">
            <a:extLst>
              <a:ext uri="{FF2B5EF4-FFF2-40B4-BE49-F238E27FC236}">
                <a16:creationId xmlns:a16="http://schemas.microsoft.com/office/drawing/2014/main" id="{380BB26C-4D4E-45A0-9E5C-ABFDACF906A9}"/>
              </a:ext>
            </a:extLst>
          </p:cNvPr>
          <p:cNvSpPr txBox="1">
            <a:spLocks noChangeArrowheads="1"/>
          </p:cNvSpPr>
          <p:nvPr/>
        </p:nvSpPr>
        <p:spPr bwMode="auto">
          <a:xfrm>
            <a:off x="2831372" y="43659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5" name="Line 83">
            <a:extLst>
              <a:ext uri="{FF2B5EF4-FFF2-40B4-BE49-F238E27FC236}">
                <a16:creationId xmlns:a16="http://schemas.microsoft.com/office/drawing/2014/main" id="{B3C183F8-4DB7-4678-B9E1-A21A213B6CA1}"/>
              </a:ext>
            </a:extLst>
          </p:cNvPr>
          <p:cNvSpPr>
            <a:spLocks noChangeShapeType="1"/>
          </p:cNvSpPr>
          <p:nvPr/>
        </p:nvSpPr>
        <p:spPr bwMode="auto">
          <a:xfrm>
            <a:off x="43172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6" name="Text Box 84">
            <a:extLst>
              <a:ext uri="{FF2B5EF4-FFF2-40B4-BE49-F238E27FC236}">
                <a16:creationId xmlns:a16="http://schemas.microsoft.com/office/drawing/2014/main" id="{8564F602-5D7A-48A3-B45C-8663E85B5B13}"/>
              </a:ext>
            </a:extLst>
          </p:cNvPr>
          <p:cNvSpPr txBox="1">
            <a:spLocks noChangeArrowheads="1"/>
          </p:cNvSpPr>
          <p:nvPr/>
        </p:nvSpPr>
        <p:spPr bwMode="auto">
          <a:xfrm>
            <a:off x="4088672" y="43659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7" name="Line 85">
            <a:extLst>
              <a:ext uri="{FF2B5EF4-FFF2-40B4-BE49-F238E27FC236}">
                <a16:creationId xmlns:a16="http://schemas.microsoft.com/office/drawing/2014/main" id="{5FF7A9BD-3F88-4B50-A5D1-8D7AD35D2F65}"/>
              </a:ext>
            </a:extLst>
          </p:cNvPr>
          <p:cNvSpPr>
            <a:spLocks noChangeShapeType="1"/>
          </p:cNvSpPr>
          <p:nvPr/>
        </p:nvSpPr>
        <p:spPr bwMode="auto">
          <a:xfrm>
            <a:off x="2945672" y="459454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8" name="Line 86">
            <a:extLst>
              <a:ext uri="{FF2B5EF4-FFF2-40B4-BE49-F238E27FC236}">
                <a16:creationId xmlns:a16="http://schemas.microsoft.com/office/drawing/2014/main" id="{648D83CA-D895-452B-8CC1-91A7C780ECE7}"/>
              </a:ext>
            </a:extLst>
          </p:cNvPr>
          <p:cNvSpPr>
            <a:spLocks noChangeShapeType="1"/>
          </p:cNvSpPr>
          <p:nvPr/>
        </p:nvSpPr>
        <p:spPr bwMode="auto">
          <a:xfrm>
            <a:off x="4202972" y="459454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9" name="AutoShape 87">
            <a:extLst>
              <a:ext uri="{FF2B5EF4-FFF2-40B4-BE49-F238E27FC236}">
                <a16:creationId xmlns:a16="http://schemas.microsoft.com/office/drawing/2014/main" id="{8739AC68-A83F-4DB2-8256-9546896E2456}"/>
              </a:ext>
            </a:extLst>
          </p:cNvPr>
          <p:cNvSpPr>
            <a:spLocks/>
          </p:cNvSpPr>
          <p:nvPr/>
        </p:nvSpPr>
        <p:spPr bwMode="auto">
          <a:xfrm rot="5400000">
            <a:off x="6088922" y="936945"/>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0" name="Text Box 88">
            <a:extLst>
              <a:ext uri="{FF2B5EF4-FFF2-40B4-BE49-F238E27FC236}">
                <a16:creationId xmlns:a16="http://schemas.microsoft.com/office/drawing/2014/main" id="{29A72AF8-0C10-4E76-83B7-0F64BF689AD6}"/>
              </a:ext>
            </a:extLst>
          </p:cNvPr>
          <p:cNvSpPr txBox="1">
            <a:spLocks noChangeArrowheads="1"/>
          </p:cNvSpPr>
          <p:nvPr/>
        </p:nvSpPr>
        <p:spPr bwMode="auto">
          <a:xfrm>
            <a:off x="5746022" y="339439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1" name="Text Box 89">
            <a:extLst>
              <a:ext uri="{FF2B5EF4-FFF2-40B4-BE49-F238E27FC236}">
                <a16:creationId xmlns:a16="http://schemas.microsoft.com/office/drawing/2014/main" id="{528C369A-847E-46BC-9C24-1B5297D2516D}"/>
              </a:ext>
            </a:extLst>
          </p:cNvPr>
          <p:cNvSpPr txBox="1">
            <a:spLocks noChangeArrowheads="1"/>
          </p:cNvSpPr>
          <p:nvPr/>
        </p:nvSpPr>
        <p:spPr bwMode="auto">
          <a:xfrm>
            <a:off x="2973214" y="5690243"/>
            <a:ext cx="3162989" cy="675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42" name="Text Box 90">
            <a:extLst>
              <a:ext uri="{FF2B5EF4-FFF2-40B4-BE49-F238E27FC236}">
                <a16:creationId xmlns:a16="http://schemas.microsoft.com/office/drawing/2014/main" id="{F4365BE5-3094-40D1-8995-3D018E886FFC}"/>
              </a:ext>
            </a:extLst>
          </p:cNvPr>
          <p:cNvSpPr txBox="1">
            <a:spLocks noChangeArrowheads="1"/>
          </p:cNvSpPr>
          <p:nvPr/>
        </p:nvSpPr>
        <p:spPr bwMode="auto">
          <a:xfrm>
            <a:off x="2831372" y="476599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3" name="Text Box 91">
            <a:extLst>
              <a:ext uri="{FF2B5EF4-FFF2-40B4-BE49-F238E27FC236}">
                <a16:creationId xmlns:a16="http://schemas.microsoft.com/office/drawing/2014/main" id="{E69706A5-24EB-434A-B9AA-3565DD96A4B8}"/>
              </a:ext>
            </a:extLst>
          </p:cNvPr>
          <p:cNvSpPr txBox="1">
            <a:spLocks noChangeArrowheads="1"/>
          </p:cNvSpPr>
          <p:nvPr/>
        </p:nvSpPr>
        <p:spPr bwMode="auto">
          <a:xfrm>
            <a:off x="3402872" y="4765995"/>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In God We Trust</a:t>
            </a:r>
          </a:p>
        </p:txBody>
      </p:sp>
      <p:sp>
        <p:nvSpPr>
          <p:cNvPr id="3144" name="Text Box 92">
            <a:extLst>
              <a:ext uri="{FF2B5EF4-FFF2-40B4-BE49-F238E27FC236}">
                <a16:creationId xmlns:a16="http://schemas.microsoft.com/office/drawing/2014/main" id="{81099AF2-EA70-4F6A-95A2-91BA9A2838DD}"/>
              </a:ext>
            </a:extLst>
          </p:cNvPr>
          <p:cNvSpPr txBox="1">
            <a:spLocks noChangeArrowheads="1"/>
          </p:cNvSpPr>
          <p:nvPr/>
        </p:nvSpPr>
        <p:spPr bwMode="auto">
          <a:xfrm>
            <a:off x="3974372" y="476599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5" name="TextBox 3144">
            <a:extLst>
              <a:ext uri="{FF2B5EF4-FFF2-40B4-BE49-F238E27FC236}">
                <a16:creationId xmlns:a16="http://schemas.microsoft.com/office/drawing/2014/main" id="{56E3660E-FBC1-4B74-A246-EA190A12E154}"/>
              </a:ext>
            </a:extLst>
          </p:cNvPr>
          <p:cNvSpPr txBox="1"/>
          <p:nvPr/>
        </p:nvSpPr>
        <p:spPr>
          <a:xfrm>
            <a:off x="478172" y="394283"/>
            <a:ext cx="11040000" cy="2893100"/>
          </a:xfrm>
          <a:prstGeom prst="rect">
            <a:avLst/>
          </a:prstGeom>
          <a:noFill/>
        </p:spPr>
        <p:txBody>
          <a:bodyPr wrap="square" rtlCol="0">
            <a:spAutoFit/>
          </a:bodyPr>
          <a:lstStyle/>
          <a:p>
            <a:r>
              <a:rPr lang="en-US" sz="1400" dirty="0">
                <a:latin typeface="Arial Narrow" panose="020B0606020202030204" pitchFamily="34" charset="0"/>
              </a:rPr>
              <a:t>When the northern states are losing in this history they start to think about why they're losing and what would help their cause. There was a reverend, a pastor of a Baptist Church in Pennsylvania.   On November 13th of 1861 he sent a petition to the treasury department of the United States. This request or petition asked the treasury department to include some type of statement on their coins. He wanted the treasury department to reference God on their coins. In his words to relieve us from the ignominy of heathenism, ignominy meaning shame, disgrace or dishonor. So what this pastor is requesting of the government in Nov. 1861 is to save us from the shame of heathenism, we should have some statement recognizing God on our currency. At least partly this had a political motivation. They wanted to declare early that God was on their side, the union side. So this proposal is accepted and beginning in 1861 they begin drawing up designs. They're trying to decide on a religious phrase to include on their coins.  They want to recognize God on our currency. Congress had to pass legislation to allow this but they begin to draw up designs and in 1863 they submit those designs. Abraham Lincoln's government decides on a new motto to engrave on US coins. </a:t>
            </a:r>
            <a:r>
              <a:rPr lang="en-US" sz="1400" b="1" dirty="0">
                <a:latin typeface="Arial Narrow" panose="020B0606020202030204" pitchFamily="34" charset="0"/>
              </a:rPr>
              <a:t>This is making a statement in the middle of the civil war that God is on their side. The new phrase that they decide on is </a:t>
            </a:r>
            <a:r>
              <a:rPr lang="en-US" sz="1400" b="1" dirty="0">
                <a:solidFill>
                  <a:srgbClr val="FF0000"/>
                </a:solidFill>
                <a:latin typeface="Arial Narrow" panose="020B0606020202030204" pitchFamily="34" charset="0"/>
              </a:rPr>
              <a:t>“In God we trust”.</a:t>
            </a:r>
          </a:p>
          <a:p>
            <a:r>
              <a:rPr lang="en-US" sz="1400" dirty="0">
                <a:latin typeface="Arial Narrow" panose="020B0606020202030204" pitchFamily="34" charset="0"/>
              </a:rPr>
              <a:t> </a:t>
            </a:r>
          </a:p>
          <a:p>
            <a:r>
              <a:rPr lang="en-US" sz="1400" dirty="0">
                <a:latin typeface="Arial Narrow" panose="020B0606020202030204" pitchFamily="34" charset="0"/>
              </a:rPr>
              <a:t>So they decide in 1863 on a phrase “In God we trust” is going to be placed on their coins and that begins to be engraved in 1865. </a:t>
            </a:r>
            <a:r>
              <a:rPr lang="en-US" sz="1400" b="1" dirty="0">
                <a:latin typeface="Arial Narrow" panose="020B0606020202030204" pitchFamily="34" charset="0"/>
              </a:rPr>
              <a:t>What the northern states are doing, the Republicans, they're coming up with a way to show that God is with them to you use religion as a political tool in the middle of the civil war. </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66" name="TextBox 65">
            <a:extLst>
              <a:ext uri="{FF2B5EF4-FFF2-40B4-BE49-F238E27FC236}">
                <a16:creationId xmlns:a16="http://schemas.microsoft.com/office/drawing/2014/main" id="{F66C8CA7-67EE-4124-AF42-3B3E661234EF}"/>
              </a:ext>
            </a:extLst>
          </p:cNvPr>
          <p:cNvSpPr txBox="1"/>
          <p:nvPr/>
        </p:nvSpPr>
        <p:spPr>
          <a:xfrm>
            <a:off x="679508" y="3682767"/>
            <a:ext cx="11098635" cy="2739211"/>
          </a:xfrm>
          <a:prstGeom prst="rect">
            <a:avLst/>
          </a:prstGeom>
          <a:noFill/>
        </p:spPr>
        <p:txBody>
          <a:bodyPr wrap="square" rtlCol="0">
            <a:spAutoFit/>
          </a:bodyPr>
          <a:lstStyle/>
          <a:p>
            <a:r>
              <a:rPr lang="en-US" sz="1400" dirty="0">
                <a:latin typeface="Arial Narrow" panose="020B0606020202030204" pitchFamily="34" charset="0"/>
              </a:rPr>
              <a:t>There's something else happening in this time period, we’ll read a quote:  It's a book on the world of Ellen White and they're going through some history of the civil war. It's early in 1863 and the civil war has not been going well for the north. Distressed over the terrible disaster that the troops had suffered in December, the general Burnside steps down as commander of the army. The clergyman in the northern states interpreted that the union’s defeat is a manifestation of God's anger,  that was late in the year 1862. These clergymen met on February 4th of 1863. They represented 11 different Protestant denominations and they met in Ohio. They were discussing ways to appease an angry God. So again the North is losing,  same history, the clergyman in the Republican states are saying that God is angry with us and that's why we're losing the civil war. They wanted to bring the nation back to God and say we've drifted away from him, as a nation we need to bring him back into our nation. </a:t>
            </a:r>
            <a:r>
              <a:rPr lang="en-US" sz="1400" i="1" dirty="0">
                <a:latin typeface="Arial Narrow" panose="020B0606020202030204" pitchFamily="34" charset="0"/>
              </a:rPr>
              <a:t>These subjects were presented in the Brazil camp meeting, particularly the history of AT Jones</a:t>
            </a:r>
            <a:r>
              <a:rPr lang="en-US" sz="1400" dirty="0">
                <a:latin typeface="Arial Narrow" panose="020B0606020202030204" pitchFamily="34" charset="0"/>
              </a:rPr>
              <a:t>. All of that history that was discussed with  AT Jones, he's standing in Congress, he opposed bringing in Bibles to public schools, any recognition of religion by the government, and </a:t>
            </a:r>
            <a:r>
              <a:rPr lang="en-US" sz="1400" b="1" dirty="0">
                <a:latin typeface="Arial Narrow" panose="020B0606020202030204" pitchFamily="34" charset="0"/>
              </a:rPr>
              <a:t>he stated to Congress that if they were trying to even recognize a Saturday Sabbath he would fight them</a:t>
            </a:r>
            <a:r>
              <a:rPr lang="en-US" sz="1400" dirty="0">
                <a:latin typeface="Arial Narrow" panose="020B0606020202030204" pitchFamily="34" charset="0"/>
              </a:rPr>
              <a:t>. </a:t>
            </a:r>
            <a:r>
              <a:rPr lang="en-US" sz="1400" b="1" dirty="0">
                <a:latin typeface="Arial Narrow" panose="020B0606020202030204" pitchFamily="34" charset="0"/>
              </a:rPr>
              <a:t>He said the United States has no religion, it's never had one and should never have one. </a:t>
            </a:r>
            <a:r>
              <a:rPr lang="en-US" sz="1400" dirty="0">
                <a:latin typeface="Arial Narrow" panose="020B0606020202030204" pitchFamily="34" charset="0"/>
              </a:rPr>
              <a:t>The fight by AT Jones occurred because of this meeting in Ohio in 1863 and due to the fact that they were losing the civil war they believe that God is angry, they need to appease him, by bringing God back into their life and back into politics. They begin what is known as the </a:t>
            </a:r>
            <a:r>
              <a:rPr lang="en-US" sz="1400" b="1" dirty="0">
                <a:solidFill>
                  <a:srgbClr val="FF0000"/>
                </a:solidFill>
                <a:latin typeface="Arial Narrow" panose="020B0606020202030204" pitchFamily="34" charset="0"/>
              </a:rPr>
              <a:t>National Reform Movement </a:t>
            </a:r>
            <a:r>
              <a:rPr lang="en-US" sz="1400" dirty="0">
                <a:latin typeface="Arial Narrow" panose="020B0606020202030204" pitchFamily="34" charset="0"/>
              </a:rPr>
              <a:t>because of their losses in the Civil War.</a:t>
            </a:r>
          </a:p>
          <a:p>
            <a:r>
              <a:rPr lang="en-US" dirty="0"/>
              <a:t> </a:t>
            </a:r>
          </a:p>
        </p:txBody>
      </p:sp>
      <p:sp>
        <p:nvSpPr>
          <p:cNvPr id="72" name="Text Box 46">
            <a:extLst>
              <a:ext uri="{FF2B5EF4-FFF2-40B4-BE49-F238E27FC236}">
                <a16:creationId xmlns:a16="http://schemas.microsoft.com/office/drawing/2014/main" id="{56895A74-5151-459D-911C-AE7B200D66D4}"/>
              </a:ext>
            </a:extLst>
          </p:cNvPr>
          <p:cNvSpPr txBox="1">
            <a:spLocks noChangeArrowheads="1"/>
          </p:cNvSpPr>
          <p:nvPr/>
        </p:nvSpPr>
        <p:spPr bwMode="auto">
          <a:xfrm>
            <a:off x="2667000" y="57150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47">
            <a:extLst>
              <a:ext uri="{FF2B5EF4-FFF2-40B4-BE49-F238E27FC236}">
                <a16:creationId xmlns:a16="http://schemas.microsoft.com/office/drawing/2014/main" id="{4832C785-7E8D-4E94-ABCC-89D73AA640C7}"/>
              </a:ext>
            </a:extLst>
          </p:cNvPr>
          <p:cNvSpPr>
            <a:spLocks noChangeShapeType="1"/>
          </p:cNvSpPr>
          <p:nvPr/>
        </p:nvSpPr>
        <p:spPr bwMode="auto">
          <a:xfrm>
            <a:off x="2667000" y="205740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8">
            <a:extLst>
              <a:ext uri="{FF2B5EF4-FFF2-40B4-BE49-F238E27FC236}">
                <a16:creationId xmlns:a16="http://schemas.microsoft.com/office/drawing/2014/main" id="{E7DA726D-7DD8-4DBE-85A9-0003217AF67F}"/>
              </a:ext>
            </a:extLst>
          </p:cNvPr>
          <p:cNvSpPr>
            <a:spLocks noChangeShapeType="1"/>
          </p:cNvSpPr>
          <p:nvPr/>
        </p:nvSpPr>
        <p:spPr bwMode="auto">
          <a:xfrm>
            <a:off x="849630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9">
            <a:extLst>
              <a:ext uri="{FF2B5EF4-FFF2-40B4-BE49-F238E27FC236}">
                <a16:creationId xmlns:a16="http://schemas.microsoft.com/office/drawing/2014/main" id="{53E4D688-AC5C-4CDE-AE76-B9D1D3DDB345}"/>
              </a:ext>
            </a:extLst>
          </p:cNvPr>
          <p:cNvSpPr>
            <a:spLocks noChangeShapeType="1"/>
          </p:cNvSpPr>
          <p:nvPr/>
        </p:nvSpPr>
        <p:spPr bwMode="auto">
          <a:xfrm>
            <a:off x="826770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50">
            <a:extLst>
              <a:ext uri="{FF2B5EF4-FFF2-40B4-BE49-F238E27FC236}">
                <a16:creationId xmlns:a16="http://schemas.microsoft.com/office/drawing/2014/main" id="{F7062A4A-2F1C-458B-8E9A-C54FAC204CCF}"/>
              </a:ext>
            </a:extLst>
          </p:cNvPr>
          <p:cNvSpPr txBox="1">
            <a:spLocks noChangeArrowheads="1"/>
          </p:cNvSpPr>
          <p:nvPr/>
        </p:nvSpPr>
        <p:spPr bwMode="auto">
          <a:xfrm>
            <a:off x="8267700"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51">
            <a:extLst>
              <a:ext uri="{FF2B5EF4-FFF2-40B4-BE49-F238E27FC236}">
                <a16:creationId xmlns:a16="http://schemas.microsoft.com/office/drawing/2014/main" id="{9A8A47F1-6CE4-489F-B835-072F5FEEA219}"/>
              </a:ext>
            </a:extLst>
          </p:cNvPr>
          <p:cNvSpPr>
            <a:spLocks noChangeShapeType="1"/>
          </p:cNvSpPr>
          <p:nvPr/>
        </p:nvSpPr>
        <p:spPr bwMode="auto">
          <a:xfrm>
            <a:off x="923925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52">
            <a:extLst>
              <a:ext uri="{FF2B5EF4-FFF2-40B4-BE49-F238E27FC236}">
                <a16:creationId xmlns:a16="http://schemas.microsoft.com/office/drawing/2014/main" id="{AEE309A4-E77D-45F7-BF0A-9707E582CC4B}"/>
              </a:ext>
            </a:extLst>
          </p:cNvPr>
          <p:cNvSpPr>
            <a:spLocks noChangeShapeType="1"/>
          </p:cNvSpPr>
          <p:nvPr/>
        </p:nvSpPr>
        <p:spPr bwMode="auto">
          <a:xfrm>
            <a:off x="901065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53">
            <a:extLst>
              <a:ext uri="{FF2B5EF4-FFF2-40B4-BE49-F238E27FC236}">
                <a16:creationId xmlns:a16="http://schemas.microsoft.com/office/drawing/2014/main" id="{A80D59FD-1700-4DF1-B5F4-8A55A6843498}"/>
              </a:ext>
            </a:extLst>
          </p:cNvPr>
          <p:cNvSpPr txBox="1">
            <a:spLocks noChangeArrowheads="1"/>
          </p:cNvSpPr>
          <p:nvPr/>
        </p:nvSpPr>
        <p:spPr bwMode="auto">
          <a:xfrm>
            <a:off x="9010650" y="12001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54">
            <a:extLst>
              <a:ext uri="{FF2B5EF4-FFF2-40B4-BE49-F238E27FC236}">
                <a16:creationId xmlns:a16="http://schemas.microsoft.com/office/drawing/2014/main" id="{73BB53C9-A73C-4446-A1D0-415DA8499496}"/>
              </a:ext>
            </a:extLst>
          </p:cNvPr>
          <p:cNvSpPr txBox="1">
            <a:spLocks noChangeArrowheads="1"/>
          </p:cNvSpPr>
          <p:nvPr/>
        </p:nvSpPr>
        <p:spPr bwMode="auto">
          <a:xfrm>
            <a:off x="8210550" y="9144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5">
            <a:extLst>
              <a:ext uri="{FF2B5EF4-FFF2-40B4-BE49-F238E27FC236}">
                <a16:creationId xmlns:a16="http://schemas.microsoft.com/office/drawing/2014/main" id="{E3983DA5-4F03-4E3C-A980-265B3CBF606E}"/>
              </a:ext>
            </a:extLst>
          </p:cNvPr>
          <p:cNvSpPr>
            <a:spLocks noChangeShapeType="1"/>
          </p:cNvSpPr>
          <p:nvPr/>
        </p:nvSpPr>
        <p:spPr bwMode="auto">
          <a:xfrm>
            <a:off x="7010400" y="325755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6">
            <a:extLst>
              <a:ext uri="{FF2B5EF4-FFF2-40B4-BE49-F238E27FC236}">
                <a16:creationId xmlns:a16="http://schemas.microsoft.com/office/drawing/2014/main" id="{6D22C1BB-D5FF-4A42-9CD5-5A61F3733E9F}"/>
              </a:ext>
            </a:extLst>
          </p:cNvPr>
          <p:cNvSpPr>
            <a:spLocks noChangeShapeType="1"/>
          </p:cNvSpPr>
          <p:nvPr/>
        </p:nvSpPr>
        <p:spPr bwMode="auto">
          <a:xfrm>
            <a:off x="849630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7">
            <a:extLst>
              <a:ext uri="{FF2B5EF4-FFF2-40B4-BE49-F238E27FC236}">
                <a16:creationId xmlns:a16="http://schemas.microsoft.com/office/drawing/2014/main" id="{5EEDB26C-6085-4030-92CF-4463929564BE}"/>
              </a:ext>
            </a:extLst>
          </p:cNvPr>
          <p:cNvSpPr>
            <a:spLocks noChangeShapeType="1"/>
          </p:cNvSpPr>
          <p:nvPr/>
        </p:nvSpPr>
        <p:spPr bwMode="auto">
          <a:xfrm>
            <a:off x="826770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58">
            <a:extLst>
              <a:ext uri="{FF2B5EF4-FFF2-40B4-BE49-F238E27FC236}">
                <a16:creationId xmlns:a16="http://schemas.microsoft.com/office/drawing/2014/main" id="{D7AD0C66-0CCE-498B-8ECC-D122827BC8E1}"/>
              </a:ext>
            </a:extLst>
          </p:cNvPr>
          <p:cNvSpPr txBox="1">
            <a:spLocks noChangeArrowheads="1"/>
          </p:cNvSpPr>
          <p:nvPr/>
        </p:nvSpPr>
        <p:spPr bwMode="auto">
          <a:xfrm>
            <a:off x="8267700"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9">
            <a:extLst>
              <a:ext uri="{FF2B5EF4-FFF2-40B4-BE49-F238E27FC236}">
                <a16:creationId xmlns:a16="http://schemas.microsoft.com/office/drawing/2014/main" id="{31D8DFC3-A4CC-4FD4-A684-0EE45460F9D0}"/>
              </a:ext>
            </a:extLst>
          </p:cNvPr>
          <p:cNvSpPr txBox="1">
            <a:spLocks noChangeArrowheads="1"/>
          </p:cNvSpPr>
          <p:nvPr/>
        </p:nvSpPr>
        <p:spPr bwMode="auto">
          <a:xfrm>
            <a:off x="8210550" y="21145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0">
            <a:extLst>
              <a:ext uri="{FF2B5EF4-FFF2-40B4-BE49-F238E27FC236}">
                <a16:creationId xmlns:a16="http://schemas.microsoft.com/office/drawing/2014/main" id="{DCE2879A-7DB2-43A6-A4AB-822776E8EB2F}"/>
              </a:ext>
            </a:extLst>
          </p:cNvPr>
          <p:cNvSpPr>
            <a:spLocks noChangeShapeType="1"/>
          </p:cNvSpPr>
          <p:nvPr/>
        </p:nvSpPr>
        <p:spPr bwMode="auto">
          <a:xfrm>
            <a:off x="923925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1">
            <a:extLst>
              <a:ext uri="{FF2B5EF4-FFF2-40B4-BE49-F238E27FC236}">
                <a16:creationId xmlns:a16="http://schemas.microsoft.com/office/drawing/2014/main" id="{2BA657C6-5A68-4C31-9D38-FD3AB5D93CB3}"/>
              </a:ext>
            </a:extLst>
          </p:cNvPr>
          <p:cNvSpPr>
            <a:spLocks noChangeShapeType="1"/>
          </p:cNvSpPr>
          <p:nvPr/>
        </p:nvSpPr>
        <p:spPr bwMode="auto">
          <a:xfrm>
            <a:off x="901065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62">
            <a:extLst>
              <a:ext uri="{FF2B5EF4-FFF2-40B4-BE49-F238E27FC236}">
                <a16:creationId xmlns:a16="http://schemas.microsoft.com/office/drawing/2014/main" id="{C8B4D2D0-7B10-46FE-88FA-EA4E3310C2D1}"/>
              </a:ext>
            </a:extLst>
          </p:cNvPr>
          <p:cNvSpPr txBox="1">
            <a:spLocks noChangeArrowheads="1"/>
          </p:cNvSpPr>
          <p:nvPr/>
        </p:nvSpPr>
        <p:spPr bwMode="auto">
          <a:xfrm>
            <a:off x="9010650" y="2514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63">
            <a:extLst>
              <a:ext uri="{FF2B5EF4-FFF2-40B4-BE49-F238E27FC236}">
                <a16:creationId xmlns:a16="http://schemas.microsoft.com/office/drawing/2014/main" id="{16BFE201-C400-4BA4-82DF-63E1EB419B31}"/>
              </a:ext>
            </a:extLst>
          </p:cNvPr>
          <p:cNvSpPr>
            <a:spLocks noChangeShapeType="1"/>
          </p:cNvSpPr>
          <p:nvPr/>
        </p:nvSpPr>
        <p:spPr bwMode="auto">
          <a:xfrm>
            <a:off x="769620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4">
            <a:extLst>
              <a:ext uri="{FF2B5EF4-FFF2-40B4-BE49-F238E27FC236}">
                <a16:creationId xmlns:a16="http://schemas.microsoft.com/office/drawing/2014/main" id="{947B5D6E-5E97-4EA9-A44D-D7CE869D6E9D}"/>
              </a:ext>
            </a:extLst>
          </p:cNvPr>
          <p:cNvSpPr>
            <a:spLocks noChangeShapeType="1"/>
          </p:cNvSpPr>
          <p:nvPr/>
        </p:nvSpPr>
        <p:spPr bwMode="auto">
          <a:xfrm>
            <a:off x="746760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99B6EDE-AA27-4AC1-9E83-5A7B570CB7AA}"/>
              </a:ext>
            </a:extLst>
          </p:cNvPr>
          <p:cNvSpPr txBox="1">
            <a:spLocks noChangeArrowheads="1"/>
          </p:cNvSpPr>
          <p:nvPr/>
        </p:nvSpPr>
        <p:spPr bwMode="auto">
          <a:xfrm>
            <a:off x="7467600"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66">
            <a:extLst>
              <a:ext uri="{FF2B5EF4-FFF2-40B4-BE49-F238E27FC236}">
                <a16:creationId xmlns:a16="http://schemas.microsoft.com/office/drawing/2014/main" id="{86069603-FA73-412C-9CF8-A07BA4229214}"/>
              </a:ext>
            </a:extLst>
          </p:cNvPr>
          <p:cNvSpPr txBox="1">
            <a:spLocks noChangeArrowheads="1"/>
          </p:cNvSpPr>
          <p:nvPr/>
        </p:nvSpPr>
        <p:spPr bwMode="auto">
          <a:xfrm>
            <a:off x="8667750"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67">
            <a:extLst>
              <a:ext uri="{FF2B5EF4-FFF2-40B4-BE49-F238E27FC236}">
                <a16:creationId xmlns:a16="http://schemas.microsoft.com/office/drawing/2014/main" id="{A4F00EAD-7F4B-4101-9688-6167E5B143D0}"/>
              </a:ext>
            </a:extLst>
          </p:cNvPr>
          <p:cNvSpPr txBox="1">
            <a:spLocks noChangeArrowheads="1"/>
          </p:cNvSpPr>
          <p:nvPr/>
        </p:nvSpPr>
        <p:spPr bwMode="auto">
          <a:xfrm>
            <a:off x="7924800"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68">
            <a:extLst>
              <a:ext uri="{FF2B5EF4-FFF2-40B4-BE49-F238E27FC236}">
                <a16:creationId xmlns:a16="http://schemas.microsoft.com/office/drawing/2014/main" id="{E364EA8C-346E-4199-90DB-21BF354DFB16}"/>
              </a:ext>
            </a:extLst>
          </p:cNvPr>
          <p:cNvSpPr txBox="1">
            <a:spLocks noChangeArrowheads="1"/>
          </p:cNvSpPr>
          <p:nvPr/>
        </p:nvSpPr>
        <p:spPr bwMode="auto">
          <a:xfrm>
            <a:off x="9296400" y="291465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69">
            <a:extLst>
              <a:ext uri="{FF2B5EF4-FFF2-40B4-BE49-F238E27FC236}">
                <a16:creationId xmlns:a16="http://schemas.microsoft.com/office/drawing/2014/main" id="{56690655-A0F8-4D3D-A66A-A22A3E5A0D0F}"/>
              </a:ext>
            </a:extLst>
          </p:cNvPr>
          <p:cNvSpPr>
            <a:spLocks noChangeShapeType="1"/>
          </p:cNvSpPr>
          <p:nvPr/>
        </p:nvSpPr>
        <p:spPr bwMode="auto">
          <a:xfrm>
            <a:off x="769620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70">
            <a:extLst>
              <a:ext uri="{FF2B5EF4-FFF2-40B4-BE49-F238E27FC236}">
                <a16:creationId xmlns:a16="http://schemas.microsoft.com/office/drawing/2014/main" id="{1A8E94C1-FFA4-4B2E-A65D-F639AB532DED}"/>
              </a:ext>
            </a:extLst>
          </p:cNvPr>
          <p:cNvSpPr>
            <a:spLocks noChangeShapeType="1"/>
          </p:cNvSpPr>
          <p:nvPr/>
        </p:nvSpPr>
        <p:spPr bwMode="auto">
          <a:xfrm>
            <a:off x="746760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71">
            <a:extLst>
              <a:ext uri="{FF2B5EF4-FFF2-40B4-BE49-F238E27FC236}">
                <a16:creationId xmlns:a16="http://schemas.microsoft.com/office/drawing/2014/main" id="{BDEF61C8-F126-4B71-9D45-52337EEB7DB4}"/>
              </a:ext>
            </a:extLst>
          </p:cNvPr>
          <p:cNvSpPr txBox="1">
            <a:spLocks noChangeArrowheads="1"/>
          </p:cNvSpPr>
          <p:nvPr/>
        </p:nvSpPr>
        <p:spPr bwMode="auto">
          <a:xfrm>
            <a:off x="7467600"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72">
            <a:extLst>
              <a:ext uri="{FF2B5EF4-FFF2-40B4-BE49-F238E27FC236}">
                <a16:creationId xmlns:a16="http://schemas.microsoft.com/office/drawing/2014/main" id="{11E020EB-B3BF-4250-8453-867D81D3E096}"/>
              </a:ext>
            </a:extLst>
          </p:cNvPr>
          <p:cNvSpPr txBox="1">
            <a:spLocks noChangeArrowheads="1"/>
          </p:cNvSpPr>
          <p:nvPr/>
        </p:nvSpPr>
        <p:spPr bwMode="auto">
          <a:xfrm>
            <a:off x="9296400" y="17145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73">
            <a:extLst>
              <a:ext uri="{FF2B5EF4-FFF2-40B4-BE49-F238E27FC236}">
                <a16:creationId xmlns:a16="http://schemas.microsoft.com/office/drawing/2014/main" id="{15BBB74A-90FC-41D9-9616-05D413C4456F}"/>
              </a:ext>
            </a:extLst>
          </p:cNvPr>
          <p:cNvSpPr txBox="1">
            <a:spLocks noChangeArrowheads="1"/>
          </p:cNvSpPr>
          <p:nvPr/>
        </p:nvSpPr>
        <p:spPr bwMode="auto">
          <a:xfrm>
            <a:off x="8553450"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74">
            <a:extLst>
              <a:ext uri="{FF2B5EF4-FFF2-40B4-BE49-F238E27FC236}">
                <a16:creationId xmlns:a16="http://schemas.microsoft.com/office/drawing/2014/main" id="{6D686E87-21BE-4374-82CD-14A73A7A33CF}"/>
              </a:ext>
            </a:extLst>
          </p:cNvPr>
          <p:cNvSpPr txBox="1">
            <a:spLocks noChangeArrowheads="1"/>
          </p:cNvSpPr>
          <p:nvPr/>
        </p:nvSpPr>
        <p:spPr bwMode="auto">
          <a:xfrm>
            <a:off x="8839200"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75">
            <a:extLst>
              <a:ext uri="{FF2B5EF4-FFF2-40B4-BE49-F238E27FC236}">
                <a16:creationId xmlns:a16="http://schemas.microsoft.com/office/drawing/2014/main" id="{2FBB81BB-2EE0-4802-8D8E-1EB7D8DB855B}"/>
              </a:ext>
            </a:extLst>
          </p:cNvPr>
          <p:cNvSpPr>
            <a:spLocks noChangeShapeType="1"/>
          </p:cNvSpPr>
          <p:nvPr/>
        </p:nvSpPr>
        <p:spPr bwMode="auto">
          <a:xfrm>
            <a:off x="866775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76">
            <a:extLst>
              <a:ext uri="{FF2B5EF4-FFF2-40B4-BE49-F238E27FC236}">
                <a16:creationId xmlns:a16="http://schemas.microsoft.com/office/drawing/2014/main" id="{06A73769-1793-4BFC-9D2E-3915B91D7200}"/>
              </a:ext>
            </a:extLst>
          </p:cNvPr>
          <p:cNvSpPr>
            <a:spLocks noChangeShapeType="1"/>
          </p:cNvSpPr>
          <p:nvPr/>
        </p:nvSpPr>
        <p:spPr bwMode="auto">
          <a:xfrm>
            <a:off x="89535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77">
            <a:extLst>
              <a:ext uri="{FF2B5EF4-FFF2-40B4-BE49-F238E27FC236}">
                <a16:creationId xmlns:a16="http://schemas.microsoft.com/office/drawing/2014/main" id="{49819F75-8FB2-4DF2-9782-F7AEE9FE32AA}"/>
              </a:ext>
            </a:extLst>
          </p:cNvPr>
          <p:cNvSpPr>
            <a:spLocks noChangeShapeType="1"/>
          </p:cNvSpPr>
          <p:nvPr/>
        </p:nvSpPr>
        <p:spPr bwMode="auto">
          <a:xfrm flipV="1">
            <a:off x="8496300" y="188595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78">
            <a:extLst>
              <a:ext uri="{FF2B5EF4-FFF2-40B4-BE49-F238E27FC236}">
                <a16:creationId xmlns:a16="http://schemas.microsoft.com/office/drawing/2014/main" id="{4723EDE5-DFCA-4800-9021-7BE53C71A937}"/>
              </a:ext>
            </a:extLst>
          </p:cNvPr>
          <p:cNvSpPr>
            <a:spLocks noChangeShapeType="1"/>
          </p:cNvSpPr>
          <p:nvPr/>
        </p:nvSpPr>
        <p:spPr bwMode="auto">
          <a:xfrm>
            <a:off x="352425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79">
            <a:extLst>
              <a:ext uri="{FF2B5EF4-FFF2-40B4-BE49-F238E27FC236}">
                <a16:creationId xmlns:a16="http://schemas.microsoft.com/office/drawing/2014/main" id="{C34D2648-A6C0-475D-8C94-71403A462CD8}"/>
              </a:ext>
            </a:extLst>
          </p:cNvPr>
          <p:cNvSpPr>
            <a:spLocks noChangeShapeType="1"/>
          </p:cNvSpPr>
          <p:nvPr/>
        </p:nvSpPr>
        <p:spPr bwMode="auto">
          <a:xfrm>
            <a:off x="329565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80">
            <a:extLst>
              <a:ext uri="{FF2B5EF4-FFF2-40B4-BE49-F238E27FC236}">
                <a16:creationId xmlns:a16="http://schemas.microsoft.com/office/drawing/2014/main" id="{1D8901E6-E732-4400-9928-50CB689DC303}"/>
              </a:ext>
            </a:extLst>
          </p:cNvPr>
          <p:cNvSpPr txBox="1">
            <a:spLocks noChangeArrowheads="1"/>
          </p:cNvSpPr>
          <p:nvPr/>
        </p:nvSpPr>
        <p:spPr bwMode="auto">
          <a:xfrm>
            <a:off x="3295650" y="1428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81">
            <a:extLst>
              <a:ext uri="{FF2B5EF4-FFF2-40B4-BE49-F238E27FC236}">
                <a16:creationId xmlns:a16="http://schemas.microsoft.com/office/drawing/2014/main" id="{94CD9B90-9C99-409D-8F2B-FC3FB144A805}"/>
              </a:ext>
            </a:extLst>
          </p:cNvPr>
          <p:cNvSpPr>
            <a:spLocks noChangeShapeType="1"/>
          </p:cNvSpPr>
          <p:nvPr/>
        </p:nvSpPr>
        <p:spPr bwMode="auto">
          <a:xfrm>
            <a:off x="28956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82">
            <a:extLst>
              <a:ext uri="{FF2B5EF4-FFF2-40B4-BE49-F238E27FC236}">
                <a16:creationId xmlns:a16="http://schemas.microsoft.com/office/drawing/2014/main" id="{040F3480-C383-43E5-A6E7-E2117161639F}"/>
              </a:ext>
            </a:extLst>
          </p:cNvPr>
          <p:cNvSpPr txBox="1">
            <a:spLocks noChangeArrowheads="1"/>
          </p:cNvSpPr>
          <p:nvPr/>
        </p:nvSpPr>
        <p:spPr bwMode="auto">
          <a:xfrm>
            <a:off x="2667000"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83">
            <a:extLst>
              <a:ext uri="{FF2B5EF4-FFF2-40B4-BE49-F238E27FC236}">
                <a16:creationId xmlns:a16="http://schemas.microsoft.com/office/drawing/2014/main" id="{0C450104-C3C5-4317-B2C6-05A689582476}"/>
              </a:ext>
            </a:extLst>
          </p:cNvPr>
          <p:cNvSpPr>
            <a:spLocks noChangeShapeType="1"/>
          </p:cNvSpPr>
          <p:nvPr/>
        </p:nvSpPr>
        <p:spPr bwMode="auto">
          <a:xfrm>
            <a:off x="41529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84">
            <a:extLst>
              <a:ext uri="{FF2B5EF4-FFF2-40B4-BE49-F238E27FC236}">
                <a16:creationId xmlns:a16="http://schemas.microsoft.com/office/drawing/2014/main" id="{F891061C-851F-44BE-9938-F498D9E56CBF}"/>
              </a:ext>
            </a:extLst>
          </p:cNvPr>
          <p:cNvSpPr txBox="1">
            <a:spLocks noChangeArrowheads="1"/>
          </p:cNvSpPr>
          <p:nvPr/>
        </p:nvSpPr>
        <p:spPr bwMode="auto">
          <a:xfrm>
            <a:off x="3924300"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85">
            <a:extLst>
              <a:ext uri="{FF2B5EF4-FFF2-40B4-BE49-F238E27FC236}">
                <a16:creationId xmlns:a16="http://schemas.microsoft.com/office/drawing/2014/main" id="{C08DD940-1A67-4D27-B7A4-AED4E92CF995}"/>
              </a:ext>
            </a:extLst>
          </p:cNvPr>
          <p:cNvSpPr>
            <a:spLocks noChangeShapeType="1"/>
          </p:cNvSpPr>
          <p:nvPr/>
        </p:nvSpPr>
        <p:spPr bwMode="auto">
          <a:xfrm>
            <a:off x="2781300"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86">
            <a:extLst>
              <a:ext uri="{FF2B5EF4-FFF2-40B4-BE49-F238E27FC236}">
                <a16:creationId xmlns:a16="http://schemas.microsoft.com/office/drawing/2014/main" id="{DEA5ACF3-D386-4D0A-8E1D-D8B345016C57}"/>
              </a:ext>
            </a:extLst>
          </p:cNvPr>
          <p:cNvSpPr>
            <a:spLocks noChangeShapeType="1"/>
          </p:cNvSpPr>
          <p:nvPr/>
        </p:nvSpPr>
        <p:spPr bwMode="auto">
          <a:xfrm>
            <a:off x="4038600"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AutoShape 87">
            <a:extLst>
              <a:ext uri="{FF2B5EF4-FFF2-40B4-BE49-F238E27FC236}">
                <a16:creationId xmlns:a16="http://schemas.microsoft.com/office/drawing/2014/main" id="{E0A9E57F-4094-43A0-8A1E-18CE02F4D9AE}"/>
              </a:ext>
            </a:extLst>
          </p:cNvPr>
          <p:cNvSpPr>
            <a:spLocks/>
          </p:cNvSpPr>
          <p:nvPr/>
        </p:nvSpPr>
        <p:spPr bwMode="auto">
          <a:xfrm rot="5400000">
            <a:off x="5924550" y="-177165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88">
            <a:extLst>
              <a:ext uri="{FF2B5EF4-FFF2-40B4-BE49-F238E27FC236}">
                <a16:creationId xmlns:a16="http://schemas.microsoft.com/office/drawing/2014/main" id="{828A6892-94C3-401D-A08B-B427A87920C0}"/>
              </a:ext>
            </a:extLst>
          </p:cNvPr>
          <p:cNvSpPr txBox="1">
            <a:spLocks noChangeArrowheads="1"/>
          </p:cNvSpPr>
          <p:nvPr/>
        </p:nvSpPr>
        <p:spPr bwMode="auto">
          <a:xfrm>
            <a:off x="5581650" y="685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89">
            <a:extLst>
              <a:ext uri="{FF2B5EF4-FFF2-40B4-BE49-F238E27FC236}">
                <a16:creationId xmlns:a16="http://schemas.microsoft.com/office/drawing/2014/main" id="{2DBFFE80-09A4-48BA-9795-A5DBEA871B8E}"/>
              </a:ext>
            </a:extLst>
          </p:cNvPr>
          <p:cNvSpPr txBox="1">
            <a:spLocks noChangeArrowheads="1"/>
          </p:cNvSpPr>
          <p:nvPr/>
        </p:nvSpPr>
        <p:spPr bwMode="auto">
          <a:xfrm>
            <a:off x="2808842" y="2981648"/>
            <a:ext cx="3162989" cy="675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3" name="Text Box 90">
            <a:extLst>
              <a:ext uri="{FF2B5EF4-FFF2-40B4-BE49-F238E27FC236}">
                <a16:creationId xmlns:a16="http://schemas.microsoft.com/office/drawing/2014/main" id="{98F0284A-A897-480F-A93C-4F8394A236AA}"/>
              </a:ext>
            </a:extLst>
          </p:cNvPr>
          <p:cNvSpPr txBox="1">
            <a:spLocks noChangeArrowheads="1"/>
          </p:cNvSpPr>
          <p:nvPr/>
        </p:nvSpPr>
        <p:spPr bwMode="auto">
          <a:xfrm>
            <a:off x="2667000"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91">
            <a:extLst>
              <a:ext uri="{FF2B5EF4-FFF2-40B4-BE49-F238E27FC236}">
                <a16:creationId xmlns:a16="http://schemas.microsoft.com/office/drawing/2014/main" id="{0F7F72B1-00B0-45EB-96DE-018C36B46530}"/>
              </a:ext>
            </a:extLst>
          </p:cNvPr>
          <p:cNvSpPr txBox="1">
            <a:spLocks noChangeArrowheads="1"/>
          </p:cNvSpPr>
          <p:nvPr/>
        </p:nvSpPr>
        <p:spPr bwMode="auto">
          <a:xfrm>
            <a:off x="3238500" y="205740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National Reform Movement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55" name="Text Box 92">
            <a:extLst>
              <a:ext uri="{FF2B5EF4-FFF2-40B4-BE49-F238E27FC236}">
                <a16:creationId xmlns:a16="http://schemas.microsoft.com/office/drawing/2014/main" id="{AC949E5B-6EFA-418B-BFE0-66DAC93BC25C}"/>
              </a:ext>
            </a:extLst>
          </p:cNvPr>
          <p:cNvSpPr txBox="1">
            <a:spLocks noChangeArrowheads="1"/>
          </p:cNvSpPr>
          <p:nvPr/>
        </p:nvSpPr>
        <p:spPr bwMode="auto">
          <a:xfrm>
            <a:off x="3810000"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61" name="Text Box 58">
            <a:extLst>
              <a:ext uri="{FF2B5EF4-FFF2-40B4-BE49-F238E27FC236}">
                <a16:creationId xmlns:a16="http://schemas.microsoft.com/office/drawing/2014/main" id="{2070E70F-4DFA-4DDB-8044-CB302E116046}"/>
              </a:ext>
            </a:extLst>
          </p:cNvPr>
          <p:cNvSpPr txBox="1">
            <a:spLocks noChangeArrowheads="1"/>
          </p:cNvSpPr>
          <p:nvPr/>
        </p:nvSpPr>
        <p:spPr bwMode="auto">
          <a:xfrm>
            <a:off x="4784172" y="57150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59">
            <a:extLst>
              <a:ext uri="{FF2B5EF4-FFF2-40B4-BE49-F238E27FC236}">
                <a16:creationId xmlns:a16="http://schemas.microsoft.com/office/drawing/2014/main" id="{82CF32D1-373F-4D8A-BBB5-7CDB63086108}"/>
              </a:ext>
            </a:extLst>
          </p:cNvPr>
          <p:cNvSpPr>
            <a:spLocks noChangeShapeType="1"/>
          </p:cNvSpPr>
          <p:nvPr/>
        </p:nvSpPr>
        <p:spPr bwMode="auto">
          <a:xfrm>
            <a:off x="4784172" y="205740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0">
            <a:extLst>
              <a:ext uri="{FF2B5EF4-FFF2-40B4-BE49-F238E27FC236}">
                <a16:creationId xmlns:a16="http://schemas.microsoft.com/office/drawing/2014/main" id="{071AB474-C519-4838-A0EE-CA396AE9A8CB}"/>
              </a:ext>
            </a:extLst>
          </p:cNvPr>
          <p:cNvSpPr>
            <a:spLocks noChangeShapeType="1"/>
          </p:cNvSpPr>
          <p:nvPr/>
        </p:nvSpPr>
        <p:spPr bwMode="auto">
          <a:xfrm>
            <a:off x="1061347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1">
            <a:extLst>
              <a:ext uri="{FF2B5EF4-FFF2-40B4-BE49-F238E27FC236}">
                <a16:creationId xmlns:a16="http://schemas.microsoft.com/office/drawing/2014/main" id="{751F0948-638B-421D-B839-991CCFDE62F4}"/>
              </a:ext>
            </a:extLst>
          </p:cNvPr>
          <p:cNvSpPr>
            <a:spLocks noChangeShapeType="1"/>
          </p:cNvSpPr>
          <p:nvPr/>
        </p:nvSpPr>
        <p:spPr bwMode="auto">
          <a:xfrm>
            <a:off x="1038487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2">
            <a:extLst>
              <a:ext uri="{FF2B5EF4-FFF2-40B4-BE49-F238E27FC236}">
                <a16:creationId xmlns:a16="http://schemas.microsoft.com/office/drawing/2014/main" id="{130DF369-2D59-4052-B8A9-4AAA3999479E}"/>
              </a:ext>
            </a:extLst>
          </p:cNvPr>
          <p:cNvSpPr txBox="1">
            <a:spLocks noChangeArrowheads="1"/>
          </p:cNvSpPr>
          <p:nvPr/>
        </p:nvSpPr>
        <p:spPr bwMode="auto">
          <a:xfrm>
            <a:off x="10384872"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3">
            <a:extLst>
              <a:ext uri="{FF2B5EF4-FFF2-40B4-BE49-F238E27FC236}">
                <a16:creationId xmlns:a16="http://schemas.microsoft.com/office/drawing/2014/main" id="{D7DB1F89-E5CF-43D2-8D09-A0CDA7289B2F}"/>
              </a:ext>
            </a:extLst>
          </p:cNvPr>
          <p:cNvSpPr>
            <a:spLocks noChangeShapeType="1"/>
          </p:cNvSpPr>
          <p:nvPr/>
        </p:nvSpPr>
        <p:spPr bwMode="auto">
          <a:xfrm>
            <a:off x="1135642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4">
            <a:extLst>
              <a:ext uri="{FF2B5EF4-FFF2-40B4-BE49-F238E27FC236}">
                <a16:creationId xmlns:a16="http://schemas.microsoft.com/office/drawing/2014/main" id="{BD5B2F5B-A56D-434D-B48B-29515FBB1F3A}"/>
              </a:ext>
            </a:extLst>
          </p:cNvPr>
          <p:cNvSpPr>
            <a:spLocks noChangeShapeType="1"/>
          </p:cNvSpPr>
          <p:nvPr/>
        </p:nvSpPr>
        <p:spPr bwMode="auto">
          <a:xfrm>
            <a:off x="1112782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5">
            <a:extLst>
              <a:ext uri="{FF2B5EF4-FFF2-40B4-BE49-F238E27FC236}">
                <a16:creationId xmlns:a16="http://schemas.microsoft.com/office/drawing/2014/main" id="{6E645458-FE5A-4C07-A28E-EDFC618697CD}"/>
              </a:ext>
            </a:extLst>
          </p:cNvPr>
          <p:cNvSpPr txBox="1">
            <a:spLocks noChangeArrowheads="1"/>
          </p:cNvSpPr>
          <p:nvPr/>
        </p:nvSpPr>
        <p:spPr bwMode="auto">
          <a:xfrm>
            <a:off x="11127822" y="12001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66">
            <a:extLst>
              <a:ext uri="{FF2B5EF4-FFF2-40B4-BE49-F238E27FC236}">
                <a16:creationId xmlns:a16="http://schemas.microsoft.com/office/drawing/2014/main" id="{DA11D89C-18DE-4CB5-97C3-1EA1B3776ED7}"/>
              </a:ext>
            </a:extLst>
          </p:cNvPr>
          <p:cNvSpPr txBox="1">
            <a:spLocks noChangeArrowheads="1"/>
          </p:cNvSpPr>
          <p:nvPr/>
        </p:nvSpPr>
        <p:spPr bwMode="auto">
          <a:xfrm>
            <a:off x="10327722" y="9144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67">
            <a:extLst>
              <a:ext uri="{FF2B5EF4-FFF2-40B4-BE49-F238E27FC236}">
                <a16:creationId xmlns:a16="http://schemas.microsoft.com/office/drawing/2014/main" id="{5282ABB5-6C10-4C8A-8117-CC8A499C3BE6}"/>
              </a:ext>
            </a:extLst>
          </p:cNvPr>
          <p:cNvSpPr>
            <a:spLocks noChangeShapeType="1"/>
          </p:cNvSpPr>
          <p:nvPr/>
        </p:nvSpPr>
        <p:spPr bwMode="auto">
          <a:xfrm>
            <a:off x="9127572" y="325755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68">
            <a:extLst>
              <a:ext uri="{FF2B5EF4-FFF2-40B4-BE49-F238E27FC236}">
                <a16:creationId xmlns:a16="http://schemas.microsoft.com/office/drawing/2014/main" id="{BCD427CA-83E3-493B-9340-46C915947AFD}"/>
              </a:ext>
            </a:extLst>
          </p:cNvPr>
          <p:cNvSpPr>
            <a:spLocks noChangeShapeType="1"/>
          </p:cNvSpPr>
          <p:nvPr/>
        </p:nvSpPr>
        <p:spPr bwMode="auto">
          <a:xfrm>
            <a:off x="1061347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69">
            <a:extLst>
              <a:ext uri="{FF2B5EF4-FFF2-40B4-BE49-F238E27FC236}">
                <a16:creationId xmlns:a16="http://schemas.microsoft.com/office/drawing/2014/main" id="{ABD5B69F-6239-4D6D-8676-A26D55D360EE}"/>
              </a:ext>
            </a:extLst>
          </p:cNvPr>
          <p:cNvSpPr>
            <a:spLocks noChangeShapeType="1"/>
          </p:cNvSpPr>
          <p:nvPr/>
        </p:nvSpPr>
        <p:spPr bwMode="auto">
          <a:xfrm>
            <a:off x="1038487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0">
            <a:extLst>
              <a:ext uri="{FF2B5EF4-FFF2-40B4-BE49-F238E27FC236}">
                <a16:creationId xmlns:a16="http://schemas.microsoft.com/office/drawing/2014/main" id="{6B05FFCA-C3A7-4187-AA20-888AEB03FB9E}"/>
              </a:ext>
            </a:extLst>
          </p:cNvPr>
          <p:cNvSpPr txBox="1">
            <a:spLocks noChangeArrowheads="1"/>
          </p:cNvSpPr>
          <p:nvPr/>
        </p:nvSpPr>
        <p:spPr bwMode="auto">
          <a:xfrm>
            <a:off x="10384872"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1">
            <a:extLst>
              <a:ext uri="{FF2B5EF4-FFF2-40B4-BE49-F238E27FC236}">
                <a16:creationId xmlns:a16="http://schemas.microsoft.com/office/drawing/2014/main" id="{FCCC3E1F-2205-428D-9BE5-3BFEC5A6C26C}"/>
              </a:ext>
            </a:extLst>
          </p:cNvPr>
          <p:cNvSpPr txBox="1">
            <a:spLocks noChangeArrowheads="1"/>
          </p:cNvSpPr>
          <p:nvPr/>
        </p:nvSpPr>
        <p:spPr bwMode="auto">
          <a:xfrm>
            <a:off x="10327722" y="21145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2">
            <a:extLst>
              <a:ext uri="{FF2B5EF4-FFF2-40B4-BE49-F238E27FC236}">
                <a16:creationId xmlns:a16="http://schemas.microsoft.com/office/drawing/2014/main" id="{E1BFEAF8-E0F3-46A2-8FDB-14A7D9012B3C}"/>
              </a:ext>
            </a:extLst>
          </p:cNvPr>
          <p:cNvSpPr>
            <a:spLocks noChangeShapeType="1"/>
          </p:cNvSpPr>
          <p:nvPr/>
        </p:nvSpPr>
        <p:spPr bwMode="auto">
          <a:xfrm>
            <a:off x="1135642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3">
            <a:extLst>
              <a:ext uri="{FF2B5EF4-FFF2-40B4-BE49-F238E27FC236}">
                <a16:creationId xmlns:a16="http://schemas.microsoft.com/office/drawing/2014/main" id="{A6AF3C57-677D-4B5E-9041-FF7A3937D153}"/>
              </a:ext>
            </a:extLst>
          </p:cNvPr>
          <p:cNvSpPr>
            <a:spLocks noChangeShapeType="1"/>
          </p:cNvSpPr>
          <p:nvPr/>
        </p:nvSpPr>
        <p:spPr bwMode="auto">
          <a:xfrm>
            <a:off x="1112782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4">
            <a:extLst>
              <a:ext uri="{FF2B5EF4-FFF2-40B4-BE49-F238E27FC236}">
                <a16:creationId xmlns:a16="http://schemas.microsoft.com/office/drawing/2014/main" id="{0D7F6E53-C987-464E-AA9F-8CE63B4BBA25}"/>
              </a:ext>
            </a:extLst>
          </p:cNvPr>
          <p:cNvSpPr txBox="1">
            <a:spLocks noChangeArrowheads="1"/>
          </p:cNvSpPr>
          <p:nvPr/>
        </p:nvSpPr>
        <p:spPr bwMode="auto">
          <a:xfrm>
            <a:off x="11127822" y="2514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75">
            <a:extLst>
              <a:ext uri="{FF2B5EF4-FFF2-40B4-BE49-F238E27FC236}">
                <a16:creationId xmlns:a16="http://schemas.microsoft.com/office/drawing/2014/main" id="{A46C719E-6F21-4F42-AC0D-5E4CA993ECA6}"/>
              </a:ext>
            </a:extLst>
          </p:cNvPr>
          <p:cNvSpPr>
            <a:spLocks noChangeShapeType="1"/>
          </p:cNvSpPr>
          <p:nvPr/>
        </p:nvSpPr>
        <p:spPr bwMode="auto">
          <a:xfrm>
            <a:off x="981337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76">
            <a:extLst>
              <a:ext uri="{FF2B5EF4-FFF2-40B4-BE49-F238E27FC236}">
                <a16:creationId xmlns:a16="http://schemas.microsoft.com/office/drawing/2014/main" id="{0A1A5BD5-E98B-48D9-A808-890CA401DB90}"/>
              </a:ext>
            </a:extLst>
          </p:cNvPr>
          <p:cNvSpPr>
            <a:spLocks noChangeShapeType="1"/>
          </p:cNvSpPr>
          <p:nvPr/>
        </p:nvSpPr>
        <p:spPr bwMode="auto">
          <a:xfrm>
            <a:off x="958477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77">
            <a:extLst>
              <a:ext uri="{FF2B5EF4-FFF2-40B4-BE49-F238E27FC236}">
                <a16:creationId xmlns:a16="http://schemas.microsoft.com/office/drawing/2014/main" id="{81F02382-F56F-4D34-832A-5A2D13D00EBD}"/>
              </a:ext>
            </a:extLst>
          </p:cNvPr>
          <p:cNvSpPr txBox="1">
            <a:spLocks noChangeArrowheads="1"/>
          </p:cNvSpPr>
          <p:nvPr/>
        </p:nvSpPr>
        <p:spPr bwMode="auto">
          <a:xfrm>
            <a:off x="9584772"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78">
            <a:extLst>
              <a:ext uri="{FF2B5EF4-FFF2-40B4-BE49-F238E27FC236}">
                <a16:creationId xmlns:a16="http://schemas.microsoft.com/office/drawing/2014/main" id="{78588976-3D6A-40AA-ABEA-A594B591364E}"/>
              </a:ext>
            </a:extLst>
          </p:cNvPr>
          <p:cNvSpPr txBox="1">
            <a:spLocks noChangeArrowheads="1"/>
          </p:cNvSpPr>
          <p:nvPr/>
        </p:nvSpPr>
        <p:spPr bwMode="auto">
          <a:xfrm>
            <a:off x="10784922"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79">
            <a:extLst>
              <a:ext uri="{FF2B5EF4-FFF2-40B4-BE49-F238E27FC236}">
                <a16:creationId xmlns:a16="http://schemas.microsoft.com/office/drawing/2014/main" id="{D38EE5D8-B26C-47E6-B976-8D3EE8775463}"/>
              </a:ext>
            </a:extLst>
          </p:cNvPr>
          <p:cNvSpPr txBox="1">
            <a:spLocks noChangeArrowheads="1"/>
          </p:cNvSpPr>
          <p:nvPr/>
        </p:nvSpPr>
        <p:spPr bwMode="auto">
          <a:xfrm>
            <a:off x="10041972"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0">
            <a:extLst>
              <a:ext uri="{FF2B5EF4-FFF2-40B4-BE49-F238E27FC236}">
                <a16:creationId xmlns:a16="http://schemas.microsoft.com/office/drawing/2014/main" id="{374117F8-1625-4222-8BFC-F23433A31ADA}"/>
              </a:ext>
            </a:extLst>
          </p:cNvPr>
          <p:cNvSpPr txBox="1">
            <a:spLocks noChangeArrowheads="1"/>
          </p:cNvSpPr>
          <p:nvPr/>
        </p:nvSpPr>
        <p:spPr bwMode="auto">
          <a:xfrm>
            <a:off x="11413572" y="291465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1">
            <a:extLst>
              <a:ext uri="{FF2B5EF4-FFF2-40B4-BE49-F238E27FC236}">
                <a16:creationId xmlns:a16="http://schemas.microsoft.com/office/drawing/2014/main" id="{CFF0B5A5-A4E9-4BFE-B0B1-3315E4ED1444}"/>
              </a:ext>
            </a:extLst>
          </p:cNvPr>
          <p:cNvSpPr>
            <a:spLocks noChangeShapeType="1"/>
          </p:cNvSpPr>
          <p:nvPr/>
        </p:nvSpPr>
        <p:spPr bwMode="auto">
          <a:xfrm>
            <a:off x="981337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2">
            <a:extLst>
              <a:ext uri="{FF2B5EF4-FFF2-40B4-BE49-F238E27FC236}">
                <a16:creationId xmlns:a16="http://schemas.microsoft.com/office/drawing/2014/main" id="{5CABBBDA-4699-4BA6-9BE7-91CECF4D6895}"/>
              </a:ext>
            </a:extLst>
          </p:cNvPr>
          <p:cNvSpPr>
            <a:spLocks noChangeShapeType="1"/>
          </p:cNvSpPr>
          <p:nvPr/>
        </p:nvSpPr>
        <p:spPr bwMode="auto">
          <a:xfrm>
            <a:off x="958477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3">
            <a:extLst>
              <a:ext uri="{FF2B5EF4-FFF2-40B4-BE49-F238E27FC236}">
                <a16:creationId xmlns:a16="http://schemas.microsoft.com/office/drawing/2014/main" id="{62BC3673-1B19-4D63-9969-3964E311CD0D}"/>
              </a:ext>
            </a:extLst>
          </p:cNvPr>
          <p:cNvSpPr txBox="1">
            <a:spLocks noChangeArrowheads="1"/>
          </p:cNvSpPr>
          <p:nvPr/>
        </p:nvSpPr>
        <p:spPr bwMode="auto">
          <a:xfrm>
            <a:off x="9584772"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4">
            <a:extLst>
              <a:ext uri="{FF2B5EF4-FFF2-40B4-BE49-F238E27FC236}">
                <a16:creationId xmlns:a16="http://schemas.microsoft.com/office/drawing/2014/main" id="{5A3CED0D-E66B-4534-9381-CAA799C8D9D4}"/>
              </a:ext>
            </a:extLst>
          </p:cNvPr>
          <p:cNvSpPr txBox="1">
            <a:spLocks noChangeArrowheads="1"/>
          </p:cNvSpPr>
          <p:nvPr/>
        </p:nvSpPr>
        <p:spPr bwMode="auto">
          <a:xfrm>
            <a:off x="11413572" y="17145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5">
            <a:extLst>
              <a:ext uri="{FF2B5EF4-FFF2-40B4-BE49-F238E27FC236}">
                <a16:creationId xmlns:a16="http://schemas.microsoft.com/office/drawing/2014/main" id="{B0C47F78-623B-4F05-A9A0-83111A7159B2}"/>
              </a:ext>
            </a:extLst>
          </p:cNvPr>
          <p:cNvSpPr txBox="1">
            <a:spLocks noChangeArrowheads="1"/>
          </p:cNvSpPr>
          <p:nvPr/>
        </p:nvSpPr>
        <p:spPr bwMode="auto">
          <a:xfrm>
            <a:off x="10670622"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6">
            <a:extLst>
              <a:ext uri="{FF2B5EF4-FFF2-40B4-BE49-F238E27FC236}">
                <a16:creationId xmlns:a16="http://schemas.microsoft.com/office/drawing/2014/main" id="{4E4EA0B9-BF17-44E8-B3BB-0ABA216FCF09}"/>
              </a:ext>
            </a:extLst>
          </p:cNvPr>
          <p:cNvSpPr txBox="1">
            <a:spLocks noChangeArrowheads="1"/>
          </p:cNvSpPr>
          <p:nvPr/>
        </p:nvSpPr>
        <p:spPr bwMode="auto">
          <a:xfrm>
            <a:off x="10956372"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87">
            <a:extLst>
              <a:ext uri="{FF2B5EF4-FFF2-40B4-BE49-F238E27FC236}">
                <a16:creationId xmlns:a16="http://schemas.microsoft.com/office/drawing/2014/main" id="{5FCB7688-59A4-4585-A35D-DA7FC425D0F1}"/>
              </a:ext>
            </a:extLst>
          </p:cNvPr>
          <p:cNvSpPr>
            <a:spLocks noChangeShapeType="1"/>
          </p:cNvSpPr>
          <p:nvPr/>
        </p:nvSpPr>
        <p:spPr bwMode="auto">
          <a:xfrm>
            <a:off x="1078492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88">
            <a:extLst>
              <a:ext uri="{FF2B5EF4-FFF2-40B4-BE49-F238E27FC236}">
                <a16:creationId xmlns:a16="http://schemas.microsoft.com/office/drawing/2014/main" id="{1B940CC0-D4CB-4D77-A013-8EB71080DFEC}"/>
              </a:ext>
            </a:extLst>
          </p:cNvPr>
          <p:cNvSpPr>
            <a:spLocks noChangeShapeType="1"/>
          </p:cNvSpPr>
          <p:nvPr/>
        </p:nvSpPr>
        <p:spPr bwMode="auto">
          <a:xfrm>
            <a:off x="110706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89">
            <a:extLst>
              <a:ext uri="{FF2B5EF4-FFF2-40B4-BE49-F238E27FC236}">
                <a16:creationId xmlns:a16="http://schemas.microsoft.com/office/drawing/2014/main" id="{7713259D-8A43-44E4-81E7-D7F95E351A79}"/>
              </a:ext>
            </a:extLst>
          </p:cNvPr>
          <p:cNvSpPr>
            <a:spLocks noChangeShapeType="1"/>
          </p:cNvSpPr>
          <p:nvPr/>
        </p:nvSpPr>
        <p:spPr bwMode="auto">
          <a:xfrm flipV="1">
            <a:off x="10613472" y="188595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90">
            <a:extLst>
              <a:ext uri="{FF2B5EF4-FFF2-40B4-BE49-F238E27FC236}">
                <a16:creationId xmlns:a16="http://schemas.microsoft.com/office/drawing/2014/main" id="{603CA954-FE9F-4620-9C7E-2F80F245AE73}"/>
              </a:ext>
            </a:extLst>
          </p:cNvPr>
          <p:cNvSpPr>
            <a:spLocks noChangeShapeType="1"/>
          </p:cNvSpPr>
          <p:nvPr/>
        </p:nvSpPr>
        <p:spPr bwMode="auto">
          <a:xfrm>
            <a:off x="564142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1">
            <a:extLst>
              <a:ext uri="{FF2B5EF4-FFF2-40B4-BE49-F238E27FC236}">
                <a16:creationId xmlns:a16="http://schemas.microsoft.com/office/drawing/2014/main" id="{A567B416-9FA1-4012-A767-40053F18460C}"/>
              </a:ext>
            </a:extLst>
          </p:cNvPr>
          <p:cNvSpPr>
            <a:spLocks noChangeShapeType="1"/>
          </p:cNvSpPr>
          <p:nvPr/>
        </p:nvSpPr>
        <p:spPr bwMode="auto">
          <a:xfrm>
            <a:off x="541282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92">
            <a:extLst>
              <a:ext uri="{FF2B5EF4-FFF2-40B4-BE49-F238E27FC236}">
                <a16:creationId xmlns:a16="http://schemas.microsoft.com/office/drawing/2014/main" id="{E8B2B08B-C162-4CB2-8761-1F5471420DE5}"/>
              </a:ext>
            </a:extLst>
          </p:cNvPr>
          <p:cNvSpPr txBox="1">
            <a:spLocks noChangeArrowheads="1"/>
          </p:cNvSpPr>
          <p:nvPr/>
        </p:nvSpPr>
        <p:spPr bwMode="auto">
          <a:xfrm>
            <a:off x="5412822" y="1428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93">
            <a:extLst>
              <a:ext uri="{FF2B5EF4-FFF2-40B4-BE49-F238E27FC236}">
                <a16:creationId xmlns:a16="http://schemas.microsoft.com/office/drawing/2014/main" id="{0C8D27FB-648F-4016-85AC-5D7E4A4C85B8}"/>
              </a:ext>
            </a:extLst>
          </p:cNvPr>
          <p:cNvSpPr>
            <a:spLocks noChangeShapeType="1"/>
          </p:cNvSpPr>
          <p:nvPr/>
        </p:nvSpPr>
        <p:spPr bwMode="auto">
          <a:xfrm>
            <a:off x="50127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4">
            <a:extLst>
              <a:ext uri="{FF2B5EF4-FFF2-40B4-BE49-F238E27FC236}">
                <a16:creationId xmlns:a16="http://schemas.microsoft.com/office/drawing/2014/main" id="{DD422594-0DFB-49B9-872F-46CF23DC9E4F}"/>
              </a:ext>
            </a:extLst>
          </p:cNvPr>
          <p:cNvSpPr txBox="1">
            <a:spLocks noChangeArrowheads="1"/>
          </p:cNvSpPr>
          <p:nvPr/>
        </p:nvSpPr>
        <p:spPr bwMode="auto">
          <a:xfrm>
            <a:off x="4784172"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5">
            <a:extLst>
              <a:ext uri="{FF2B5EF4-FFF2-40B4-BE49-F238E27FC236}">
                <a16:creationId xmlns:a16="http://schemas.microsoft.com/office/drawing/2014/main" id="{C1F34156-4AC0-4093-96DF-22B280B60242}"/>
              </a:ext>
            </a:extLst>
          </p:cNvPr>
          <p:cNvSpPr>
            <a:spLocks noChangeShapeType="1"/>
          </p:cNvSpPr>
          <p:nvPr/>
        </p:nvSpPr>
        <p:spPr bwMode="auto">
          <a:xfrm>
            <a:off x="62700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96">
            <a:extLst>
              <a:ext uri="{FF2B5EF4-FFF2-40B4-BE49-F238E27FC236}">
                <a16:creationId xmlns:a16="http://schemas.microsoft.com/office/drawing/2014/main" id="{C2A1B473-ED37-40EF-A58A-E9703C58609D}"/>
              </a:ext>
            </a:extLst>
          </p:cNvPr>
          <p:cNvSpPr txBox="1">
            <a:spLocks noChangeArrowheads="1"/>
          </p:cNvSpPr>
          <p:nvPr/>
        </p:nvSpPr>
        <p:spPr bwMode="auto">
          <a:xfrm>
            <a:off x="6041472"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97">
            <a:extLst>
              <a:ext uri="{FF2B5EF4-FFF2-40B4-BE49-F238E27FC236}">
                <a16:creationId xmlns:a16="http://schemas.microsoft.com/office/drawing/2014/main" id="{43B9B1DB-C9EB-469A-8A19-8F114743D35A}"/>
              </a:ext>
            </a:extLst>
          </p:cNvPr>
          <p:cNvSpPr>
            <a:spLocks noChangeShapeType="1"/>
          </p:cNvSpPr>
          <p:nvPr/>
        </p:nvSpPr>
        <p:spPr bwMode="auto">
          <a:xfrm>
            <a:off x="4898472"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98">
            <a:extLst>
              <a:ext uri="{FF2B5EF4-FFF2-40B4-BE49-F238E27FC236}">
                <a16:creationId xmlns:a16="http://schemas.microsoft.com/office/drawing/2014/main" id="{AC8FD698-D780-46CD-99BE-5E4E98243D45}"/>
              </a:ext>
            </a:extLst>
          </p:cNvPr>
          <p:cNvSpPr>
            <a:spLocks noChangeShapeType="1"/>
          </p:cNvSpPr>
          <p:nvPr/>
        </p:nvSpPr>
        <p:spPr bwMode="auto">
          <a:xfrm>
            <a:off x="6155772"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AutoShape 99">
            <a:extLst>
              <a:ext uri="{FF2B5EF4-FFF2-40B4-BE49-F238E27FC236}">
                <a16:creationId xmlns:a16="http://schemas.microsoft.com/office/drawing/2014/main" id="{209386F7-3AD3-4C51-9FF6-2A10C7DA8D98}"/>
              </a:ext>
            </a:extLst>
          </p:cNvPr>
          <p:cNvSpPr>
            <a:spLocks/>
          </p:cNvSpPr>
          <p:nvPr/>
        </p:nvSpPr>
        <p:spPr bwMode="auto">
          <a:xfrm rot="5400000">
            <a:off x="8041722" y="-177165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0">
            <a:extLst>
              <a:ext uri="{FF2B5EF4-FFF2-40B4-BE49-F238E27FC236}">
                <a16:creationId xmlns:a16="http://schemas.microsoft.com/office/drawing/2014/main" id="{6A8C72C8-AD8B-459E-9E8D-BBD587B03450}"/>
              </a:ext>
            </a:extLst>
          </p:cNvPr>
          <p:cNvSpPr txBox="1">
            <a:spLocks noChangeArrowheads="1"/>
          </p:cNvSpPr>
          <p:nvPr/>
        </p:nvSpPr>
        <p:spPr bwMode="auto">
          <a:xfrm>
            <a:off x="7698822" y="685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01">
            <a:extLst>
              <a:ext uri="{FF2B5EF4-FFF2-40B4-BE49-F238E27FC236}">
                <a16:creationId xmlns:a16="http://schemas.microsoft.com/office/drawing/2014/main" id="{7BBC8D32-BAD6-4A33-A16E-6A4054EA1E75}"/>
              </a:ext>
            </a:extLst>
          </p:cNvPr>
          <p:cNvSpPr txBox="1">
            <a:spLocks noChangeArrowheads="1"/>
          </p:cNvSpPr>
          <p:nvPr/>
        </p:nvSpPr>
        <p:spPr bwMode="auto">
          <a:xfrm>
            <a:off x="4784171" y="2971800"/>
            <a:ext cx="264723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7" name="Text Box 102">
            <a:extLst>
              <a:ext uri="{FF2B5EF4-FFF2-40B4-BE49-F238E27FC236}">
                <a16:creationId xmlns:a16="http://schemas.microsoft.com/office/drawing/2014/main" id="{A65E6F86-1A09-4CFB-A4D4-F59FB11A59E6}"/>
              </a:ext>
            </a:extLst>
          </p:cNvPr>
          <p:cNvSpPr txBox="1">
            <a:spLocks noChangeArrowheads="1"/>
          </p:cNvSpPr>
          <p:nvPr/>
        </p:nvSpPr>
        <p:spPr bwMode="auto">
          <a:xfrm>
            <a:off x="4784172"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3">
            <a:extLst>
              <a:ext uri="{FF2B5EF4-FFF2-40B4-BE49-F238E27FC236}">
                <a16:creationId xmlns:a16="http://schemas.microsoft.com/office/drawing/2014/main" id="{72825A48-CA09-4D57-AC1E-6C4B6F1CD552}"/>
              </a:ext>
            </a:extLst>
          </p:cNvPr>
          <p:cNvSpPr txBox="1">
            <a:spLocks noChangeArrowheads="1"/>
          </p:cNvSpPr>
          <p:nvPr/>
        </p:nvSpPr>
        <p:spPr bwMode="auto">
          <a:xfrm>
            <a:off x="5355672" y="205740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National Reform Movement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09" name="Text Box 104">
            <a:extLst>
              <a:ext uri="{FF2B5EF4-FFF2-40B4-BE49-F238E27FC236}">
                <a16:creationId xmlns:a16="http://schemas.microsoft.com/office/drawing/2014/main" id="{934C0BF1-33B3-4D41-8044-27EE6FE5AC4B}"/>
              </a:ext>
            </a:extLst>
          </p:cNvPr>
          <p:cNvSpPr txBox="1">
            <a:spLocks noChangeArrowheads="1"/>
          </p:cNvSpPr>
          <p:nvPr/>
        </p:nvSpPr>
        <p:spPr bwMode="auto">
          <a:xfrm>
            <a:off x="5927172"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5">
            <a:extLst>
              <a:ext uri="{FF2B5EF4-FFF2-40B4-BE49-F238E27FC236}">
                <a16:creationId xmlns:a16="http://schemas.microsoft.com/office/drawing/2014/main" id="{7DCB6502-2D51-4D10-B8DC-1D645DC58B9D}"/>
              </a:ext>
            </a:extLst>
          </p:cNvPr>
          <p:cNvSpPr txBox="1">
            <a:spLocks noChangeArrowheads="1"/>
          </p:cNvSpPr>
          <p:nvPr/>
        </p:nvSpPr>
        <p:spPr bwMode="auto">
          <a:xfrm>
            <a:off x="6784422" y="15430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06">
            <a:extLst>
              <a:ext uri="{FF2B5EF4-FFF2-40B4-BE49-F238E27FC236}">
                <a16:creationId xmlns:a16="http://schemas.microsoft.com/office/drawing/2014/main" id="{3243446D-0E3F-47C7-AD1B-7963A754329B}"/>
              </a:ext>
            </a:extLst>
          </p:cNvPr>
          <p:cNvSpPr txBox="1">
            <a:spLocks noChangeArrowheads="1"/>
          </p:cNvSpPr>
          <p:nvPr/>
        </p:nvSpPr>
        <p:spPr bwMode="auto">
          <a:xfrm>
            <a:off x="7241622" y="15430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107">
            <a:extLst>
              <a:ext uri="{FF2B5EF4-FFF2-40B4-BE49-F238E27FC236}">
                <a16:creationId xmlns:a16="http://schemas.microsoft.com/office/drawing/2014/main" id="{737542E4-814B-4FD8-9780-C3D92999C786}"/>
              </a:ext>
            </a:extLst>
          </p:cNvPr>
          <p:cNvSpPr>
            <a:spLocks noChangeShapeType="1"/>
          </p:cNvSpPr>
          <p:nvPr/>
        </p:nvSpPr>
        <p:spPr bwMode="auto">
          <a:xfrm>
            <a:off x="4784172" y="1028700"/>
            <a:ext cx="8572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108">
            <a:extLst>
              <a:ext uri="{FF2B5EF4-FFF2-40B4-BE49-F238E27FC236}">
                <a16:creationId xmlns:a16="http://schemas.microsoft.com/office/drawing/2014/main" id="{00ED8B17-6F8A-4387-A751-E82F956BFC7A}"/>
              </a:ext>
            </a:extLst>
          </p:cNvPr>
          <p:cNvSpPr>
            <a:spLocks noChangeShapeType="1"/>
          </p:cNvSpPr>
          <p:nvPr/>
        </p:nvSpPr>
        <p:spPr bwMode="auto">
          <a:xfrm>
            <a:off x="5641422" y="108585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09">
            <a:extLst>
              <a:ext uri="{FF2B5EF4-FFF2-40B4-BE49-F238E27FC236}">
                <a16:creationId xmlns:a16="http://schemas.microsoft.com/office/drawing/2014/main" id="{E3BBF8F0-7EDA-4100-9853-F726D617FA0B}"/>
              </a:ext>
            </a:extLst>
          </p:cNvPr>
          <p:cNvSpPr txBox="1">
            <a:spLocks noChangeArrowheads="1"/>
          </p:cNvSpPr>
          <p:nvPr/>
        </p:nvSpPr>
        <p:spPr bwMode="auto">
          <a:xfrm>
            <a:off x="4784172" y="10287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Box 114">
            <a:extLst>
              <a:ext uri="{FF2B5EF4-FFF2-40B4-BE49-F238E27FC236}">
                <a16:creationId xmlns:a16="http://schemas.microsoft.com/office/drawing/2014/main" id="{0B9BCD80-A054-47DD-B89E-9FED1B6F563C}"/>
              </a:ext>
            </a:extLst>
          </p:cNvPr>
          <p:cNvSpPr txBox="1"/>
          <p:nvPr/>
        </p:nvSpPr>
        <p:spPr>
          <a:xfrm>
            <a:off x="620786" y="3936679"/>
            <a:ext cx="10778806" cy="2677656"/>
          </a:xfrm>
          <a:prstGeom prst="rect">
            <a:avLst/>
          </a:prstGeom>
          <a:noFill/>
        </p:spPr>
        <p:txBody>
          <a:bodyPr wrap="square" rtlCol="0">
            <a:spAutoFit/>
          </a:bodyPr>
          <a:lstStyle/>
          <a:p>
            <a:r>
              <a:rPr lang="en-US" sz="1400" dirty="0">
                <a:latin typeface="Arial Narrow" panose="020B0606020202030204" pitchFamily="34" charset="0"/>
              </a:rPr>
              <a:t>In light of Acts 27, we’ll go through this history.   What do we mark at 1863? </a:t>
            </a:r>
            <a:r>
              <a:rPr lang="en-US" sz="1400" b="1" dirty="0">
                <a:latin typeface="Arial Narrow" panose="020B0606020202030204" pitchFamily="34" charset="0"/>
              </a:rPr>
              <a:t>The course of the ship changes direction in 1863</a:t>
            </a:r>
            <a:r>
              <a:rPr lang="en-US" sz="1400" dirty="0">
                <a:latin typeface="Arial Narrow" panose="020B0606020202030204" pitchFamily="34" charset="0"/>
              </a:rPr>
              <a:t>.  At Cnidus they change course.   We discussed the ship, what does it represent? It represents two things: it's Adventism and the United States and their path is intimately connected. When we come to 1863 what do we mark internally?   There is organization in the church which was a good thing </a:t>
            </a:r>
            <a:r>
              <a:rPr lang="en-US" sz="1400" b="1" dirty="0">
                <a:latin typeface="Arial Narrow" panose="020B0606020202030204" pitchFamily="34" charset="0"/>
              </a:rPr>
              <a:t>but prophetically they reject the prophetic message </a:t>
            </a:r>
            <a:r>
              <a:rPr lang="en-US" sz="1400" dirty="0">
                <a:latin typeface="Arial Narrow" panose="020B0606020202030204" pitchFamily="34" charset="0"/>
              </a:rPr>
              <a:t>and we </a:t>
            </a:r>
            <a:r>
              <a:rPr lang="en-US" sz="1400" b="1" dirty="0">
                <a:latin typeface="Arial Narrow" panose="020B0606020202030204" pitchFamily="34" charset="0"/>
              </a:rPr>
              <a:t>marked the scattering from 1863 to 1989</a:t>
            </a:r>
            <a:r>
              <a:rPr lang="en-US" sz="1400" dirty="0">
                <a:latin typeface="Arial Narrow" panose="020B0606020202030204" pitchFamily="34" charset="0"/>
              </a:rPr>
              <a:t>. Internally the ship goes off course in 1863, and does it come back on course before 1989?  Or even after 1989?  It's off course all through that history, it just gets worse and worse and worse. So the United States went off course in 1863.  </a:t>
            </a:r>
            <a:r>
              <a:rPr lang="en-US" sz="1400" b="1" dirty="0">
                <a:latin typeface="Arial Narrow" panose="020B0606020202030204" pitchFamily="34" charset="0"/>
              </a:rPr>
              <a:t>If we consider the Republican horn and the union of church and state this is where it goes wrong</a:t>
            </a:r>
            <a:r>
              <a:rPr lang="en-US" sz="1400" dirty="0">
                <a:latin typeface="Arial Narrow" panose="020B0606020202030204" pitchFamily="34" charset="0"/>
              </a:rPr>
              <a:t>.  </a:t>
            </a:r>
            <a:r>
              <a:rPr lang="en-US" sz="1400" b="1" dirty="0">
                <a:latin typeface="Arial Narrow" panose="020B0606020202030204" pitchFamily="34" charset="0"/>
              </a:rPr>
              <a:t>Then when we talk about the four generations of Adventism it's a gradual destruction of our prophetic message.</a:t>
            </a:r>
            <a:r>
              <a:rPr lang="en-US" sz="1400" dirty="0">
                <a:latin typeface="Arial Narrow" panose="020B0606020202030204" pitchFamily="34" charset="0"/>
              </a:rPr>
              <a:t> So we can see in the United States a gradual destruction. But we come to today and Adventists think that they won't even consider the 2520, but now they think it's completely normal to reject the whole prophetic message and many don't even accept the 2300 days. But </a:t>
            </a:r>
            <a:r>
              <a:rPr lang="en-US" sz="1400" b="1" dirty="0">
                <a:latin typeface="Arial Narrow" panose="020B0606020202030204" pitchFamily="34" charset="0"/>
              </a:rPr>
              <a:t>it's just become normal </a:t>
            </a:r>
            <a:r>
              <a:rPr lang="en-US" sz="1400" dirty="0">
                <a:latin typeface="Arial Narrow" panose="020B0606020202030204" pitchFamily="34" charset="0"/>
              </a:rPr>
              <a:t>all the way back from 1863. If we trace our internal history in that we need to be able to trace the United States in the same way.   Should “In God we trust”  be on American currency?  No but </a:t>
            </a:r>
            <a:r>
              <a:rPr lang="en-US" sz="1400" b="1" dirty="0">
                <a:latin typeface="Arial Narrow" panose="020B0606020202030204" pitchFamily="34" charset="0"/>
              </a:rPr>
              <a:t>it's become normal and now we think that it's fine to have this Christian element  even on their currency</a:t>
            </a:r>
            <a:r>
              <a:rPr lang="en-US" sz="1400" dirty="0">
                <a:latin typeface="Arial Narrow" panose="020B0606020202030204" pitchFamily="34" charset="0"/>
              </a:rPr>
              <a:t>. But </a:t>
            </a:r>
            <a:r>
              <a:rPr lang="en-US" sz="1400" b="1" dirty="0">
                <a:latin typeface="Arial Narrow" panose="020B0606020202030204" pitchFamily="34" charset="0"/>
              </a:rPr>
              <a:t>it's marked in 1863 as a demonstration of church and state</a:t>
            </a:r>
            <a:r>
              <a:rPr lang="en-US" sz="1400" dirty="0">
                <a:latin typeface="Arial Narrow" panose="020B0606020202030204" pitchFamily="34" charset="0"/>
              </a:rPr>
              <a:t>, “In God we trust” should not be on American currency.</a:t>
            </a:r>
          </a:p>
          <a:p>
            <a:r>
              <a:rPr lang="en-US" sz="1400" dirty="0"/>
              <a:t> </a:t>
            </a:r>
          </a:p>
        </p:txBody>
      </p:sp>
      <p:sp>
        <p:nvSpPr>
          <p:cNvPr id="116" name="TextBox 115">
            <a:extLst>
              <a:ext uri="{FF2B5EF4-FFF2-40B4-BE49-F238E27FC236}">
                <a16:creationId xmlns:a16="http://schemas.microsoft.com/office/drawing/2014/main" id="{84294A8C-3629-43D7-A4CD-210959E10579}"/>
              </a:ext>
            </a:extLst>
          </p:cNvPr>
          <p:cNvSpPr txBox="1"/>
          <p:nvPr/>
        </p:nvSpPr>
        <p:spPr>
          <a:xfrm>
            <a:off x="620785" y="340100"/>
            <a:ext cx="4008714" cy="3539430"/>
          </a:xfrm>
          <a:prstGeom prst="rect">
            <a:avLst/>
          </a:prstGeom>
          <a:noFill/>
        </p:spPr>
        <p:txBody>
          <a:bodyPr wrap="square" rtlCol="0">
            <a:spAutoFit/>
          </a:bodyPr>
          <a:lstStyle/>
          <a:p>
            <a:r>
              <a:rPr lang="en-US" sz="1400" dirty="0">
                <a:latin typeface="Arial Narrow" panose="020B0606020202030204" pitchFamily="34" charset="0"/>
              </a:rPr>
              <a:t>According to the spokespeople for this association, </a:t>
            </a:r>
            <a:r>
              <a:rPr lang="en-US" sz="1400" b="1" dirty="0">
                <a:solidFill>
                  <a:srgbClr val="FF0000"/>
                </a:solidFill>
                <a:latin typeface="Arial Narrow" panose="020B0606020202030204" pitchFamily="34" charset="0"/>
              </a:rPr>
              <a:t>the reason that the Republicans were failing was that the government did not acknowledge the lordship of Jesus, and was not enforcing His moral law</a:t>
            </a:r>
            <a:r>
              <a:rPr lang="en-US" sz="1400" dirty="0">
                <a:latin typeface="Arial Narrow" panose="020B0606020202030204" pitchFamily="34" charset="0"/>
              </a:rPr>
              <a:t>. Even after the north won in 1865 they continued with their conviction that God was displeased or angry with America.   </a:t>
            </a:r>
            <a:r>
              <a:rPr lang="en-US" sz="1400" b="1" dirty="0">
                <a:latin typeface="Arial Narrow" panose="020B0606020202030204" pitchFamily="34" charset="0"/>
              </a:rPr>
              <a:t>They continued to warn for at least three decades that God was about to judge the United States because of their failure by the government to enforce morality</a:t>
            </a:r>
            <a:r>
              <a:rPr lang="en-US" sz="1400" dirty="0">
                <a:latin typeface="Arial Narrow" panose="020B0606020202030204" pitchFamily="34" charset="0"/>
              </a:rPr>
              <a:t>. They say three decades,  that's from 1863 to 73 to 83 + 93 as we'll discuss that covers the three Sunday laws that AT Jones marks in that time period.  He says 1863 1888 and 1893, it's a 30-year time period. And we'll discuss those dates later.  </a:t>
            </a:r>
            <a:r>
              <a:rPr lang="en-US" sz="1400" b="1" dirty="0">
                <a:latin typeface="Arial Narrow" panose="020B0606020202030204" pitchFamily="34" charset="0"/>
              </a:rPr>
              <a:t>In 1895 they publish an article and discussed with satisfaction all that they've been able to do in that time period.</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8" name="TextBox 7">
            <a:extLst>
              <a:ext uri="{FF2B5EF4-FFF2-40B4-BE49-F238E27FC236}">
                <a16:creationId xmlns:a16="http://schemas.microsoft.com/office/drawing/2014/main" id="{D4A35BB1-6DB3-44BC-B73E-D54BAA5130EA}"/>
              </a:ext>
            </a:extLst>
          </p:cNvPr>
          <p:cNvSpPr txBox="1"/>
          <p:nvPr/>
        </p:nvSpPr>
        <p:spPr>
          <a:xfrm>
            <a:off x="822121" y="1795244"/>
            <a:ext cx="10956022" cy="2862322"/>
          </a:xfrm>
          <a:prstGeom prst="rect">
            <a:avLst/>
          </a:prstGeom>
          <a:noFill/>
        </p:spPr>
        <p:txBody>
          <a:bodyPr wrap="square" rtlCol="0">
            <a:spAutoFit/>
          </a:bodyPr>
          <a:lstStyle/>
          <a:p>
            <a:r>
              <a:rPr lang="en-US" dirty="0">
                <a:latin typeface="Arial Narrow" panose="020B0606020202030204" pitchFamily="34" charset="0"/>
              </a:rPr>
              <a:t>We bring all this history to 2014 and there's a civil war, internal, inside the United States, Republicans and Democrats. </a:t>
            </a:r>
            <a:r>
              <a:rPr lang="en-US" b="1" dirty="0">
                <a:latin typeface="Arial Narrow" panose="020B0606020202030204" pitchFamily="34" charset="0"/>
              </a:rPr>
              <a:t>Who's winning prior to 2014? Obama and the Democrats</a:t>
            </a:r>
            <a:r>
              <a:rPr lang="en-US" dirty="0">
                <a:latin typeface="Arial Narrow" panose="020B0606020202030204" pitchFamily="34" charset="0"/>
              </a:rPr>
              <a:t>. </a:t>
            </a:r>
            <a:r>
              <a:rPr lang="en-US" b="1" dirty="0">
                <a:latin typeface="Arial Narrow" panose="020B0606020202030204" pitchFamily="34" charset="0"/>
              </a:rPr>
              <a:t>So what did the Republicans begin to do? Bring together church and state</a:t>
            </a:r>
            <a:r>
              <a:rPr lang="en-US" dirty="0">
                <a:latin typeface="Arial Narrow" panose="020B0606020202030204" pitchFamily="34" charset="0"/>
              </a:rPr>
              <a:t>.  As Steve Bannon would say we need to defend the Judeo Christian West. He sees the United States as a Christian Nation and he's working with major Republicans, becomes the chief strategist of Trump’s campaign and all that history 2012, Cambridge Analytica. We're not just marking Steve Bannon, there's other people in the Republican party saying we've taken this nation away from God, we need to establish Christianity as our state religion. </a:t>
            </a:r>
            <a:r>
              <a:rPr lang="en-US" b="1" dirty="0">
                <a:latin typeface="Arial Narrow" panose="020B0606020202030204" pitchFamily="34" charset="0"/>
              </a:rPr>
              <a:t>We saw this push from 1861 to 1865</a:t>
            </a:r>
            <a:r>
              <a:rPr lang="en-US" dirty="0">
                <a:latin typeface="Arial Narrow" panose="020B0606020202030204" pitchFamily="34" charset="0"/>
              </a:rPr>
              <a:t>. From the beginning of the civil war as a political move, recommended by a pastor, they begin the work of forming some type of religious phrase that will show God is on their side. They decide on the phrase “In God we trust” in 1863. And the work of placing it on their coins begins in 1865. </a:t>
            </a:r>
            <a:r>
              <a:rPr lang="en-US" b="1" dirty="0">
                <a:solidFill>
                  <a:srgbClr val="FF0000"/>
                </a:solidFill>
                <a:latin typeface="Arial Narrow" panose="020B0606020202030204" pitchFamily="34" charset="0"/>
              </a:rPr>
              <a:t>All of that needed to pass through Congress and the government</a:t>
            </a:r>
            <a:r>
              <a:rPr lang="en-US"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92" name="Text Box 70">
            <a:extLst>
              <a:ext uri="{FF2B5EF4-FFF2-40B4-BE49-F238E27FC236}">
                <a16:creationId xmlns:a16="http://schemas.microsoft.com/office/drawing/2014/main" id="{4009198A-633F-496A-AFCC-A6C3CBF57CD2}"/>
              </a:ext>
            </a:extLst>
          </p:cNvPr>
          <p:cNvSpPr txBox="1">
            <a:spLocks noChangeArrowheads="1"/>
          </p:cNvSpPr>
          <p:nvPr/>
        </p:nvSpPr>
        <p:spPr bwMode="auto">
          <a:xfrm>
            <a:off x="4866751" y="974172"/>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71">
            <a:extLst>
              <a:ext uri="{FF2B5EF4-FFF2-40B4-BE49-F238E27FC236}">
                <a16:creationId xmlns:a16="http://schemas.microsoft.com/office/drawing/2014/main" id="{2DECD225-C615-469A-A0A0-55843515A58F}"/>
              </a:ext>
            </a:extLst>
          </p:cNvPr>
          <p:cNvSpPr>
            <a:spLocks noChangeShapeType="1"/>
          </p:cNvSpPr>
          <p:nvPr/>
        </p:nvSpPr>
        <p:spPr bwMode="auto">
          <a:xfrm>
            <a:off x="4866751" y="246007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72">
            <a:extLst>
              <a:ext uri="{FF2B5EF4-FFF2-40B4-BE49-F238E27FC236}">
                <a16:creationId xmlns:a16="http://schemas.microsoft.com/office/drawing/2014/main" id="{1E73F084-C8CC-42EE-A413-27ABCCB8508F}"/>
              </a:ext>
            </a:extLst>
          </p:cNvPr>
          <p:cNvSpPr>
            <a:spLocks noChangeShapeType="1"/>
          </p:cNvSpPr>
          <p:nvPr/>
        </p:nvSpPr>
        <p:spPr bwMode="auto">
          <a:xfrm>
            <a:off x="1069605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73">
            <a:extLst>
              <a:ext uri="{FF2B5EF4-FFF2-40B4-BE49-F238E27FC236}">
                <a16:creationId xmlns:a16="http://schemas.microsoft.com/office/drawing/2014/main" id="{0359B07F-646E-4042-B0EB-C4F2FA5FC578}"/>
              </a:ext>
            </a:extLst>
          </p:cNvPr>
          <p:cNvSpPr>
            <a:spLocks noChangeShapeType="1"/>
          </p:cNvSpPr>
          <p:nvPr/>
        </p:nvSpPr>
        <p:spPr bwMode="auto">
          <a:xfrm>
            <a:off x="1046745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74">
            <a:extLst>
              <a:ext uri="{FF2B5EF4-FFF2-40B4-BE49-F238E27FC236}">
                <a16:creationId xmlns:a16="http://schemas.microsoft.com/office/drawing/2014/main" id="{FF08C871-4EBC-4F4D-9C2E-2B27C9C18A64}"/>
              </a:ext>
            </a:extLst>
          </p:cNvPr>
          <p:cNvSpPr txBox="1">
            <a:spLocks noChangeArrowheads="1"/>
          </p:cNvSpPr>
          <p:nvPr/>
        </p:nvSpPr>
        <p:spPr bwMode="auto">
          <a:xfrm>
            <a:off x="10467451" y="17742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75">
            <a:extLst>
              <a:ext uri="{FF2B5EF4-FFF2-40B4-BE49-F238E27FC236}">
                <a16:creationId xmlns:a16="http://schemas.microsoft.com/office/drawing/2014/main" id="{C6DB45BB-E40E-4E0B-AF80-BDD0CE0CB257}"/>
              </a:ext>
            </a:extLst>
          </p:cNvPr>
          <p:cNvSpPr>
            <a:spLocks noChangeShapeType="1"/>
          </p:cNvSpPr>
          <p:nvPr/>
        </p:nvSpPr>
        <p:spPr bwMode="auto">
          <a:xfrm>
            <a:off x="1143900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76">
            <a:extLst>
              <a:ext uri="{FF2B5EF4-FFF2-40B4-BE49-F238E27FC236}">
                <a16:creationId xmlns:a16="http://schemas.microsoft.com/office/drawing/2014/main" id="{AC359F5E-2BFE-4659-A15F-9EC304ADFC4C}"/>
              </a:ext>
            </a:extLst>
          </p:cNvPr>
          <p:cNvSpPr>
            <a:spLocks noChangeShapeType="1"/>
          </p:cNvSpPr>
          <p:nvPr/>
        </p:nvSpPr>
        <p:spPr bwMode="auto">
          <a:xfrm>
            <a:off x="1121040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77">
            <a:extLst>
              <a:ext uri="{FF2B5EF4-FFF2-40B4-BE49-F238E27FC236}">
                <a16:creationId xmlns:a16="http://schemas.microsoft.com/office/drawing/2014/main" id="{E43CD8AB-B119-4F85-A4DE-4E7E432FEC7D}"/>
              </a:ext>
            </a:extLst>
          </p:cNvPr>
          <p:cNvSpPr txBox="1">
            <a:spLocks noChangeArrowheads="1"/>
          </p:cNvSpPr>
          <p:nvPr/>
        </p:nvSpPr>
        <p:spPr bwMode="auto">
          <a:xfrm>
            <a:off x="11210401" y="16028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78">
            <a:extLst>
              <a:ext uri="{FF2B5EF4-FFF2-40B4-BE49-F238E27FC236}">
                <a16:creationId xmlns:a16="http://schemas.microsoft.com/office/drawing/2014/main" id="{36E4072E-A0C7-43B7-AD45-855C613E0A19}"/>
              </a:ext>
            </a:extLst>
          </p:cNvPr>
          <p:cNvSpPr txBox="1">
            <a:spLocks noChangeArrowheads="1"/>
          </p:cNvSpPr>
          <p:nvPr/>
        </p:nvSpPr>
        <p:spPr bwMode="auto">
          <a:xfrm>
            <a:off x="10410301" y="131707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79">
            <a:extLst>
              <a:ext uri="{FF2B5EF4-FFF2-40B4-BE49-F238E27FC236}">
                <a16:creationId xmlns:a16="http://schemas.microsoft.com/office/drawing/2014/main" id="{FDCFD1FA-0B21-4959-AB38-A67C13ABC777}"/>
              </a:ext>
            </a:extLst>
          </p:cNvPr>
          <p:cNvSpPr>
            <a:spLocks noChangeShapeType="1"/>
          </p:cNvSpPr>
          <p:nvPr/>
        </p:nvSpPr>
        <p:spPr bwMode="auto">
          <a:xfrm>
            <a:off x="9210151" y="3660222"/>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80">
            <a:extLst>
              <a:ext uri="{FF2B5EF4-FFF2-40B4-BE49-F238E27FC236}">
                <a16:creationId xmlns:a16="http://schemas.microsoft.com/office/drawing/2014/main" id="{389658AA-A3EF-41E1-8327-DC43B5BF5E62}"/>
              </a:ext>
            </a:extLst>
          </p:cNvPr>
          <p:cNvSpPr>
            <a:spLocks noChangeShapeType="1"/>
          </p:cNvSpPr>
          <p:nvPr/>
        </p:nvSpPr>
        <p:spPr bwMode="auto">
          <a:xfrm>
            <a:off x="1069605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81">
            <a:extLst>
              <a:ext uri="{FF2B5EF4-FFF2-40B4-BE49-F238E27FC236}">
                <a16:creationId xmlns:a16="http://schemas.microsoft.com/office/drawing/2014/main" id="{63A1F97B-C29F-4FB7-857D-CB66366B3190}"/>
              </a:ext>
            </a:extLst>
          </p:cNvPr>
          <p:cNvSpPr>
            <a:spLocks noChangeShapeType="1"/>
          </p:cNvSpPr>
          <p:nvPr/>
        </p:nvSpPr>
        <p:spPr bwMode="auto">
          <a:xfrm>
            <a:off x="1046745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82">
            <a:extLst>
              <a:ext uri="{FF2B5EF4-FFF2-40B4-BE49-F238E27FC236}">
                <a16:creationId xmlns:a16="http://schemas.microsoft.com/office/drawing/2014/main" id="{DEBE5FF5-8A41-47A4-8975-FECE06A51DC1}"/>
              </a:ext>
            </a:extLst>
          </p:cNvPr>
          <p:cNvSpPr txBox="1">
            <a:spLocks noChangeArrowheads="1"/>
          </p:cNvSpPr>
          <p:nvPr/>
        </p:nvSpPr>
        <p:spPr bwMode="auto">
          <a:xfrm>
            <a:off x="10467451" y="2974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83">
            <a:extLst>
              <a:ext uri="{FF2B5EF4-FFF2-40B4-BE49-F238E27FC236}">
                <a16:creationId xmlns:a16="http://schemas.microsoft.com/office/drawing/2014/main" id="{8FBADCB8-06DE-42B0-BD3A-CD2FE090F39A}"/>
              </a:ext>
            </a:extLst>
          </p:cNvPr>
          <p:cNvSpPr txBox="1">
            <a:spLocks noChangeArrowheads="1"/>
          </p:cNvSpPr>
          <p:nvPr/>
        </p:nvSpPr>
        <p:spPr bwMode="auto">
          <a:xfrm>
            <a:off x="10410301" y="251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84">
            <a:extLst>
              <a:ext uri="{FF2B5EF4-FFF2-40B4-BE49-F238E27FC236}">
                <a16:creationId xmlns:a16="http://schemas.microsoft.com/office/drawing/2014/main" id="{CE078830-43E5-402E-AACE-F1A554B789DC}"/>
              </a:ext>
            </a:extLst>
          </p:cNvPr>
          <p:cNvSpPr>
            <a:spLocks noChangeShapeType="1"/>
          </p:cNvSpPr>
          <p:nvPr/>
        </p:nvSpPr>
        <p:spPr bwMode="auto">
          <a:xfrm>
            <a:off x="1143900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85">
            <a:extLst>
              <a:ext uri="{FF2B5EF4-FFF2-40B4-BE49-F238E27FC236}">
                <a16:creationId xmlns:a16="http://schemas.microsoft.com/office/drawing/2014/main" id="{2247AC80-89D3-4126-A133-63571EA7B23B}"/>
              </a:ext>
            </a:extLst>
          </p:cNvPr>
          <p:cNvSpPr>
            <a:spLocks noChangeShapeType="1"/>
          </p:cNvSpPr>
          <p:nvPr/>
        </p:nvSpPr>
        <p:spPr bwMode="auto">
          <a:xfrm>
            <a:off x="1121040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86">
            <a:extLst>
              <a:ext uri="{FF2B5EF4-FFF2-40B4-BE49-F238E27FC236}">
                <a16:creationId xmlns:a16="http://schemas.microsoft.com/office/drawing/2014/main" id="{C007098C-BF9D-41C6-8A9C-F94819DD8B9B}"/>
              </a:ext>
            </a:extLst>
          </p:cNvPr>
          <p:cNvSpPr txBox="1">
            <a:spLocks noChangeArrowheads="1"/>
          </p:cNvSpPr>
          <p:nvPr/>
        </p:nvSpPr>
        <p:spPr bwMode="auto">
          <a:xfrm>
            <a:off x="11210401" y="291727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87">
            <a:extLst>
              <a:ext uri="{FF2B5EF4-FFF2-40B4-BE49-F238E27FC236}">
                <a16:creationId xmlns:a16="http://schemas.microsoft.com/office/drawing/2014/main" id="{B0E9442E-DF75-46AF-92F2-D15FF5A3FA30}"/>
              </a:ext>
            </a:extLst>
          </p:cNvPr>
          <p:cNvSpPr>
            <a:spLocks noChangeShapeType="1"/>
          </p:cNvSpPr>
          <p:nvPr/>
        </p:nvSpPr>
        <p:spPr bwMode="auto">
          <a:xfrm>
            <a:off x="989595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88">
            <a:extLst>
              <a:ext uri="{FF2B5EF4-FFF2-40B4-BE49-F238E27FC236}">
                <a16:creationId xmlns:a16="http://schemas.microsoft.com/office/drawing/2014/main" id="{E3AB2A0C-268A-4C52-98F2-0EA88D9C8483}"/>
              </a:ext>
            </a:extLst>
          </p:cNvPr>
          <p:cNvSpPr>
            <a:spLocks noChangeShapeType="1"/>
          </p:cNvSpPr>
          <p:nvPr/>
        </p:nvSpPr>
        <p:spPr bwMode="auto">
          <a:xfrm>
            <a:off x="966735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89">
            <a:extLst>
              <a:ext uri="{FF2B5EF4-FFF2-40B4-BE49-F238E27FC236}">
                <a16:creationId xmlns:a16="http://schemas.microsoft.com/office/drawing/2014/main" id="{3549D464-BC73-48D2-A33B-085A585ECB08}"/>
              </a:ext>
            </a:extLst>
          </p:cNvPr>
          <p:cNvSpPr txBox="1">
            <a:spLocks noChangeArrowheads="1"/>
          </p:cNvSpPr>
          <p:nvPr/>
        </p:nvSpPr>
        <p:spPr bwMode="auto">
          <a:xfrm>
            <a:off x="9667351" y="2974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90">
            <a:extLst>
              <a:ext uri="{FF2B5EF4-FFF2-40B4-BE49-F238E27FC236}">
                <a16:creationId xmlns:a16="http://schemas.microsoft.com/office/drawing/2014/main" id="{71B2C91B-81BC-4427-89AD-94AC236691C9}"/>
              </a:ext>
            </a:extLst>
          </p:cNvPr>
          <p:cNvSpPr txBox="1">
            <a:spLocks noChangeArrowheads="1"/>
          </p:cNvSpPr>
          <p:nvPr/>
        </p:nvSpPr>
        <p:spPr bwMode="auto">
          <a:xfrm>
            <a:off x="10867501" y="3317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91">
            <a:extLst>
              <a:ext uri="{FF2B5EF4-FFF2-40B4-BE49-F238E27FC236}">
                <a16:creationId xmlns:a16="http://schemas.microsoft.com/office/drawing/2014/main" id="{B595C3D3-1020-4886-8808-E5CCC47569D9}"/>
              </a:ext>
            </a:extLst>
          </p:cNvPr>
          <p:cNvSpPr txBox="1">
            <a:spLocks noChangeArrowheads="1"/>
          </p:cNvSpPr>
          <p:nvPr/>
        </p:nvSpPr>
        <p:spPr bwMode="auto">
          <a:xfrm>
            <a:off x="10124551" y="3317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92">
            <a:extLst>
              <a:ext uri="{FF2B5EF4-FFF2-40B4-BE49-F238E27FC236}">
                <a16:creationId xmlns:a16="http://schemas.microsoft.com/office/drawing/2014/main" id="{095C98FA-7023-42C8-A500-07CEB13261D5}"/>
              </a:ext>
            </a:extLst>
          </p:cNvPr>
          <p:cNvSpPr txBox="1">
            <a:spLocks noChangeArrowheads="1"/>
          </p:cNvSpPr>
          <p:nvPr/>
        </p:nvSpPr>
        <p:spPr bwMode="auto">
          <a:xfrm>
            <a:off x="11496151" y="331732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93">
            <a:extLst>
              <a:ext uri="{FF2B5EF4-FFF2-40B4-BE49-F238E27FC236}">
                <a16:creationId xmlns:a16="http://schemas.microsoft.com/office/drawing/2014/main" id="{16275304-5202-4305-BDF2-EF94FAA78DDF}"/>
              </a:ext>
            </a:extLst>
          </p:cNvPr>
          <p:cNvSpPr>
            <a:spLocks noChangeShapeType="1"/>
          </p:cNvSpPr>
          <p:nvPr/>
        </p:nvSpPr>
        <p:spPr bwMode="auto">
          <a:xfrm>
            <a:off x="989595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94">
            <a:extLst>
              <a:ext uri="{FF2B5EF4-FFF2-40B4-BE49-F238E27FC236}">
                <a16:creationId xmlns:a16="http://schemas.microsoft.com/office/drawing/2014/main" id="{0E1735B8-916D-4D48-8310-164D5C8062E7}"/>
              </a:ext>
            </a:extLst>
          </p:cNvPr>
          <p:cNvSpPr>
            <a:spLocks noChangeShapeType="1"/>
          </p:cNvSpPr>
          <p:nvPr/>
        </p:nvSpPr>
        <p:spPr bwMode="auto">
          <a:xfrm>
            <a:off x="966735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95">
            <a:extLst>
              <a:ext uri="{FF2B5EF4-FFF2-40B4-BE49-F238E27FC236}">
                <a16:creationId xmlns:a16="http://schemas.microsoft.com/office/drawing/2014/main" id="{46A9A51B-9231-4A74-A789-9F630549D43D}"/>
              </a:ext>
            </a:extLst>
          </p:cNvPr>
          <p:cNvSpPr txBox="1">
            <a:spLocks noChangeArrowheads="1"/>
          </p:cNvSpPr>
          <p:nvPr/>
        </p:nvSpPr>
        <p:spPr bwMode="auto">
          <a:xfrm>
            <a:off x="9667351" y="17742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96">
            <a:extLst>
              <a:ext uri="{FF2B5EF4-FFF2-40B4-BE49-F238E27FC236}">
                <a16:creationId xmlns:a16="http://schemas.microsoft.com/office/drawing/2014/main" id="{54057441-86BA-4EC2-90F2-F1EF2731E855}"/>
              </a:ext>
            </a:extLst>
          </p:cNvPr>
          <p:cNvSpPr txBox="1">
            <a:spLocks noChangeArrowheads="1"/>
          </p:cNvSpPr>
          <p:nvPr/>
        </p:nvSpPr>
        <p:spPr bwMode="auto">
          <a:xfrm>
            <a:off x="11496151" y="211717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97">
            <a:extLst>
              <a:ext uri="{FF2B5EF4-FFF2-40B4-BE49-F238E27FC236}">
                <a16:creationId xmlns:a16="http://schemas.microsoft.com/office/drawing/2014/main" id="{68D45963-7A10-4439-A4A2-B05776FB791E}"/>
              </a:ext>
            </a:extLst>
          </p:cNvPr>
          <p:cNvSpPr txBox="1">
            <a:spLocks noChangeArrowheads="1"/>
          </p:cNvSpPr>
          <p:nvPr/>
        </p:nvSpPr>
        <p:spPr bwMode="auto">
          <a:xfrm>
            <a:off x="10753201" y="20600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98">
            <a:extLst>
              <a:ext uri="{FF2B5EF4-FFF2-40B4-BE49-F238E27FC236}">
                <a16:creationId xmlns:a16="http://schemas.microsoft.com/office/drawing/2014/main" id="{58275FF9-6F23-4A4F-9833-2A84782EFB09}"/>
              </a:ext>
            </a:extLst>
          </p:cNvPr>
          <p:cNvSpPr txBox="1">
            <a:spLocks noChangeArrowheads="1"/>
          </p:cNvSpPr>
          <p:nvPr/>
        </p:nvSpPr>
        <p:spPr bwMode="auto">
          <a:xfrm>
            <a:off x="11038951" y="20600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99">
            <a:extLst>
              <a:ext uri="{FF2B5EF4-FFF2-40B4-BE49-F238E27FC236}">
                <a16:creationId xmlns:a16="http://schemas.microsoft.com/office/drawing/2014/main" id="{A6ED68C7-01BD-47AE-83E4-FC94DEF5F927}"/>
              </a:ext>
            </a:extLst>
          </p:cNvPr>
          <p:cNvSpPr>
            <a:spLocks noChangeShapeType="1"/>
          </p:cNvSpPr>
          <p:nvPr/>
        </p:nvSpPr>
        <p:spPr bwMode="auto">
          <a:xfrm>
            <a:off x="1086750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00">
            <a:extLst>
              <a:ext uri="{FF2B5EF4-FFF2-40B4-BE49-F238E27FC236}">
                <a16:creationId xmlns:a16="http://schemas.microsoft.com/office/drawing/2014/main" id="{15D26E9A-5F23-4727-A16B-1CA9515412C1}"/>
              </a:ext>
            </a:extLst>
          </p:cNvPr>
          <p:cNvSpPr>
            <a:spLocks noChangeShapeType="1"/>
          </p:cNvSpPr>
          <p:nvPr/>
        </p:nvSpPr>
        <p:spPr bwMode="auto">
          <a:xfrm>
            <a:off x="111532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101">
            <a:extLst>
              <a:ext uri="{FF2B5EF4-FFF2-40B4-BE49-F238E27FC236}">
                <a16:creationId xmlns:a16="http://schemas.microsoft.com/office/drawing/2014/main" id="{F1996A95-4B87-47F3-919A-DCEB5ACD4B6C}"/>
              </a:ext>
            </a:extLst>
          </p:cNvPr>
          <p:cNvSpPr>
            <a:spLocks noChangeShapeType="1"/>
          </p:cNvSpPr>
          <p:nvPr/>
        </p:nvSpPr>
        <p:spPr bwMode="auto">
          <a:xfrm flipV="1">
            <a:off x="10696051" y="2288622"/>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02">
            <a:extLst>
              <a:ext uri="{FF2B5EF4-FFF2-40B4-BE49-F238E27FC236}">
                <a16:creationId xmlns:a16="http://schemas.microsoft.com/office/drawing/2014/main" id="{C3730417-9B95-4F4F-9E22-9C3B25741BA1}"/>
              </a:ext>
            </a:extLst>
          </p:cNvPr>
          <p:cNvSpPr>
            <a:spLocks noChangeShapeType="1"/>
          </p:cNvSpPr>
          <p:nvPr/>
        </p:nvSpPr>
        <p:spPr bwMode="auto">
          <a:xfrm>
            <a:off x="572400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03">
            <a:extLst>
              <a:ext uri="{FF2B5EF4-FFF2-40B4-BE49-F238E27FC236}">
                <a16:creationId xmlns:a16="http://schemas.microsoft.com/office/drawing/2014/main" id="{66C9F01E-6552-47EA-8143-DD46BA7E0121}"/>
              </a:ext>
            </a:extLst>
          </p:cNvPr>
          <p:cNvSpPr>
            <a:spLocks noChangeShapeType="1"/>
          </p:cNvSpPr>
          <p:nvPr/>
        </p:nvSpPr>
        <p:spPr bwMode="auto">
          <a:xfrm>
            <a:off x="549540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4">
            <a:extLst>
              <a:ext uri="{FF2B5EF4-FFF2-40B4-BE49-F238E27FC236}">
                <a16:creationId xmlns:a16="http://schemas.microsoft.com/office/drawing/2014/main" id="{09E59E40-8EF8-44D8-B4E8-A19D868F3891}"/>
              </a:ext>
            </a:extLst>
          </p:cNvPr>
          <p:cNvSpPr txBox="1">
            <a:spLocks noChangeArrowheads="1"/>
          </p:cNvSpPr>
          <p:nvPr/>
        </p:nvSpPr>
        <p:spPr bwMode="auto">
          <a:xfrm>
            <a:off x="5495401" y="18314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105">
            <a:extLst>
              <a:ext uri="{FF2B5EF4-FFF2-40B4-BE49-F238E27FC236}">
                <a16:creationId xmlns:a16="http://schemas.microsoft.com/office/drawing/2014/main" id="{271BD201-93A3-4535-9BEE-92C17B530660}"/>
              </a:ext>
            </a:extLst>
          </p:cNvPr>
          <p:cNvSpPr>
            <a:spLocks noChangeShapeType="1"/>
          </p:cNvSpPr>
          <p:nvPr/>
        </p:nvSpPr>
        <p:spPr bwMode="auto">
          <a:xfrm>
            <a:off x="50953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6">
            <a:extLst>
              <a:ext uri="{FF2B5EF4-FFF2-40B4-BE49-F238E27FC236}">
                <a16:creationId xmlns:a16="http://schemas.microsoft.com/office/drawing/2014/main" id="{0E464875-B92D-44E5-9B26-136CC39944DE}"/>
              </a:ext>
            </a:extLst>
          </p:cNvPr>
          <p:cNvSpPr txBox="1">
            <a:spLocks noChangeArrowheads="1"/>
          </p:cNvSpPr>
          <p:nvPr/>
        </p:nvSpPr>
        <p:spPr bwMode="auto">
          <a:xfrm>
            <a:off x="4866751" y="20600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107">
            <a:extLst>
              <a:ext uri="{FF2B5EF4-FFF2-40B4-BE49-F238E27FC236}">
                <a16:creationId xmlns:a16="http://schemas.microsoft.com/office/drawing/2014/main" id="{AAC29D59-3030-4F33-88F3-DBB7B1D9D68E}"/>
              </a:ext>
            </a:extLst>
          </p:cNvPr>
          <p:cNvSpPr>
            <a:spLocks noChangeShapeType="1"/>
          </p:cNvSpPr>
          <p:nvPr/>
        </p:nvSpPr>
        <p:spPr bwMode="auto">
          <a:xfrm>
            <a:off x="63526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8">
            <a:extLst>
              <a:ext uri="{FF2B5EF4-FFF2-40B4-BE49-F238E27FC236}">
                <a16:creationId xmlns:a16="http://schemas.microsoft.com/office/drawing/2014/main" id="{40BCF045-1407-41FD-896F-CFC5F88B0166}"/>
              </a:ext>
            </a:extLst>
          </p:cNvPr>
          <p:cNvSpPr txBox="1">
            <a:spLocks noChangeArrowheads="1"/>
          </p:cNvSpPr>
          <p:nvPr/>
        </p:nvSpPr>
        <p:spPr bwMode="auto">
          <a:xfrm>
            <a:off x="6124051" y="20600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109">
            <a:extLst>
              <a:ext uri="{FF2B5EF4-FFF2-40B4-BE49-F238E27FC236}">
                <a16:creationId xmlns:a16="http://schemas.microsoft.com/office/drawing/2014/main" id="{2D8BF67C-5BEE-4F89-B046-C6CE5CEBB24A}"/>
              </a:ext>
            </a:extLst>
          </p:cNvPr>
          <p:cNvSpPr>
            <a:spLocks noChangeShapeType="1"/>
          </p:cNvSpPr>
          <p:nvPr/>
        </p:nvSpPr>
        <p:spPr bwMode="auto">
          <a:xfrm>
            <a:off x="4981051" y="22886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10">
            <a:extLst>
              <a:ext uri="{FF2B5EF4-FFF2-40B4-BE49-F238E27FC236}">
                <a16:creationId xmlns:a16="http://schemas.microsoft.com/office/drawing/2014/main" id="{334037F3-0A5B-45AA-AF9C-BA1B42D380A3}"/>
              </a:ext>
            </a:extLst>
          </p:cNvPr>
          <p:cNvSpPr>
            <a:spLocks noChangeShapeType="1"/>
          </p:cNvSpPr>
          <p:nvPr/>
        </p:nvSpPr>
        <p:spPr bwMode="auto">
          <a:xfrm>
            <a:off x="6238351" y="22886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AutoShape 111">
            <a:extLst>
              <a:ext uri="{FF2B5EF4-FFF2-40B4-BE49-F238E27FC236}">
                <a16:creationId xmlns:a16="http://schemas.microsoft.com/office/drawing/2014/main" id="{311E51D8-8EAB-4581-BC9F-EDECBD1E6EAD}"/>
              </a:ext>
            </a:extLst>
          </p:cNvPr>
          <p:cNvSpPr>
            <a:spLocks/>
          </p:cNvSpPr>
          <p:nvPr/>
        </p:nvSpPr>
        <p:spPr bwMode="auto">
          <a:xfrm rot="5400000">
            <a:off x="8124301" y="-1368978"/>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12">
            <a:extLst>
              <a:ext uri="{FF2B5EF4-FFF2-40B4-BE49-F238E27FC236}">
                <a16:creationId xmlns:a16="http://schemas.microsoft.com/office/drawing/2014/main" id="{CF9D3A53-8AE1-464D-9F49-2685E02D1A88}"/>
              </a:ext>
            </a:extLst>
          </p:cNvPr>
          <p:cNvSpPr txBox="1">
            <a:spLocks noChangeArrowheads="1"/>
          </p:cNvSpPr>
          <p:nvPr/>
        </p:nvSpPr>
        <p:spPr bwMode="auto">
          <a:xfrm>
            <a:off x="7781401" y="108847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113">
            <a:extLst>
              <a:ext uri="{FF2B5EF4-FFF2-40B4-BE49-F238E27FC236}">
                <a16:creationId xmlns:a16="http://schemas.microsoft.com/office/drawing/2014/main" id="{F7456FFA-B26C-4C0D-A725-388FBCBC0B10}"/>
              </a:ext>
            </a:extLst>
          </p:cNvPr>
          <p:cNvSpPr txBox="1">
            <a:spLocks noChangeArrowheads="1"/>
          </p:cNvSpPr>
          <p:nvPr/>
        </p:nvSpPr>
        <p:spPr bwMode="auto">
          <a:xfrm>
            <a:off x="4866751" y="3374472"/>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Democrats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114">
            <a:extLst>
              <a:ext uri="{FF2B5EF4-FFF2-40B4-BE49-F238E27FC236}">
                <a16:creationId xmlns:a16="http://schemas.microsoft.com/office/drawing/2014/main" id="{BA2C915F-00A7-473E-B43C-A7BA5A0E248F}"/>
              </a:ext>
            </a:extLst>
          </p:cNvPr>
          <p:cNvSpPr txBox="1">
            <a:spLocks noChangeArrowheads="1"/>
          </p:cNvSpPr>
          <p:nvPr/>
        </p:nvSpPr>
        <p:spPr bwMode="auto">
          <a:xfrm>
            <a:off x="4866751" y="24600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115">
            <a:extLst>
              <a:ext uri="{FF2B5EF4-FFF2-40B4-BE49-F238E27FC236}">
                <a16:creationId xmlns:a16="http://schemas.microsoft.com/office/drawing/2014/main" id="{8B3C2220-7EC3-4DF4-9F12-3E47B1536174}"/>
              </a:ext>
            </a:extLst>
          </p:cNvPr>
          <p:cNvSpPr txBox="1">
            <a:spLocks noChangeArrowheads="1"/>
          </p:cNvSpPr>
          <p:nvPr/>
        </p:nvSpPr>
        <p:spPr bwMode="auto">
          <a:xfrm>
            <a:off x="5438251" y="2460072"/>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116">
            <a:extLst>
              <a:ext uri="{FF2B5EF4-FFF2-40B4-BE49-F238E27FC236}">
                <a16:creationId xmlns:a16="http://schemas.microsoft.com/office/drawing/2014/main" id="{745162D4-8B8A-4CEC-83B7-0CDCDF6D6BB2}"/>
              </a:ext>
            </a:extLst>
          </p:cNvPr>
          <p:cNvSpPr txBox="1">
            <a:spLocks noChangeArrowheads="1"/>
          </p:cNvSpPr>
          <p:nvPr/>
        </p:nvSpPr>
        <p:spPr bwMode="auto">
          <a:xfrm>
            <a:off x="6009751" y="24600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119">
            <a:extLst>
              <a:ext uri="{FF2B5EF4-FFF2-40B4-BE49-F238E27FC236}">
                <a16:creationId xmlns:a16="http://schemas.microsoft.com/office/drawing/2014/main" id="{543C14EC-F8DC-4A61-AFF8-40D0BEC4073A}"/>
              </a:ext>
            </a:extLst>
          </p:cNvPr>
          <p:cNvSpPr>
            <a:spLocks noChangeShapeType="1"/>
          </p:cNvSpPr>
          <p:nvPr/>
        </p:nvSpPr>
        <p:spPr bwMode="auto">
          <a:xfrm>
            <a:off x="4866751" y="1431372"/>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20">
            <a:extLst>
              <a:ext uri="{FF2B5EF4-FFF2-40B4-BE49-F238E27FC236}">
                <a16:creationId xmlns:a16="http://schemas.microsoft.com/office/drawing/2014/main" id="{3EA90B25-462C-4558-81D0-773FA86E6E29}"/>
              </a:ext>
            </a:extLst>
          </p:cNvPr>
          <p:cNvSpPr>
            <a:spLocks noChangeShapeType="1"/>
          </p:cNvSpPr>
          <p:nvPr/>
        </p:nvSpPr>
        <p:spPr bwMode="auto">
          <a:xfrm>
            <a:off x="5724001" y="1488522"/>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21">
            <a:extLst>
              <a:ext uri="{FF2B5EF4-FFF2-40B4-BE49-F238E27FC236}">
                <a16:creationId xmlns:a16="http://schemas.microsoft.com/office/drawing/2014/main" id="{925BD015-5E27-42C3-BAAC-07AE0D2D83B1}"/>
              </a:ext>
            </a:extLst>
          </p:cNvPr>
          <p:cNvSpPr txBox="1">
            <a:spLocks noChangeArrowheads="1"/>
          </p:cNvSpPr>
          <p:nvPr/>
        </p:nvSpPr>
        <p:spPr bwMode="auto">
          <a:xfrm>
            <a:off x="4866751" y="14313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Box 143">
            <a:extLst>
              <a:ext uri="{FF2B5EF4-FFF2-40B4-BE49-F238E27FC236}">
                <a16:creationId xmlns:a16="http://schemas.microsoft.com/office/drawing/2014/main" id="{9EE43CD9-F4DF-424E-8A83-C27A3A256E7F}"/>
              </a:ext>
            </a:extLst>
          </p:cNvPr>
          <p:cNvSpPr txBox="1"/>
          <p:nvPr/>
        </p:nvSpPr>
        <p:spPr>
          <a:xfrm>
            <a:off x="595619" y="494949"/>
            <a:ext cx="4182000" cy="4401205"/>
          </a:xfrm>
          <a:prstGeom prst="rect">
            <a:avLst/>
          </a:prstGeom>
          <a:noFill/>
        </p:spPr>
        <p:txBody>
          <a:bodyPr wrap="square" rtlCol="0">
            <a:spAutoFit/>
          </a:bodyPr>
          <a:lstStyle/>
          <a:p>
            <a:r>
              <a:rPr lang="en-US" sz="1400" dirty="0">
                <a:latin typeface="Arial Narrow" panose="020B0606020202030204" pitchFamily="34" charset="0"/>
              </a:rPr>
              <a:t>All of this history leads up to AT Jones’ fight in Congress against the National Reform Movement.  </a:t>
            </a:r>
            <a:r>
              <a:rPr lang="en-US" sz="1400" b="1" dirty="0">
                <a:latin typeface="Arial Narrow" panose="020B0606020202030204" pitchFamily="34" charset="0"/>
              </a:rPr>
              <a:t>It was established in 1863 for the same reasons that this phrase was introduced, </a:t>
            </a:r>
            <a:r>
              <a:rPr lang="en-US" sz="1400" b="1" dirty="0">
                <a:solidFill>
                  <a:srgbClr val="FF0000"/>
                </a:solidFill>
                <a:latin typeface="Arial Narrow" panose="020B0606020202030204" pitchFamily="34" charset="0"/>
              </a:rPr>
              <a:t>bringing religion into the civil war on the side of the Republican party.</a:t>
            </a:r>
          </a:p>
          <a:p>
            <a:br>
              <a:rPr lang="en-US" sz="1400" dirty="0">
                <a:solidFill>
                  <a:srgbClr val="FF0000"/>
                </a:solidFill>
                <a:latin typeface="Arial Narrow" panose="020B0606020202030204" pitchFamily="34" charset="0"/>
              </a:rPr>
            </a:br>
            <a:r>
              <a:rPr lang="en-US" sz="1400" dirty="0">
                <a:latin typeface="Arial Narrow" panose="020B0606020202030204" pitchFamily="34" charset="0"/>
              </a:rPr>
              <a:t>We come to 2016 and the US election. The year previously, February 2015 over 50% of Republican voters believed that Christianity should be made the official religion of the United States and it was particularly the young people that were pushing for that. That poll was put out by Fox news to test their base for their position on religion. Over 50%  want the United States to recognize Christianity as their state religion, the very thing AT Jones fought against. Prior to that all the way back in 2007, </a:t>
            </a:r>
            <a:r>
              <a:rPr lang="en-US" sz="1400" b="1" dirty="0">
                <a:latin typeface="Arial Narrow" panose="020B0606020202030204" pitchFamily="34" charset="0"/>
              </a:rPr>
              <a:t>another poll was done that showed that half of all Americans thought that Christianity was already the religion of the United States. That's because it's become so common when it's on your currency and in your classrooms. But it's not, AT Jones fought against it. </a:t>
            </a:r>
          </a:p>
        </p:txBody>
      </p:sp>
      <p:sp>
        <p:nvSpPr>
          <p:cNvPr id="145" name="TextBox 144">
            <a:extLst>
              <a:ext uri="{FF2B5EF4-FFF2-40B4-BE49-F238E27FC236}">
                <a16:creationId xmlns:a16="http://schemas.microsoft.com/office/drawing/2014/main" id="{29DEDEB7-4F98-484C-A096-0F6612277380}"/>
              </a:ext>
            </a:extLst>
          </p:cNvPr>
          <p:cNvSpPr txBox="1"/>
          <p:nvPr/>
        </p:nvSpPr>
        <p:spPr>
          <a:xfrm>
            <a:off x="1133431" y="4899169"/>
            <a:ext cx="9925137" cy="1600438"/>
          </a:xfrm>
          <a:prstGeom prst="rect">
            <a:avLst/>
          </a:prstGeom>
          <a:noFill/>
        </p:spPr>
        <p:txBody>
          <a:bodyPr wrap="square" rtlCol="0">
            <a:spAutoFit/>
          </a:bodyPr>
          <a:lstStyle/>
          <a:p>
            <a:r>
              <a:rPr lang="en-US" sz="1400" dirty="0">
                <a:latin typeface="Arial Narrow" panose="020B0606020202030204" pitchFamily="34" charset="0"/>
              </a:rPr>
              <a:t>If we went back to the study with the phrase ‘in God we trust’ we want to go a little further in history and consider what's happening in the 1930s. In the 1930s the business leaders found themselves in a difficult position, there had been the great crash of 1929 and Roosevelt introduced the New Deal which put pressure on these business leaders. They tried different methods to regain their power but not much was working for them. What they began in the 1930s was a public relations campaign. What they wanted to do was connect capitalism to Christianity. They found that the very best spokesmen we're clergymen. </a:t>
            </a:r>
            <a:r>
              <a:rPr lang="en-US" sz="1400" b="1" dirty="0">
                <a:latin typeface="Arial Narrow" panose="020B0606020202030204" pitchFamily="34" charset="0"/>
              </a:rPr>
              <a:t>Studies have shown that ministers could manipulate public opinion more than any other profession</a:t>
            </a:r>
            <a:r>
              <a:rPr lang="en-US" sz="1400" dirty="0">
                <a:latin typeface="Arial Narrow" panose="020B0606020202030204" pitchFamily="34" charset="0"/>
              </a:rPr>
              <a:t>. So they begin this process of recruiting clergyman. </a:t>
            </a:r>
            <a:r>
              <a:rPr lang="en-US" sz="1400" b="1" dirty="0">
                <a:latin typeface="Arial Narrow" panose="020B0606020202030204" pitchFamily="34" charset="0"/>
              </a:rPr>
              <a:t>They begin to hold prayer breakfasts in US cities. This brought together corporate and political leaders in these Christian religious gatherings.</a:t>
            </a:r>
            <a:endParaRPr lang="en-US" sz="1400" b="1" dirty="0"/>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61" name="TextBox 60">
            <a:extLst>
              <a:ext uri="{FF2B5EF4-FFF2-40B4-BE49-F238E27FC236}">
                <a16:creationId xmlns:a16="http://schemas.microsoft.com/office/drawing/2014/main" id="{26D28B3C-E7BA-4A2C-A3DA-11D6FB084C70}"/>
              </a:ext>
            </a:extLst>
          </p:cNvPr>
          <p:cNvSpPr txBox="1"/>
          <p:nvPr/>
        </p:nvSpPr>
        <p:spPr>
          <a:xfrm>
            <a:off x="271194" y="267979"/>
            <a:ext cx="9702771" cy="2717657"/>
          </a:xfrm>
          <a:prstGeom prst="rect">
            <a:avLst/>
          </a:prstGeom>
          <a:noFill/>
        </p:spPr>
        <p:txBody>
          <a:bodyPr wrap="square" rtlCol="0">
            <a:spAutoFit/>
          </a:bodyPr>
          <a:lstStyle/>
          <a:p>
            <a:r>
              <a:rPr lang="en-US" sz="1400" dirty="0">
                <a:latin typeface="Arial Narrow" panose="020B0606020202030204" pitchFamily="34" charset="0"/>
              </a:rPr>
              <a:t>Some of this is coming from an article in the New York Times March 14th of 2015. It's titled “A Christian Nation since when?” And they go through this history of the 30s the 40s and the 50s. So for time and pronunciation we won't go through all the names they list but they name the corporate leaders and the clergyman particularly involved in this. And particularly a few pastors who became very famous. One of those in 1942 Reverend Abraham </a:t>
            </a:r>
            <a:r>
              <a:rPr lang="en-US" sz="1400" dirty="0" err="1">
                <a:latin typeface="Arial Narrow" panose="020B0606020202030204" pitchFamily="34" charset="0"/>
              </a:rPr>
              <a:t>Vereide</a:t>
            </a:r>
            <a:r>
              <a:rPr lang="en-US" sz="1400" dirty="0">
                <a:latin typeface="Arial Narrow" panose="020B0606020202030204" pitchFamily="34" charset="0"/>
              </a:rPr>
              <a:t>, he persuaded the house and the Senate to start holding weekly prayer meetings, to quote “</a:t>
            </a:r>
            <a:r>
              <a:rPr lang="en-US" sz="1400" b="1" dirty="0">
                <a:latin typeface="Arial Narrow" panose="020B0606020202030204" pitchFamily="34" charset="0"/>
              </a:rPr>
              <a:t>in order that we might be a god directed and God controlled Nation</a:t>
            </a:r>
            <a:r>
              <a:rPr lang="en-US" sz="1400" dirty="0">
                <a:latin typeface="Arial Narrow" panose="020B0606020202030204" pitchFamily="34" charset="0"/>
              </a:rPr>
              <a:t>”.  He opened headquarters in Washington which he named God's embassy.  He held dedication ceremonies at the inauguration of several justices of the Supreme Court. The most famous clergyman who was doing this work, one that we should know, it began of the 30’s, went through the 40’s and into the 50’s, where in the 1950s where there was a huge religious revival. </a:t>
            </a:r>
            <a:r>
              <a:rPr lang="en-US" sz="1400" b="1" dirty="0">
                <a:latin typeface="Arial Narrow" panose="020B0606020202030204" pitchFamily="34" charset="0"/>
              </a:rPr>
              <a:t>The one clergymen we should have already known of:   Billy Graham</a:t>
            </a:r>
            <a:r>
              <a:rPr lang="en-US" sz="1400" dirty="0">
                <a:latin typeface="Arial Narrow" panose="020B0606020202030204" pitchFamily="34" charset="0"/>
              </a:rPr>
              <a:t>. One London paper called him the big business evangelist. They say that he's spoke to more people since Jesus. He influenced tens of millions of people, but </a:t>
            </a:r>
            <a:r>
              <a:rPr lang="en-US" sz="1400" b="1" dirty="0">
                <a:latin typeface="Arial Narrow" panose="020B0606020202030204" pitchFamily="34" charset="0"/>
              </a:rPr>
              <a:t>he was politically motivated</a:t>
            </a:r>
            <a:r>
              <a:rPr lang="en-US" sz="1400" dirty="0">
                <a:latin typeface="Arial Narrow" panose="020B0606020202030204" pitchFamily="34" charset="0"/>
              </a:rPr>
              <a:t>. He once said the garden of Eden was a paradise because it had no unions, no labor leaders. </a:t>
            </a:r>
            <a:r>
              <a:rPr lang="en-US" sz="1400" b="1" dirty="0">
                <a:latin typeface="Arial Narrow" panose="020B0606020202030204" pitchFamily="34" charset="0"/>
              </a:rPr>
              <a:t>He mixed politics with his message, he endorsed political candidates and influenced presidents, particularly Eisenhower. He attacked all government restrictions on economic affairs using his favorite word or one favorite word, that we're going to hear a lot this year and next year, </a:t>
            </a:r>
            <a:r>
              <a:rPr lang="en-US" sz="1400" b="1" u="sng" dirty="0">
                <a:latin typeface="Arial Narrow" panose="020B0606020202030204" pitchFamily="34" charset="0"/>
              </a:rPr>
              <a:t>he said government restrictions is </a:t>
            </a:r>
            <a:r>
              <a:rPr lang="en-US" sz="1400" b="1" u="sng" dirty="0">
                <a:solidFill>
                  <a:srgbClr val="FF0000"/>
                </a:solidFill>
                <a:latin typeface="Arial Narrow" panose="020B0606020202030204" pitchFamily="34" charset="0"/>
              </a:rPr>
              <a:t>socialism</a:t>
            </a:r>
            <a:r>
              <a:rPr lang="en-US" sz="1400" b="1" dirty="0">
                <a:latin typeface="Arial Narrow" panose="020B0606020202030204" pitchFamily="34" charset="0"/>
              </a:rPr>
              <a:t>.</a:t>
            </a:r>
          </a:p>
        </p:txBody>
      </p:sp>
      <p:sp>
        <p:nvSpPr>
          <p:cNvPr id="62" name="Text Box 57">
            <a:extLst>
              <a:ext uri="{FF2B5EF4-FFF2-40B4-BE49-F238E27FC236}">
                <a16:creationId xmlns:a16="http://schemas.microsoft.com/office/drawing/2014/main" id="{BE02FA77-4796-411C-BC3F-15989BED1A9C}"/>
              </a:ext>
            </a:extLst>
          </p:cNvPr>
          <p:cNvSpPr txBox="1">
            <a:spLocks noChangeArrowheads="1"/>
          </p:cNvSpPr>
          <p:nvPr/>
        </p:nvSpPr>
        <p:spPr bwMode="auto">
          <a:xfrm>
            <a:off x="607730" y="328818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58">
            <a:extLst>
              <a:ext uri="{FF2B5EF4-FFF2-40B4-BE49-F238E27FC236}">
                <a16:creationId xmlns:a16="http://schemas.microsoft.com/office/drawing/2014/main" id="{72186A78-01FB-4142-8A23-23A36864C320}"/>
              </a:ext>
            </a:extLst>
          </p:cNvPr>
          <p:cNvSpPr>
            <a:spLocks noChangeShapeType="1"/>
          </p:cNvSpPr>
          <p:nvPr/>
        </p:nvSpPr>
        <p:spPr bwMode="auto">
          <a:xfrm>
            <a:off x="607730" y="477408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59">
            <a:extLst>
              <a:ext uri="{FF2B5EF4-FFF2-40B4-BE49-F238E27FC236}">
                <a16:creationId xmlns:a16="http://schemas.microsoft.com/office/drawing/2014/main" id="{7DE9F944-FCEA-4C9C-AA50-5B5645968F2B}"/>
              </a:ext>
            </a:extLst>
          </p:cNvPr>
          <p:cNvSpPr>
            <a:spLocks noChangeShapeType="1"/>
          </p:cNvSpPr>
          <p:nvPr/>
        </p:nvSpPr>
        <p:spPr bwMode="auto">
          <a:xfrm>
            <a:off x="643703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0">
            <a:extLst>
              <a:ext uri="{FF2B5EF4-FFF2-40B4-BE49-F238E27FC236}">
                <a16:creationId xmlns:a16="http://schemas.microsoft.com/office/drawing/2014/main" id="{152CC3A9-F54F-439C-BB9F-EC8D809C707A}"/>
              </a:ext>
            </a:extLst>
          </p:cNvPr>
          <p:cNvSpPr>
            <a:spLocks noChangeShapeType="1"/>
          </p:cNvSpPr>
          <p:nvPr/>
        </p:nvSpPr>
        <p:spPr bwMode="auto">
          <a:xfrm>
            <a:off x="620843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1">
            <a:extLst>
              <a:ext uri="{FF2B5EF4-FFF2-40B4-BE49-F238E27FC236}">
                <a16:creationId xmlns:a16="http://schemas.microsoft.com/office/drawing/2014/main" id="{4A48D6BC-E4CE-4126-88D7-397E14627B60}"/>
              </a:ext>
            </a:extLst>
          </p:cNvPr>
          <p:cNvSpPr txBox="1">
            <a:spLocks noChangeArrowheads="1"/>
          </p:cNvSpPr>
          <p:nvPr/>
        </p:nvSpPr>
        <p:spPr bwMode="auto">
          <a:xfrm>
            <a:off x="6208430" y="408828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2">
            <a:extLst>
              <a:ext uri="{FF2B5EF4-FFF2-40B4-BE49-F238E27FC236}">
                <a16:creationId xmlns:a16="http://schemas.microsoft.com/office/drawing/2014/main" id="{3A8CC742-9F7D-4CEF-92EA-8A89EC8D34A3}"/>
              </a:ext>
            </a:extLst>
          </p:cNvPr>
          <p:cNvSpPr>
            <a:spLocks noChangeShapeType="1"/>
          </p:cNvSpPr>
          <p:nvPr/>
        </p:nvSpPr>
        <p:spPr bwMode="auto">
          <a:xfrm>
            <a:off x="717998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3">
            <a:extLst>
              <a:ext uri="{FF2B5EF4-FFF2-40B4-BE49-F238E27FC236}">
                <a16:creationId xmlns:a16="http://schemas.microsoft.com/office/drawing/2014/main" id="{CF948776-591A-4BBA-8EDF-806827BEF5B1}"/>
              </a:ext>
            </a:extLst>
          </p:cNvPr>
          <p:cNvSpPr>
            <a:spLocks noChangeShapeType="1"/>
          </p:cNvSpPr>
          <p:nvPr/>
        </p:nvSpPr>
        <p:spPr bwMode="auto">
          <a:xfrm>
            <a:off x="695138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4">
            <a:extLst>
              <a:ext uri="{FF2B5EF4-FFF2-40B4-BE49-F238E27FC236}">
                <a16:creationId xmlns:a16="http://schemas.microsoft.com/office/drawing/2014/main" id="{BC6F58A8-CCD2-4E95-B108-E1BD579381E6}"/>
              </a:ext>
            </a:extLst>
          </p:cNvPr>
          <p:cNvSpPr txBox="1">
            <a:spLocks noChangeArrowheads="1"/>
          </p:cNvSpPr>
          <p:nvPr/>
        </p:nvSpPr>
        <p:spPr bwMode="auto">
          <a:xfrm>
            <a:off x="6951380" y="391683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C8226D16-C779-4392-8040-C96E28435BA7}"/>
              </a:ext>
            </a:extLst>
          </p:cNvPr>
          <p:cNvSpPr txBox="1">
            <a:spLocks noChangeArrowheads="1"/>
          </p:cNvSpPr>
          <p:nvPr/>
        </p:nvSpPr>
        <p:spPr bwMode="auto">
          <a:xfrm>
            <a:off x="6151280" y="363108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66">
            <a:extLst>
              <a:ext uri="{FF2B5EF4-FFF2-40B4-BE49-F238E27FC236}">
                <a16:creationId xmlns:a16="http://schemas.microsoft.com/office/drawing/2014/main" id="{72E11F91-5337-4E27-B40A-503DBD2BFB5E}"/>
              </a:ext>
            </a:extLst>
          </p:cNvPr>
          <p:cNvSpPr>
            <a:spLocks noChangeShapeType="1"/>
          </p:cNvSpPr>
          <p:nvPr/>
        </p:nvSpPr>
        <p:spPr bwMode="auto">
          <a:xfrm>
            <a:off x="4951130" y="597423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67">
            <a:extLst>
              <a:ext uri="{FF2B5EF4-FFF2-40B4-BE49-F238E27FC236}">
                <a16:creationId xmlns:a16="http://schemas.microsoft.com/office/drawing/2014/main" id="{2DDEC8D9-DFFD-472A-88F6-E8F3299E1D2B}"/>
              </a:ext>
            </a:extLst>
          </p:cNvPr>
          <p:cNvSpPr>
            <a:spLocks noChangeShapeType="1"/>
          </p:cNvSpPr>
          <p:nvPr/>
        </p:nvSpPr>
        <p:spPr bwMode="auto">
          <a:xfrm>
            <a:off x="643703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68">
            <a:extLst>
              <a:ext uri="{FF2B5EF4-FFF2-40B4-BE49-F238E27FC236}">
                <a16:creationId xmlns:a16="http://schemas.microsoft.com/office/drawing/2014/main" id="{165E9FB8-FEC7-4A8D-B58B-BDC9C5821A53}"/>
              </a:ext>
            </a:extLst>
          </p:cNvPr>
          <p:cNvSpPr>
            <a:spLocks noChangeShapeType="1"/>
          </p:cNvSpPr>
          <p:nvPr/>
        </p:nvSpPr>
        <p:spPr bwMode="auto">
          <a:xfrm>
            <a:off x="620843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69">
            <a:extLst>
              <a:ext uri="{FF2B5EF4-FFF2-40B4-BE49-F238E27FC236}">
                <a16:creationId xmlns:a16="http://schemas.microsoft.com/office/drawing/2014/main" id="{66AE8E92-B98D-4A31-9411-0F83F3112825}"/>
              </a:ext>
            </a:extLst>
          </p:cNvPr>
          <p:cNvSpPr txBox="1">
            <a:spLocks noChangeArrowheads="1"/>
          </p:cNvSpPr>
          <p:nvPr/>
        </p:nvSpPr>
        <p:spPr bwMode="auto">
          <a:xfrm>
            <a:off x="6208430" y="528843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0">
            <a:extLst>
              <a:ext uri="{FF2B5EF4-FFF2-40B4-BE49-F238E27FC236}">
                <a16:creationId xmlns:a16="http://schemas.microsoft.com/office/drawing/2014/main" id="{0928DF1A-352D-41AE-9A94-2D67BDD44C22}"/>
              </a:ext>
            </a:extLst>
          </p:cNvPr>
          <p:cNvSpPr txBox="1">
            <a:spLocks noChangeArrowheads="1"/>
          </p:cNvSpPr>
          <p:nvPr/>
        </p:nvSpPr>
        <p:spPr bwMode="auto">
          <a:xfrm>
            <a:off x="6151280" y="483123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1">
            <a:extLst>
              <a:ext uri="{FF2B5EF4-FFF2-40B4-BE49-F238E27FC236}">
                <a16:creationId xmlns:a16="http://schemas.microsoft.com/office/drawing/2014/main" id="{1A765683-2E12-4A58-9866-3CECF17F82EF}"/>
              </a:ext>
            </a:extLst>
          </p:cNvPr>
          <p:cNvSpPr>
            <a:spLocks noChangeShapeType="1"/>
          </p:cNvSpPr>
          <p:nvPr/>
        </p:nvSpPr>
        <p:spPr bwMode="auto">
          <a:xfrm>
            <a:off x="717998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2">
            <a:extLst>
              <a:ext uri="{FF2B5EF4-FFF2-40B4-BE49-F238E27FC236}">
                <a16:creationId xmlns:a16="http://schemas.microsoft.com/office/drawing/2014/main" id="{C7AC4308-6C1D-4B40-839B-6C2DE4022F35}"/>
              </a:ext>
            </a:extLst>
          </p:cNvPr>
          <p:cNvSpPr>
            <a:spLocks noChangeShapeType="1"/>
          </p:cNvSpPr>
          <p:nvPr/>
        </p:nvSpPr>
        <p:spPr bwMode="auto">
          <a:xfrm>
            <a:off x="695138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3">
            <a:extLst>
              <a:ext uri="{FF2B5EF4-FFF2-40B4-BE49-F238E27FC236}">
                <a16:creationId xmlns:a16="http://schemas.microsoft.com/office/drawing/2014/main" id="{45EC9BCF-DB06-4AAC-B97F-0CCC750170E9}"/>
              </a:ext>
            </a:extLst>
          </p:cNvPr>
          <p:cNvSpPr txBox="1">
            <a:spLocks noChangeArrowheads="1"/>
          </p:cNvSpPr>
          <p:nvPr/>
        </p:nvSpPr>
        <p:spPr bwMode="auto">
          <a:xfrm>
            <a:off x="6951380" y="523128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4">
            <a:extLst>
              <a:ext uri="{FF2B5EF4-FFF2-40B4-BE49-F238E27FC236}">
                <a16:creationId xmlns:a16="http://schemas.microsoft.com/office/drawing/2014/main" id="{CDFD5276-FCA6-4AC0-8C24-1309A5DE8FA8}"/>
              </a:ext>
            </a:extLst>
          </p:cNvPr>
          <p:cNvSpPr>
            <a:spLocks noChangeShapeType="1"/>
          </p:cNvSpPr>
          <p:nvPr/>
        </p:nvSpPr>
        <p:spPr bwMode="auto">
          <a:xfrm>
            <a:off x="563693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5">
            <a:extLst>
              <a:ext uri="{FF2B5EF4-FFF2-40B4-BE49-F238E27FC236}">
                <a16:creationId xmlns:a16="http://schemas.microsoft.com/office/drawing/2014/main" id="{28CD1366-E80D-44B9-AB51-54992877F843}"/>
              </a:ext>
            </a:extLst>
          </p:cNvPr>
          <p:cNvSpPr>
            <a:spLocks noChangeShapeType="1"/>
          </p:cNvSpPr>
          <p:nvPr/>
        </p:nvSpPr>
        <p:spPr bwMode="auto">
          <a:xfrm>
            <a:off x="540833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76">
            <a:extLst>
              <a:ext uri="{FF2B5EF4-FFF2-40B4-BE49-F238E27FC236}">
                <a16:creationId xmlns:a16="http://schemas.microsoft.com/office/drawing/2014/main" id="{EAB631EC-FC9A-4760-A63F-B26F60FA2C77}"/>
              </a:ext>
            </a:extLst>
          </p:cNvPr>
          <p:cNvSpPr txBox="1">
            <a:spLocks noChangeArrowheads="1"/>
          </p:cNvSpPr>
          <p:nvPr/>
        </p:nvSpPr>
        <p:spPr bwMode="auto">
          <a:xfrm>
            <a:off x="5408330" y="528843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77">
            <a:extLst>
              <a:ext uri="{FF2B5EF4-FFF2-40B4-BE49-F238E27FC236}">
                <a16:creationId xmlns:a16="http://schemas.microsoft.com/office/drawing/2014/main" id="{2FCD39B7-132C-4143-AD7A-2CCF7C757048}"/>
              </a:ext>
            </a:extLst>
          </p:cNvPr>
          <p:cNvSpPr txBox="1">
            <a:spLocks noChangeArrowheads="1"/>
          </p:cNvSpPr>
          <p:nvPr/>
        </p:nvSpPr>
        <p:spPr bwMode="auto">
          <a:xfrm>
            <a:off x="6608480" y="563133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78">
            <a:extLst>
              <a:ext uri="{FF2B5EF4-FFF2-40B4-BE49-F238E27FC236}">
                <a16:creationId xmlns:a16="http://schemas.microsoft.com/office/drawing/2014/main" id="{04459573-A0EC-4589-8337-C04338FA26FA}"/>
              </a:ext>
            </a:extLst>
          </p:cNvPr>
          <p:cNvSpPr txBox="1">
            <a:spLocks noChangeArrowheads="1"/>
          </p:cNvSpPr>
          <p:nvPr/>
        </p:nvSpPr>
        <p:spPr bwMode="auto">
          <a:xfrm>
            <a:off x="5865530" y="563133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79">
            <a:extLst>
              <a:ext uri="{FF2B5EF4-FFF2-40B4-BE49-F238E27FC236}">
                <a16:creationId xmlns:a16="http://schemas.microsoft.com/office/drawing/2014/main" id="{8B704FB3-B6D6-4215-B4A2-8035DEF06D3A}"/>
              </a:ext>
            </a:extLst>
          </p:cNvPr>
          <p:cNvSpPr txBox="1">
            <a:spLocks noChangeArrowheads="1"/>
          </p:cNvSpPr>
          <p:nvPr/>
        </p:nvSpPr>
        <p:spPr bwMode="auto">
          <a:xfrm>
            <a:off x="7237130" y="563133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0">
            <a:extLst>
              <a:ext uri="{FF2B5EF4-FFF2-40B4-BE49-F238E27FC236}">
                <a16:creationId xmlns:a16="http://schemas.microsoft.com/office/drawing/2014/main" id="{99FCEA3F-1D05-4908-8874-695243165D89}"/>
              </a:ext>
            </a:extLst>
          </p:cNvPr>
          <p:cNvSpPr>
            <a:spLocks noChangeShapeType="1"/>
          </p:cNvSpPr>
          <p:nvPr/>
        </p:nvSpPr>
        <p:spPr bwMode="auto">
          <a:xfrm>
            <a:off x="563693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1">
            <a:extLst>
              <a:ext uri="{FF2B5EF4-FFF2-40B4-BE49-F238E27FC236}">
                <a16:creationId xmlns:a16="http://schemas.microsoft.com/office/drawing/2014/main" id="{657DB625-FA79-4BA0-909E-08244524BE16}"/>
              </a:ext>
            </a:extLst>
          </p:cNvPr>
          <p:cNvSpPr>
            <a:spLocks noChangeShapeType="1"/>
          </p:cNvSpPr>
          <p:nvPr/>
        </p:nvSpPr>
        <p:spPr bwMode="auto">
          <a:xfrm>
            <a:off x="540833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2">
            <a:extLst>
              <a:ext uri="{FF2B5EF4-FFF2-40B4-BE49-F238E27FC236}">
                <a16:creationId xmlns:a16="http://schemas.microsoft.com/office/drawing/2014/main" id="{0C92A553-7432-4075-BCFE-06D2CFAEBFA8}"/>
              </a:ext>
            </a:extLst>
          </p:cNvPr>
          <p:cNvSpPr txBox="1">
            <a:spLocks noChangeArrowheads="1"/>
          </p:cNvSpPr>
          <p:nvPr/>
        </p:nvSpPr>
        <p:spPr bwMode="auto">
          <a:xfrm>
            <a:off x="5408330" y="408828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3">
            <a:extLst>
              <a:ext uri="{FF2B5EF4-FFF2-40B4-BE49-F238E27FC236}">
                <a16:creationId xmlns:a16="http://schemas.microsoft.com/office/drawing/2014/main" id="{37B70A1A-64EF-42CA-B8B0-4F15D1489567}"/>
              </a:ext>
            </a:extLst>
          </p:cNvPr>
          <p:cNvSpPr txBox="1">
            <a:spLocks noChangeArrowheads="1"/>
          </p:cNvSpPr>
          <p:nvPr/>
        </p:nvSpPr>
        <p:spPr bwMode="auto">
          <a:xfrm>
            <a:off x="7237130" y="443118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4">
            <a:extLst>
              <a:ext uri="{FF2B5EF4-FFF2-40B4-BE49-F238E27FC236}">
                <a16:creationId xmlns:a16="http://schemas.microsoft.com/office/drawing/2014/main" id="{6D98B779-51B2-4E26-9688-9C3BE0B1D432}"/>
              </a:ext>
            </a:extLst>
          </p:cNvPr>
          <p:cNvSpPr txBox="1">
            <a:spLocks noChangeArrowheads="1"/>
          </p:cNvSpPr>
          <p:nvPr/>
        </p:nvSpPr>
        <p:spPr bwMode="auto">
          <a:xfrm>
            <a:off x="6494180" y="437403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5">
            <a:extLst>
              <a:ext uri="{FF2B5EF4-FFF2-40B4-BE49-F238E27FC236}">
                <a16:creationId xmlns:a16="http://schemas.microsoft.com/office/drawing/2014/main" id="{DA86CF75-2ED6-441C-AA30-6D99FC0B30F5}"/>
              </a:ext>
            </a:extLst>
          </p:cNvPr>
          <p:cNvSpPr txBox="1">
            <a:spLocks noChangeArrowheads="1"/>
          </p:cNvSpPr>
          <p:nvPr/>
        </p:nvSpPr>
        <p:spPr bwMode="auto">
          <a:xfrm>
            <a:off x="6779930" y="437403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86">
            <a:extLst>
              <a:ext uri="{FF2B5EF4-FFF2-40B4-BE49-F238E27FC236}">
                <a16:creationId xmlns:a16="http://schemas.microsoft.com/office/drawing/2014/main" id="{BE9DE12B-7348-4901-958C-1102E3491C42}"/>
              </a:ext>
            </a:extLst>
          </p:cNvPr>
          <p:cNvSpPr>
            <a:spLocks noChangeShapeType="1"/>
          </p:cNvSpPr>
          <p:nvPr/>
        </p:nvSpPr>
        <p:spPr bwMode="auto">
          <a:xfrm>
            <a:off x="66084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87">
            <a:extLst>
              <a:ext uri="{FF2B5EF4-FFF2-40B4-BE49-F238E27FC236}">
                <a16:creationId xmlns:a16="http://schemas.microsoft.com/office/drawing/2014/main" id="{0F728334-F992-4287-AA58-92E2C4159368}"/>
              </a:ext>
            </a:extLst>
          </p:cNvPr>
          <p:cNvSpPr>
            <a:spLocks noChangeShapeType="1"/>
          </p:cNvSpPr>
          <p:nvPr/>
        </p:nvSpPr>
        <p:spPr bwMode="auto">
          <a:xfrm>
            <a:off x="68942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88">
            <a:extLst>
              <a:ext uri="{FF2B5EF4-FFF2-40B4-BE49-F238E27FC236}">
                <a16:creationId xmlns:a16="http://schemas.microsoft.com/office/drawing/2014/main" id="{EE809B1C-08C6-4EE9-B538-79610C6D5ECC}"/>
              </a:ext>
            </a:extLst>
          </p:cNvPr>
          <p:cNvSpPr>
            <a:spLocks noChangeShapeType="1"/>
          </p:cNvSpPr>
          <p:nvPr/>
        </p:nvSpPr>
        <p:spPr bwMode="auto">
          <a:xfrm flipV="1">
            <a:off x="6437030" y="460263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89">
            <a:extLst>
              <a:ext uri="{FF2B5EF4-FFF2-40B4-BE49-F238E27FC236}">
                <a16:creationId xmlns:a16="http://schemas.microsoft.com/office/drawing/2014/main" id="{075C02D1-6023-40DB-B5BA-6251A0811DFF}"/>
              </a:ext>
            </a:extLst>
          </p:cNvPr>
          <p:cNvSpPr>
            <a:spLocks noChangeShapeType="1"/>
          </p:cNvSpPr>
          <p:nvPr/>
        </p:nvSpPr>
        <p:spPr bwMode="auto">
          <a:xfrm>
            <a:off x="146498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90">
            <a:extLst>
              <a:ext uri="{FF2B5EF4-FFF2-40B4-BE49-F238E27FC236}">
                <a16:creationId xmlns:a16="http://schemas.microsoft.com/office/drawing/2014/main" id="{653C0264-780A-48B9-9128-4D3DDC6D5065}"/>
              </a:ext>
            </a:extLst>
          </p:cNvPr>
          <p:cNvSpPr>
            <a:spLocks noChangeShapeType="1"/>
          </p:cNvSpPr>
          <p:nvPr/>
        </p:nvSpPr>
        <p:spPr bwMode="auto">
          <a:xfrm>
            <a:off x="123638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1">
            <a:extLst>
              <a:ext uri="{FF2B5EF4-FFF2-40B4-BE49-F238E27FC236}">
                <a16:creationId xmlns:a16="http://schemas.microsoft.com/office/drawing/2014/main" id="{E0A4DABD-D16C-499D-9B92-6AB6EBD2113B}"/>
              </a:ext>
            </a:extLst>
          </p:cNvPr>
          <p:cNvSpPr txBox="1">
            <a:spLocks noChangeArrowheads="1"/>
          </p:cNvSpPr>
          <p:nvPr/>
        </p:nvSpPr>
        <p:spPr bwMode="auto">
          <a:xfrm>
            <a:off x="1236380" y="41454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2">
            <a:extLst>
              <a:ext uri="{FF2B5EF4-FFF2-40B4-BE49-F238E27FC236}">
                <a16:creationId xmlns:a16="http://schemas.microsoft.com/office/drawing/2014/main" id="{4FC6E0DF-479C-4CF0-B57E-3176A5B27AD7}"/>
              </a:ext>
            </a:extLst>
          </p:cNvPr>
          <p:cNvSpPr>
            <a:spLocks noChangeShapeType="1"/>
          </p:cNvSpPr>
          <p:nvPr/>
        </p:nvSpPr>
        <p:spPr bwMode="auto">
          <a:xfrm>
            <a:off x="8363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3">
            <a:extLst>
              <a:ext uri="{FF2B5EF4-FFF2-40B4-BE49-F238E27FC236}">
                <a16:creationId xmlns:a16="http://schemas.microsoft.com/office/drawing/2014/main" id="{7797AFD2-B419-49C9-8426-84A8D092291D}"/>
              </a:ext>
            </a:extLst>
          </p:cNvPr>
          <p:cNvSpPr txBox="1">
            <a:spLocks noChangeArrowheads="1"/>
          </p:cNvSpPr>
          <p:nvPr/>
        </p:nvSpPr>
        <p:spPr bwMode="auto">
          <a:xfrm>
            <a:off x="60773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4">
            <a:extLst>
              <a:ext uri="{FF2B5EF4-FFF2-40B4-BE49-F238E27FC236}">
                <a16:creationId xmlns:a16="http://schemas.microsoft.com/office/drawing/2014/main" id="{12C20F83-EBF4-410F-9DA0-807130F0A6CB}"/>
              </a:ext>
            </a:extLst>
          </p:cNvPr>
          <p:cNvSpPr>
            <a:spLocks noChangeShapeType="1"/>
          </p:cNvSpPr>
          <p:nvPr/>
        </p:nvSpPr>
        <p:spPr bwMode="auto">
          <a:xfrm>
            <a:off x="20936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5">
            <a:extLst>
              <a:ext uri="{FF2B5EF4-FFF2-40B4-BE49-F238E27FC236}">
                <a16:creationId xmlns:a16="http://schemas.microsoft.com/office/drawing/2014/main" id="{BAE91001-207F-43B3-AFC4-69BDBA97DD01}"/>
              </a:ext>
            </a:extLst>
          </p:cNvPr>
          <p:cNvSpPr txBox="1">
            <a:spLocks noChangeArrowheads="1"/>
          </p:cNvSpPr>
          <p:nvPr/>
        </p:nvSpPr>
        <p:spPr bwMode="auto">
          <a:xfrm>
            <a:off x="186503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96">
            <a:extLst>
              <a:ext uri="{FF2B5EF4-FFF2-40B4-BE49-F238E27FC236}">
                <a16:creationId xmlns:a16="http://schemas.microsoft.com/office/drawing/2014/main" id="{F61D1C03-86E7-4152-9AEC-6ACB19130E44}"/>
              </a:ext>
            </a:extLst>
          </p:cNvPr>
          <p:cNvSpPr>
            <a:spLocks noChangeShapeType="1"/>
          </p:cNvSpPr>
          <p:nvPr/>
        </p:nvSpPr>
        <p:spPr bwMode="auto">
          <a:xfrm>
            <a:off x="72203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97">
            <a:extLst>
              <a:ext uri="{FF2B5EF4-FFF2-40B4-BE49-F238E27FC236}">
                <a16:creationId xmlns:a16="http://schemas.microsoft.com/office/drawing/2014/main" id="{48D9DA2B-176E-47B2-A19A-7195DFCEDC51}"/>
              </a:ext>
            </a:extLst>
          </p:cNvPr>
          <p:cNvSpPr>
            <a:spLocks noChangeShapeType="1"/>
          </p:cNvSpPr>
          <p:nvPr/>
        </p:nvSpPr>
        <p:spPr bwMode="auto">
          <a:xfrm>
            <a:off x="197933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AutoShape 98">
            <a:extLst>
              <a:ext uri="{FF2B5EF4-FFF2-40B4-BE49-F238E27FC236}">
                <a16:creationId xmlns:a16="http://schemas.microsoft.com/office/drawing/2014/main" id="{C8462033-B9AA-461B-B6FB-53B4E6EBE5EC}"/>
              </a:ext>
            </a:extLst>
          </p:cNvPr>
          <p:cNvSpPr>
            <a:spLocks/>
          </p:cNvSpPr>
          <p:nvPr/>
        </p:nvSpPr>
        <p:spPr bwMode="auto">
          <a:xfrm rot="5400000">
            <a:off x="3865280" y="94503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99">
            <a:extLst>
              <a:ext uri="{FF2B5EF4-FFF2-40B4-BE49-F238E27FC236}">
                <a16:creationId xmlns:a16="http://schemas.microsoft.com/office/drawing/2014/main" id="{618816E8-1BA6-40A9-9625-1827BC35EB4C}"/>
              </a:ext>
            </a:extLst>
          </p:cNvPr>
          <p:cNvSpPr txBox="1">
            <a:spLocks noChangeArrowheads="1"/>
          </p:cNvSpPr>
          <p:nvPr/>
        </p:nvSpPr>
        <p:spPr bwMode="auto">
          <a:xfrm>
            <a:off x="3522380" y="340248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00">
            <a:extLst>
              <a:ext uri="{FF2B5EF4-FFF2-40B4-BE49-F238E27FC236}">
                <a16:creationId xmlns:a16="http://schemas.microsoft.com/office/drawing/2014/main" id="{0F35BE9A-1174-4C5E-9EBB-2AF18D0E6F32}"/>
              </a:ext>
            </a:extLst>
          </p:cNvPr>
          <p:cNvSpPr txBox="1">
            <a:spLocks noChangeArrowheads="1"/>
          </p:cNvSpPr>
          <p:nvPr/>
        </p:nvSpPr>
        <p:spPr bwMode="auto">
          <a:xfrm>
            <a:off x="607730" y="5688480"/>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lang="en-US" altLang="en-US" sz="1200" noProof="1">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Text Box 101">
            <a:extLst>
              <a:ext uri="{FF2B5EF4-FFF2-40B4-BE49-F238E27FC236}">
                <a16:creationId xmlns:a16="http://schemas.microsoft.com/office/drawing/2014/main" id="{CC5A27D1-F375-4B61-A276-1CCC157B8372}"/>
              </a:ext>
            </a:extLst>
          </p:cNvPr>
          <p:cNvSpPr txBox="1">
            <a:spLocks noChangeArrowheads="1"/>
          </p:cNvSpPr>
          <p:nvPr/>
        </p:nvSpPr>
        <p:spPr bwMode="auto">
          <a:xfrm>
            <a:off x="607730" y="477408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2">
            <a:extLst>
              <a:ext uri="{FF2B5EF4-FFF2-40B4-BE49-F238E27FC236}">
                <a16:creationId xmlns:a16="http://schemas.microsoft.com/office/drawing/2014/main" id="{1D83E01B-EFBE-404F-B512-BE2A24F0BF8F}"/>
              </a:ext>
            </a:extLst>
          </p:cNvPr>
          <p:cNvSpPr txBox="1">
            <a:spLocks noChangeArrowheads="1"/>
          </p:cNvSpPr>
          <p:nvPr/>
        </p:nvSpPr>
        <p:spPr bwMode="auto">
          <a:xfrm>
            <a:off x="1179230" y="477408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3">
            <a:extLst>
              <a:ext uri="{FF2B5EF4-FFF2-40B4-BE49-F238E27FC236}">
                <a16:creationId xmlns:a16="http://schemas.microsoft.com/office/drawing/2014/main" id="{71624357-FDDC-4E58-9FF9-9F22A7CF08E3}"/>
              </a:ext>
            </a:extLst>
          </p:cNvPr>
          <p:cNvSpPr txBox="1">
            <a:spLocks noChangeArrowheads="1"/>
          </p:cNvSpPr>
          <p:nvPr/>
        </p:nvSpPr>
        <p:spPr bwMode="auto">
          <a:xfrm>
            <a:off x="1750730" y="477408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104">
            <a:extLst>
              <a:ext uri="{FF2B5EF4-FFF2-40B4-BE49-F238E27FC236}">
                <a16:creationId xmlns:a16="http://schemas.microsoft.com/office/drawing/2014/main" id="{F0FDA584-95A8-45E8-8B40-FC044D6E768B}"/>
              </a:ext>
            </a:extLst>
          </p:cNvPr>
          <p:cNvSpPr>
            <a:spLocks noChangeShapeType="1"/>
          </p:cNvSpPr>
          <p:nvPr/>
        </p:nvSpPr>
        <p:spPr bwMode="auto">
          <a:xfrm>
            <a:off x="607730" y="374538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05">
            <a:extLst>
              <a:ext uri="{FF2B5EF4-FFF2-40B4-BE49-F238E27FC236}">
                <a16:creationId xmlns:a16="http://schemas.microsoft.com/office/drawing/2014/main" id="{6CCE479C-E7EF-47B1-84C8-E69DA7FD4240}"/>
              </a:ext>
            </a:extLst>
          </p:cNvPr>
          <p:cNvSpPr>
            <a:spLocks noChangeShapeType="1"/>
          </p:cNvSpPr>
          <p:nvPr/>
        </p:nvSpPr>
        <p:spPr bwMode="auto">
          <a:xfrm>
            <a:off x="1464980" y="380253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106">
            <a:extLst>
              <a:ext uri="{FF2B5EF4-FFF2-40B4-BE49-F238E27FC236}">
                <a16:creationId xmlns:a16="http://schemas.microsoft.com/office/drawing/2014/main" id="{DCB60A80-A26D-4889-B615-98AD0DFD8640}"/>
              </a:ext>
            </a:extLst>
          </p:cNvPr>
          <p:cNvSpPr>
            <a:spLocks noChangeShapeType="1"/>
          </p:cNvSpPr>
          <p:nvPr/>
        </p:nvSpPr>
        <p:spPr bwMode="auto">
          <a:xfrm>
            <a:off x="28365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107">
            <a:extLst>
              <a:ext uri="{FF2B5EF4-FFF2-40B4-BE49-F238E27FC236}">
                <a16:creationId xmlns:a16="http://schemas.microsoft.com/office/drawing/2014/main" id="{160F9D72-A2A1-4009-B0C8-418B90A8F4C2}"/>
              </a:ext>
            </a:extLst>
          </p:cNvPr>
          <p:cNvSpPr txBox="1">
            <a:spLocks noChangeArrowheads="1"/>
          </p:cNvSpPr>
          <p:nvPr/>
        </p:nvSpPr>
        <p:spPr bwMode="auto">
          <a:xfrm>
            <a:off x="260798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08">
            <a:extLst>
              <a:ext uri="{FF2B5EF4-FFF2-40B4-BE49-F238E27FC236}">
                <a16:creationId xmlns:a16="http://schemas.microsoft.com/office/drawing/2014/main" id="{E72EE76C-FEFF-494E-8EAD-D33EE0B32969}"/>
              </a:ext>
            </a:extLst>
          </p:cNvPr>
          <p:cNvSpPr>
            <a:spLocks noChangeShapeType="1"/>
          </p:cNvSpPr>
          <p:nvPr/>
        </p:nvSpPr>
        <p:spPr bwMode="auto">
          <a:xfrm>
            <a:off x="272228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09">
            <a:extLst>
              <a:ext uri="{FF2B5EF4-FFF2-40B4-BE49-F238E27FC236}">
                <a16:creationId xmlns:a16="http://schemas.microsoft.com/office/drawing/2014/main" id="{D2C6B777-F387-46E3-8B58-490BE7A3264F}"/>
              </a:ext>
            </a:extLst>
          </p:cNvPr>
          <p:cNvSpPr>
            <a:spLocks noChangeShapeType="1"/>
          </p:cNvSpPr>
          <p:nvPr/>
        </p:nvSpPr>
        <p:spPr bwMode="auto">
          <a:xfrm>
            <a:off x="35223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0">
            <a:extLst>
              <a:ext uri="{FF2B5EF4-FFF2-40B4-BE49-F238E27FC236}">
                <a16:creationId xmlns:a16="http://schemas.microsoft.com/office/drawing/2014/main" id="{ECBC4780-691F-476B-B452-35CE80DD5DD9}"/>
              </a:ext>
            </a:extLst>
          </p:cNvPr>
          <p:cNvSpPr txBox="1">
            <a:spLocks noChangeArrowheads="1"/>
          </p:cNvSpPr>
          <p:nvPr/>
        </p:nvSpPr>
        <p:spPr bwMode="auto">
          <a:xfrm>
            <a:off x="329378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1">
            <a:extLst>
              <a:ext uri="{FF2B5EF4-FFF2-40B4-BE49-F238E27FC236}">
                <a16:creationId xmlns:a16="http://schemas.microsoft.com/office/drawing/2014/main" id="{F16C556F-D03A-43E1-A0D9-4D2D989E92E4}"/>
              </a:ext>
            </a:extLst>
          </p:cNvPr>
          <p:cNvSpPr>
            <a:spLocks noChangeShapeType="1"/>
          </p:cNvSpPr>
          <p:nvPr/>
        </p:nvSpPr>
        <p:spPr bwMode="auto">
          <a:xfrm>
            <a:off x="340808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AutoShape 124">
            <a:extLst>
              <a:ext uri="{FF2B5EF4-FFF2-40B4-BE49-F238E27FC236}">
                <a16:creationId xmlns:a16="http://schemas.microsoft.com/office/drawing/2014/main" id="{268F75F2-FCF4-469E-B661-05A7725F3AF6}"/>
              </a:ext>
            </a:extLst>
          </p:cNvPr>
          <p:cNvSpPr>
            <a:spLocks/>
          </p:cNvSpPr>
          <p:nvPr/>
        </p:nvSpPr>
        <p:spPr bwMode="auto">
          <a:xfrm rot="5400000">
            <a:off x="5979830" y="2716680"/>
            <a:ext cx="342900" cy="2057400"/>
          </a:xfrm>
          <a:prstGeom prst="leftBracket">
            <a:avLst>
              <a:gd name="adj" fmla="val 50000"/>
            </a:avLst>
          </a:prstGeom>
          <a:noFill/>
          <a:ln w="254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25">
            <a:extLst>
              <a:ext uri="{FF2B5EF4-FFF2-40B4-BE49-F238E27FC236}">
                <a16:creationId xmlns:a16="http://schemas.microsoft.com/office/drawing/2014/main" id="{E42B869E-8A49-4C57-98EC-2B0997E8B93D}"/>
              </a:ext>
            </a:extLst>
          </p:cNvPr>
          <p:cNvSpPr txBox="1">
            <a:spLocks noChangeArrowheads="1"/>
          </p:cNvSpPr>
          <p:nvPr/>
        </p:nvSpPr>
        <p:spPr bwMode="auto">
          <a:xfrm>
            <a:off x="5636930" y="357393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26">
            <a:extLst>
              <a:ext uri="{FF2B5EF4-FFF2-40B4-BE49-F238E27FC236}">
                <a16:creationId xmlns:a16="http://schemas.microsoft.com/office/drawing/2014/main" id="{169EBE33-C48A-44DD-B1DB-930CE838BE5B}"/>
              </a:ext>
            </a:extLst>
          </p:cNvPr>
          <p:cNvSpPr txBox="1">
            <a:spLocks noChangeArrowheads="1"/>
          </p:cNvSpPr>
          <p:nvPr/>
        </p:nvSpPr>
        <p:spPr bwMode="auto">
          <a:xfrm>
            <a:off x="607730" y="374538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223" name="Picture 127">
            <a:extLst>
              <a:ext uri="{FF2B5EF4-FFF2-40B4-BE49-F238E27FC236}">
                <a16:creationId xmlns:a16="http://schemas.microsoft.com/office/drawing/2014/main" id="{115F8B28-DBA2-47A3-A5AB-339EBAD82E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5518" y="569642"/>
            <a:ext cx="156845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2" name="TextBox 131">
            <a:extLst>
              <a:ext uri="{FF2B5EF4-FFF2-40B4-BE49-F238E27FC236}">
                <a16:creationId xmlns:a16="http://schemas.microsoft.com/office/drawing/2014/main" id="{C325DFA0-722E-4D41-A6D8-262DA36AC879}"/>
              </a:ext>
            </a:extLst>
          </p:cNvPr>
          <p:cNvSpPr txBox="1"/>
          <p:nvPr/>
        </p:nvSpPr>
        <p:spPr>
          <a:xfrm>
            <a:off x="7744627" y="3215977"/>
            <a:ext cx="4229544" cy="2739211"/>
          </a:xfrm>
          <a:prstGeom prst="rect">
            <a:avLst/>
          </a:prstGeom>
          <a:noFill/>
          <a:ln w="12700">
            <a:solidFill>
              <a:schemeClr val="tx1"/>
            </a:solidFill>
          </a:ln>
        </p:spPr>
        <p:txBody>
          <a:bodyPr wrap="square" rtlCol="0">
            <a:spAutoFit/>
          </a:bodyPr>
          <a:lstStyle/>
          <a:p>
            <a:r>
              <a:rPr lang="en-US" sz="1400" dirty="0">
                <a:latin typeface="Arial Narrow" panose="020B0606020202030204" pitchFamily="34" charset="0"/>
              </a:rPr>
              <a:t>In 1935, </a:t>
            </a:r>
            <a:r>
              <a:rPr lang="en-US" sz="1400" dirty="0" err="1">
                <a:latin typeface="Arial Narrow" panose="020B0606020202030204" pitchFamily="34" charset="0"/>
              </a:rPr>
              <a:t>Vereide</a:t>
            </a:r>
            <a:r>
              <a:rPr lang="en-US" sz="1400" dirty="0">
                <a:latin typeface="Arial Narrow" panose="020B0606020202030204" pitchFamily="34" charset="0"/>
              </a:rPr>
              <a:t> founded the prayer breakfast movement in the United States. In 1944 International Christian Leadership (ICL) began in </a:t>
            </a:r>
            <a:r>
              <a:rPr lang="en-US" sz="1400" u="sng" dirty="0">
                <a:latin typeface="Arial Narrow" panose="020B0606020202030204" pitchFamily="34" charset="0"/>
                <a:hlinkClick r:id="rId3"/>
              </a:rPr>
              <a:t>Washington, DC</a:t>
            </a:r>
            <a:r>
              <a:rPr lang="en-US" sz="1400" dirty="0">
                <a:latin typeface="Arial Narrow" panose="020B0606020202030204" pitchFamily="34" charset="0"/>
              </a:rPr>
              <a:t>. </a:t>
            </a:r>
            <a:r>
              <a:rPr lang="en-US" sz="1400" dirty="0" err="1">
                <a:latin typeface="Arial Narrow" panose="020B0606020202030204" pitchFamily="34" charset="0"/>
              </a:rPr>
              <a:t>Vereide</a:t>
            </a:r>
            <a:r>
              <a:rPr lang="en-US" sz="1400" dirty="0">
                <a:latin typeface="Arial Narrow" panose="020B0606020202030204" pitchFamily="34" charset="0"/>
              </a:rPr>
              <a:t> was the executive director of this organization until his death in 1969. He was part of a peace conference in </a:t>
            </a:r>
            <a:r>
              <a:rPr lang="en-US" sz="1400" u="sng" dirty="0">
                <a:latin typeface="Arial Narrow" panose="020B0606020202030204" pitchFamily="34" charset="0"/>
                <a:hlinkClick r:id="rId4"/>
              </a:rPr>
              <a:t>San Francisco</a:t>
            </a:r>
            <a:r>
              <a:rPr lang="en-US" sz="1400" dirty="0">
                <a:latin typeface="Arial Narrow" panose="020B0606020202030204" pitchFamily="34" charset="0"/>
              </a:rPr>
              <a:t> after </a:t>
            </a:r>
            <a:r>
              <a:rPr lang="en-US" sz="1400" u="sng" dirty="0">
                <a:latin typeface="Arial Narrow" panose="020B0606020202030204" pitchFamily="34" charset="0"/>
                <a:hlinkClick r:id="rId5"/>
              </a:rPr>
              <a:t>World War II</a:t>
            </a:r>
            <a:r>
              <a:rPr lang="en-US" sz="1400" dirty="0">
                <a:latin typeface="Arial Narrow" panose="020B0606020202030204" pitchFamily="34" charset="0"/>
              </a:rPr>
              <a:t>.</a:t>
            </a:r>
            <a:r>
              <a:rPr lang="en-US" sz="1400" baseline="30000" dirty="0">
                <a:latin typeface="Arial Narrow" panose="020B0606020202030204" pitchFamily="34" charset="0"/>
              </a:rPr>
              <a:t>[</a:t>
            </a:r>
            <a:r>
              <a:rPr lang="en-US" sz="1400" i="1" baseline="30000" dirty="0">
                <a:latin typeface="Arial Narrow" panose="020B0606020202030204" pitchFamily="34" charset="0"/>
                <a:hlinkClick r:id="rId6"/>
              </a:rPr>
              <a:t>citation needed</a:t>
            </a:r>
            <a:r>
              <a:rPr lang="en-US" sz="1400" baseline="30000" dirty="0">
                <a:latin typeface="Arial Narrow" panose="020B0606020202030204" pitchFamily="34" charset="0"/>
              </a:rPr>
              <a:t>]</a:t>
            </a:r>
            <a:r>
              <a:rPr lang="en-US" sz="1400" dirty="0">
                <a:latin typeface="Arial Narrow" panose="020B0606020202030204" pitchFamily="34" charset="0"/>
              </a:rPr>
              <a:t> In 1953, </a:t>
            </a:r>
            <a:r>
              <a:rPr lang="en-US" sz="1400" dirty="0" err="1">
                <a:latin typeface="Arial Narrow" panose="020B0606020202030204" pitchFamily="34" charset="0"/>
              </a:rPr>
              <a:t>Vereide</a:t>
            </a:r>
            <a:r>
              <a:rPr lang="en-US" sz="1400" dirty="0">
                <a:latin typeface="Arial Narrow" panose="020B0606020202030204" pitchFamily="34" charset="0"/>
              </a:rPr>
              <a:t> and the fellowship started the Presidential Prayer Breakfast, later called the </a:t>
            </a:r>
            <a:r>
              <a:rPr lang="en-US" sz="1400" u="sng" dirty="0">
                <a:latin typeface="Arial Narrow" panose="020B0606020202030204" pitchFamily="34" charset="0"/>
                <a:hlinkClick r:id="rId7"/>
              </a:rPr>
              <a:t>National Prayer Breakfast</a:t>
            </a:r>
            <a:r>
              <a:rPr lang="en-US" sz="1400" dirty="0">
                <a:latin typeface="Arial Narrow" panose="020B0606020202030204" pitchFamily="34" charset="0"/>
              </a:rPr>
              <a:t> or the International Prayer Breakfast. He was editor for "The Christian Citizen" together with Capt. Leonard Larsen. </a:t>
            </a:r>
            <a:r>
              <a:rPr lang="en-US" sz="1400" dirty="0" err="1">
                <a:latin typeface="Arial Narrow" panose="020B0606020202030204" pitchFamily="34" charset="0"/>
              </a:rPr>
              <a:t>Vereide</a:t>
            </a:r>
            <a:r>
              <a:rPr lang="en-US" sz="1400" dirty="0">
                <a:latin typeface="Arial Narrow" panose="020B0606020202030204" pitchFamily="34" charset="0"/>
              </a:rPr>
              <a:t> died in May 1969.  </a:t>
            </a:r>
            <a:r>
              <a:rPr lang="en-US" sz="1400" u="sng" dirty="0">
                <a:latin typeface="Arial Narrow" panose="020B0606020202030204" pitchFamily="34" charset="0"/>
                <a:hlinkClick r:id="rId8"/>
              </a:rPr>
              <a:t>https://en.wikipedia.org/wiki/Abraham_Vereide</a:t>
            </a:r>
            <a:endParaRPr lang="en-US" sz="1400" dirty="0">
              <a:latin typeface="Arial Narrow" panose="020B0606020202030204" pitchFamily="34" charset="0"/>
            </a:endParaRPr>
          </a:p>
          <a:p>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2400</TotalTime>
  <Words>5368</Words>
  <Application>Microsoft Office PowerPoint</Application>
  <PresentationFormat>Widescreen</PresentationFormat>
  <Paragraphs>362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Christine Trillo</cp:lastModifiedBy>
  <cp:revision>108</cp:revision>
  <cp:lastPrinted>2019-09-21T02:04:47Z</cp:lastPrinted>
  <dcterms:created xsi:type="dcterms:W3CDTF">2019-08-30T02:53:35Z</dcterms:created>
  <dcterms:modified xsi:type="dcterms:W3CDTF">2021-02-13T20:45:39Z</dcterms:modified>
</cp:coreProperties>
</file>