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handoutMasterIdLst>
    <p:handoutMasterId r:id="rId17"/>
  </p:handoutMasterIdLst>
  <p:sldIdLst>
    <p:sldId id="256" r:id="rId2"/>
    <p:sldId id="258" r:id="rId3"/>
    <p:sldId id="259" r:id="rId4"/>
    <p:sldId id="260" r:id="rId5"/>
    <p:sldId id="284" r:id="rId6"/>
    <p:sldId id="285" r:id="rId7"/>
    <p:sldId id="261" r:id="rId8"/>
    <p:sldId id="262" r:id="rId9"/>
    <p:sldId id="272" r:id="rId10"/>
    <p:sldId id="292" r:id="rId11"/>
    <p:sldId id="276" r:id="rId12"/>
    <p:sldId id="293" r:id="rId13"/>
    <p:sldId id="294" r:id="rId14"/>
    <p:sldId id="298" r:id="rId1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7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10/18/2019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10/18/2019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10/18/2019</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10/18/2019</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10/18/2019</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10/18/2019</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10/18/2019</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10/18/2019</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10/18/2019</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10/18/2019</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10/18/2019</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10/18/2019</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10/18/2019</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10/18/2019</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Midway Summary</a:t>
            </a:r>
          </a:p>
          <a:p>
            <a:r>
              <a:rPr lang="en-US" dirty="0"/>
              <a:t>Tess Lambert</a:t>
            </a:r>
          </a:p>
          <a:p>
            <a:r>
              <a:rPr lang="en-US" dirty="0"/>
              <a:t>3/31/19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18" name="TextBox 17">
            <a:extLst>
              <a:ext uri="{FF2B5EF4-FFF2-40B4-BE49-F238E27FC236}">
                <a16:creationId xmlns:a16="http://schemas.microsoft.com/office/drawing/2014/main" id="{DC94D80E-2020-498C-B788-B5C948932E8C}"/>
              </a:ext>
            </a:extLst>
          </p:cNvPr>
          <p:cNvSpPr txBox="1"/>
          <p:nvPr/>
        </p:nvSpPr>
        <p:spPr>
          <a:xfrm>
            <a:off x="829797" y="1015067"/>
            <a:ext cx="6216242" cy="5047536"/>
          </a:xfrm>
          <a:prstGeom prst="rect">
            <a:avLst/>
          </a:prstGeom>
          <a:noFill/>
        </p:spPr>
        <p:txBody>
          <a:bodyPr wrap="square" rtlCol="0">
            <a:spAutoFit/>
          </a:bodyPr>
          <a:lstStyle/>
          <a:p>
            <a:r>
              <a:rPr lang="en-US" sz="1400" dirty="0">
                <a:latin typeface="Arial Narrow" panose="020B0606020202030204" pitchFamily="34" charset="0"/>
              </a:rPr>
              <a:t>Question: in relation to the death of Abraham Lincoln we place it in 2019. Would this be when Trump places himself as a dictator? But we place it as the death and I didn't really understand</a:t>
            </a:r>
          </a:p>
          <a:p>
            <a:br>
              <a:rPr lang="en-US" sz="1400" dirty="0">
                <a:latin typeface="Arial Narrow" panose="020B0606020202030204" pitchFamily="34" charset="0"/>
              </a:rPr>
            </a:br>
            <a:r>
              <a:rPr lang="en-US" sz="1400" dirty="0">
                <a:latin typeface="Arial Narrow" panose="020B0606020202030204" pitchFamily="34" charset="0"/>
              </a:rPr>
              <a:t>If we talked about Sunday law, we see that there's a head that ends here. What heads do we mark ending at Sunday law? The United States or the 6th head. Then begins the 7th head, and what's the seventh head? </a:t>
            </a:r>
            <a:r>
              <a:rPr lang="en-US" sz="1400" i="1" dirty="0">
                <a:latin typeface="Arial Narrow" panose="020B0606020202030204" pitchFamily="34" charset="0"/>
              </a:rPr>
              <a:t>The United Nations</a:t>
            </a:r>
            <a:r>
              <a:rPr lang="en-US" sz="1400" dirty="0">
                <a:latin typeface="Arial Narrow" panose="020B0606020202030204" pitchFamily="34" charset="0"/>
              </a:rPr>
              <a:t>. What's happening in this history?  Other nations began to follow the United States, why? Because they are the head of the United Nations. Why would Iran pass a Sunday law, or Germany or Canada or these other nations, why would they listen to the United States? Or the Muslims or all the nations that are atheist. We might take a couple that would follow the United States, Brazil is one, you already elected Trump. All of those Nations, we can't see them following the United States, and they are a significant portion of the world. So if we want safety we move to Muslim countries. Why is the UN compelled to follow the United States? </a:t>
            </a:r>
            <a:r>
              <a:rPr lang="en-US" sz="1400" b="1" dirty="0">
                <a:latin typeface="Arial Narrow" panose="020B0606020202030204" pitchFamily="34" charset="0"/>
              </a:rPr>
              <a:t>Spheres of influence</a:t>
            </a:r>
            <a:r>
              <a:rPr lang="en-US" sz="1400" dirty="0">
                <a:latin typeface="Arial Narrow" panose="020B0606020202030204" pitchFamily="34" charset="0"/>
              </a:rPr>
              <a:t>. What is it about spheres of influence? Sanctions.  They passed the Sunday law because the United States forces them, the United States is the sixth head and it's dead, so how does that work? It dies as the sixth head but rises as the seventh.   Is any of this the fault of the UN? No, it's not their fault. The seventh head is the USA as a dictator over the UN. When we go to Acts 27, we can see at </a:t>
            </a:r>
            <a:r>
              <a:rPr lang="en-US" sz="1400" dirty="0" err="1">
                <a:latin typeface="Arial Narrow" panose="020B0606020202030204" pitchFamily="34" charset="0"/>
              </a:rPr>
              <a:t>Panium</a:t>
            </a:r>
            <a:r>
              <a:rPr lang="en-US" sz="1400" dirty="0">
                <a:latin typeface="Arial Narrow" panose="020B0606020202030204" pitchFamily="34" charset="0"/>
              </a:rPr>
              <a:t> where the United States begins to fall, the sixth head falls, the seventh rises. The reason the UN is rising here, the institution of the UN is not being given more and more power, that's not what the one world government looks like. The one world government looks like the United States going to the UN and saying you're going to follow our lead or we're going to punish you. It's not the fault of the UN</a:t>
            </a:r>
            <a:endParaRPr lang="en-US" dirty="0"/>
          </a:p>
        </p:txBody>
      </p:sp>
      <p:sp>
        <p:nvSpPr>
          <p:cNvPr id="19" name="Text Box 2">
            <a:extLst>
              <a:ext uri="{FF2B5EF4-FFF2-40B4-BE49-F238E27FC236}">
                <a16:creationId xmlns:a16="http://schemas.microsoft.com/office/drawing/2014/main" id="{C4D482A8-F04E-47E8-B33B-E79611127D6B}"/>
              </a:ext>
            </a:extLst>
          </p:cNvPr>
          <p:cNvSpPr txBox="1">
            <a:spLocks noChangeArrowheads="1"/>
          </p:cNvSpPr>
          <p:nvPr/>
        </p:nvSpPr>
        <p:spPr bwMode="auto">
          <a:xfrm>
            <a:off x="7185739" y="2231471"/>
            <a:ext cx="3657600" cy="165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3">
            <a:extLst>
              <a:ext uri="{FF2B5EF4-FFF2-40B4-BE49-F238E27FC236}">
                <a16:creationId xmlns:a16="http://schemas.microsoft.com/office/drawing/2014/main" id="{DB1BC2F9-C47D-46B4-8C9F-2F01AC3176F6}"/>
              </a:ext>
            </a:extLst>
          </p:cNvPr>
          <p:cNvSpPr>
            <a:spLocks noChangeShapeType="1"/>
          </p:cNvSpPr>
          <p:nvPr/>
        </p:nvSpPr>
        <p:spPr bwMode="auto">
          <a:xfrm>
            <a:off x="7357189" y="3031571"/>
            <a:ext cx="34861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4">
            <a:extLst>
              <a:ext uri="{FF2B5EF4-FFF2-40B4-BE49-F238E27FC236}">
                <a16:creationId xmlns:a16="http://schemas.microsoft.com/office/drawing/2014/main" id="{7D1DB27B-129E-421B-93A8-3A2E330ED7C2}"/>
              </a:ext>
            </a:extLst>
          </p:cNvPr>
          <p:cNvSpPr>
            <a:spLocks noChangeShapeType="1"/>
          </p:cNvSpPr>
          <p:nvPr/>
        </p:nvSpPr>
        <p:spPr bwMode="auto">
          <a:xfrm>
            <a:off x="9986089" y="2574371"/>
            <a:ext cx="0" cy="4572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5">
            <a:extLst>
              <a:ext uri="{FF2B5EF4-FFF2-40B4-BE49-F238E27FC236}">
                <a16:creationId xmlns:a16="http://schemas.microsoft.com/office/drawing/2014/main" id="{6705BC14-D2D3-4E87-A57F-7E05EB59DA14}"/>
              </a:ext>
            </a:extLst>
          </p:cNvPr>
          <p:cNvSpPr>
            <a:spLocks noChangeShapeType="1"/>
          </p:cNvSpPr>
          <p:nvPr/>
        </p:nvSpPr>
        <p:spPr bwMode="auto">
          <a:xfrm>
            <a:off x="9986089" y="3088721"/>
            <a:ext cx="0" cy="5715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6">
            <a:extLst>
              <a:ext uri="{FF2B5EF4-FFF2-40B4-BE49-F238E27FC236}">
                <a16:creationId xmlns:a16="http://schemas.microsoft.com/office/drawing/2014/main" id="{5CD890A6-634D-4A26-BEB3-5902F8F52696}"/>
              </a:ext>
            </a:extLst>
          </p:cNvPr>
          <p:cNvSpPr txBox="1">
            <a:spLocks noChangeArrowheads="1"/>
          </p:cNvSpPr>
          <p:nvPr/>
        </p:nvSpPr>
        <p:spPr bwMode="auto">
          <a:xfrm>
            <a:off x="9700339" y="2345771"/>
            <a:ext cx="6032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7">
            <a:extLst>
              <a:ext uri="{FF2B5EF4-FFF2-40B4-BE49-F238E27FC236}">
                <a16:creationId xmlns:a16="http://schemas.microsoft.com/office/drawing/2014/main" id="{20FDE3B8-FFEC-4B65-AF9E-A3590018CB77}"/>
              </a:ext>
            </a:extLst>
          </p:cNvPr>
          <p:cNvSpPr txBox="1">
            <a:spLocks noChangeArrowheads="1"/>
          </p:cNvSpPr>
          <p:nvPr/>
        </p:nvSpPr>
        <p:spPr bwMode="auto">
          <a:xfrm>
            <a:off x="9243139" y="3088721"/>
            <a:ext cx="6032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8">
            <a:extLst>
              <a:ext uri="{FF2B5EF4-FFF2-40B4-BE49-F238E27FC236}">
                <a16:creationId xmlns:a16="http://schemas.microsoft.com/office/drawing/2014/main" id="{7F6FC852-9A21-4D77-8171-98B58BBFB4B9}"/>
              </a:ext>
            </a:extLst>
          </p:cNvPr>
          <p:cNvSpPr txBox="1">
            <a:spLocks noChangeArrowheads="1"/>
          </p:cNvSpPr>
          <p:nvPr/>
        </p:nvSpPr>
        <p:spPr bwMode="auto">
          <a:xfrm>
            <a:off x="10100389" y="3088721"/>
            <a:ext cx="6032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7th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Over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9">
            <a:extLst>
              <a:ext uri="{FF2B5EF4-FFF2-40B4-BE49-F238E27FC236}">
                <a16:creationId xmlns:a16="http://schemas.microsoft.com/office/drawing/2014/main" id="{2201D6A8-FCCA-4D1E-8F06-13CAC5F3A833}"/>
              </a:ext>
            </a:extLst>
          </p:cNvPr>
          <p:cNvSpPr>
            <a:spLocks noChangeShapeType="1"/>
          </p:cNvSpPr>
          <p:nvPr/>
        </p:nvSpPr>
        <p:spPr bwMode="auto">
          <a:xfrm>
            <a:off x="7585789" y="263152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10">
            <a:extLst>
              <a:ext uri="{FF2B5EF4-FFF2-40B4-BE49-F238E27FC236}">
                <a16:creationId xmlns:a16="http://schemas.microsoft.com/office/drawing/2014/main" id="{CA33A3D8-768C-4031-9FE6-AE5A67A0889E}"/>
              </a:ext>
            </a:extLst>
          </p:cNvPr>
          <p:cNvSpPr txBox="1">
            <a:spLocks noChangeArrowheads="1"/>
          </p:cNvSpPr>
          <p:nvPr/>
        </p:nvSpPr>
        <p:spPr bwMode="auto">
          <a:xfrm>
            <a:off x="7300039" y="2345771"/>
            <a:ext cx="6032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11">
            <a:extLst>
              <a:ext uri="{FF2B5EF4-FFF2-40B4-BE49-F238E27FC236}">
                <a16:creationId xmlns:a16="http://schemas.microsoft.com/office/drawing/2014/main" id="{C5BE6938-0842-4BE4-965D-1BA8E2CF21D3}"/>
              </a:ext>
            </a:extLst>
          </p:cNvPr>
          <p:cNvSpPr>
            <a:spLocks noChangeShapeType="1"/>
          </p:cNvSpPr>
          <p:nvPr/>
        </p:nvSpPr>
        <p:spPr bwMode="auto">
          <a:xfrm>
            <a:off x="7642939" y="2631521"/>
            <a:ext cx="2286000" cy="342900"/>
          </a:xfrm>
          <a:prstGeom prst="line">
            <a:avLst/>
          </a:prstGeom>
          <a:noFill/>
          <a:ln w="31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2">
            <a:extLst>
              <a:ext uri="{FF2B5EF4-FFF2-40B4-BE49-F238E27FC236}">
                <a16:creationId xmlns:a16="http://schemas.microsoft.com/office/drawing/2014/main" id="{BE50243A-5B59-4F0E-A31B-4414BCBCA08D}"/>
              </a:ext>
            </a:extLst>
          </p:cNvPr>
          <p:cNvSpPr>
            <a:spLocks noChangeShapeType="1"/>
          </p:cNvSpPr>
          <p:nvPr/>
        </p:nvSpPr>
        <p:spPr bwMode="auto">
          <a:xfrm flipV="1">
            <a:off x="7585789" y="2631521"/>
            <a:ext cx="2286000" cy="342900"/>
          </a:xfrm>
          <a:prstGeom prst="line">
            <a:avLst/>
          </a:prstGeom>
          <a:noFill/>
          <a:ln w="31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13">
            <a:extLst>
              <a:ext uri="{FF2B5EF4-FFF2-40B4-BE49-F238E27FC236}">
                <a16:creationId xmlns:a16="http://schemas.microsoft.com/office/drawing/2014/main" id="{5FF0E86C-7A18-4290-B147-5CB1CD2BB6AE}"/>
              </a:ext>
            </a:extLst>
          </p:cNvPr>
          <p:cNvSpPr txBox="1">
            <a:spLocks noChangeArrowheads="1"/>
          </p:cNvSpPr>
          <p:nvPr/>
        </p:nvSpPr>
        <p:spPr bwMode="auto">
          <a:xfrm>
            <a:off x="8042989" y="2460071"/>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14">
            <a:extLst>
              <a:ext uri="{FF2B5EF4-FFF2-40B4-BE49-F238E27FC236}">
                <a16:creationId xmlns:a16="http://schemas.microsoft.com/office/drawing/2014/main" id="{15E7E705-F364-4F05-AF72-459B9FC7EC87}"/>
              </a:ext>
            </a:extLst>
          </p:cNvPr>
          <p:cNvSpPr txBox="1">
            <a:spLocks noChangeArrowheads="1"/>
          </p:cNvSpPr>
          <p:nvPr/>
        </p:nvSpPr>
        <p:spPr bwMode="auto">
          <a:xfrm>
            <a:off x="7700089" y="2745821"/>
            <a:ext cx="3238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526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000"/>
                                        <p:tgtEl>
                                          <p:spTgt spid="19"/>
                                        </p:tgtEl>
                                      </p:cBhvr>
                                    </p:animEffect>
                                    <p:anim calcmode="lin" valueType="num">
                                      <p:cBhvr>
                                        <p:cTn id="15" dur="1000" fill="hold"/>
                                        <p:tgtEl>
                                          <p:spTgt spid="19"/>
                                        </p:tgtEl>
                                        <p:attrNameLst>
                                          <p:attrName>ppt_x</p:attrName>
                                        </p:attrNameLst>
                                      </p:cBhvr>
                                      <p:tavLst>
                                        <p:tav tm="0">
                                          <p:val>
                                            <p:strVal val="#ppt_x"/>
                                          </p:val>
                                        </p:tav>
                                        <p:tav tm="100000">
                                          <p:val>
                                            <p:strVal val="#ppt_x"/>
                                          </p:val>
                                        </p:tav>
                                      </p:tavLst>
                                    </p:anim>
                                    <p:anim calcmode="lin" valueType="num">
                                      <p:cBhvr>
                                        <p:cTn id="16" dur="1000" fill="hold"/>
                                        <p:tgtEl>
                                          <p:spTgt spid="19"/>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1000"/>
                                        <p:tgtEl>
                                          <p:spTgt spid="21"/>
                                        </p:tgtEl>
                                      </p:cBhvr>
                                    </p:animEffect>
                                    <p:anim calcmode="lin" valueType="num">
                                      <p:cBhvr>
                                        <p:cTn id="25" dur="1000" fill="hold"/>
                                        <p:tgtEl>
                                          <p:spTgt spid="21"/>
                                        </p:tgtEl>
                                        <p:attrNameLst>
                                          <p:attrName>ppt_x</p:attrName>
                                        </p:attrNameLst>
                                      </p:cBhvr>
                                      <p:tavLst>
                                        <p:tav tm="0">
                                          <p:val>
                                            <p:strVal val="#ppt_x"/>
                                          </p:val>
                                        </p:tav>
                                        <p:tav tm="100000">
                                          <p:val>
                                            <p:strVal val="#ppt_x"/>
                                          </p:val>
                                        </p:tav>
                                      </p:tavLst>
                                    </p:anim>
                                    <p:anim calcmode="lin" valueType="num">
                                      <p:cBhvr>
                                        <p:cTn id="26" dur="1000" fill="hold"/>
                                        <p:tgtEl>
                                          <p:spTgt spid="21"/>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1000"/>
                                        <p:tgtEl>
                                          <p:spTgt spid="22"/>
                                        </p:tgtEl>
                                      </p:cBhvr>
                                    </p:animEffect>
                                    <p:anim calcmode="lin" valueType="num">
                                      <p:cBhvr>
                                        <p:cTn id="30" dur="1000" fill="hold"/>
                                        <p:tgtEl>
                                          <p:spTgt spid="22"/>
                                        </p:tgtEl>
                                        <p:attrNameLst>
                                          <p:attrName>ppt_x</p:attrName>
                                        </p:attrNameLst>
                                      </p:cBhvr>
                                      <p:tavLst>
                                        <p:tav tm="0">
                                          <p:val>
                                            <p:strVal val="#ppt_x"/>
                                          </p:val>
                                        </p:tav>
                                        <p:tav tm="100000">
                                          <p:val>
                                            <p:strVal val="#ppt_x"/>
                                          </p:val>
                                        </p:tav>
                                      </p:tavLst>
                                    </p:anim>
                                    <p:anim calcmode="lin" valueType="num">
                                      <p:cBhvr>
                                        <p:cTn id="31" dur="1000" fill="hold"/>
                                        <p:tgtEl>
                                          <p:spTgt spid="22"/>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anim calcmode="lin" valueType="num">
                                      <p:cBhvr>
                                        <p:cTn id="35" dur="1000" fill="hold"/>
                                        <p:tgtEl>
                                          <p:spTgt spid="23"/>
                                        </p:tgtEl>
                                        <p:attrNameLst>
                                          <p:attrName>ppt_x</p:attrName>
                                        </p:attrNameLst>
                                      </p:cBhvr>
                                      <p:tavLst>
                                        <p:tav tm="0">
                                          <p:val>
                                            <p:strVal val="#ppt_x"/>
                                          </p:val>
                                        </p:tav>
                                        <p:tav tm="100000">
                                          <p:val>
                                            <p:strVal val="#ppt_x"/>
                                          </p:val>
                                        </p:tav>
                                      </p:tavLst>
                                    </p:anim>
                                    <p:anim calcmode="lin" valueType="num">
                                      <p:cBhvr>
                                        <p:cTn id="36" dur="1000" fill="hold"/>
                                        <p:tgtEl>
                                          <p:spTgt spid="23"/>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1000"/>
                                        <p:tgtEl>
                                          <p:spTgt spid="24"/>
                                        </p:tgtEl>
                                      </p:cBhvr>
                                    </p:animEffect>
                                    <p:anim calcmode="lin" valueType="num">
                                      <p:cBhvr>
                                        <p:cTn id="40" dur="1000" fill="hold"/>
                                        <p:tgtEl>
                                          <p:spTgt spid="24"/>
                                        </p:tgtEl>
                                        <p:attrNameLst>
                                          <p:attrName>ppt_x</p:attrName>
                                        </p:attrNameLst>
                                      </p:cBhvr>
                                      <p:tavLst>
                                        <p:tav tm="0">
                                          <p:val>
                                            <p:strVal val="#ppt_x"/>
                                          </p:val>
                                        </p:tav>
                                        <p:tav tm="100000">
                                          <p:val>
                                            <p:strVal val="#ppt_x"/>
                                          </p:val>
                                        </p:tav>
                                      </p:tavLst>
                                    </p:anim>
                                    <p:anim calcmode="lin" valueType="num">
                                      <p:cBhvr>
                                        <p:cTn id="41" dur="1000" fill="hold"/>
                                        <p:tgtEl>
                                          <p:spTgt spid="2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1000"/>
                                        <p:tgtEl>
                                          <p:spTgt spid="25"/>
                                        </p:tgtEl>
                                      </p:cBhvr>
                                    </p:animEffect>
                                    <p:anim calcmode="lin" valueType="num">
                                      <p:cBhvr>
                                        <p:cTn id="45" dur="1000" fill="hold"/>
                                        <p:tgtEl>
                                          <p:spTgt spid="25"/>
                                        </p:tgtEl>
                                        <p:attrNameLst>
                                          <p:attrName>ppt_x</p:attrName>
                                        </p:attrNameLst>
                                      </p:cBhvr>
                                      <p:tavLst>
                                        <p:tav tm="0">
                                          <p:val>
                                            <p:strVal val="#ppt_x"/>
                                          </p:val>
                                        </p:tav>
                                        <p:tav tm="100000">
                                          <p:val>
                                            <p:strVal val="#ppt_x"/>
                                          </p:val>
                                        </p:tav>
                                      </p:tavLst>
                                    </p:anim>
                                    <p:anim calcmode="lin" valueType="num">
                                      <p:cBhvr>
                                        <p:cTn id="46" dur="1000" fill="hold"/>
                                        <p:tgtEl>
                                          <p:spTgt spid="25"/>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anim calcmode="lin" valueType="num">
                                      <p:cBhvr>
                                        <p:cTn id="50" dur="1000" fill="hold"/>
                                        <p:tgtEl>
                                          <p:spTgt spid="26"/>
                                        </p:tgtEl>
                                        <p:attrNameLst>
                                          <p:attrName>ppt_x</p:attrName>
                                        </p:attrNameLst>
                                      </p:cBhvr>
                                      <p:tavLst>
                                        <p:tav tm="0">
                                          <p:val>
                                            <p:strVal val="#ppt_x"/>
                                          </p:val>
                                        </p:tav>
                                        <p:tav tm="100000">
                                          <p:val>
                                            <p:strVal val="#ppt_x"/>
                                          </p:val>
                                        </p:tav>
                                      </p:tavLst>
                                    </p:anim>
                                    <p:anim calcmode="lin" valueType="num">
                                      <p:cBhvr>
                                        <p:cTn id="51" dur="1000" fill="hold"/>
                                        <p:tgtEl>
                                          <p:spTgt spid="26"/>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1000"/>
                                        <p:tgtEl>
                                          <p:spTgt spid="27"/>
                                        </p:tgtEl>
                                      </p:cBhvr>
                                    </p:animEffect>
                                    <p:anim calcmode="lin" valueType="num">
                                      <p:cBhvr>
                                        <p:cTn id="55" dur="1000" fill="hold"/>
                                        <p:tgtEl>
                                          <p:spTgt spid="27"/>
                                        </p:tgtEl>
                                        <p:attrNameLst>
                                          <p:attrName>ppt_x</p:attrName>
                                        </p:attrNameLst>
                                      </p:cBhvr>
                                      <p:tavLst>
                                        <p:tav tm="0">
                                          <p:val>
                                            <p:strVal val="#ppt_x"/>
                                          </p:val>
                                        </p:tav>
                                        <p:tav tm="100000">
                                          <p:val>
                                            <p:strVal val="#ppt_x"/>
                                          </p:val>
                                        </p:tav>
                                      </p:tavLst>
                                    </p:anim>
                                    <p:anim calcmode="lin" valueType="num">
                                      <p:cBhvr>
                                        <p:cTn id="56" dur="1000" fill="hold"/>
                                        <p:tgtEl>
                                          <p:spTgt spid="27"/>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1000"/>
                                        <p:tgtEl>
                                          <p:spTgt spid="28"/>
                                        </p:tgtEl>
                                      </p:cBhvr>
                                    </p:animEffect>
                                    <p:anim calcmode="lin" valueType="num">
                                      <p:cBhvr>
                                        <p:cTn id="60" dur="1000" fill="hold"/>
                                        <p:tgtEl>
                                          <p:spTgt spid="28"/>
                                        </p:tgtEl>
                                        <p:attrNameLst>
                                          <p:attrName>ppt_x</p:attrName>
                                        </p:attrNameLst>
                                      </p:cBhvr>
                                      <p:tavLst>
                                        <p:tav tm="0">
                                          <p:val>
                                            <p:strVal val="#ppt_x"/>
                                          </p:val>
                                        </p:tav>
                                        <p:tav tm="100000">
                                          <p:val>
                                            <p:strVal val="#ppt_x"/>
                                          </p:val>
                                        </p:tav>
                                      </p:tavLst>
                                    </p:anim>
                                    <p:anim calcmode="lin" valueType="num">
                                      <p:cBhvr>
                                        <p:cTn id="61" dur="1000" fill="hold"/>
                                        <p:tgtEl>
                                          <p:spTgt spid="2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1000"/>
                                        <p:tgtEl>
                                          <p:spTgt spid="29"/>
                                        </p:tgtEl>
                                      </p:cBhvr>
                                    </p:animEffect>
                                    <p:anim calcmode="lin" valueType="num">
                                      <p:cBhvr>
                                        <p:cTn id="65" dur="1000" fill="hold"/>
                                        <p:tgtEl>
                                          <p:spTgt spid="29"/>
                                        </p:tgtEl>
                                        <p:attrNameLst>
                                          <p:attrName>ppt_x</p:attrName>
                                        </p:attrNameLst>
                                      </p:cBhvr>
                                      <p:tavLst>
                                        <p:tav tm="0">
                                          <p:val>
                                            <p:strVal val="#ppt_x"/>
                                          </p:val>
                                        </p:tav>
                                        <p:tav tm="100000">
                                          <p:val>
                                            <p:strVal val="#ppt_x"/>
                                          </p:val>
                                        </p:tav>
                                      </p:tavLst>
                                    </p:anim>
                                    <p:anim calcmode="lin" valueType="num">
                                      <p:cBhvr>
                                        <p:cTn id="66" dur="1000" fill="hold"/>
                                        <p:tgtEl>
                                          <p:spTgt spid="29"/>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1000"/>
                                        <p:tgtEl>
                                          <p:spTgt spid="30"/>
                                        </p:tgtEl>
                                      </p:cBhvr>
                                    </p:animEffect>
                                    <p:anim calcmode="lin" valueType="num">
                                      <p:cBhvr>
                                        <p:cTn id="70" dur="1000" fill="hold"/>
                                        <p:tgtEl>
                                          <p:spTgt spid="30"/>
                                        </p:tgtEl>
                                        <p:attrNameLst>
                                          <p:attrName>ppt_x</p:attrName>
                                        </p:attrNameLst>
                                      </p:cBhvr>
                                      <p:tavLst>
                                        <p:tav tm="0">
                                          <p:val>
                                            <p:strVal val="#ppt_x"/>
                                          </p:val>
                                        </p:tav>
                                        <p:tav tm="100000">
                                          <p:val>
                                            <p:strVal val="#ppt_x"/>
                                          </p:val>
                                        </p:tav>
                                      </p:tavLst>
                                    </p:anim>
                                    <p:anim calcmode="lin" valueType="num">
                                      <p:cBhvr>
                                        <p:cTn id="71" dur="1000" fill="hold"/>
                                        <p:tgtEl>
                                          <p:spTgt spid="30"/>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fade">
                                      <p:cBhvr>
                                        <p:cTn id="74" dur="1000"/>
                                        <p:tgtEl>
                                          <p:spTgt spid="31"/>
                                        </p:tgtEl>
                                      </p:cBhvr>
                                    </p:animEffect>
                                    <p:anim calcmode="lin" valueType="num">
                                      <p:cBhvr>
                                        <p:cTn id="75" dur="1000" fill="hold"/>
                                        <p:tgtEl>
                                          <p:spTgt spid="31"/>
                                        </p:tgtEl>
                                        <p:attrNameLst>
                                          <p:attrName>ppt_x</p:attrName>
                                        </p:attrNameLst>
                                      </p:cBhvr>
                                      <p:tavLst>
                                        <p:tav tm="0">
                                          <p:val>
                                            <p:strVal val="#ppt_x"/>
                                          </p:val>
                                        </p:tav>
                                        <p:tav tm="100000">
                                          <p:val>
                                            <p:strVal val="#ppt_x"/>
                                          </p:val>
                                        </p:tav>
                                      </p:tavLst>
                                    </p:anim>
                                    <p:anim calcmode="lin" valueType="num">
                                      <p:cBhvr>
                                        <p:cTn id="76"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animBg="1"/>
      <p:bldP spid="21" grpId="0" animBg="1"/>
      <p:bldP spid="22" grpId="0" animBg="1"/>
      <p:bldP spid="23" grpId="0"/>
      <p:bldP spid="24" grpId="0"/>
      <p:bldP spid="25" grpId="0"/>
      <p:bldP spid="26" grpId="0" animBg="1"/>
      <p:bldP spid="27" grpId="0"/>
      <p:bldP spid="28" grpId="0" animBg="1"/>
      <p:bldP spid="29" grpId="0" animBg="1"/>
      <p:bldP spid="30" grpId="0"/>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11</a:t>
            </a:fld>
            <a:endParaRPr lang="en-US"/>
          </a:p>
        </p:txBody>
      </p:sp>
      <p:sp>
        <p:nvSpPr>
          <p:cNvPr id="8232" name="Text Box 2">
            <a:extLst>
              <a:ext uri="{FF2B5EF4-FFF2-40B4-BE49-F238E27FC236}">
                <a16:creationId xmlns:a16="http://schemas.microsoft.com/office/drawing/2014/main" id="{FDBA9901-FB51-470C-98BE-D2449C5C4118}"/>
              </a:ext>
            </a:extLst>
          </p:cNvPr>
          <p:cNvSpPr txBox="1">
            <a:spLocks noChangeArrowheads="1"/>
          </p:cNvSpPr>
          <p:nvPr/>
        </p:nvSpPr>
        <p:spPr bwMode="auto">
          <a:xfrm>
            <a:off x="4738688" y="632845"/>
            <a:ext cx="6858000" cy="291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33" name="Line 3">
            <a:extLst>
              <a:ext uri="{FF2B5EF4-FFF2-40B4-BE49-F238E27FC236}">
                <a16:creationId xmlns:a16="http://schemas.microsoft.com/office/drawing/2014/main" id="{ABE57E9C-E9FA-4BD7-A5EB-9A300AD37839}"/>
              </a:ext>
            </a:extLst>
          </p:cNvPr>
          <p:cNvSpPr>
            <a:spLocks noChangeShapeType="1"/>
          </p:cNvSpPr>
          <p:nvPr/>
        </p:nvSpPr>
        <p:spPr bwMode="auto">
          <a:xfrm>
            <a:off x="7773887" y="2652873"/>
            <a:ext cx="34861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34" name="Line 4">
            <a:extLst>
              <a:ext uri="{FF2B5EF4-FFF2-40B4-BE49-F238E27FC236}">
                <a16:creationId xmlns:a16="http://schemas.microsoft.com/office/drawing/2014/main" id="{4B1B70B0-70B3-4F25-9D84-C07ED5E722A2}"/>
              </a:ext>
            </a:extLst>
          </p:cNvPr>
          <p:cNvSpPr>
            <a:spLocks noChangeShapeType="1"/>
          </p:cNvSpPr>
          <p:nvPr/>
        </p:nvSpPr>
        <p:spPr bwMode="auto">
          <a:xfrm>
            <a:off x="10402787" y="2195673"/>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35" name="Line 5">
            <a:extLst>
              <a:ext uri="{FF2B5EF4-FFF2-40B4-BE49-F238E27FC236}">
                <a16:creationId xmlns:a16="http://schemas.microsoft.com/office/drawing/2014/main" id="{531F0465-8B17-464C-8F04-EFFACEAE8322}"/>
              </a:ext>
            </a:extLst>
          </p:cNvPr>
          <p:cNvSpPr>
            <a:spLocks noChangeShapeType="1"/>
          </p:cNvSpPr>
          <p:nvPr/>
        </p:nvSpPr>
        <p:spPr bwMode="auto">
          <a:xfrm>
            <a:off x="10402787" y="2710023"/>
            <a:ext cx="0" cy="18859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36" name="Text Box 6">
            <a:extLst>
              <a:ext uri="{FF2B5EF4-FFF2-40B4-BE49-F238E27FC236}">
                <a16:creationId xmlns:a16="http://schemas.microsoft.com/office/drawing/2014/main" id="{4BBA6729-F9EA-4630-9289-FD3514F75325}"/>
              </a:ext>
            </a:extLst>
          </p:cNvPr>
          <p:cNvSpPr txBox="1">
            <a:spLocks noChangeArrowheads="1"/>
          </p:cNvSpPr>
          <p:nvPr/>
        </p:nvSpPr>
        <p:spPr bwMode="auto">
          <a:xfrm>
            <a:off x="10117037" y="1624173"/>
            <a:ext cx="603250"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 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37" name="Text Box 7">
            <a:extLst>
              <a:ext uri="{FF2B5EF4-FFF2-40B4-BE49-F238E27FC236}">
                <a16:creationId xmlns:a16="http://schemas.microsoft.com/office/drawing/2014/main" id="{4301E968-9CA4-4717-9DFE-D71C5AD696B3}"/>
              </a:ext>
            </a:extLst>
          </p:cNvPr>
          <p:cNvSpPr txBox="1">
            <a:spLocks noChangeArrowheads="1"/>
          </p:cNvSpPr>
          <p:nvPr/>
        </p:nvSpPr>
        <p:spPr bwMode="auto">
          <a:xfrm>
            <a:off x="9659837" y="2710023"/>
            <a:ext cx="6032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38" name="Text Box 8">
            <a:extLst>
              <a:ext uri="{FF2B5EF4-FFF2-40B4-BE49-F238E27FC236}">
                <a16:creationId xmlns:a16="http://schemas.microsoft.com/office/drawing/2014/main" id="{D9656959-C96D-499F-B0EC-50887B6E1570}"/>
              </a:ext>
            </a:extLst>
          </p:cNvPr>
          <p:cNvSpPr txBox="1">
            <a:spLocks noChangeArrowheads="1"/>
          </p:cNvSpPr>
          <p:nvPr/>
        </p:nvSpPr>
        <p:spPr bwMode="auto">
          <a:xfrm>
            <a:off x="10517087" y="2710023"/>
            <a:ext cx="6032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7th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Over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40" name="Line 9">
            <a:extLst>
              <a:ext uri="{FF2B5EF4-FFF2-40B4-BE49-F238E27FC236}">
                <a16:creationId xmlns:a16="http://schemas.microsoft.com/office/drawing/2014/main" id="{B80EDB60-C0E6-4D28-B0EB-533EC2189B24}"/>
              </a:ext>
            </a:extLst>
          </p:cNvPr>
          <p:cNvSpPr>
            <a:spLocks noChangeShapeType="1"/>
          </p:cNvSpPr>
          <p:nvPr/>
        </p:nvSpPr>
        <p:spPr bwMode="auto">
          <a:xfrm>
            <a:off x="8002487" y="225282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41" name="Text Box 10">
            <a:extLst>
              <a:ext uri="{FF2B5EF4-FFF2-40B4-BE49-F238E27FC236}">
                <a16:creationId xmlns:a16="http://schemas.microsoft.com/office/drawing/2014/main" id="{F8293C31-F9B8-45A2-8265-19CBD7C7044C}"/>
              </a:ext>
            </a:extLst>
          </p:cNvPr>
          <p:cNvSpPr txBox="1">
            <a:spLocks noChangeArrowheads="1"/>
          </p:cNvSpPr>
          <p:nvPr/>
        </p:nvSpPr>
        <p:spPr bwMode="auto">
          <a:xfrm>
            <a:off x="7716737" y="1967073"/>
            <a:ext cx="6032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42" name="Line 11">
            <a:extLst>
              <a:ext uri="{FF2B5EF4-FFF2-40B4-BE49-F238E27FC236}">
                <a16:creationId xmlns:a16="http://schemas.microsoft.com/office/drawing/2014/main" id="{D292F1D6-27E1-4E0A-87AD-8C8B506BE06C}"/>
              </a:ext>
            </a:extLst>
          </p:cNvPr>
          <p:cNvSpPr>
            <a:spLocks noChangeShapeType="1"/>
          </p:cNvSpPr>
          <p:nvPr/>
        </p:nvSpPr>
        <p:spPr bwMode="auto">
          <a:xfrm>
            <a:off x="8059637" y="2252823"/>
            <a:ext cx="2286000" cy="34290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43" name="Line 12">
            <a:extLst>
              <a:ext uri="{FF2B5EF4-FFF2-40B4-BE49-F238E27FC236}">
                <a16:creationId xmlns:a16="http://schemas.microsoft.com/office/drawing/2014/main" id="{E39C8271-935D-4296-B49B-CA27494D07E2}"/>
              </a:ext>
            </a:extLst>
          </p:cNvPr>
          <p:cNvSpPr>
            <a:spLocks noChangeShapeType="1"/>
          </p:cNvSpPr>
          <p:nvPr/>
        </p:nvSpPr>
        <p:spPr bwMode="auto">
          <a:xfrm flipV="1">
            <a:off x="8002487" y="2252823"/>
            <a:ext cx="2286000" cy="34290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44" name="Text Box 13">
            <a:extLst>
              <a:ext uri="{FF2B5EF4-FFF2-40B4-BE49-F238E27FC236}">
                <a16:creationId xmlns:a16="http://schemas.microsoft.com/office/drawing/2014/main" id="{4F719C8C-4836-4790-BA03-57B4A652040B}"/>
              </a:ext>
            </a:extLst>
          </p:cNvPr>
          <p:cNvSpPr txBox="1">
            <a:spLocks noChangeArrowheads="1"/>
          </p:cNvSpPr>
          <p:nvPr/>
        </p:nvSpPr>
        <p:spPr bwMode="auto">
          <a:xfrm>
            <a:off x="8459687" y="2081373"/>
            <a:ext cx="4000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45" name="Text Box 14">
            <a:extLst>
              <a:ext uri="{FF2B5EF4-FFF2-40B4-BE49-F238E27FC236}">
                <a16:creationId xmlns:a16="http://schemas.microsoft.com/office/drawing/2014/main" id="{E172E853-6FCD-4F4E-A4EA-A7E7D3879215}"/>
              </a:ext>
            </a:extLst>
          </p:cNvPr>
          <p:cNvSpPr txBox="1">
            <a:spLocks noChangeArrowheads="1"/>
          </p:cNvSpPr>
          <p:nvPr/>
        </p:nvSpPr>
        <p:spPr bwMode="auto">
          <a:xfrm>
            <a:off x="8116787" y="2367123"/>
            <a:ext cx="3238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51" name="Rectangle 19">
            <a:extLst>
              <a:ext uri="{FF2B5EF4-FFF2-40B4-BE49-F238E27FC236}">
                <a16:creationId xmlns:a16="http://schemas.microsoft.com/office/drawing/2014/main" id="{F5F44CBD-D3A0-4A08-B5A0-ED9137CE41CB}"/>
              </a:ext>
            </a:extLst>
          </p:cNvPr>
          <p:cNvSpPr>
            <a:spLocks noChangeArrowheads="1"/>
          </p:cNvSpPr>
          <p:nvPr/>
        </p:nvSpPr>
        <p:spPr bwMode="auto">
          <a:xfrm>
            <a:off x="10459937" y="2252823"/>
            <a:ext cx="171450" cy="342900"/>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52" name="Text Box 20">
            <a:extLst>
              <a:ext uri="{FF2B5EF4-FFF2-40B4-BE49-F238E27FC236}">
                <a16:creationId xmlns:a16="http://schemas.microsoft.com/office/drawing/2014/main" id="{CA715F54-63D2-4BCC-8589-B19EB28C226F}"/>
              </a:ext>
            </a:extLst>
          </p:cNvPr>
          <p:cNvSpPr txBox="1">
            <a:spLocks noChangeArrowheads="1"/>
          </p:cNvSpPr>
          <p:nvPr/>
        </p:nvSpPr>
        <p:spPr bwMode="auto">
          <a:xfrm>
            <a:off x="9431237" y="3452973"/>
            <a:ext cx="83185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Lincoln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 Wilhelm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53" name="Text Box 21">
            <a:extLst>
              <a:ext uri="{FF2B5EF4-FFF2-40B4-BE49-F238E27FC236}">
                <a16:creationId xmlns:a16="http://schemas.microsoft.com/office/drawing/2014/main" id="{54AA386E-33CC-4EC3-B5AE-4F407279234D}"/>
              </a:ext>
            </a:extLst>
          </p:cNvPr>
          <p:cNvSpPr txBox="1">
            <a:spLocks noChangeArrowheads="1"/>
          </p:cNvSpPr>
          <p:nvPr/>
        </p:nvSpPr>
        <p:spPr bwMode="auto">
          <a:xfrm>
            <a:off x="10459937" y="3567273"/>
            <a:ext cx="800100" cy="102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54" name="TextBox 8253">
            <a:extLst>
              <a:ext uri="{FF2B5EF4-FFF2-40B4-BE49-F238E27FC236}">
                <a16:creationId xmlns:a16="http://schemas.microsoft.com/office/drawing/2014/main" id="{047121BF-338B-4963-9A55-4DA469E7BEE7}"/>
              </a:ext>
            </a:extLst>
          </p:cNvPr>
          <p:cNvSpPr txBox="1"/>
          <p:nvPr/>
        </p:nvSpPr>
        <p:spPr>
          <a:xfrm>
            <a:off x="765850" y="1329314"/>
            <a:ext cx="6312712" cy="4247317"/>
          </a:xfrm>
          <a:prstGeom prst="rect">
            <a:avLst/>
          </a:prstGeom>
          <a:noFill/>
        </p:spPr>
        <p:txBody>
          <a:bodyPr wrap="square" rtlCol="0">
            <a:spAutoFit/>
          </a:bodyPr>
          <a:lstStyle/>
          <a:p>
            <a:r>
              <a:rPr lang="en-US" sz="1400" dirty="0">
                <a:latin typeface="Arial Narrow" panose="020B0606020202030204" pitchFamily="34" charset="0"/>
              </a:rPr>
              <a:t>Prior to </a:t>
            </a:r>
            <a:r>
              <a:rPr lang="en-US" sz="1400" dirty="0" err="1">
                <a:latin typeface="Arial Narrow" panose="020B0606020202030204" pitchFamily="34" charset="0"/>
              </a:rPr>
              <a:t>Panium</a:t>
            </a:r>
            <a:r>
              <a:rPr lang="en-US" sz="1400" dirty="0">
                <a:latin typeface="Arial Narrow" panose="020B0606020202030204" pitchFamily="34" charset="0"/>
              </a:rPr>
              <a:t> the United States can say that, they can say it to Venezuela: do what we say or we're going to punish you, sanctions. They start cutting off their supplies that they need to produce their oil, and what happened? Russia employed a huge tanker filled with all the supplies that Venezuela needs and shipped it to Venezuela. So the United States says you do as we say or we place sanctions, Russia says that's okay, I'll give you a government all it needs to continue to function. It's the same thing in Syria and other spheres of influence. But at </a:t>
            </a:r>
            <a:r>
              <a:rPr lang="en-US" sz="1400" dirty="0" err="1">
                <a:latin typeface="Arial Narrow" panose="020B0606020202030204" pitchFamily="34" charset="0"/>
              </a:rPr>
              <a:t>Panium</a:t>
            </a:r>
            <a:r>
              <a:rPr lang="en-US" sz="1400" dirty="0">
                <a:latin typeface="Arial Narrow" panose="020B0606020202030204" pitchFamily="34" charset="0"/>
              </a:rPr>
              <a:t> that dynamic begins to change, why is that?  Russia died because Russia loses its influence and it progressively falls, a deadly wound and then a death. As it falls the United States becomes more and more powerful, and the other nations become more and more afraid. We don't see the seventh head of the evil UN one world government.  It's Venezuela at the United Nations saying yes sir because there is no Russian bear to hide behind anymore. So when Sunday law comes, whatever that looks like, the United States has more power than it's ever had in its history. We symbolized by saying it died. </a:t>
            </a:r>
          </a:p>
          <a:p>
            <a:r>
              <a:rPr lang="en-US" sz="1400" dirty="0">
                <a:latin typeface="Arial Narrow" panose="020B0606020202030204" pitchFamily="34" charset="0"/>
              </a:rPr>
              <a:t> </a:t>
            </a:r>
          </a:p>
          <a:p>
            <a:r>
              <a:rPr lang="en-US" sz="1400" dirty="0">
                <a:latin typeface="Arial Narrow" panose="020B0606020202030204" pitchFamily="34" charset="0"/>
              </a:rPr>
              <a:t>Comment</a:t>
            </a:r>
            <a:r>
              <a:rPr lang="en-US" sz="1400" i="1" dirty="0">
                <a:latin typeface="Arial Narrow" panose="020B0606020202030204" pitchFamily="34" charset="0"/>
              </a:rPr>
              <a:t>:  I'd like to mention this prophetic teaching should give an end to our conspiracy theories, the conspiracy about the government and the United Nations that they are in some way planning about what is going to be in this world. This is opposed to what prophecy teaches.</a:t>
            </a:r>
            <a:endParaRPr lang="en-US" sz="1400" dirty="0">
              <a:latin typeface="Arial Narrow" panose="020B0606020202030204" pitchFamily="34" charset="0"/>
            </a:endParaRPr>
          </a:p>
          <a:p>
            <a:r>
              <a:rPr lang="en-US" dirty="0"/>
              <a:t> </a:t>
            </a:r>
          </a:p>
        </p:txBody>
      </p:sp>
    </p:spTree>
    <p:extLst>
      <p:ext uri="{BB962C8B-B14F-4D97-AF65-F5344CB8AC3E}">
        <p14:creationId xmlns:p14="http://schemas.microsoft.com/office/powerpoint/2010/main" val="202116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254"/>
                                        </p:tgtEl>
                                        <p:attrNameLst>
                                          <p:attrName>style.visibility</p:attrName>
                                        </p:attrNameLst>
                                      </p:cBhvr>
                                      <p:to>
                                        <p:strVal val="visible"/>
                                      </p:to>
                                    </p:set>
                                    <p:animEffect transition="in" filter="fade">
                                      <p:cBhvr>
                                        <p:cTn id="7" dur="1000"/>
                                        <p:tgtEl>
                                          <p:spTgt spid="8254"/>
                                        </p:tgtEl>
                                      </p:cBhvr>
                                    </p:animEffect>
                                    <p:anim calcmode="lin" valueType="num">
                                      <p:cBhvr>
                                        <p:cTn id="8" dur="1000" fill="hold"/>
                                        <p:tgtEl>
                                          <p:spTgt spid="8254"/>
                                        </p:tgtEl>
                                        <p:attrNameLst>
                                          <p:attrName>ppt_x</p:attrName>
                                        </p:attrNameLst>
                                      </p:cBhvr>
                                      <p:tavLst>
                                        <p:tav tm="0">
                                          <p:val>
                                            <p:strVal val="#ppt_x"/>
                                          </p:val>
                                        </p:tav>
                                        <p:tav tm="100000">
                                          <p:val>
                                            <p:strVal val="#ppt_x"/>
                                          </p:val>
                                        </p:tav>
                                      </p:tavLst>
                                    </p:anim>
                                    <p:anim calcmode="lin" valueType="num">
                                      <p:cBhvr>
                                        <p:cTn id="9" dur="1000" fill="hold"/>
                                        <p:tgtEl>
                                          <p:spTgt spid="825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233"/>
                                        </p:tgtEl>
                                        <p:attrNameLst>
                                          <p:attrName>style.visibility</p:attrName>
                                        </p:attrNameLst>
                                      </p:cBhvr>
                                      <p:to>
                                        <p:strVal val="visible"/>
                                      </p:to>
                                    </p:set>
                                    <p:animEffect transition="in" filter="fade">
                                      <p:cBhvr>
                                        <p:cTn id="14" dur="1000"/>
                                        <p:tgtEl>
                                          <p:spTgt spid="8233"/>
                                        </p:tgtEl>
                                      </p:cBhvr>
                                    </p:animEffect>
                                    <p:anim calcmode="lin" valueType="num">
                                      <p:cBhvr>
                                        <p:cTn id="15" dur="1000" fill="hold"/>
                                        <p:tgtEl>
                                          <p:spTgt spid="8233"/>
                                        </p:tgtEl>
                                        <p:attrNameLst>
                                          <p:attrName>ppt_x</p:attrName>
                                        </p:attrNameLst>
                                      </p:cBhvr>
                                      <p:tavLst>
                                        <p:tav tm="0">
                                          <p:val>
                                            <p:strVal val="#ppt_x"/>
                                          </p:val>
                                        </p:tav>
                                        <p:tav tm="100000">
                                          <p:val>
                                            <p:strVal val="#ppt_x"/>
                                          </p:val>
                                        </p:tav>
                                      </p:tavLst>
                                    </p:anim>
                                    <p:anim calcmode="lin" valueType="num">
                                      <p:cBhvr>
                                        <p:cTn id="16" dur="1000" fill="hold"/>
                                        <p:tgtEl>
                                          <p:spTgt spid="823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8234"/>
                                        </p:tgtEl>
                                        <p:attrNameLst>
                                          <p:attrName>style.visibility</p:attrName>
                                        </p:attrNameLst>
                                      </p:cBhvr>
                                      <p:to>
                                        <p:strVal val="visible"/>
                                      </p:to>
                                    </p:set>
                                    <p:animEffect transition="in" filter="fade">
                                      <p:cBhvr>
                                        <p:cTn id="19" dur="1000"/>
                                        <p:tgtEl>
                                          <p:spTgt spid="8234"/>
                                        </p:tgtEl>
                                      </p:cBhvr>
                                    </p:animEffect>
                                    <p:anim calcmode="lin" valueType="num">
                                      <p:cBhvr>
                                        <p:cTn id="20" dur="1000" fill="hold"/>
                                        <p:tgtEl>
                                          <p:spTgt spid="8234"/>
                                        </p:tgtEl>
                                        <p:attrNameLst>
                                          <p:attrName>ppt_x</p:attrName>
                                        </p:attrNameLst>
                                      </p:cBhvr>
                                      <p:tavLst>
                                        <p:tav tm="0">
                                          <p:val>
                                            <p:strVal val="#ppt_x"/>
                                          </p:val>
                                        </p:tav>
                                        <p:tav tm="100000">
                                          <p:val>
                                            <p:strVal val="#ppt_x"/>
                                          </p:val>
                                        </p:tav>
                                      </p:tavLst>
                                    </p:anim>
                                    <p:anim calcmode="lin" valueType="num">
                                      <p:cBhvr>
                                        <p:cTn id="21" dur="1000" fill="hold"/>
                                        <p:tgtEl>
                                          <p:spTgt spid="823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235"/>
                                        </p:tgtEl>
                                        <p:attrNameLst>
                                          <p:attrName>style.visibility</p:attrName>
                                        </p:attrNameLst>
                                      </p:cBhvr>
                                      <p:to>
                                        <p:strVal val="visible"/>
                                      </p:to>
                                    </p:set>
                                    <p:animEffect transition="in" filter="fade">
                                      <p:cBhvr>
                                        <p:cTn id="24" dur="1000"/>
                                        <p:tgtEl>
                                          <p:spTgt spid="8235"/>
                                        </p:tgtEl>
                                      </p:cBhvr>
                                    </p:animEffect>
                                    <p:anim calcmode="lin" valueType="num">
                                      <p:cBhvr>
                                        <p:cTn id="25" dur="1000" fill="hold"/>
                                        <p:tgtEl>
                                          <p:spTgt spid="8235"/>
                                        </p:tgtEl>
                                        <p:attrNameLst>
                                          <p:attrName>ppt_x</p:attrName>
                                        </p:attrNameLst>
                                      </p:cBhvr>
                                      <p:tavLst>
                                        <p:tav tm="0">
                                          <p:val>
                                            <p:strVal val="#ppt_x"/>
                                          </p:val>
                                        </p:tav>
                                        <p:tav tm="100000">
                                          <p:val>
                                            <p:strVal val="#ppt_x"/>
                                          </p:val>
                                        </p:tav>
                                      </p:tavLst>
                                    </p:anim>
                                    <p:anim calcmode="lin" valueType="num">
                                      <p:cBhvr>
                                        <p:cTn id="26" dur="1000" fill="hold"/>
                                        <p:tgtEl>
                                          <p:spTgt spid="823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236"/>
                                        </p:tgtEl>
                                        <p:attrNameLst>
                                          <p:attrName>style.visibility</p:attrName>
                                        </p:attrNameLst>
                                      </p:cBhvr>
                                      <p:to>
                                        <p:strVal val="visible"/>
                                      </p:to>
                                    </p:set>
                                    <p:animEffect transition="in" filter="fade">
                                      <p:cBhvr>
                                        <p:cTn id="29" dur="1000"/>
                                        <p:tgtEl>
                                          <p:spTgt spid="8236"/>
                                        </p:tgtEl>
                                      </p:cBhvr>
                                    </p:animEffect>
                                    <p:anim calcmode="lin" valueType="num">
                                      <p:cBhvr>
                                        <p:cTn id="30" dur="1000" fill="hold"/>
                                        <p:tgtEl>
                                          <p:spTgt spid="8236"/>
                                        </p:tgtEl>
                                        <p:attrNameLst>
                                          <p:attrName>ppt_x</p:attrName>
                                        </p:attrNameLst>
                                      </p:cBhvr>
                                      <p:tavLst>
                                        <p:tav tm="0">
                                          <p:val>
                                            <p:strVal val="#ppt_x"/>
                                          </p:val>
                                        </p:tav>
                                        <p:tav tm="100000">
                                          <p:val>
                                            <p:strVal val="#ppt_x"/>
                                          </p:val>
                                        </p:tav>
                                      </p:tavLst>
                                    </p:anim>
                                    <p:anim calcmode="lin" valueType="num">
                                      <p:cBhvr>
                                        <p:cTn id="31" dur="1000" fill="hold"/>
                                        <p:tgtEl>
                                          <p:spTgt spid="823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8237"/>
                                        </p:tgtEl>
                                        <p:attrNameLst>
                                          <p:attrName>style.visibility</p:attrName>
                                        </p:attrNameLst>
                                      </p:cBhvr>
                                      <p:to>
                                        <p:strVal val="visible"/>
                                      </p:to>
                                    </p:set>
                                    <p:animEffect transition="in" filter="fade">
                                      <p:cBhvr>
                                        <p:cTn id="34" dur="1000"/>
                                        <p:tgtEl>
                                          <p:spTgt spid="8237"/>
                                        </p:tgtEl>
                                      </p:cBhvr>
                                    </p:animEffect>
                                    <p:anim calcmode="lin" valueType="num">
                                      <p:cBhvr>
                                        <p:cTn id="35" dur="1000" fill="hold"/>
                                        <p:tgtEl>
                                          <p:spTgt spid="8237"/>
                                        </p:tgtEl>
                                        <p:attrNameLst>
                                          <p:attrName>ppt_x</p:attrName>
                                        </p:attrNameLst>
                                      </p:cBhvr>
                                      <p:tavLst>
                                        <p:tav tm="0">
                                          <p:val>
                                            <p:strVal val="#ppt_x"/>
                                          </p:val>
                                        </p:tav>
                                        <p:tav tm="100000">
                                          <p:val>
                                            <p:strVal val="#ppt_x"/>
                                          </p:val>
                                        </p:tav>
                                      </p:tavLst>
                                    </p:anim>
                                    <p:anim calcmode="lin" valueType="num">
                                      <p:cBhvr>
                                        <p:cTn id="36" dur="1000" fill="hold"/>
                                        <p:tgtEl>
                                          <p:spTgt spid="823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8238"/>
                                        </p:tgtEl>
                                        <p:attrNameLst>
                                          <p:attrName>style.visibility</p:attrName>
                                        </p:attrNameLst>
                                      </p:cBhvr>
                                      <p:to>
                                        <p:strVal val="visible"/>
                                      </p:to>
                                    </p:set>
                                    <p:animEffect transition="in" filter="fade">
                                      <p:cBhvr>
                                        <p:cTn id="39" dur="1000"/>
                                        <p:tgtEl>
                                          <p:spTgt spid="8238"/>
                                        </p:tgtEl>
                                      </p:cBhvr>
                                    </p:animEffect>
                                    <p:anim calcmode="lin" valueType="num">
                                      <p:cBhvr>
                                        <p:cTn id="40" dur="1000" fill="hold"/>
                                        <p:tgtEl>
                                          <p:spTgt spid="8238"/>
                                        </p:tgtEl>
                                        <p:attrNameLst>
                                          <p:attrName>ppt_x</p:attrName>
                                        </p:attrNameLst>
                                      </p:cBhvr>
                                      <p:tavLst>
                                        <p:tav tm="0">
                                          <p:val>
                                            <p:strVal val="#ppt_x"/>
                                          </p:val>
                                        </p:tav>
                                        <p:tav tm="100000">
                                          <p:val>
                                            <p:strVal val="#ppt_x"/>
                                          </p:val>
                                        </p:tav>
                                      </p:tavLst>
                                    </p:anim>
                                    <p:anim calcmode="lin" valueType="num">
                                      <p:cBhvr>
                                        <p:cTn id="41" dur="1000" fill="hold"/>
                                        <p:tgtEl>
                                          <p:spTgt spid="823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8240"/>
                                        </p:tgtEl>
                                        <p:attrNameLst>
                                          <p:attrName>style.visibility</p:attrName>
                                        </p:attrNameLst>
                                      </p:cBhvr>
                                      <p:to>
                                        <p:strVal val="visible"/>
                                      </p:to>
                                    </p:set>
                                    <p:animEffect transition="in" filter="fade">
                                      <p:cBhvr>
                                        <p:cTn id="44" dur="1000"/>
                                        <p:tgtEl>
                                          <p:spTgt spid="8240"/>
                                        </p:tgtEl>
                                      </p:cBhvr>
                                    </p:animEffect>
                                    <p:anim calcmode="lin" valueType="num">
                                      <p:cBhvr>
                                        <p:cTn id="45" dur="1000" fill="hold"/>
                                        <p:tgtEl>
                                          <p:spTgt spid="8240"/>
                                        </p:tgtEl>
                                        <p:attrNameLst>
                                          <p:attrName>ppt_x</p:attrName>
                                        </p:attrNameLst>
                                      </p:cBhvr>
                                      <p:tavLst>
                                        <p:tav tm="0">
                                          <p:val>
                                            <p:strVal val="#ppt_x"/>
                                          </p:val>
                                        </p:tav>
                                        <p:tav tm="100000">
                                          <p:val>
                                            <p:strVal val="#ppt_x"/>
                                          </p:val>
                                        </p:tav>
                                      </p:tavLst>
                                    </p:anim>
                                    <p:anim calcmode="lin" valueType="num">
                                      <p:cBhvr>
                                        <p:cTn id="46" dur="1000" fill="hold"/>
                                        <p:tgtEl>
                                          <p:spTgt spid="8240"/>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8241"/>
                                        </p:tgtEl>
                                        <p:attrNameLst>
                                          <p:attrName>style.visibility</p:attrName>
                                        </p:attrNameLst>
                                      </p:cBhvr>
                                      <p:to>
                                        <p:strVal val="visible"/>
                                      </p:to>
                                    </p:set>
                                    <p:animEffect transition="in" filter="fade">
                                      <p:cBhvr>
                                        <p:cTn id="49" dur="1000"/>
                                        <p:tgtEl>
                                          <p:spTgt spid="8241"/>
                                        </p:tgtEl>
                                      </p:cBhvr>
                                    </p:animEffect>
                                    <p:anim calcmode="lin" valueType="num">
                                      <p:cBhvr>
                                        <p:cTn id="50" dur="1000" fill="hold"/>
                                        <p:tgtEl>
                                          <p:spTgt spid="8241"/>
                                        </p:tgtEl>
                                        <p:attrNameLst>
                                          <p:attrName>ppt_x</p:attrName>
                                        </p:attrNameLst>
                                      </p:cBhvr>
                                      <p:tavLst>
                                        <p:tav tm="0">
                                          <p:val>
                                            <p:strVal val="#ppt_x"/>
                                          </p:val>
                                        </p:tav>
                                        <p:tav tm="100000">
                                          <p:val>
                                            <p:strVal val="#ppt_x"/>
                                          </p:val>
                                        </p:tav>
                                      </p:tavLst>
                                    </p:anim>
                                    <p:anim calcmode="lin" valueType="num">
                                      <p:cBhvr>
                                        <p:cTn id="51" dur="1000" fill="hold"/>
                                        <p:tgtEl>
                                          <p:spTgt spid="824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8242"/>
                                        </p:tgtEl>
                                        <p:attrNameLst>
                                          <p:attrName>style.visibility</p:attrName>
                                        </p:attrNameLst>
                                      </p:cBhvr>
                                      <p:to>
                                        <p:strVal val="visible"/>
                                      </p:to>
                                    </p:set>
                                    <p:animEffect transition="in" filter="fade">
                                      <p:cBhvr>
                                        <p:cTn id="54" dur="1000"/>
                                        <p:tgtEl>
                                          <p:spTgt spid="8242"/>
                                        </p:tgtEl>
                                      </p:cBhvr>
                                    </p:animEffect>
                                    <p:anim calcmode="lin" valueType="num">
                                      <p:cBhvr>
                                        <p:cTn id="55" dur="1000" fill="hold"/>
                                        <p:tgtEl>
                                          <p:spTgt spid="8242"/>
                                        </p:tgtEl>
                                        <p:attrNameLst>
                                          <p:attrName>ppt_x</p:attrName>
                                        </p:attrNameLst>
                                      </p:cBhvr>
                                      <p:tavLst>
                                        <p:tav tm="0">
                                          <p:val>
                                            <p:strVal val="#ppt_x"/>
                                          </p:val>
                                        </p:tav>
                                        <p:tav tm="100000">
                                          <p:val>
                                            <p:strVal val="#ppt_x"/>
                                          </p:val>
                                        </p:tav>
                                      </p:tavLst>
                                    </p:anim>
                                    <p:anim calcmode="lin" valueType="num">
                                      <p:cBhvr>
                                        <p:cTn id="56" dur="1000" fill="hold"/>
                                        <p:tgtEl>
                                          <p:spTgt spid="824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8243"/>
                                        </p:tgtEl>
                                        <p:attrNameLst>
                                          <p:attrName>style.visibility</p:attrName>
                                        </p:attrNameLst>
                                      </p:cBhvr>
                                      <p:to>
                                        <p:strVal val="visible"/>
                                      </p:to>
                                    </p:set>
                                    <p:animEffect transition="in" filter="fade">
                                      <p:cBhvr>
                                        <p:cTn id="59" dur="1000"/>
                                        <p:tgtEl>
                                          <p:spTgt spid="8243"/>
                                        </p:tgtEl>
                                      </p:cBhvr>
                                    </p:animEffect>
                                    <p:anim calcmode="lin" valueType="num">
                                      <p:cBhvr>
                                        <p:cTn id="60" dur="1000" fill="hold"/>
                                        <p:tgtEl>
                                          <p:spTgt spid="8243"/>
                                        </p:tgtEl>
                                        <p:attrNameLst>
                                          <p:attrName>ppt_x</p:attrName>
                                        </p:attrNameLst>
                                      </p:cBhvr>
                                      <p:tavLst>
                                        <p:tav tm="0">
                                          <p:val>
                                            <p:strVal val="#ppt_x"/>
                                          </p:val>
                                        </p:tav>
                                        <p:tav tm="100000">
                                          <p:val>
                                            <p:strVal val="#ppt_x"/>
                                          </p:val>
                                        </p:tav>
                                      </p:tavLst>
                                    </p:anim>
                                    <p:anim calcmode="lin" valueType="num">
                                      <p:cBhvr>
                                        <p:cTn id="61" dur="1000" fill="hold"/>
                                        <p:tgtEl>
                                          <p:spTgt spid="8243"/>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8244"/>
                                        </p:tgtEl>
                                        <p:attrNameLst>
                                          <p:attrName>style.visibility</p:attrName>
                                        </p:attrNameLst>
                                      </p:cBhvr>
                                      <p:to>
                                        <p:strVal val="visible"/>
                                      </p:to>
                                    </p:set>
                                    <p:animEffect transition="in" filter="fade">
                                      <p:cBhvr>
                                        <p:cTn id="64" dur="1000"/>
                                        <p:tgtEl>
                                          <p:spTgt spid="8244"/>
                                        </p:tgtEl>
                                      </p:cBhvr>
                                    </p:animEffect>
                                    <p:anim calcmode="lin" valueType="num">
                                      <p:cBhvr>
                                        <p:cTn id="65" dur="1000" fill="hold"/>
                                        <p:tgtEl>
                                          <p:spTgt spid="8244"/>
                                        </p:tgtEl>
                                        <p:attrNameLst>
                                          <p:attrName>ppt_x</p:attrName>
                                        </p:attrNameLst>
                                      </p:cBhvr>
                                      <p:tavLst>
                                        <p:tav tm="0">
                                          <p:val>
                                            <p:strVal val="#ppt_x"/>
                                          </p:val>
                                        </p:tav>
                                        <p:tav tm="100000">
                                          <p:val>
                                            <p:strVal val="#ppt_x"/>
                                          </p:val>
                                        </p:tav>
                                      </p:tavLst>
                                    </p:anim>
                                    <p:anim calcmode="lin" valueType="num">
                                      <p:cBhvr>
                                        <p:cTn id="66" dur="1000" fill="hold"/>
                                        <p:tgtEl>
                                          <p:spTgt spid="824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8245"/>
                                        </p:tgtEl>
                                        <p:attrNameLst>
                                          <p:attrName>style.visibility</p:attrName>
                                        </p:attrNameLst>
                                      </p:cBhvr>
                                      <p:to>
                                        <p:strVal val="visible"/>
                                      </p:to>
                                    </p:set>
                                    <p:animEffect transition="in" filter="fade">
                                      <p:cBhvr>
                                        <p:cTn id="69" dur="1000"/>
                                        <p:tgtEl>
                                          <p:spTgt spid="8245"/>
                                        </p:tgtEl>
                                      </p:cBhvr>
                                    </p:animEffect>
                                    <p:anim calcmode="lin" valueType="num">
                                      <p:cBhvr>
                                        <p:cTn id="70" dur="1000" fill="hold"/>
                                        <p:tgtEl>
                                          <p:spTgt spid="8245"/>
                                        </p:tgtEl>
                                        <p:attrNameLst>
                                          <p:attrName>ppt_x</p:attrName>
                                        </p:attrNameLst>
                                      </p:cBhvr>
                                      <p:tavLst>
                                        <p:tav tm="0">
                                          <p:val>
                                            <p:strVal val="#ppt_x"/>
                                          </p:val>
                                        </p:tav>
                                        <p:tav tm="100000">
                                          <p:val>
                                            <p:strVal val="#ppt_x"/>
                                          </p:val>
                                        </p:tav>
                                      </p:tavLst>
                                    </p:anim>
                                    <p:anim calcmode="lin" valueType="num">
                                      <p:cBhvr>
                                        <p:cTn id="71" dur="1000" fill="hold"/>
                                        <p:tgtEl>
                                          <p:spTgt spid="824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8251"/>
                                        </p:tgtEl>
                                        <p:attrNameLst>
                                          <p:attrName>style.visibility</p:attrName>
                                        </p:attrNameLst>
                                      </p:cBhvr>
                                      <p:to>
                                        <p:strVal val="visible"/>
                                      </p:to>
                                    </p:set>
                                    <p:animEffect transition="in" filter="fade">
                                      <p:cBhvr>
                                        <p:cTn id="74" dur="1000"/>
                                        <p:tgtEl>
                                          <p:spTgt spid="8251"/>
                                        </p:tgtEl>
                                      </p:cBhvr>
                                    </p:animEffect>
                                    <p:anim calcmode="lin" valueType="num">
                                      <p:cBhvr>
                                        <p:cTn id="75" dur="1000" fill="hold"/>
                                        <p:tgtEl>
                                          <p:spTgt spid="8251"/>
                                        </p:tgtEl>
                                        <p:attrNameLst>
                                          <p:attrName>ppt_x</p:attrName>
                                        </p:attrNameLst>
                                      </p:cBhvr>
                                      <p:tavLst>
                                        <p:tav tm="0">
                                          <p:val>
                                            <p:strVal val="#ppt_x"/>
                                          </p:val>
                                        </p:tav>
                                        <p:tav tm="100000">
                                          <p:val>
                                            <p:strVal val="#ppt_x"/>
                                          </p:val>
                                        </p:tav>
                                      </p:tavLst>
                                    </p:anim>
                                    <p:anim calcmode="lin" valueType="num">
                                      <p:cBhvr>
                                        <p:cTn id="76" dur="1000" fill="hold"/>
                                        <p:tgtEl>
                                          <p:spTgt spid="8251"/>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8252"/>
                                        </p:tgtEl>
                                        <p:attrNameLst>
                                          <p:attrName>style.visibility</p:attrName>
                                        </p:attrNameLst>
                                      </p:cBhvr>
                                      <p:to>
                                        <p:strVal val="visible"/>
                                      </p:to>
                                    </p:set>
                                    <p:animEffect transition="in" filter="fade">
                                      <p:cBhvr>
                                        <p:cTn id="79" dur="1000"/>
                                        <p:tgtEl>
                                          <p:spTgt spid="8252"/>
                                        </p:tgtEl>
                                      </p:cBhvr>
                                    </p:animEffect>
                                    <p:anim calcmode="lin" valueType="num">
                                      <p:cBhvr>
                                        <p:cTn id="80" dur="1000" fill="hold"/>
                                        <p:tgtEl>
                                          <p:spTgt spid="8252"/>
                                        </p:tgtEl>
                                        <p:attrNameLst>
                                          <p:attrName>ppt_x</p:attrName>
                                        </p:attrNameLst>
                                      </p:cBhvr>
                                      <p:tavLst>
                                        <p:tav tm="0">
                                          <p:val>
                                            <p:strVal val="#ppt_x"/>
                                          </p:val>
                                        </p:tav>
                                        <p:tav tm="100000">
                                          <p:val>
                                            <p:strVal val="#ppt_x"/>
                                          </p:val>
                                        </p:tav>
                                      </p:tavLst>
                                    </p:anim>
                                    <p:anim calcmode="lin" valueType="num">
                                      <p:cBhvr>
                                        <p:cTn id="81" dur="1000" fill="hold"/>
                                        <p:tgtEl>
                                          <p:spTgt spid="8252"/>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8253"/>
                                        </p:tgtEl>
                                        <p:attrNameLst>
                                          <p:attrName>style.visibility</p:attrName>
                                        </p:attrNameLst>
                                      </p:cBhvr>
                                      <p:to>
                                        <p:strVal val="visible"/>
                                      </p:to>
                                    </p:set>
                                    <p:animEffect transition="in" filter="fade">
                                      <p:cBhvr>
                                        <p:cTn id="84" dur="1000"/>
                                        <p:tgtEl>
                                          <p:spTgt spid="8253"/>
                                        </p:tgtEl>
                                      </p:cBhvr>
                                    </p:animEffect>
                                    <p:anim calcmode="lin" valueType="num">
                                      <p:cBhvr>
                                        <p:cTn id="85" dur="1000" fill="hold"/>
                                        <p:tgtEl>
                                          <p:spTgt spid="8253"/>
                                        </p:tgtEl>
                                        <p:attrNameLst>
                                          <p:attrName>ppt_x</p:attrName>
                                        </p:attrNameLst>
                                      </p:cBhvr>
                                      <p:tavLst>
                                        <p:tav tm="0">
                                          <p:val>
                                            <p:strVal val="#ppt_x"/>
                                          </p:val>
                                        </p:tav>
                                        <p:tav tm="100000">
                                          <p:val>
                                            <p:strVal val="#ppt_x"/>
                                          </p:val>
                                        </p:tav>
                                      </p:tavLst>
                                    </p:anim>
                                    <p:anim calcmode="lin" valueType="num">
                                      <p:cBhvr>
                                        <p:cTn id="86" dur="1000" fill="hold"/>
                                        <p:tgtEl>
                                          <p:spTgt spid="82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33" grpId="0" animBg="1"/>
      <p:bldP spid="8234" grpId="0" animBg="1"/>
      <p:bldP spid="8235" grpId="0" animBg="1"/>
      <p:bldP spid="8236" grpId="0"/>
      <p:bldP spid="8237" grpId="0"/>
      <p:bldP spid="8238" grpId="0"/>
      <p:bldP spid="8240" grpId="0" animBg="1"/>
      <p:bldP spid="8241" grpId="0"/>
      <p:bldP spid="8242" grpId="0" animBg="1"/>
      <p:bldP spid="8243" grpId="0" animBg="1"/>
      <p:bldP spid="8244" grpId="0"/>
      <p:bldP spid="8245" grpId="0"/>
      <p:bldP spid="8251" grpId="0" animBg="1"/>
      <p:bldP spid="8252" grpId="0"/>
      <p:bldP spid="8253" grpId="0"/>
      <p:bldP spid="825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4" name="TextBox 3">
            <a:extLst>
              <a:ext uri="{FF2B5EF4-FFF2-40B4-BE49-F238E27FC236}">
                <a16:creationId xmlns:a16="http://schemas.microsoft.com/office/drawing/2014/main" id="{9EAFFF08-BB7C-4BFD-86C5-22B12F2269E5}"/>
              </a:ext>
            </a:extLst>
          </p:cNvPr>
          <p:cNvSpPr txBox="1"/>
          <p:nvPr/>
        </p:nvSpPr>
        <p:spPr>
          <a:xfrm>
            <a:off x="872455" y="1224793"/>
            <a:ext cx="5545123" cy="4185761"/>
          </a:xfrm>
          <a:prstGeom prst="rect">
            <a:avLst/>
          </a:prstGeom>
          <a:noFill/>
        </p:spPr>
        <p:txBody>
          <a:bodyPr wrap="square" rtlCol="0">
            <a:spAutoFit/>
          </a:bodyPr>
          <a:lstStyle/>
          <a:p>
            <a:r>
              <a:rPr lang="en-US" sz="1400" dirty="0">
                <a:latin typeface="Arial Narrow" panose="020B0606020202030204" pitchFamily="34" charset="0"/>
              </a:rPr>
              <a:t>So when we come to the United Nations, we discuss that at the camp meeting. When we come to our history, we come to 911, those conspiracy theories that are an alternate stream. The main one we want to mention is Walter </a:t>
            </a:r>
            <a:r>
              <a:rPr lang="en-US" sz="1400" dirty="0" err="1">
                <a:latin typeface="Arial Narrow" panose="020B0606020202030204" pitchFamily="34" charset="0"/>
              </a:rPr>
              <a:t>Veith</a:t>
            </a:r>
            <a:r>
              <a:rPr lang="en-US" sz="1400" dirty="0">
                <a:latin typeface="Arial Narrow" panose="020B0606020202030204" pitchFamily="34" charset="0"/>
              </a:rPr>
              <a:t>. The danger is the conspiracy theories, he also denies the third woe and he begins to fight our prophetic message. If the UN is organizing world affairs, the question is that the Palestinians or the Israelis or Russia or China or the United States or Iran—which one of them is in unity? To suggest that there is some type of unity not only denies our prophetic message but they're also destroying each other. What the United Nations is, is these countries that hate each other being forced to come together and they fight.  What it looks like in the seventh head is these countries being forced to bow to a dictatorship under the United States. The United States has more power than it ever had after Sunday law, but we say it died. When we look at Sunday law in Acts 27, we can also see it as a close of probation which means you can overlay it with November 9th 2019. We can observe another death, we can observe Lincoln, Kaiser Wilhelm at the end of world war I, and then you see a new dictator. We place Napoleon, Lenin and others. So you have the death and the rising up of a dictator. But it's the same country in a different form, different stage. Can we see how this is Trump and Trump? Marking different stages of the life cycle of his presidency.</a:t>
            </a:r>
          </a:p>
        </p:txBody>
      </p:sp>
      <p:sp>
        <p:nvSpPr>
          <p:cNvPr id="5" name="Line 2">
            <a:extLst>
              <a:ext uri="{FF2B5EF4-FFF2-40B4-BE49-F238E27FC236}">
                <a16:creationId xmlns:a16="http://schemas.microsoft.com/office/drawing/2014/main" id="{B36B0444-9C2C-4A57-9326-93AAE25E08A2}"/>
              </a:ext>
            </a:extLst>
          </p:cNvPr>
          <p:cNvSpPr>
            <a:spLocks noChangeShapeType="1"/>
          </p:cNvSpPr>
          <p:nvPr/>
        </p:nvSpPr>
        <p:spPr bwMode="auto">
          <a:xfrm>
            <a:off x="7629467" y="1853444"/>
            <a:ext cx="24574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3">
            <a:extLst>
              <a:ext uri="{FF2B5EF4-FFF2-40B4-BE49-F238E27FC236}">
                <a16:creationId xmlns:a16="http://schemas.microsoft.com/office/drawing/2014/main" id="{A6FA39FE-AC42-4907-8556-D2AEC93FD944}"/>
              </a:ext>
            </a:extLst>
          </p:cNvPr>
          <p:cNvSpPr>
            <a:spLocks noChangeShapeType="1"/>
          </p:cNvSpPr>
          <p:nvPr/>
        </p:nvSpPr>
        <p:spPr bwMode="auto">
          <a:xfrm>
            <a:off x="9686867" y="1510544"/>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4">
            <a:extLst>
              <a:ext uri="{FF2B5EF4-FFF2-40B4-BE49-F238E27FC236}">
                <a16:creationId xmlns:a16="http://schemas.microsoft.com/office/drawing/2014/main" id="{23311F9E-4DBE-4964-ACDB-095900311C56}"/>
              </a:ext>
            </a:extLst>
          </p:cNvPr>
          <p:cNvSpPr txBox="1">
            <a:spLocks noChangeArrowheads="1"/>
          </p:cNvSpPr>
          <p:nvPr/>
        </p:nvSpPr>
        <p:spPr bwMode="auto">
          <a:xfrm>
            <a:off x="9401117" y="1853444"/>
            <a:ext cx="603250"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Walter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Veith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5">
            <a:extLst>
              <a:ext uri="{FF2B5EF4-FFF2-40B4-BE49-F238E27FC236}">
                <a16:creationId xmlns:a16="http://schemas.microsoft.com/office/drawing/2014/main" id="{F63392FA-4AED-40E7-B4FD-89E660145982}"/>
              </a:ext>
            </a:extLst>
          </p:cNvPr>
          <p:cNvSpPr txBox="1">
            <a:spLocks noChangeArrowheads="1"/>
          </p:cNvSpPr>
          <p:nvPr/>
        </p:nvSpPr>
        <p:spPr bwMode="auto">
          <a:xfrm>
            <a:off x="9401117" y="1224793"/>
            <a:ext cx="603250" cy="269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6">
            <a:extLst>
              <a:ext uri="{FF2B5EF4-FFF2-40B4-BE49-F238E27FC236}">
                <a16:creationId xmlns:a16="http://schemas.microsoft.com/office/drawing/2014/main" id="{5CE9344E-1BA8-4D34-81AE-FE454EE71321}"/>
              </a:ext>
            </a:extLst>
          </p:cNvPr>
          <p:cNvSpPr txBox="1">
            <a:spLocks noChangeArrowheads="1"/>
          </p:cNvSpPr>
          <p:nvPr/>
        </p:nvSpPr>
        <p:spPr bwMode="auto">
          <a:xfrm>
            <a:off x="7566447" y="3276222"/>
            <a:ext cx="971550" cy="16573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___________</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Palestine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Israel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China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Unite States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Iran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856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15" name="Text Box 2">
            <a:extLst>
              <a:ext uri="{FF2B5EF4-FFF2-40B4-BE49-F238E27FC236}">
                <a16:creationId xmlns:a16="http://schemas.microsoft.com/office/drawing/2014/main" id="{2F1D9C6C-F11F-4571-8C92-DDFFCB9AB464}"/>
              </a:ext>
            </a:extLst>
          </p:cNvPr>
          <p:cNvSpPr txBox="1">
            <a:spLocks noChangeArrowheads="1"/>
          </p:cNvSpPr>
          <p:nvPr/>
        </p:nvSpPr>
        <p:spPr bwMode="auto">
          <a:xfrm>
            <a:off x="2217664" y="740454"/>
            <a:ext cx="68580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3">
            <a:extLst>
              <a:ext uri="{FF2B5EF4-FFF2-40B4-BE49-F238E27FC236}">
                <a16:creationId xmlns:a16="http://schemas.microsoft.com/office/drawing/2014/main" id="{6C73AD07-DFE8-4194-B346-077BAE2B31FF}"/>
              </a:ext>
            </a:extLst>
          </p:cNvPr>
          <p:cNvSpPr>
            <a:spLocks noChangeShapeType="1"/>
          </p:cNvSpPr>
          <p:nvPr/>
        </p:nvSpPr>
        <p:spPr bwMode="auto">
          <a:xfrm>
            <a:off x="2131939" y="1871269"/>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4">
            <a:extLst>
              <a:ext uri="{FF2B5EF4-FFF2-40B4-BE49-F238E27FC236}">
                <a16:creationId xmlns:a16="http://schemas.microsoft.com/office/drawing/2014/main" id="{0D39FFEB-97DA-42C1-AC03-505D4741C800}"/>
              </a:ext>
            </a:extLst>
          </p:cNvPr>
          <p:cNvSpPr>
            <a:spLocks noChangeShapeType="1"/>
          </p:cNvSpPr>
          <p:nvPr/>
        </p:nvSpPr>
        <p:spPr bwMode="auto">
          <a:xfrm>
            <a:off x="8304139" y="147121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5">
            <a:extLst>
              <a:ext uri="{FF2B5EF4-FFF2-40B4-BE49-F238E27FC236}">
                <a16:creationId xmlns:a16="http://schemas.microsoft.com/office/drawing/2014/main" id="{4E019BC4-64CD-4BF6-AE8D-87398420B4FF}"/>
              </a:ext>
            </a:extLst>
          </p:cNvPr>
          <p:cNvSpPr>
            <a:spLocks noChangeShapeType="1"/>
          </p:cNvSpPr>
          <p:nvPr/>
        </p:nvSpPr>
        <p:spPr bwMode="auto">
          <a:xfrm>
            <a:off x="8075539" y="147121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6">
            <a:extLst>
              <a:ext uri="{FF2B5EF4-FFF2-40B4-BE49-F238E27FC236}">
                <a16:creationId xmlns:a16="http://schemas.microsoft.com/office/drawing/2014/main" id="{5307089B-088B-44CE-B6F9-A06436666EFE}"/>
              </a:ext>
            </a:extLst>
          </p:cNvPr>
          <p:cNvSpPr>
            <a:spLocks noChangeShapeType="1"/>
          </p:cNvSpPr>
          <p:nvPr/>
        </p:nvSpPr>
        <p:spPr bwMode="auto">
          <a:xfrm>
            <a:off x="2989189" y="147121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7">
            <a:extLst>
              <a:ext uri="{FF2B5EF4-FFF2-40B4-BE49-F238E27FC236}">
                <a16:creationId xmlns:a16="http://schemas.microsoft.com/office/drawing/2014/main" id="{62F0C9D8-A5A5-4DF2-B9C9-601E3F2E62FB}"/>
              </a:ext>
            </a:extLst>
          </p:cNvPr>
          <p:cNvSpPr>
            <a:spLocks noChangeShapeType="1"/>
          </p:cNvSpPr>
          <p:nvPr/>
        </p:nvSpPr>
        <p:spPr bwMode="auto">
          <a:xfrm>
            <a:off x="2760589" y="147121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8">
            <a:extLst>
              <a:ext uri="{FF2B5EF4-FFF2-40B4-BE49-F238E27FC236}">
                <a16:creationId xmlns:a16="http://schemas.microsoft.com/office/drawing/2014/main" id="{8E76FAC7-17FB-4A04-95E5-1DCBC0F6A7CD}"/>
              </a:ext>
            </a:extLst>
          </p:cNvPr>
          <p:cNvSpPr txBox="1">
            <a:spLocks noChangeArrowheads="1"/>
          </p:cNvSpPr>
          <p:nvPr/>
        </p:nvSpPr>
        <p:spPr bwMode="auto">
          <a:xfrm>
            <a:off x="2760589" y="124261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11">
            <a:extLst>
              <a:ext uri="{FF2B5EF4-FFF2-40B4-BE49-F238E27FC236}">
                <a16:creationId xmlns:a16="http://schemas.microsoft.com/office/drawing/2014/main" id="{B063790A-3F73-46C4-8669-ADE3C81E798D}"/>
              </a:ext>
            </a:extLst>
          </p:cNvPr>
          <p:cNvSpPr>
            <a:spLocks noChangeShapeType="1"/>
          </p:cNvSpPr>
          <p:nvPr/>
        </p:nvSpPr>
        <p:spPr bwMode="auto">
          <a:xfrm>
            <a:off x="3617839" y="16998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2">
            <a:extLst>
              <a:ext uri="{FF2B5EF4-FFF2-40B4-BE49-F238E27FC236}">
                <a16:creationId xmlns:a16="http://schemas.microsoft.com/office/drawing/2014/main" id="{AFE902BC-47D3-4259-8C48-4FA2439B0C39}"/>
              </a:ext>
            </a:extLst>
          </p:cNvPr>
          <p:cNvSpPr txBox="1">
            <a:spLocks noChangeArrowheads="1"/>
          </p:cNvSpPr>
          <p:nvPr/>
        </p:nvSpPr>
        <p:spPr bwMode="auto">
          <a:xfrm>
            <a:off x="3389239" y="147121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Line 14">
            <a:extLst>
              <a:ext uri="{FF2B5EF4-FFF2-40B4-BE49-F238E27FC236}">
                <a16:creationId xmlns:a16="http://schemas.microsoft.com/office/drawing/2014/main" id="{7A0E37E4-6292-4534-9346-8A3A5B852ADC}"/>
              </a:ext>
            </a:extLst>
          </p:cNvPr>
          <p:cNvSpPr>
            <a:spLocks noChangeShapeType="1"/>
          </p:cNvSpPr>
          <p:nvPr/>
        </p:nvSpPr>
        <p:spPr bwMode="auto">
          <a:xfrm>
            <a:off x="3503539" y="169981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19">
            <a:extLst>
              <a:ext uri="{FF2B5EF4-FFF2-40B4-BE49-F238E27FC236}">
                <a16:creationId xmlns:a16="http://schemas.microsoft.com/office/drawing/2014/main" id="{5FA6EDCD-39CF-4BA7-804F-86E3046BC253}"/>
              </a:ext>
            </a:extLst>
          </p:cNvPr>
          <p:cNvSpPr txBox="1">
            <a:spLocks noChangeArrowheads="1"/>
          </p:cNvSpPr>
          <p:nvPr/>
        </p:nvSpPr>
        <p:spPr bwMode="auto">
          <a:xfrm>
            <a:off x="8075539" y="118546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AutoShape 20">
            <a:extLst>
              <a:ext uri="{FF2B5EF4-FFF2-40B4-BE49-F238E27FC236}">
                <a16:creationId xmlns:a16="http://schemas.microsoft.com/office/drawing/2014/main" id="{00894541-90EE-4D2A-915D-7BA544F155C5}"/>
              </a:ext>
            </a:extLst>
          </p:cNvPr>
          <p:cNvSpPr>
            <a:spLocks/>
          </p:cNvSpPr>
          <p:nvPr/>
        </p:nvSpPr>
        <p:spPr bwMode="auto">
          <a:xfrm rot="5400000">
            <a:off x="5589514" y="-1643456"/>
            <a:ext cx="171450" cy="5257800"/>
          </a:xfrm>
          <a:prstGeom prst="leftBracket">
            <a:avLst>
              <a:gd name="adj" fmla="val 255556"/>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21">
            <a:extLst>
              <a:ext uri="{FF2B5EF4-FFF2-40B4-BE49-F238E27FC236}">
                <a16:creationId xmlns:a16="http://schemas.microsoft.com/office/drawing/2014/main" id="{E2C9749D-A206-49E9-8A07-8656F27D0990}"/>
              </a:ext>
            </a:extLst>
          </p:cNvPr>
          <p:cNvSpPr txBox="1">
            <a:spLocks noChangeArrowheads="1"/>
          </p:cNvSpPr>
          <p:nvPr/>
        </p:nvSpPr>
        <p:spPr bwMode="auto">
          <a:xfrm>
            <a:off x="5389489" y="67111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Box 47">
            <a:extLst>
              <a:ext uri="{FF2B5EF4-FFF2-40B4-BE49-F238E27FC236}">
                <a16:creationId xmlns:a16="http://schemas.microsoft.com/office/drawing/2014/main" id="{87E49A01-F069-4265-A43A-8EA0D8B5CD1E}"/>
              </a:ext>
            </a:extLst>
          </p:cNvPr>
          <p:cNvSpPr txBox="1"/>
          <p:nvPr/>
        </p:nvSpPr>
        <p:spPr>
          <a:xfrm>
            <a:off x="964734" y="3475744"/>
            <a:ext cx="10472956" cy="1631216"/>
          </a:xfrm>
          <a:prstGeom prst="rect">
            <a:avLst/>
          </a:prstGeom>
          <a:noFill/>
        </p:spPr>
        <p:txBody>
          <a:bodyPr wrap="square" rtlCol="0">
            <a:spAutoFit/>
          </a:bodyPr>
          <a:lstStyle/>
          <a:p>
            <a:r>
              <a:rPr lang="en-US" sz="1600" dirty="0">
                <a:latin typeface="Arial Narrow" panose="020B0606020202030204" pitchFamily="34" charset="0"/>
              </a:rPr>
              <a:t>Napoleon is the next one we want to discuss and this is when we look back at the French Revolution.  2014 takes us back to what history? 1794, this is the 220. 2014 is midway in the history of the civil war. 1794 takes us into what period?   In 1794 we're approaching what date in Daniel? The time of the end:  1798.  What happens in 1798?  Pope Pius the 6th is taken captive. This is the history of France, why did they turn against the papacy? They put an end of papal supremacy and they were atheists. Prior to that history during the Reformation they were one of the most persecuting powers and we're very loyal to the papacy, but something's changing in their country. </a:t>
            </a:r>
            <a:r>
              <a:rPr lang="en-US" dirty="0"/>
              <a:t> </a:t>
            </a:r>
          </a:p>
          <a:p>
            <a:r>
              <a:rPr lang="en-US" dirty="0"/>
              <a:t> </a:t>
            </a:r>
          </a:p>
        </p:txBody>
      </p:sp>
    </p:spTree>
    <p:extLst>
      <p:ext uri="{BB962C8B-B14F-4D97-AF65-F5344CB8AC3E}">
        <p14:creationId xmlns:p14="http://schemas.microsoft.com/office/powerpoint/2010/main" val="172760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1000"/>
                                        <p:tgtEl>
                                          <p:spTgt spid="32"/>
                                        </p:tgtEl>
                                      </p:cBhvr>
                                    </p:animEffect>
                                    <p:anim calcmode="lin" valueType="num">
                                      <p:cBhvr>
                                        <p:cTn id="32" dur="1000" fill="hold"/>
                                        <p:tgtEl>
                                          <p:spTgt spid="32"/>
                                        </p:tgtEl>
                                        <p:attrNameLst>
                                          <p:attrName>ppt_x</p:attrName>
                                        </p:attrNameLst>
                                      </p:cBhvr>
                                      <p:tavLst>
                                        <p:tav tm="0">
                                          <p:val>
                                            <p:strVal val="#ppt_x"/>
                                          </p:val>
                                        </p:tav>
                                        <p:tav tm="100000">
                                          <p:val>
                                            <p:strVal val="#ppt_x"/>
                                          </p:val>
                                        </p:tav>
                                      </p:tavLst>
                                    </p:anim>
                                    <p:anim calcmode="lin" valueType="num">
                                      <p:cBhvr>
                                        <p:cTn id="3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anim calcmode="lin" valueType="num">
                                      <p:cBhvr>
                                        <p:cTn id="44" dur="1000" fill="hold"/>
                                        <p:tgtEl>
                                          <p:spTgt spid="20"/>
                                        </p:tgtEl>
                                        <p:attrNameLst>
                                          <p:attrName>ppt_x</p:attrName>
                                        </p:attrNameLst>
                                      </p:cBhvr>
                                      <p:tavLst>
                                        <p:tav tm="0">
                                          <p:val>
                                            <p:strVal val="#ppt_x"/>
                                          </p:val>
                                        </p:tav>
                                        <p:tav tm="100000">
                                          <p:val>
                                            <p:strVal val="#ppt_x"/>
                                          </p:val>
                                        </p:tav>
                                      </p:tavLst>
                                    </p:anim>
                                    <p:anim calcmode="lin" valueType="num">
                                      <p:cBhvr>
                                        <p:cTn id="45" dur="1000" fill="hold"/>
                                        <p:tgtEl>
                                          <p:spTgt spid="20"/>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1000"/>
                                        <p:tgtEl>
                                          <p:spTgt spid="21"/>
                                        </p:tgtEl>
                                      </p:cBhvr>
                                    </p:animEffect>
                                    <p:anim calcmode="lin" valueType="num">
                                      <p:cBhvr>
                                        <p:cTn id="49" dur="1000" fill="hold"/>
                                        <p:tgtEl>
                                          <p:spTgt spid="21"/>
                                        </p:tgtEl>
                                        <p:attrNameLst>
                                          <p:attrName>ppt_x</p:attrName>
                                        </p:attrNameLst>
                                      </p:cBhvr>
                                      <p:tavLst>
                                        <p:tav tm="0">
                                          <p:val>
                                            <p:strVal val="#ppt_x"/>
                                          </p:val>
                                        </p:tav>
                                        <p:tav tm="100000">
                                          <p:val>
                                            <p:strVal val="#ppt_x"/>
                                          </p:val>
                                        </p:tav>
                                      </p:tavLst>
                                    </p:anim>
                                    <p:anim calcmode="lin" valueType="num">
                                      <p:cBhvr>
                                        <p:cTn id="5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1000"/>
                                        <p:tgtEl>
                                          <p:spTgt spid="33"/>
                                        </p:tgtEl>
                                      </p:cBhvr>
                                    </p:animEffect>
                                    <p:anim calcmode="lin" valueType="num">
                                      <p:cBhvr>
                                        <p:cTn id="56" dur="1000" fill="hold"/>
                                        <p:tgtEl>
                                          <p:spTgt spid="33"/>
                                        </p:tgtEl>
                                        <p:attrNameLst>
                                          <p:attrName>ppt_x</p:attrName>
                                        </p:attrNameLst>
                                      </p:cBhvr>
                                      <p:tavLst>
                                        <p:tav tm="0">
                                          <p:val>
                                            <p:strVal val="#ppt_x"/>
                                          </p:val>
                                        </p:tav>
                                        <p:tav tm="100000">
                                          <p:val>
                                            <p:strVal val="#ppt_x"/>
                                          </p:val>
                                        </p:tav>
                                      </p:tavLst>
                                    </p:anim>
                                    <p:anim calcmode="lin" valueType="num">
                                      <p:cBhvr>
                                        <p:cTn id="57"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fade">
                                      <p:cBhvr>
                                        <p:cTn id="62" dur="1000"/>
                                        <p:tgtEl>
                                          <p:spTgt spid="34"/>
                                        </p:tgtEl>
                                      </p:cBhvr>
                                    </p:animEffect>
                                    <p:anim calcmode="lin" valueType="num">
                                      <p:cBhvr>
                                        <p:cTn id="63" dur="1000" fill="hold"/>
                                        <p:tgtEl>
                                          <p:spTgt spid="34"/>
                                        </p:tgtEl>
                                        <p:attrNameLst>
                                          <p:attrName>ppt_x</p:attrName>
                                        </p:attrNameLst>
                                      </p:cBhvr>
                                      <p:tavLst>
                                        <p:tav tm="0">
                                          <p:val>
                                            <p:strVal val="#ppt_x"/>
                                          </p:val>
                                        </p:tav>
                                        <p:tav tm="100000">
                                          <p:val>
                                            <p:strVal val="#ppt_x"/>
                                          </p:val>
                                        </p:tav>
                                      </p:tavLst>
                                    </p:anim>
                                    <p:anim calcmode="lin" valueType="num">
                                      <p:cBhvr>
                                        <p:cTn id="64"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1000"/>
                                        <p:tgtEl>
                                          <p:spTgt spid="24"/>
                                        </p:tgtEl>
                                      </p:cBhvr>
                                    </p:animEffect>
                                    <p:anim calcmode="lin" valueType="num">
                                      <p:cBhvr>
                                        <p:cTn id="70" dur="1000" fill="hold"/>
                                        <p:tgtEl>
                                          <p:spTgt spid="24"/>
                                        </p:tgtEl>
                                        <p:attrNameLst>
                                          <p:attrName>ppt_x</p:attrName>
                                        </p:attrNameLst>
                                      </p:cBhvr>
                                      <p:tavLst>
                                        <p:tav tm="0">
                                          <p:val>
                                            <p:strVal val="#ppt_x"/>
                                          </p:val>
                                        </p:tav>
                                        <p:tav tm="100000">
                                          <p:val>
                                            <p:strVal val="#ppt_x"/>
                                          </p:val>
                                        </p:tav>
                                      </p:tavLst>
                                    </p:anim>
                                    <p:anim calcmode="lin" valueType="num">
                                      <p:cBhvr>
                                        <p:cTn id="71" dur="1000" fill="hold"/>
                                        <p:tgtEl>
                                          <p:spTgt spid="2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1000"/>
                                        <p:tgtEl>
                                          <p:spTgt spid="25"/>
                                        </p:tgtEl>
                                      </p:cBhvr>
                                    </p:animEffect>
                                    <p:anim calcmode="lin" valueType="num">
                                      <p:cBhvr>
                                        <p:cTn id="75" dur="1000" fill="hold"/>
                                        <p:tgtEl>
                                          <p:spTgt spid="25"/>
                                        </p:tgtEl>
                                        <p:attrNameLst>
                                          <p:attrName>ppt_x</p:attrName>
                                        </p:attrNameLst>
                                      </p:cBhvr>
                                      <p:tavLst>
                                        <p:tav tm="0">
                                          <p:val>
                                            <p:strVal val="#ppt_x"/>
                                          </p:val>
                                        </p:tav>
                                        <p:tav tm="100000">
                                          <p:val>
                                            <p:strVal val="#ppt_x"/>
                                          </p:val>
                                        </p:tav>
                                      </p:tavLst>
                                    </p:anim>
                                    <p:anim calcmode="lin" valueType="num">
                                      <p:cBhvr>
                                        <p:cTn id="76" dur="1000" fill="hold"/>
                                        <p:tgtEl>
                                          <p:spTgt spid="25"/>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fade">
                                      <p:cBhvr>
                                        <p:cTn id="79" dur="1000"/>
                                        <p:tgtEl>
                                          <p:spTgt spid="27"/>
                                        </p:tgtEl>
                                      </p:cBhvr>
                                    </p:animEffect>
                                    <p:anim calcmode="lin" valueType="num">
                                      <p:cBhvr>
                                        <p:cTn id="80" dur="1000" fill="hold"/>
                                        <p:tgtEl>
                                          <p:spTgt spid="27"/>
                                        </p:tgtEl>
                                        <p:attrNameLst>
                                          <p:attrName>ppt_x</p:attrName>
                                        </p:attrNameLst>
                                      </p:cBhvr>
                                      <p:tavLst>
                                        <p:tav tm="0">
                                          <p:val>
                                            <p:strVal val="#ppt_x"/>
                                          </p:val>
                                        </p:tav>
                                        <p:tav tm="100000">
                                          <p:val>
                                            <p:strVal val="#ppt_x"/>
                                          </p:val>
                                        </p:tav>
                                      </p:tavLst>
                                    </p:anim>
                                    <p:anim calcmode="lin" valueType="num">
                                      <p:cBhvr>
                                        <p:cTn id="81"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4" grpId="0" animBg="1"/>
      <p:bldP spid="25" grpId="0"/>
      <p:bldP spid="27" grpId="0" animBg="1"/>
      <p:bldP spid="32" grpId="0"/>
      <p:bldP spid="33" grpId="0" animBg="1"/>
      <p:bldP spid="34" grpId="0"/>
      <p:bldP spid="4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69E76D-8C24-4214-A5C1-6CD62622144B}"/>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27" name="TextBox 26">
            <a:extLst>
              <a:ext uri="{FF2B5EF4-FFF2-40B4-BE49-F238E27FC236}">
                <a16:creationId xmlns:a16="http://schemas.microsoft.com/office/drawing/2014/main" id="{738A14D2-DF00-47FB-BB30-870FCB1FE282}"/>
              </a:ext>
            </a:extLst>
          </p:cNvPr>
          <p:cNvSpPr txBox="1"/>
          <p:nvPr/>
        </p:nvSpPr>
        <p:spPr>
          <a:xfrm>
            <a:off x="1191236" y="3179428"/>
            <a:ext cx="10162563" cy="2677656"/>
          </a:xfrm>
          <a:prstGeom prst="rect">
            <a:avLst/>
          </a:prstGeom>
          <a:noFill/>
        </p:spPr>
        <p:txBody>
          <a:bodyPr wrap="square" rtlCol="0">
            <a:spAutoFit/>
          </a:bodyPr>
          <a:lstStyle/>
          <a:p>
            <a:r>
              <a:rPr lang="en-US" sz="1400" dirty="0">
                <a:latin typeface="Arial Narrow" panose="020B0606020202030204" pitchFamily="34" charset="0"/>
              </a:rPr>
              <a:t>1799, 1789 we have a 10 year period and in this history there's a drastic change within France. Who is ruling France in 1799? Napoleon. But who's ruling in 1789? What kind of power, because Napoleon isn't ruling in 1789. In this history they have a king. They’re in the French revolution from 1789 to 1799.   What does 1794 become?   Based on how we discussed 1863, it becomes midway of the French revolution. Now we have over laid in our history again from 9/11 to 2019, the history of civil war or revolution. This one's the American civil war and this one is the French revolution. We're going to discuss this revolution in more detail from another perspective. All we want to see right now is when we did this model about the 6th and 7th head that we have the death of Lincoln but also the establishment of Napoleon. On what day does Napoleon become dictator? November 9 of 1799 Napoleon declares the end of the revolution. He overthrew the government that had been set up in 1795. He took over France as a dictatorship and he said citizens, the revolution is over. It also ended this time period of revolution. The structure that we want to build was to enable us to see this time period from 911 to 2019 as civil war or revolution, repeating the French and American revolution. When we discussed 2019 the subject is revolution, particularly the end of a revolution, the reason we went to 2014 in the first place is because we have to understand this history and the narrative of civil wars and revolutions before we discuss 2019.  Otherwise we don't know what to look for because we don't know what time period we're in.   And in our next class will discuss revolutions and 2019.</a:t>
            </a:r>
          </a:p>
        </p:txBody>
      </p:sp>
      <p:sp>
        <p:nvSpPr>
          <p:cNvPr id="30" name="Text Box 2">
            <a:extLst>
              <a:ext uri="{FF2B5EF4-FFF2-40B4-BE49-F238E27FC236}">
                <a16:creationId xmlns:a16="http://schemas.microsoft.com/office/drawing/2014/main" id="{E5D8BEDC-C713-4697-9B8E-9919F92355CA}"/>
              </a:ext>
            </a:extLst>
          </p:cNvPr>
          <p:cNvSpPr txBox="1">
            <a:spLocks noChangeArrowheads="1"/>
          </p:cNvSpPr>
          <p:nvPr/>
        </p:nvSpPr>
        <p:spPr bwMode="auto">
          <a:xfrm>
            <a:off x="2803058" y="1129570"/>
            <a:ext cx="68580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3">
            <a:extLst>
              <a:ext uri="{FF2B5EF4-FFF2-40B4-BE49-F238E27FC236}">
                <a16:creationId xmlns:a16="http://schemas.microsoft.com/office/drawing/2014/main" id="{084E778A-7C46-4AE1-9DDC-1AD035434EEB}"/>
              </a:ext>
            </a:extLst>
          </p:cNvPr>
          <p:cNvSpPr>
            <a:spLocks noChangeShapeType="1"/>
          </p:cNvSpPr>
          <p:nvPr/>
        </p:nvSpPr>
        <p:spPr bwMode="auto">
          <a:xfrm>
            <a:off x="2803058" y="204397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4">
            <a:extLst>
              <a:ext uri="{FF2B5EF4-FFF2-40B4-BE49-F238E27FC236}">
                <a16:creationId xmlns:a16="http://schemas.microsoft.com/office/drawing/2014/main" id="{740713DF-D1D5-400B-AC32-C9CA1C9DC099}"/>
              </a:ext>
            </a:extLst>
          </p:cNvPr>
          <p:cNvSpPr>
            <a:spLocks noChangeShapeType="1"/>
          </p:cNvSpPr>
          <p:nvPr/>
        </p:nvSpPr>
        <p:spPr bwMode="auto">
          <a:xfrm>
            <a:off x="8975258" y="16439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5">
            <a:extLst>
              <a:ext uri="{FF2B5EF4-FFF2-40B4-BE49-F238E27FC236}">
                <a16:creationId xmlns:a16="http://schemas.microsoft.com/office/drawing/2014/main" id="{BA562F55-E56C-47F9-B22B-EEFBF6C63702}"/>
              </a:ext>
            </a:extLst>
          </p:cNvPr>
          <p:cNvSpPr>
            <a:spLocks noChangeShapeType="1"/>
          </p:cNvSpPr>
          <p:nvPr/>
        </p:nvSpPr>
        <p:spPr bwMode="auto">
          <a:xfrm>
            <a:off x="8746658" y="16439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6">
            <a:extLst>
              <a:ext uri="{FF2B5EF4-FFF2-40B4-BE49-F238E27FC236}">
                <a16:creationId xmlns:a16="http://schemas.microsoft.com/office/drawing/2014/main" id="{23D94905-DB0B-4885-B680-0757EB86362D}"/>
              </a:ext>
            </a:extLst>
          </p:cNvPr>
          <p:cNvSpPr>
            <a:spLocks noChangeShapeType="1"/>
          </p:cNvSpPr>
          <p:nvPr/>
        </p:nvSpPr>
        <p:spPr bwMode="auto">
          <a:xfrm>
            <a:off x="3660308" y="16439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7">
            <a:extLst>
              <a:ext uri="{FF2B5EF4-FFF2-40B4-BE49-F238E27FC236}">
                <a16:creationId xmlns:a16="http://schemas.microsoft.com/office/drawing/2014/main" id="{848E79B5-9F7E-4044-B73D-75DE23A9D250}"/>
              </a:ext>
            </a:extLst>
          </p:cNvPr>
          <p:cNvSpPr>
            <a:spLocks noChangeShapeType="1"/>
          </p:cNvSpPr>
          <p:nvPr/>
        </p:nvSpPr>
        <p:spPr bwMode="auto">
          <a:xfrm>
            <a:off x="3431708" y="16439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8">
            <a:extLst>
              <a:ext uri="{FF2B5EF4-FFF2-40B4-BE49-F238E27FC236}">
                <a16:creationId xmlns:a16="http://schemas.microsoft.com/office/drawing/2014/main" id="{060AC455-7706-4254-A8F9-DA049A812F85}"/>
              </a:ext>
            </a:extLst>
          </p:cNvPr>
          <p:cNvSpPr txBox="1">
            <a:spLocks noChangeArrowheads="1"/>
          </p:cNvSpPr>
          <p:nvPr/>
        </p:nvSpPr>
        <p:spPr bwMode="auto">
          <a:xfrm>
            <a:off x="3431708" y="141532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 name="Line 9">
            <a:extLst>
              <a:ext uri="{FF2B5EF4-FFF2-40B4-BE49-F238E27FC236}">
                <a16:creationId xmlns:a16="http://schemas.microsoft.com/office/drawing/2014/main" id="{D79271A2-EF19-4C64-93D2-95EED4489461}"/>
              </a:ext>
            </a:extLst>
          </p:cNvPr>
          <p:cNvSpPr>
            <a:spLocks noChangeShapeType="1"/>
          </p:cNvSpPr>
          <p:nvPr/>
        </p:nvSpPr>
        <p:spPr bwMode="auto">
          <a:xfrm>
            <a:off x="3031658" y="187252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26C753AE-978F-484C-9875-B21A64EC2F39}"/>
              </a:ext>
            </a:extLst>
          </p:cNvPr>
          <p:cNvSpPr txBox="1">
            <a:spLocks noChangeArrowheads="1"/>
          </p:cNvSpPr>
          <p:nvPr/>
        </p:nvSpPr>
        <p:spPr bwMode="auto">
          <a:xfrm>
            <a:off x="2803058" y="164392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11">
            <a:extLst>
              <a:ext uri="{FF2B5EF4-FFF2-40B4-BE49-F238E27FC236}">
                <a16:creationId xmlns:a16="http://schemas.microsoft.com/office/drawing/2014/main" id="{0C678B86-EFF2-450A-ACCD-05151C6682A8}"/>
              </a:ext>
            </a:extLst>
          </p:cNvPr>
          <p:cNvSpPr>
            <a:spLocks noChangeShapeType="1"/>
          </p:cNvSpPr>
          <p:nvPr/>
        </p:nvSpPr>
        <p:spPr bwMode="auto">
          <a:xfrm>
            <a:off x="4288958" y="187252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12">
            <a:extLst>
              <a:ext uri="{FF2B5EF4-FFF2-40B4-BE49-F238E27FC236}">
                <a16:creationId xmlns:a16="http://schemas.microsoft.com/office/drawing/2014/main" id="{5B0B7D5D-01E3-4BA7-A636-270B888657FA}"/>
              </a:ext>
            </a:extLst>
          </p:cNvPr>
          <p:cNvSpPr txBox="1">
            <a:spLocks noChangeArrowheads="1"/>
          </p:cNvSpPr>
          <p:nvPr/>
        </p:nvSpPr>
        <p:spPr bwMode="auto">
          <a:xfrm>
            <a:off x="4060358" y="164392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13">
            <a:extLst>
              <a:ext uri="{FF2B5EF4-FFF2-40B4-BE49-F238E27FC236}">
                <a16:creationId xmlns:a16="http://schemas.microsoft.com/office/drawing/2014/main" id="{844A37FF-82FC-4275-A191-3746DDD77AEA}"/>
              </a:ext>
            </a:extLst>
          </p:cNvPr>
          <p:cNvSpPr>
            <a:spLocks noChangeShapeType="1"/>
          </p:cNvSpPr>
          <p:nvPr/>
        </p:nvSpPr>
        <p:spPr bwMode="auto">
          <a:xfrm>
            <a:off x="2917358" y="187252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14">
            <a:extLst>
              <a:ext uri="{FF2B5EF4-FFF2-40B4-BE49-F238E27FC236}">
                <a16:creationId xmlns:a16="http://schemas.microsoft.com/office/drawing/2014/main" id="{D0370A6D-036F-4EE3-8530-32AA902334C4}"/>
              </a:ext>
            </a:extLst>
          </p:cNvPr>
          <p:cNvSpPr>
            <a:spLocks noChangeShapeType="1"/>
          </p:cNvSpPr>
          <p:nvPr/>
        </p:nvSpPr>
        <p:spPr bwMode="auto">
          <a:xfrm>
            <a:off x="4174658" y="187252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15">
            <a:extLst>
              <a:ext uri="{FF2B5EF4-FFF2-40B4-BE49-F238E27FC236}">
                <a16:creationId xmlns:a16="http://schemas.microsoft.com/office/drawing/2014/main" id="{44A15025-30C1-4A47-B17E-9B9723C56BFB}"/>
              </a:ext>
            </a:extLst>
          </p:cNvPr>
          <p:cNvSpPr>
            <a:spLocks noChangeShapeType="1"/>
          </p:cNvSpPr>
          <p:nvPr/>
        </p:nvSpPr>
        <p:spPr bwMode="auto">
          <a:xfrm>
            <a:off x="9432458" y="187252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16">
            <a:extLst>
              <a:ext uri="{FF2B5EF4-FFF2-40B4-BE49-F238E27FC236}">
                <a16:creationId xmlns:a16="http://schemas.microsoft.com/office/drawing/2014/main" id="{34788030-65A0-47B8-A3AE-BCE504EAED44}"/>
              </a:ext>
            </a:extLst>
          </p:cNvPr>
          <p:cNvSpPr>
            <a:spLocks noChangeShapeType="1"/>
          </p:cNvSpPr>
          <p:nvPr/>
        </p:nvSpPr>
        <p:spPr bwMode="auto">
          <a:xfrm>
            <a:off x="9318158" y="187252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17">
            <a:extLst>
              <a:ext uri="{FF2B5EF4-FFF2-40B4-BE49-F238E27FC236}">
                <a16:creationId xmlns:a16="http://schemas.microsoft.com/office/drawing/2014/main" id="{82D383FD-17C8-4A5A-93BC-4BACDBB583D0}"/>
              </a:ext>
            </a:extLst>
          </p:cNvPr>
          <p:cNvSpPr>
            <a:spLocks noChangeShapeType="1"/>
          </p:cNvSpPr>
          <p:nvPr/>
        </p:nvSpPr>
        <p:spPr bwMode="auto">
          <a:xfrm>
            <a:off x="8518058" y="187252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8">
            <a:extLst>
              <a:ext uri="{FF2B5EF4-FFF2-40B4-BE49-F238E27FC236}">
                <a16:creationId xmlns:a16="http://schemas.microsoft.com/office/drawing/2014/main" id="{DA78F5C9-64B5-4103-83C5-D108DE9B8851}"/>
              </a:ext>
            </a:extLst>
          </p:cNvPr>
          <p:cNvSpPr>
            <a:spLocks noChangeShapeType="1"/>
          </p:cNvSpPr>
          <p:nvPr/>
        </p:nvSpPr>
        <p:spPr bwMode="auto">
          <a:xfrm>
            <a:off x="8403758" y="187252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19">
            <a:extLst>
              <a:ext uri="{FF2B5EF4-FFF2-40B4-BE49-F238E27FC236}">
                <a16:creationId xmlns:a16="http://schemas.microsoft.com/office/drawing/2014/main" id="{60E3E8AE-E5F5-42E1-860E-9F067D5FD41D}"/>
              </a:ext>
            </a:extLst>
          </p:cNvPr>
          <p:cNvSpPr txBox="1">
            <a:spLocks noChangeArrowheads="1"/>
          </p:cNvSpPr>
          <p:nvPr/>
        </p:nvSpPr>
        <p:spPr bwMode="auto">
          <a:xfrm>
            <a:off x="8746658" y="135817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AutoShape 20">
            <a:extLst>
              <a:ext uri="{FF2B5EF4-FFF2-40B4-BE49-F238E27FC236}">
                <a16:creationId xmlns:a16="http://schemas.microsoft.com/office/drawing/2014/main" id="{2A9F7321-041A-45B8-936B-3556E0332D17}"/>
              </a:ext>
            </a:extLst>
          </p:cNvPr>
          <p:cNvSpPr>
            <a:spLocks/>
          </p:cNvSpPr>
          <p:nvPr/>
        </p:nvSpPr>
        <p:spPr bwMode="auto">
          <a:xfrm rot="5400000">
            <a:off x="6260633" y="-1470755"/>
            <a:ext cx="171450" cy="5257800"/>
          </a:xfrm>
          <a:prstGeom prst="leftBracket">
            <a:avLst>
              <a:gd name="adj" fmla="val 255556"/>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21">
            <a:extLst>
              <a:ext uri="{FF2B5EF4-FFF2-40B4-BE49-F238E27FC236}">
                <a16:creationId xmlns:a16="http://schemas.microsoft.com/office/drawing/2014/main" id="{A8C615C4-23DC-4E2C-AD46-0CCB35551975}"/>
              </a:ext>
            </a:extLst>
          </p:cNvPr>
          <p:cNvSpPr txBox="1">
            <a:spLocks noChangeArrowheads="1"/>
          </p:cNvSpPr>
          <p:nvPr/>
        </p:nvSpPr>
        <p:spPr bwMode="auto">
          <a:xfrm>
            <a:off x="6060608" y="84382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22">
            <a:extLst>
              <a:ext uri="{FF2B5EF4-FFF2-40B4-BE49-F238E27FC236}">
                <a16:creationId xmlns:a16="http://schemas.microsoft.com/office/drawing/2014/main" id="{5B7FBCA5-878E-4620-AC2E-A6C0135CAA0F}"/>
              </a:ext>
            </a:extLst>
          </p:cNvPr>
          <p:cNvSpPr txBox="1">
            <a:spLocks noChangeArrowheads="1"/>
          </p:cNvSpPr>
          <p:nvPr/>
        </p:nvSpPr>
        <p:spPr bwMode="auto">
          <a:xfrm>
            <a:off x="8746658" y="215827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23">
            <a:extLst>
              <a:ext uri="{FF2B5EF4-FFF2-40B4-BE49-F238E27FC236}">
                <a16:creationId xmlns:a16="http://schemas.microsoft.com/office/drawing/2014/main" id="{CA8D80A1-A937-4702-A6D7-78F06C40130C}"/>
              </a:ext>
            </a:extLst>
          </p:cNvPr>
          <p:cNvSpPr>
            <a:spLocks noChangeShapeType="1"/>
          </p:cNvSpPr>
          <p:nvPr/>
        </p:nvSpPr>
        <p:spPr bwMode="auto">
          <a:xfrm>
            <a:off x="4803308" y="187252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24">
            <a:extLst>
              <a:ext uri="{FF2B5EF4-FFF2-40B4-BE49-F238E27FC236}">
                <a16:creationId xmlns:a16="http://schemas.microsoft.com/office/drawing/2014/main" id="{7E8A1532-AE75-4E51-8879-55D2CA1B3122}"/>
              </a:ext>
            </a:extLst>
          </p:cNvPr>
          <p:cNvSpPr>
            <a:spLocks noChangeShapeType="1"/>
          </p:cNvSpPr>
          <p:nvPr/>
        </p:nvSpPr>
        <p:spPr bwMode="auto">
          <a:xfrm>
            <a:off x="4689008" y="187252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AutoShape 25">
            <a:extLst>
              <a:ext uri="{FF2B5EF4-FFF2-40B4-BE49-F238E27FC236}">
                <a16:creationId xmlns:a16="http://schemas.microsoft.com/office/drawing/2014/main" id="{EAA379EB-2112-4379-86AC-2ABA792F4165}"/>
              </a:ext>
            </a:extLst>
          </p:cNvPr>
          <p:cNvSpPr>
            <a:spLocks/>
          </p:cNvSpPr>
          <p:nvPr/>
        </p:nvSpPr>
        <p:spPr bwMode="auto">
          <a:xfrm rot="5400000">
            <a:off x="3917483" y="472345"/>
            <a:ext cx="114300" cy="1771650"/>
          </a:xfrm>
          <a:prstGeom prst="leftBracket">
            <a:avLst>
              <a:gd name="adj" fmla="val 129167"/>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26">
            <a:extLst>
              <a:ext uri="{FF2B5EF4-FFF2-40B4-BE49-F238E27FC236}">
                <a16:creationId xmlns:a16="http://schemas.microsoft.com/office/drawing/2014/main" id="{6B6C65CB-EB6D-4ED5-BF11-4F7D625433E2}"/>
              </a:ext>
            </a:extLst>
          </p:cNvPr>
          <p:cNvSpPr txBox="1">
            <a:spLocks noChangeArrowheads="1"/>
          </p:cNvSpPr>
          <p:nvPr/>
        </p:nvSpPr>
        <p:spPr bwMode="auto">
          <a:xfrm>
            <a:off x="3946058" y="107242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27">
            <a:extLst>
              <a:ext uri="{FF2B5EF4-FFF2-40B4-BE49-F238E27FC236}">
                <a16:creationId xmlns:a16="http://schemas.microsoft.com/office/drawing/2014/main" id="{2F44F042-D9F2-4247-A9A6-01BCFFE9F06C}"/>
              </a:ext>
            </a:extLst>
          </p:cNvPr>
          <p:cNvSpPr txBox="1">
            <a:spLocks noChangeArrowheads="1"/>
          </p:cNvSpPr>
          <p:nvPr/>
        </p:nvSpPr>
        <p:spPr bwMode="auto">
          <a:xfrm>
            <a:off x="4574708" y="2101120"/>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28">
            <a:extLst>
              <a:ext uri="{FF2B5EF4-FFF2-40B4-BE49-F238E27FC236}">
                <a16:creationId xmlns:a16="http://schemas.microsoft.com/office/drawing/2014/main" id="{4DAD3AAA-DA65-4168-A96A-6E64DB2C40B0}"/>
              </a:ext>
            </a:extLst>
          </p:cNvPr>
          <p:cNvSpPr txBox="1">
            <a:spLocks noChangeArrowheads="1"/>
          </p:cNvSpPr>
          <p:nvPr/>
        </p:nvSpPr>
        <p:spPr bwMode="auto">
          <a:xfrm>
            <a:off x="3317408" y="2329720"/>
            <a:ext cx="10287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AutoShape 29">
            <a:extLst>
              <a:ext uri="{FF2B5EF4-FFF2-40B4-BE49-F238E27FC236}">
                <a16:creationId xmlns:a16="http://schemas.microsoft.com/office/drawing/2014/main" id="{BBD4AADC-755B-4A0D-8A19-C586B4D86AA0}"/>
              </a:ext>
            </a:extLst>
          </p:cNvPr>
          <p:cNvSpPr>
            <a:spLocks/>
          </p:cNvSpPr>
          <p:nvPr/>
        </p:nvSpPr>
        <p:spPr bwMode="auto">
          <a:xfrm rot="-5400000">
            <a:off x="3860333" y="1615345"/>
            <a:ext cx="114300" cy="1771650"/>
          </a:xfrm>
          <a:prstGeom prst="leftBracket">
            <a:avLst>
              <a:gd name="adj" fmla="val 129167"/>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58" name="Picture 30">
            <a:extLst>
              <a:ext uri="{FF2B5EF4-FFF2-40B4-BE49-F238E27FC236}">
                <a16:creationId xmlns:a16="http://schemas.microsoft.com/office/drawing/2014/main" id="{3C4A826A-9B62-4374-879E-0B8825A434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3058" y="204397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9" name="Oval 31">
            <a:extLst>
              <a:ext uri="{FF2B5EF4-FFF2-40B4-BE49-F238E27FC236}">
                <a16:creationId xmlns:a16="http://schemas.microsoft.com/office/drawing/2014/main" id="{97F414A9-F098-43D9-816D-16BF22111BFF}"/>
              </a:ext>
            </a:extLst>
          </p:cNvPr>
          <p:cNvSpPr>
            <a:spLocks noChangeArrowheads="1"/>
          </p:cNvSpPr>
          <p:nvPr/>
        </p:nvSpPr>
        <p:spPr bwMode="auto">
          <a:xfrm>
            <a:off x="3546008" y="1929670"/>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32">
            <a:extLst>
              <a:ext uri="{FF2B5EF4-FFF2-40B4-BE49-F238E27FC236}">
                <a16:creationId xmlns:a16="http://schemas.microsoft.com/office/drawing/2014/main" id="{C8BE0267-2AA1-46E9-9ABC-69552093F5C1}"/>
              </a:ext>
            </a:extLst>
          </p:cNvPr>
          <p:cNvSpPr txBox="1">
            <a:spLocks noChangeArrowheads="1"/>
          </p:cNvSpPr>
          <p:nvPr/>
        </p:nvSpPr>
        <p:spPr bwMode="auto">
          <a:xfrm>
            <a:off x="8289458" y="164392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33">
            <a:extLst>
              <a:ext uri="{FF2B5EF4-FFF2-40B4-BE49-F238E27FC236}">
                <a16:creationId xmlns:a16="http://schemas.microsoft.com/office/drawing/2014/main" id="{27404958-8082-41BA-85C4-41EE1E2DFA82}"/>
              </a:ext>
            </a:extLst>
          </p:cNvPr>
          <p:cNvSpPr txBox="1">
            <a:spLocks noChangeArrowheads="1"/>
          </p:cNvSpPr>
          <p:nvPr/>
        </p:nvSpPr>
        <p:spPr bwMode="auto">
          <a:xfrm>
            <a:off x="9146708" y="164392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34">
            <a:extLst>
              <a:ext uri="{FF2B5EF4-FFF2-40B4-BE49-F238E27FC236}">
                <a16:creationId xmlns:a16="http://schemas.microsoft.com/office/drawing/2014/main" id="{6A2EACE9-8BD4-43BF-9CE1-83B8C9E2F1D2}"/>
              </a:ext>
            </a:extLst>
          </p:cNvPr>
          <p:cNvSpPr txBox="1">
            <a:spLocks noChangeArrowheads="1"/>
          </p:cNvSpPr>
          <p:nvPr/>
        </p:nvSpPr>
        <p:spPr bwMode="auto">
          <a:xfrm>
            <a:off x="4574708" y="1358170"/>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Oval 35">
            <a:extLst>
              <a:ext uri="{FF2B5EF4-FFF2-40B4-BE49-F238E27FC236}">
                <a16:creationId xmlns:a16="http://schemas.microsoft.com/office/drawing/2014/main" id="{D4669A23-33A6-4345-942B-2AF012E4D3B0}"/>
              </a:ext>
            </a:extLst>
          </p:cNvPr>
          <p:cNvSpPr>
            <a:spLocks noChangeArrowheads="1"/>
          </p:cNvSpPr>
          <p:nvPr/>
        </p:nvSpPr>
        <p:spPr bwMode="auto">
          <a:xfrm>
            <a:off x="8860958" y="1929670"/>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4823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0"/>
                                        </p:tgtEl>
                                        <p:attrNameLst>
                                          <p:attrName>style.visibility</p:attrName>
                                        </p:attrNameLst>
                                      </p:cBhvr>
                                      <p:to>
                                        <p:strVal val="visible"/>
                                      </p:to>
                                    </p:set>
                                    <p:animEffect transition="in" filter="fade">
                                      <p:cBhvr>
                                        <p:cTn id="14" dur="1000"/>
                                        <p:tgtEl>
                                          <p:spTgt spid="30"/>
                                        </p:tgtEl>
                                      </p:cBhvr>
                                    </p:animEffect>
                                    <p:anim calcmode="lin" valueType="num">
                                      <p:cBhvr>
                                        <p:cTn id="15" dur="1000" fill="hold"/>
                                        <p:tgtEl>
                                          <p:spTgt spid="30"/>
                                        </p:tgtEl>
                                        <p:attrNameLst>
                                          <p:attrName>ppt_x</p:attrName>
                                        </p:attrNameLst>
                                      </p:cBhvr>
                                      <p:tavLst>
                                        <p:tav tm="0">
                                          <p:val>
                                            <p:strVal val="#ppt_x"/>
                                          </p:val>
                                        </p:tav>
                                        <p:tav tm="100000">
                                          <p:val>
                                            <p:strVal val="#ppt_x"/>
                                          </p:val>
                                        </p:tav>
                                      </p:tavLst>
                                    </p:anim>
                                    <p:anim calcmode="lin" valueType="num">
                                      <p:cBhvr>
                                        <p:cTn id="16" dur="1000" fill="hold"/>
                                        <p:tgtEl>
                                          <p:spTgt spid="30"/>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1000"/>
                                        <p:tgtEl>
                                          <p:spTgt spid="31"/>
                                        </p:tgtEl>
                                      </p:cBhvr>
                                    </p:animEffect>
                                    <p:anim calcmode="lin" valueType="num">
                                      <p:cBhvr>
                                        <p:cTn id="20" dur="1000" fill="hold"/>
                                        <p:tgtEl>
                                          <p:spTgt spid="31"/>
                                        </p:tgtEl>
                                        <p:attrNameLst>
                                          <p:attrName>ppt_x</p:attrName>
                                        </p:attrNameLst>
                                      </p:cBhvr>
                                      <p:tavLst>
                                        <p:tav tm="0">
                                          <p:val>
                                            <p:strVal val="#ppt_x"/>
                                          </p:val>
                                        </p:tav>
                                        <p:tav tm="100000">
                                          <p:val>
                                            <p:strVal val="#ppt_x"/>
                                          </p:val>
                                        </p:tav>
                                      </p:tavLst>
                                    </p:anim>
                                    <p:anim calcmode="lin" valueType="num">
                                      <p:cBhvr>
                                        <p:cTn id="21" dur="1000" fill="hold"/>
                                        <p:tgtEl>
                                          <p:spTgt spid="31"/>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1000"/>
                                        <p:tgtEl>
                                          <p:spTgt spid="32"/>
                                        </p:tgtEl>
                                      </p:cBhvr>
                                    </p:animEffect>
                                    <p:anim calcmode="lin" valueType="num">
                                      <p:cBhvr>
                                        <p:cTn id="25" dur="1000" fill="hold"/>
                                        <p:tgtEl>
                                          <p:spTgt spid="32"/>
                                        </p:tgtEl>
                                        <p:attrNameLst>
                                          <p:attrName>ppt_x</p:attrName>
                                        </p:attrNameLst>
                                      </p:cBhvr>
                                      <p:tavLst>
                                        <p:tav tm="0">
                                          <p:val>
                                            <p:strVal val="#ppt_x"/>
                                          </p:val>
                                        </p:tav>
                                        <p:tav tm="100000">
                                          <p:val>
                                            <p:strVal val="#ppt_x"/>
                                          </p:val>
                                        </p:tav>
                                      </p:tavLst>
                                    </p:anim>
                                    <p:anim calcmode="lin" valueType="num">
                                      <p:cBhvr>
                                        <p:cTn id="26" dur="1000" fill="hold"/>
                                        <p:tgtEl>
                                          <p:spTgt spid="32"/>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1000"/>
                                        <p:tgtEl>
                                          <p:spTgt spid="33"/>
                                        </p:tgtEl>
                                      </p:cBhvr>
                                    </p:animEffect>
                                    <p:anim calcmode="lin" valueType="num">
                                      <p:cBhvr>
                                        <p:cTn id="30" dur="1000" fill="hold"/>
                                        <p:tgtEl>
                                          <p:spTgt spid="33"/>
                                        </p:tgtEl>
                                        <p:attrNameLst>
                                          <p:attrName>ppt_x</p:attrName>
                                        </p:attrNameLst>
                                      </p:cBhvr>
                                      <p:tavLst>
                                        <p:tav tm="0">
                                          <p:val>
                                            <p:strVal val="#ppt_x"/>
                                          </p:val>
                                        </p:tav>
                                        <p:tav tm="100000">
                                          <p:val>
                                            <p:strVal val="#ppt_x"/>
                                          </p:val>
                                        </p:tav>
                                      </p:tavLst>
                                    </p:anim>
                                    <p:anim calcmode="lin" valueType="num">
                                      <p:cBhvr>
                                        <p:cTn id="31" dur="1000" fill="hold"/>
                                        <p:tgtEl>
                                          <p:spTgt spid="33"/>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fade">
                                      <p:cBhvr>
                                        <p:cTn id="34" dur="1000"/>
                                        <p:tgtEl>
                                          <p:spTgt spid="34"/>
                                        </p:tgtEl>
                                      </p:cBhvr>
                                    </p:animEffect>
                                    <p:anim calcmode="lin" valueType="num">
                                      <p:cBhvr>
                                        <p:cTn id="35" dur="1000" fill="hold"/>
                                        <p:tgtEl>
                                          <p:spTgt spid="34"/>
                                        </p:tgtEl>
                                        <p:attrNameLst>
                                          <p:attrName>ppt_x</p:attrName>
                                        </p:attrNameLst>
                                      </p:cBhvr>
                                      <p:tavLst>
                                        <p:tav tm="0">
                                          <p:val>
                                            <p:strVal val="#ppt_x"/>
                                          </p:val>
                                        </p:tav>
                                        <p:tav tm="100000">
                                          <p:val>
                                            <p:strVal val="#ppt_x"/>
                                          </p:val>
                                        </p:tav>
                                      </p:tavLst>
                                    </p:anim>
                                    <p:anim calcmode="lin" valueType="num">
                                      <p:cBhvr>
                                        <p:cTn id="36" dur="1000" fill="hold"/>
                                        <p:tgtEl>
                                          <p:spTgt spid="34"/>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1000"/>
                                        <p:tgtEl>
                                          <p:spTgt spid="35"/>
                                        </p:tgtEl>
                                      </p:cBhvr>
                                    </p:animEffect>
                                    <p:anim calcmode="lin" valueType="num">
                                      <p:cBhvr>
                                        <p:cTn id="40" dur="1000" fill="hold"/>
                                        <p:tgtEl>
                                          <p:spTgt spid="35"/>
                                        </p:tgtEl>
                                        <p:attrNameLst>
                                          <p:attrName>ppt_x</p:attrName>
                                        </p:attrNameLst>
                                      </p:cBhvr>
                                      <p:tavLst>
                                        <p:tav tm="0">
                                          <p:val>
                                            <p:strVal val="#ppt_x"/>
                                          </p:val>
                                        </p:tav>
                                        <p:tav tm="100000">
                                          <p:val>
                                            <p:strVal val="#ppt_x"/>
                                          </p:val>
                                        </p:tav>
                                      </p:tavLst>
                                    </p:anim>
                                    <p:anim calcmode="lin" valueType="num">
                                      <p:cBhvr>
                                        <p:cTn id="41" dur="1000" fill="hold"/>
                                        <p:tgtEl>
                                          <p:spTgt spid="35"/>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1000"/>
                                        <p:tgtEl>
                                          <p:spTgt spid="36"/>
                                        </p:tgtEl>
                                      </p:cBhvr>
                                    </p:animEffect>
                                    <p:anim calcmode="lin" valueType="num">
                                      <p:cBhvr>
                                        <p:cTn id="45" dur="1000" fill="hold"/>
                                        <p:tgtEl>
                                          <p:spTgt spid="36"/>
                                        </p:tgtEl>
                                        <p:attrNameLst>
                                          <p:attrName>ppt_x</p:attrName>
                                        </p:attrNameLst>
                                      </p:cBhvr>
                                      <p:tavLst>
                                        <p:tav tm="0">
                                          <p:val>
                                            <p:strVal val="#ppt_x"/>
                                          </p:val>
                                        </p:tav>
                                        <p:tav tm="100000">
                                          <p:val>
                                            <p:strVal val="#ppt_x"/>
                                          </p:val>
                                        </p:tav>
                                      </p:tavLst>
                                    </p:anim>
                                    <p:anim calcmode="lin" valueType="num">
                                      <p:cBhvr>
                                        <p:cTn id="46" dur="1000" fill="hold"/>
                                        <p:tgtEl>
                                          <p:spTgt spid="36"/>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1000"/>
                                        <p:tgtEl>
                                          <p:spTgt spid="38"/>
                                        </p:tgtEl>
                                      </p:cBhvr>
                                    </p:animEffect>
                                    <p:anim calcmode="lin" valueType="num">
                                      <p:cBhvr>
                                        <p:cTn id="55" dur="1000" fill="hold"/>
                                        <p:tgtEl>
                                          <p:spTgt spid="38"/>
                                        </p:tgtEl>
                                        <p:attrNameLst>
                                          <p:attrName>ppt_x</p:attrName>
                                        </p:attrNameLst>
                                      </p:cBhvr>
                                      <p:tavLst>
                                        <p:tav tm="0">
                                          <p:val>
                                            <p:strVal val="#ppt_x"/>
                                          </p:val>
                                        </p:tav>
                                        <p:tav tm="100000">
                                          <p:val>
                                            <p:strVal val="#ppt_x"/>
                                          </p:val>
                                        </p:tav>
                                      </p:tavLst>
                                    </p:anim>
                                    <p:anim calcmode="lin" valueType="num">
                                      <p:cBhvr>
                                        <p:cTn id="56" dur="1000" fill="hold"/>
                                        <p:tgtEl>
                                          <p:spTgt spid="3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fade">
                                      <p:cBhvr>
                                        <p:cTn id="59" dur="1000"/>
                                        <p:tgtEl>
                                          <p:spTgt spid="39"/>
                                        </p:tgtEl>
                                      </p:cBhvr>
                                    </p:animEffect>
                                    <p:anim calcmode="lin" valueType="num">
                                      <p:cBhvr>
                                        <p:cTn id="60" dur="1000" fill="hold"/>
                                        <p:tgtEl>
                                          <p:spTgt spid="39"/>
                                        </p:tgtEl>
                                        <p:attrNameLst>
                                          <p:attrName>ppt_x</p:attrName>
                                        </p:attrNameLst>
                                      </p:cBhvr>
                                      <p:tavLst>
                                        <p:tav tm="0">
                                          <p:val>
                                            <p:strVal val="#ppt_x"/>
                                          </p:val>
                                        </p:tav>
                                        <p:tav tm="100000">
                                          <p:val>
                                            <p:strVal val="#ppt_x"/>
                                          </p:val>
                                        </p:tav>
                                      </p:tavLst>
                                    </p:anim>
                                    <p:anim calcmode="lin" valueType="num">
                                      <p:cBhvr>
                                        <p:cTn id="61" dur="1000" fill="hold"/>
                                        <p:tgtEl>
                                          <p:spTgt spid="3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1000"/>
                                        <p:tgtEl>
                                          <p:spTgt spid="40"/>
                                        </p:tgtEl>
                                      </p:cBhvr>
                                    </p:animEffect>
                                    <p:anim calcmode="lin" valueType="num">
                                      <p:cBhvr>
                                        <p:cTn id="65" dur="1000" fill="hold"/>
                                        <p:tgtEl>
                                          <p:spTgt spid="40"/>
                                        </p:tgtEl>
                                        <p:attrNameLst>
                                          <p:attrName>ppt_x</p:attrName>
                                        </p:attrNameLst>
                                      </p:cBhvr>
                                      <p:tavLst>
                                        <p:tav tm="0">
                                          <p:val>
                                            <p:strVal val="#ppt_x"/>
                                          </p:val>
                                        </p:tav>
                                        <p:tav tm="100000">
                                          <p:val>
                                            <p:strVal val="#ppt_x"/>
                                          </p:val>
                                        </p:tav>
                                      </p:tavLst>
                                    </p:anim>
                                    <p:anim calcmode="lin" valueType="num">
                                      <p:cBhvr>
                                        <p:cTn id="66" dur="1000" fill="hold"/>
                                        <p:tgtEl>
                                          <p:spTgt spid="40"/>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fade">
                                      <p:cBhvr>
                                        <p:cTn id="69" dur="1000"/>
                                        <p:tgtEl>
                                          <p:spTgt spid="41"/>
                                        </p:tgtEl>
                                      </p:cBhvr>
                                    </p:animEffect>
                                    <p:anim calcmode="lin" valueType="num">
                                      <p:cBhvr>
                                        <p:cTn id="70" dur="1000" fill="hold"/>
                                        <p:tgtEl>
                                          <p:spTgt spid="41"/>
                                        </p:tgtEl>
                                        <p:attrNameLst>
                                          <p:attrName>ppt_x</p:attrName>
                                        </p:attrNameLst>
                                      </p:cBhvr>
                                      <p:tavLst>
                                        <p:tav tm="0">
                                          <p:val>
                                            <p:strVal val="#ppt_x"/>
                                          </p:val>
                                        </p:tav>
                                        <p:tav tm="100000">
                                          <p:val>
                                            <p:strVal val="#ppt_x"/>
                                          </p:val>
                                        </p:tav>
                                      </p:tavLst>
                                    </p:anim>
                                    <p:anim calcmode="lin" valueType="num">
                                      <p:cBhvr>
                                        <p:cTn id="71" dur="1000" fill="hold"/>
                                        <p:tgtEl>
                                          <p:spTgt spid="41"/>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fade">
                                      <p:cBhvr>
                                        <p:cTn id="74" dur="1000"/>
                                        <p:tgtEl>
                                          <p:spTgt spid="42"/>
                                        </p:tgtEl>
                                      </p:cBhvr>
                                    </p:animEffect>
                                    <p:anim calcmode="lin" valueType="num">
                                      <p:cBhvr>
                                        <p:cTn id="75" dur="1000" fill="hold"/>
                                        <p:tgtEl>
                                          <p:spTgt spid="42"/>
                                        </p:tgtEl>
                                        <p:attrNameLst>
                                          <p:attrName>ppt_x</p:attrName>
                                        </p:attrNameLst>
                                      </p:cBhvr>
                                      <p:tavLst>
                                        <p:tav tm="0">
                                          <p:val>
                                            <p:strVal val="#ppt_x"/>
                                          </p:val>
                                        </p:tav>
                                        <p:tav tm="100000">
                                          <p:val>
                                            <p:strVal val="#ppt_x"/>
                                          </p:val>
                                        </p:tav>
                                      </p:tavLst>
                                    </p:anim>
                                    <p:anim calcmode="lin" valueType="num">
                                      <p:cBhvr>
                                        <p:cTn id="76" dur="1000" fill="hold"/>
                                        <p:tgtEl>
                                          <p:spTgt spid="42"/>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fade">
                                      <p:cBhvr>
                                        <p:cTn id="84" dur="1000"/>
                                        <p:tgtEl>
                                          <p:spTgt spid="44"/>
                                        </p:tgtEl>
                                      </p:cBhvr>
                                    </p:animEffect>
                                    <p:anim calcmode="lin" valueType="num">
                                      <p:cBhvr>
                                        <p:cTn id="85" dur="1000" fill="hold"/>
                                        <p:tgtEl>
                                          <p:spTgt spid="44"/>
                                        </p:tgtEl>
                                        <p:attrNameLst>
                                          <p:attrName>ppt_x</p:attrName>
                                        </p:attrNameLst>
                                      </p:cBhvr>
                                      <p:tavLst>
                                        <p:tav tm="0">
                                          <p:val>
                                            <p:strVal val="#ppt_x"/>
                                          </p:val>
                                        </p:tav>
                                        <p:tav tm="100000">
                                          <p:val>
                                            <p:strVal val="#ppt_x"/>
                                          </p:val>
                                        </p:tav>
                                      </p:tavLst>
                                    </p:anim>
                                    <p:anim calcmode="lin" valueType="num">
                                      <p:cBhvr>
                                        <p:cTn id="86" dur="1000" fill="hold"/>
                                        <p:tgtEl>
                                          <p:spTgt spid="44"/>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5"/>
                                        </p:tgtEl>
                                        <p:attrNameLst>
                                          <p:attrName>style.visibility</p:attrName>
                                        </p:attrNameLst>
                                      </p:cBhvr>
                                      <p:to>
                                        <p:strVal val="visible"/>
                                      </p:to>
                                    </p:set>
                                    <p:animEffect transition="in" filter="fade">
                                      <p:cBhvr>
                                        <p:cTn id="89" dur="1000"/>
                                        <p:tgtEl>
                                          <p:spTgt spid="45"/>
                                        </p:tgtEl>
                                      </p:cBhvr>
                                    </p:animEffect>
                                    <p:anim calcmode="lin" valueType="num">
                                      <p:cBhvr>
                                        <p:cTn id="90" dur="1000" fill="hold"/>
                                        <p:tgtEl>
                                          <p:spTgt spid="45"/>
                                        </p:tgtEl>
                                        <p:attrNameLst>
                                          <p:attrName>ppt_x</p:attrName>
                                        </p:attrNameLst>
                                      </p:cBhvr>
                                      <p:tavLst>
                                        <p:tav tm="0">
                                          <p:val>
                                            <p:strVal val="#ppt_x"/>
                                          </p:val>
                                        </p:tav>
                                        <p:tav tm="100000">
                                          <p:val>
                                            <p:strVal val="#ppt_x"/>
                                          </p:val>
                                        </p:tav>
                                      </p:tavLst>
                                    </p:anim>
                                    <p:anim calcmode="lin" valueType="num">
                                      <p:cBhvr>
                                        <p:cTn id="91" dur="1000" fill="hold"/>
                                        <p:tgtEl>
                                          <p:spTgt spid="45"/>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46"/>
                                        </p:tgtEl>
                                        <p:attrNameLst>
                                          <p:attrName>style.visibility</p:attrName>
                                        </p:attrNameLst>
                                      </p:cBhvr>
                                      <p:to>
                                        <p:strVal val="visible"/>
                                      </p:to>
                                    </p:set>
                                    <p:animEffect transition="in" filter="fade">
                                      <p:cBhvr>
                                        <p:cTn id="94" dur="1000"/>
                                        <p:tgtEl>
                                          <p:spTgt spid="46"/>
                                        </p:tgtEl>
                                      </p:cBhvr>
                                    </p:animEffect>
                                    <p:anim calcmode="lin" valueType="num">
                                      <p:cBhvr>
                                        <p:cTn id="95" dur="1000" fill="hold"/>
                                        <p:tgtEl>
                                          <p:spTgt spid="46"/>
                                        </p:tgtEl>
                                        <p:attrNameLst>
                                          <p:attrName>ppt_x</p:attrName>
                                        </p:attrNameLst>
                                      </p:cBhvr>
                                      <p:tavLst>
                                        <p:tav tm="0">
                                          <p:val>
                                            <p:strVal val="#ppt_x"/>
                                          </p:val>
                                        </p:tav>
                                        <p:tav tm="100000">
                                          <p:val>
                                            <p:strVal val="#ppt_x"/>
                                          </p:val>
                                        </p:tav>
                                      </p:tavLst>
                                    </p:anim>
                                    <p:anim calcmode="lin" valueType="num">
                                      <p:cBhvr>
                                        <p:cTn id="96" dur="1000" fill="hold"/>
                                        <p:tgtEl>
                                          <p:spTgt spid="46"/>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47"/>
                                        </p:tgtEl>
                                        <p:attrNameLst>
                                          <p:attrName>style.visibility</p:attrName>
                                        </p:attrNameLst>
                                      </p:cBhvr>
                                      <p:to>
                                        <p:strVal val="visible"/>
                                      </p:to>
                                    </p:set>
                                    <p:animEffect transition="in" filter="fade">
                                      <p:cBhvr>
                                        <p:cTn id="99" dur="1000"/>
                                        <p:tgtEl>
                                          <p:spTgt spid="47"/>
                                        </p:tgtEl>
                                      </p:cBhvr>
                                    </p:animEffect>
                                    <p:anim calcmode="lin" valueType="num">
                                      <p:cBhvr>
                                        <p:cTn id="100" dur="1000" fill="hold"/>
                                        <p:tgtEl>
                                          <p:spTgt spid="47"/>
                                        </p:tgtEl>
                                        <p:attrNameLst>
                                          <p:attrName>ppt_x</p:attrName>
                                        </p:attrNameLst>
                                      </p:cBhvr>
                                      <p:tavLst>
                                        <p:tav tm="0">
                                          <p:val>
                                            <p:strVal val="#ppt_x"/>
                                          </p:val>
                                        </p:tav>
                                        <p:tav tm="100000">
                                          <p:val>
                                            <p:strVal val="#ppt_x"/>
                                          </p:val>
                                        </p:tav>
                                      </p:tavLst>
                                    </p:anim>
                                    <p:anim calcmode="lin" valueType="num">
                                      <p:cBhvr>
                                        <p:cTn id="101" dur="1000" fill="hold"/>
                                        <p:tgtEl>
                                          <p:spTgt spid="47"/>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48"/>
                                        </p:tgtEl>
                                        <p:attrNameLst>
                                          <p:attrName>style.visibility</p:attrName>
                                        </p:attrNameLst>
                                      </p:cBhvr>
                                      <p:to>
                                        <p:strVal val="visible"/>
                                      </p:to>
                                    </p:set>
                                    <p:animEffect transition="in" filter="fade">
                                      <p:cBhvr>
                                        <p:cTn id="104" dur="1000"/>
                                        <p:tgtEl>
                                          <p:spTgt spid="48"/>
                                        </p:tgtEl>
                                      </p:cBhvr>
                                    </p:animEffect>
                                    <p:anim calcmode="lin" valueType="num">
                                      <p:cBhvr>
                                        <p:cTn id="105" dur="1000" fill="hold"/>
                                        <p:tgtEl>
                                          <p:spTgt spid="48"/>
                                        </p:tgtEl>
                                        <p:attrNameLst>
                                          <p:attrName>ppt_x</p:attrName>
                                        </p:attrNameLst>
                                      </p:cBhvr>
                                      <p:tavLst>
                                        <p:tav tm="0">
                                          <p:val>
                                            <p:strVal val="#ppt_x"/>
                                          </p:val>
                                        </p:tav>
                                        <p:tav tm="100000">
                                          <p:val>
                                            <p:strVal val="#ppt_x"/>
                                          </p:val>
                                        </p:tav>
                                      </p:tavLst>
                                    </p:anim>
                                    <p:anim calcmode="lin" valueType="num">
                                      <p:cBhvr>
                                        <p:cTn id="106" dur="1000" fill="hold"/>
                                        <p:tgtEl>
                                          <p:spTgt spid="48"/>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49"/>
                                        </p:tgtEl>
                                        <p:attrNameLst>
                                          <p:attrName>style.visibility</p:attrName>
                                        </p:attrNameLst>
                                      </p:cBhvr>
                                      <p:to>
                                        <p:strVal val="visible"/>
                                      </p:to>
                                    </p:set>
                                    <p:animEffect transition="in" filter="fade">
                                      <p:cBhvr>
                                        <p:cTn id="109" dur="1000"/>
                                        <p:tgtEl>
                                          <p:spTgt spid="49"/>
                                        </p:tgtEl>
                                      </p:cBhvr>
                                    </p:animEffect>
                                    <p:anim calcmode="lin" valueType="num">
                                      <p:cBhvr>
                                        <p:cTn id="110" dur="1000" fill="hold"/>
                                        <p:tgtEl>
                                          <p:spTgt spid="49"/>
                                        </p:tgtEl>
                                        <p:attrNameLst>
                                          <p:attrName>ppt_x</p:attrName>
                                        </p:attrNameLst>
                                      </p:cBhvr>
                                      <p:tavLst>
                                        <p:tav tm="0">
                                          <p:val>
                                            <p:strVal val="#ppt_x"/>
                                          </p:val>
                                        </p:tav>
                                        <p:tav tm="100000">
                                          <p:val>
                                            <p:strVal val="#ppt_x"/>
                                          </p:val>
                                        </p:tav>
                                      </p:tavLst>
                                    </p:anim>
                                    <p:anim calcmode="lin" valueType="num">
                                      <p:cBhvr>
                                        <p:cTn id="111" dur="1000" fill="hold"/>
                                        <p:tgtEl>
                                          <p:spTgt spid="49"/>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50"/>
                                        </p:tgtEl>
                                        <p:attrNameLst>
                                          <p:attrName>style.visibility</p:attrName>
                                        </p:attrNameLst>
                                      </p:cBhvr>
                                      <p:to>
                                        <p:strVal val="visible"/>
                                      </p:to>
                                    </p:set>
                                    <p:animEffect transition="in" filter="fade">
                                      <p:cBhvr>
                                        <p:cTn id="114" dur="1000"/>
                                        <p:tgtEl>
                                          <p:spTgt spid="50"/>
                                        </p:tgtEl>
                                      </p:cBhvr>
                                    </p:animEffect>
                                    <p:anim calcmode="lin" valueType="num">
                                      <p:cBhvr>
                                        <p:cTn id="115" dur="1000" fill="hold"/>
                                        <p:tgtEl>
                                          <p:spTgt spid="50"/>
                                        </p:tgtEl>
                                        <p:attrNameLst>
                                          <p:attrName>ppt_x</p:attrName>
                                        </p:attrNameLst>
                                      </p:cBhvr>
                                      <p:tavLst>
                                        <p:tav tm="0">
                                          <p:val>
                                            <p:strVal val="#ppt_x"/>
                                          </p:val>
                                        </p:tav>
                                        <p:tav tm="100000">
                                          <p:val>
                                            <p:strVal val="#ppt_x"/>
                                          </p:val>
                                        </p:tav>
                                      </p:tavLst>
                                    </p:anim>
                                    <p:anim calcmode="lin" valueType="num">
                                      <p:cBhvr>
                                        <p:cTn id="116" dur="1000" fill="hold"/>
                                        <p:tgtEl>
                                          <p:spTgt spid="50"/>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51"/>
                                        </p:tgtEl>
                                        <p:attrNameLst>
                                          <p:attrName>style.visibility</p:attrName>
                                        </p:attrNameLst>
                                      </p:cBhvr>
                                      <p:to>
                                        <p:strVal val="visible"/>
                                      </p:to>
                                    </p:set>
                                    <p:animEffect transition="in" filter="fade">
                                      <p:cBhvr>
                                        <p:cTn id="119" dur="1000"/>
                                        <p:tgtEl>
                                          <p:spTgt spid="51"/>
                                        </p:tgtEl>
                                      </p:cBhvr>
                                    </p:animEffect>
                                    <p:anim calcmode="lin" valueType="num">
                                      <p:cBhvr>
                                        <p:cTn id="120" dur="1000" fill="hold"/>
                                        <p:tgtEl>
                                          <p:spTgt spid="51"/>
                                        </p:tgtEl>
                                        <p:attrNameLst>
                                          <p:attrName>ppt_x</p:attrName>
                                        </p:attrNameLst>
                                      </p:cBhvr>
                                      <p:tavLst>
                                        <p:tav tm="0">
                                          <p:val>
                                            <p:strVal val="#ppt_x"/>
                                          </p:val>
                                        </p:tav>
                                        <p:tav tm="100000">
                                          <p:val>
                                            <p:strVal val="#ppt_x"/>
                                          </p:val>
                                        </p:tav>
                                      </p:tavLst>
                                    </p:anim>
                                    <p:anim calcmode="lin" valueType="num">
                                      <p:cBhvr>
                                        <p:cTn id="121" dur="1000" fill="hold"/>
                                        <p:tgtEl>
                                          <p:spTgt spid="51"/>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52"/>
                                        </p:tgtEl>
                                        <p:attrNameLst>
                                          <p:attrName>style.visibility</p:attrName>
                                        </p:attrNameLst>
                                      </p:cBhvr>
                                      <p:to>
                                        <p:strVal val="visible"/>
                                      </p:to>
                                    </p:set>
                                    <p:animEffect transition="in" filter="fade">
                                      <p:cBhvr>
                                        <p:cTn id="124" dur="1000"/>
                                        <p:tgtEl>
                                          <p:spTgt spid="52"/>
                                        </p:tgtEl>
                                      </p:cBhvr>
                                    </p:animEffect>
                                    <p:anim calcmode="lin" valueType="num">
                                      <p:cBhvr>
                                        <p:cTn id="125" dur="1000" fill="hold"/>
                                        <p:tgtEl>
                                          <p:spTgt spid="52"/>
                                        </p:tgtEl>
                                        <p:attrNameLst>
                                          <p:attrName>ppt_x</p:attrName>
                                        </p:attrNameLst>
                                      </p:cBhvr>
                                      <p:tavLst>
                                        <p:tav tm="0">
                                          <p:val>
                                            <p:strVal val="#ppt_x"/>
                                          </p:val>
                                        </p:tav>
                                        <p:tav tm="100000">
                                          <p:val>
                                            <p:strVal val="#ppt_x"/>
                                          </p:val>
                                        </p:tav>
                                      </p:tavLst>
                                    </p:anim>
                                    <p:anim calcmode="lin" valueType="num">
                                      <p:cBhvr>
                                        <p:cTn id="126" dur="1000" fill="hold"/>
                                        <p:tgtEl>
                                          <p:spTgt spid="52"/>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53"/>
                                        </p:tgtEl>
                                        <p:attrNameLst>
                                          <p:attrName>style.visibility</p:attrName>
                                        </p:attrNameLst>
                                      </p:cBhvr>
                                      <p:to>
                                        <p:strVal val="visible"/>
                                      </p:to>
                                    </p:set>
                                    <p:animEffect transition="in" filter="fade">
                                      <p:cBhvr>
                                        <p:cTn id="129" dur="1000"/>
                                        <p:tgtEl>
                                          <p:spTgt spid="53"/>
                                        </p:tgtEl>
                                      </p:cBhvr>
                                    </p:animEffect>
                                    <p:anim calcmode="lin" valueType="num">
                                      <p:cBhvr>
                                        <p:cTn id="130" dur="1000" fill="hold"/>
                                        <p:tgtEl>
                                          <p:spTgt spid="53"/>
                                        </p:tgtEl>
                                        <p:attrNameLst>
                                          <p:attrName>ppt_x</p:attrName>
                                        </p:attrNameLst>
                                      </p:cBhvr>
                                      <p:tavLst>
                                        <p:tav tm="0">
                                          <p:val>
                                            <p:strVal val="#ppt_x"/>
                                          </p:val>
                                        </p:tav>
                                        <p:tav tm="100000">
                                          <p:val>
                                            <p:strVal val="#ppt_x"/>
                                          </p:val>
                                        </p:tav>
                                      </p:tavLst>
                                    </p:anim>
                                    <p:anim calcmode="lin" valueType="num">
                                      <p:cBhvr>
                                        <p:cTn id="131" dur="1000" fill="hold"/>
                                        <p:tgtEl>
                                          <p:spTgt spid="53"/>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54"/>
                                        </p:tgtEl>
                                        <p:attrNameLst>
                                          <p:attrName>style.visibility</p:attrName>
                                        </p:attrNameLst>
                                      </p:cBhvr>
                                      <p:to>
                                        <p:strVal val="visible"/>
                                      </p:to>
                                    </p:set>
                                    <p:animEffect transition="in" filter="fade">
                                      <p:cBhvr>
                                        <p:cTn id="134" dur="1000"/>
                                        <p:tgtEl>
                                          <p:spTgt spid="54"/>
                                        </p:tgtEl>
                                      </p:cBhvr>
                                    </p:animEffect>
                                    <p:anim calcmode="lin" valueType="num">
                                      <p:cBhvr>
                                        <p:cTn id="135" dur="1000" fill="hold"/>
                                        <p:tgtEl>
                                          <p:spTgt spid="54"/>
                                        </p:tgtEl>
                                        <p:attrNameLst>
                                          <p:attrName>ppt_x</p:attrName>
                                        </p:attrNameLst>
                                      </p:cBhvr>
                                      <p:tavLst>
                                        <p:tav tm="0">
                                          <p:val>
                                            <p:strVal val="#ppt_x"/>
                                          </p:val>
                                        </p:tav>
                                        <p:tav tm="100000">
                                          <p:val>
                                            <p:strVal val="#ppt_x"/>
                                          </p:val>
                                        </p:tav>
                                      </p:tavLst>
                                    </p:anim>
                                    <p:anim calcmode="lin" valueType="num">
                                      <p:cBhvr>
                                        <p:cTn id="136" dur="1000" fill="hold"/>
                                        <p:tgtEl>
                                          <p:spTgt spid="54"/>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56"/>
                                        </p:tgtEl>
                                        <p:attrNameLst>
                                          <p:attrName>style.visibility</p:attrName>
                                        </p:attrNameLst>
                                      </p:cBhvr>
                                      <p:to>
                                        <p:strVal val="visible"/>
                                      </p:to>
                                    </p:set>
                                    <p:animEffect transition="in" filter="fade">
                                      <p:cBhvr>
                                        <p:cTn id="144" dur="1000"/>
                                        <p:tgtEl>
                                          <p:spTgt spid="56"/>
                                        </p:tgtEl>
                                      </p:cBhvr>
                                    </p:animEffect>
                                    <p:anim calcmode="lin" valueType="num">
                                      <p:cBhvr>
                                        <p:cTn id="145" dur="1000" fill="hold"/>
                                        <p:tgtEl>
                                          <p:spTgt spid="56"/>
                                        </p:tgtEl>
                                        <p:attrNameLst>
                                          <p:attrName>ppt_x</p:attrName>
                                        </p:attrNameLst>
                                      </p:cBhvr>
                                      <p:tavLst>
                                        <p:tav tm="0">
                                          <p:val>
                                            <p:strVal val="#ppt_x"/>
                                          </p:val>
                                        </p:tav>
                                        <p:tav tm="100000">
                                          <p:val>
                                            <p:strVal val="#ppt_x"/>
                                          </p:val>
                                        </p:tav>
                                      </p:tavLst>
                                    </p:anim>
                                    <p:anim calcmode="lin" valueType="num">
                                      <p:cBhvr>
                                        <p:cTn id="146" dur="1000" fill="hold"/>
                                        <p:tgtEl>
                                          <p:spTgt spid="56"/>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57"/>
                                        </p:tgtEl>
                                        <p:attrNameLst>
                                          <p:attrName>style.visibility</p:attrName>
                                        </p:attrNameLst>
                                      </p:cBhvr>
                                      <p:to>
                                        <p:strVal val="visible"/>
                                      </p:to>
                                    </p:set>
                                    <p:animEffect transition="in" filter="fade">
                                      <p:cBhvr>
                                        <p:cTn id="149" dur="1000"/>
                                        <p:tgtEl>
                                          <p:spTgt spid="57"/>
                                        </p:tgtEl>
                                      </p:cBhvr>
                                    </p:animEffect>
                                    <p:anim calcmode="lin" valueType="num">
                                      <p:cBhvr>
                                        <p:cTn id="150" dur="1000" fill="hold"/>
                                        <p:tgtEl>
                                          <p:spTgt spid="57"/>
                                        </p:tgtEl>
                                        <p:attrNameLst>
                                          <p:attrName>ppt_x</p:attrName>
                                        </p:attrNameLst>
                                      </p:cBhvr>
                                      <p:tavLst>
                                        <p:tav tm="0">
                                          <p:val>
                                            <p:strVal val="#ppt_x"/>
                                          </p:val>
                                        </p:tav>
                                        <p:tav tm="100000">
                                          <p:val>
                                            <p:strVal val="#ppt_x"/>
                                          </p:val>
                                        </p:tav>
                                      </p:tavLst>
                                    </p:anim>
                                    <p:anim calcmode="lin" valueType="num">
                                      <p:cBhvr>
                                        <p:cTn id="151" dur="1000" fill="hold"/>
                                        <p:tgtEl>
                                          <p:spTgt spid="57"/>
                                        </p:tgtEl>
                                        <p:attrNameLst>
                                          <p:attrName>ppt_y</p:attrName>
                                        </p:attrNameLst>
                                      </p:cBhvr>
                                      <p:tavLst>
                                        <p:tav tm="0">
                                          <p:val>
                                            <p:strVal val="#ppt_y+.1"/>
                                          </p:val>
                                        </p:tav>
                                        <p:tav tm="100000">
                                          <p:val>
                                            <p:strVal val="#ppt_y"/>
                                          </p:val>
                                        </p:tav>
                                      </p:tavLst>
                                    </p:anim>
                                  </p:childTnLst>
                                </p:cTn>
                              </p:par>
                              <p:par>
                                <p:cTn id="152" presetID="42" presetClass="entr" presetSubtype="0" fill="hold" nodeType="withEffect">
                                  <p:stCondLst>
                                    <p:cond delay="0"/>
                                  </p:stCondLst>
                                  <p:childTnLst>
                                    <p:set>
                                      <p:cBhvr>
                                        <p:cTn id="153" dur="1" fill="hold">
                                          <p:stCondLst>
                                            <p:cond delay="0"/>
                                          </p:stCondLst>
                                        </p:cTn>
                                        <p:tgtEl>
                                          <p:spTgt spid="58"/>
                                        </p:tgtEl>
                                        <p:attrNameLst>
                                          <p:attrName>style.visibility</p:attrName>
                                        </p:attrNameLst>
                                      </p:cBhvr>
                                      <p:to>
                                        <p:strVal val="visible"/>
                                      </p:to>
                                    </p:set>
                                    <p:animEffect transition="in" filter="fade">
                                      <p:cBhvr>
                                        <p:cTn id="154" dur="1000"/>
                                        <p:tgtEl>
                                          <p:spTgt spid="58"/>
                                        </p:tgtEl>
                                      </p:cBhvr>
                                    </p:animEffect>
                                    <p:anim calcmode="lin" valueType="num">
                                      <p:cBhvr>
                                        <p:cTn id="155" dur="1000" fill="hold"/>
                                        <p:tgtEl>
                                          <p:spTgt spid="58"/>
                                        </p:tgtEl>
                                        <p:attrNameLst>
                                          <p:attrName>ppt_x</p:attrName>
                                        </p:attrNameLst>
                                      </p:cBhvr>
                                      <p:tavLst>
                                        <p:tav tm="0">
                                          <p:val>
                                            <p:strVal val="#ppt_x"/>
                                          </p:val>
                                        </p:tav>
                                        <p:tav tm="100000">
                                          <p:val>
                                            <p:strVal val="#ppt_x"/>
                                          </p:val>
                                        </p:tav>
                                      </p:tavLst>
                                    </p:anim>
                                    <p:anim calcmode="lin" valueType="num">
                                      <p:cBhvr>
                                        <p:cTn id="156" dur="1000" fill="hold"/>
                                        <p:tgtEl>
                                          <p:spTgt spid="58"/>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59"/>
                                        </p:tgtEl>
                                        <p:attrNameLst>
                                          <p:attrName>style.visibility</p:attrName>
                                        </p:attrNameLst>
                                      </p:cBhvr>
                                      <p:to>
                                        <p:strVal val="visible"/>
                                      </p:to>
                                    </p:set>
                                    <p:animEffect transition="in" filter="fade">
                                      <p:cBhvr>
                                        <p:cTn id="159" dur="1000"/>
                                        <p:tgtEl>
                                          <p:spTgt spid="59"/>
                                        </p:tgtEl>
                                      </p:cBhvr>
                                    </p:animEffect>
                                    <p:anim calcmode="lin" valueType="num">
                                      <p:cBhvr>
                                        <p:cTn id="160" dur="1000" fill="hold"/>
                                        <p:tgtEl>
                                          <p:spTgt spid="59"/>
                                        </p:tgtEl>
                                        <p:attrNameLst>
                                          <p:attrName>ppt_x</p:attrName>
                                        </p:attrNameLst>
                                      </p:cBhvr>
                                      <p:tavLst>
                                        <p:tav tm="0">
                                          <p:val>
                                            <p:strVal val="#ppt_x"/>
                                          </p:val>
                                        </p:tav>
                                        <p:tav tm="100000">
                                          <p:val>
                                            <p:strVal val="#ppt_x"/>
                                          </p:val>
                                        </p:tav>
                                      </p:tavLst>
                                    </p:anim>
                                    <p:anim calcmode="lin" valueType="num">
                                      <p:cBhvr>
                                        <p:cTn id="161" dur="1000" fill="hold"/>
                                        <p:tgtEl>
                                          <p:spTgt spid="59"/>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60"/>
                                        </p:tgtEl>
                                        <p:attrNameLst>
                                          <p:attrName>style.visibility</p:attrName>
                                        </p:attrNameLst>
                                      </p:cBhvr>
                                      <p:to>
                                        <p:strVal val="visible"/>
                                      </p:to>
                                    </p:set>
                                    <p:animEffect transition="in" filter="fade">
                                      <p:cBhvr>
                                        <p:cTn id="164" dur="1000"/>
                                        <p:tgtEl>
                                          <p:spTgt spid="60"/>
                                        </p:tgtEl>
                                      </p:cBhvr>
                                    </p:animEffect>
                                    <p:anim calcmode="lin" valueType="num">
                                      <p:cBhvr>
                                        <p:cTn id="165" dur="1000" fill="hold"/>
                                        <p:tgtEl>
                                          <p:spTgt spid="60"/>
                                        </p:tgtEl>
                                        <p:attrNameLst>
                                          <p:attrName>ppt_x</p:attrName>
                                        </p:attrNameLst>
                                      </p:cBhvr>
                                      <p:tavLst>
                                        <p:tav tm="0">
                                          <p:val>
                                            <p:strVal val="#ppt_x"/>
                                          </p:val>
                                        </p:tav>
                                        <p:tav tm="100000">
                                          <p:val>
                                            <p:strVal val="#ppt_x"/>
                                          </p:val>
                                        </p:tav>
                                      </p:tavLst>
                                    </p:anim>
                                    <p:anim calcmode="lin" valueType="num">
                                      <p:cBhvr>
                                        <p:cTn id="166" dur="1000" fill="hold"/>
                                        <p:tgtEl>
                                          <p:spTgt spid="60"/>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61"/>
                                        </p:tgtEl>
                                        <p:attrNameLst>
                                          <p:attrName>style.visibility</p:attrName>
                                        </p:attrNameLst>
                                      </p:cBhvr>
                                      <p:to>
                                        <p:strVal val="visible"/>
                                      </p:to>
                                    </p:set>
                                    <p:animEffect transition="in" filter="fade">
                                      <p:cBhvr>
                                        <p:cTn id="169" dur="1000"/>
                                        <p:tgtEl>
                                          <p:spTgt spid="61"/>
                                        </p:tgtEl>
                                      </p:cBhvr>
                                    </p:animEffect>
                                    <p:anim calcmode="lin" valueType="num">
                                      <p:cBhvr>
                                        <p:cTn id="170" dur="1000" fill="hold"/>
                                        <p:tgtEl>
                                          <p:spTgt spid="61"/>
                                        </p:tgtEl>
                                        <p:attrNameLst>
                                          <p:attrName>ppt_x</p:attrName>
                                        </p:attrNameLst>
                                      </p:cBhvr>
                                      <p:tavLst>
                                        <p:tav tm="0">
                                          <p:val>
                                            <p:strVal val="#ppt_x"/>
                                          </p:val>
                                        </p:tav>
                                        <p:tav tm="100000">
                                          <p:val>
                                            <p:strVal val="#ppt_x"/>
                                          </p:val>
                                        </p:tav>
                                      </p:tavLst>
                                    </p:anim>
                                    <p:anim calcmode="lin" valueType="num">
                                      <p:cBhvr>
                                        <p:cTn id="171" dur="1000" fill="hold"/>
                                        <p:tgtEl>
                                          <p:spTgt spid="61"/>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62"/>
                                        </p:tgtEl>
                                        <p:attrNameLst>
                                          <p:attrName>style.visibility</p:attrName>
                                        </p:attrNameLst>
                                      </p:cBhvr>
                                      <p:to>
                                        <p:strVal val="visible"/>
                                      </p:to>
                                    </p:set>
                                    <p:animEffect transition="in" filter="fade">
                                      <p:cBhvr>
                                        <p:cTn id="174" dur="1000"/>
                                        <p:tgtEl>
                                          <p:spTgt spid="62"/>
                                        </p:tgtEl>
                                      </p:cBhvr>
                                    </p:animEffect>
                                    <p:anim calcmode="lin" valueType="num">
                                      <p:cBhvr>
                                        <p:cTn id="175" dur="1000" fill="hold"/>
                                        <p:tgtEl>
                                          <p:spTgt spid="62"/>
                                        </p:tgtEl>
                                        <p:attrNameLst>
                                          <p:attrName>ppt_x</p:attrName>
                                        </p:attrNameLst>
                                      </p:cBhvr>
                                      <p:tavLst>
                                        <p:tav tm="0">
                                          <p:val>
                                            <p:strVal val="#ppt_x"/>
                                          </p:val>
                                        </p:tav>
                                        <p:tav tm="100000">
                                          <p:val>
                                            <p:strVal val="#ppt_x"/>
                                          </p:val>
                                        </p:tav>
                                      </p:tavLst>
                                    </p:anim>
                                    <p:anim calcmode="lin" valueType="num">
                                      <p:cBhvr>
                                        <p:cTn id="176" dur="1000" fill="hold"/>
                                        <p:tgtEl>
                                          <p:spTgt spid="62"/>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63"/>
                                        </p:tgtEl>
                                        <p:attrNameLst>
                                          <p:attrName>style.visibility</p:attrName>
                                        </p:attrNameLst>
                                      </p:cBhvr>
                                      <p:to>
                                        <p:strVal val="visible"/>
                                      </p:to>
                                    </p:set>
                                    <p:animEffect transition="in" filter="fade">
                                      <p:cBhvr>
                                        <p:cTn id="179" dur="1000"/>
                                        <p:tgtEl>
                                          <p:spTgt spid="63"/>
                                        </p:tgtEl>
                                      </p:cBhvr>
                                    </p:animEffect>
                                    <p:anim calcmode="lin" valueType="num">
                                      <p:cBhvr>
                                        <p:cTn id="180" dur="1000" fill="hold"/>
                                        <p:tgtEl>
                                          <p:spTgt spid="63"/>
                                        </p:tgtEl>
                                        <p:attrNameLst>
                                          <p:attrName>ppt_x</p:attrName>
                                        </p:attrNameLst>
                                      </p:cBhvr>
                                      <p:tavLst>
                                        <p:tav tm="0">
                                          <p:val>
                                            <p:strVal val="#ppt_x"/>
                                          </p:val>
                                        </p:tav>
                                        <p:tav tm="100000">
                                          <p:val>
                                            <p:strVal val="#ppt_x"/>
                                          </p:val>
                                        </p:tav>
                                      </p:tavLst>
                                    </p:anim>
                                    <p:anim calcmode="lin" valueType="num">
                                      <p:cBhvr>
                                        <p:cTn id="181"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 grpId="0"/>
      <p:bldP spid="31" grpId="0" animBg="1"/>
      <p:bldP spid="32" grpId="0" animBg="1"/>
      <p:bldP spid="33" grpId="0" animBg="1"/>
      <p:bldP spid="34" grpId="0" animBg="1"/>
      <p:bldP spid="35" grpId="0" animBg="1"/>
      <p:bldP spid="36" grpId="0"/>
      <p:bldP spid="37" grpId="0" animBg="1"/>
      <p:bldP spid="38" grpId="0"/>
      <p:bldP spid="39" grpId="0" animBg="1"/>
      <p:bldP spid="40" grpId="0"/>
      <p:bldP spid="41" grpId="0" animBg="1"/>
      <p:bldP spid="42" grpId="0" animBg="1"/>
      <p:bldP spid="43" grpId="0" animBg="1"/>
      <p:bldP spid="44" grpId="0" animBg="1"/>
      <p:bldP spid="45" grpId="0" animBg="1"/>
      <p:bldP spid="46" grpId="0" animBg="1"/>
      <p:bldP spid="47" grpId="0"/>
      <p:bldP spid="48" grpId="0" animBg="1"/>
      <p:bldP spid="49" grpId="0"/>
      <p:bldP spid="50" grpId="0"/>
      <p:bldP spid="51" grpId="0" animBg="1"/>
      <p:bldP spid="52" grpId="0" animBg="1"/>
      <p:bldP spid="53" grpId="0" animBg="1"/>
      <p:bldP spid="54" grpId="0"/>
      <p:bldP spid="55" grpId="0"/>
      <p:bldP spid="56" grpId="0"/>
      <p:bldP spid="57" grpId="0" animBg="1"/>
      <p:bldP spid="59" grpId="0" animBg="1"/>
      <p:bldP spid="60" grpId="0"/>
      <p:bldP spid="61" grpId="0"/>
      <p:bldP spid="62" grpId="0"/>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2" name="TextBox 1">
            <a:extLst>
              <a:ext uri="{FF2B5EF4-FFF2-40B4-BE49-F238E27FC236}">
                <a16:creationId xmlns:a16="http://schemas.microsoft.com/office/drawing/2014/main" id="{9D9ECDC7-EB6F-4551-92B5-BE040A12C382}"/>
              </a:ext>
            </a:extLst>
          </p:cNvPr>
          <p:cNvSpPr txBox="1"/>
          <p:nvPr/>
        </p:nvSpPr>
        <p:spPr>
          <a:xfrm>
            <a:off x="838200" y="595618"/>
            <a:ext cx="10515600" cy="2739211"/>
          </a:xfrm>
          <a:prstGeom prst="rect">
            <a:avLst/>
          </a:prstGeom>
          <a:noFill/>
        </p:spPr>
        <p:txBody>
          <a:bodyPr wrap="square" rtlCol="0">
            <a:spAutoFit/>
          </a:bodyPr>
          <a:lstStyle/>
          <a:p>
            <a:r>
              <a:rPr lang="en-US" sz="1400" dirty="0">
                <a:latin typeface="Arial Narrow" panose="020B0606020202030204" pitchFamily="34" charset="0"/>
              </a:rPr>
              <a:t>We're going to finish our discussion on 2014 and there's a couple of other points we want to mention and to make a correction. We first went to 2014 and we saw that it was a midpoint. Why did we say it was a midpoint or midway? We can compare this to the </a:t>
            </a:r>
            <a:r>
              <a:rPr lang="en-US" sz="1400" dirty="0" err="1">
                <a:latin typeface="Arial Narrow" panose="020B0606020202030204" pitchFamily="34" charset="0"/>
              </a:rPr>
              <a:t>Millerite</a:t>
            </a:r>
            <a:r>
              <a:rPr lang="en-US" sz="1400" dirty="0">
                <a:latin typeface="Arial Narrow" panose="020B0606020202030204" pitchFamily="34" charset="0"/>
              </a:rPr>
              <a:t> line and see the internal changes in 1863.  They begin forming an institution because of the Civil War in the United States. We marked 1863 as the midpoint or midway in the Civil War.   1861 is when they suggested they should put the phrase </a:t>
            </a:r>
            <a:r>
              <a:rPr lang="en-US" sz="1400" i="1" dirty="0">
                <a:latin typeface="Arial Narrow" panose="020B0606020202030204" pitchFamily="34" charset="0"/>
              </a:rPr>
              <a:t>in God we trust </a:t>
            </a:r>
            <a:r>
              <a:rPr lang="en-US" sz="1400" dirty="0">
                <a:latin typeface="Arial Narrow" panose="020B0606020202030204" pitchFamily="34" charset="0"/>
              </a:rPr>
              <a:t>on American coins and in 1865 they begin engraving the coins.  The Civil War was 1861 to 1865, marking 1863 as midway so there were two years before and two years after.  If 1863 is midway what does 2014 become? Also midway.   </a:t>
            </a:r>
          </a:p>
          <a:p>
            <a:r>
              <a:rPr lang="en-US" sz="1400" dirty="0">
                <a:latin typeface="Arial Narrow" panose="020B0606020202030204" pitchFamily="34" charset="0"/>
              </a:rPr>
              <a:t> </a:t>
            </a:r>
          </a:p>
          <a:p>
            <a:r>
              <a:rPr lang="en-US" sz="1400" dirty="0">
                <a:latin typeface="Arial Narrow" panose="020B0606020202030204" pitchFamily="34" charset="0"/>
              </a:rPr>
              <a:t>We went to another part of the </a:t>
            </a:r>
            <a:r>
              <a:rPr lang="en-US" sz="1400" dirty="0" err="1">
                <a:latin typeface="Arial Narrow" panose="020B0606020202030204" pitchFamily="34" charset="0"/>
              </a:rPr>
              <a:t>Millerite</a:t>
            </a:r>
            <a:r>
              <a:rPr lang="en-US" sz="1400" dirty="0">
                <a:latin typeface="Arial Narrow" panose="020B0606020202030204" pitchFamily="34" charset="0"/>
              </a:rPr>
              <a:t> history, the parable of the ten virgins.  In that history we had April 19th and saw a tarrying time to July 21st which was midway when the virgins began to give the midnight cry until October 22nd.  July 21 and 2014 line up and are both midway points when the virgins are awoken.  We looked at April 19 and October 22— the tarrying and then the shut door.  What did these become in our history, the tarrying and the shut door?   </a:t>
            </a:r>
          </a:p>
          <a:p>
            <a:r>
              <a:rPr lang="en-US" sz="1400" dirty="0">
                <a:latin typeface="Arial Narrow" panose="020B0606020202030204" pitchFamily="34" charset="0"/>
              </a:rPr>
              <a:t> </a:t>
            </a:r>
          </a:p>
          <a:p>
            <a:r>
              <a:rPr lang="en-US" sz="1400" dirty="0">
                <a:latin typeface="Arial Narrow" panose="020B0606020202030204" pitchFamily="34" charset="0"/>
              </a:rPr>
              <a:t>There's a midway point when we're looking at 2014, 2016, 2018 where there's two years and two years with Boston, Concord and Exeter  -   July 21, August 1, and August 12th. These are another set of midway points with 11 days and 11 days.  </a:t>
            </a:r>
            <a:endParaRPr lang="en-US" dirty="0"/>
          </a:p>
        </p:txBody>
      </p:sp>
      <p:sp>
        <p:nvSpPr>
          <p:cNvPr id="3" name="Line 2">
            <a:extLst>
              <a:ext uri="{FF2B5EF4-FFF2-40B4-BE49-F238E27FC236}">
                <a16:creationId xmlns:a16="http://schemas.microsoft.com/office/drawing/2014/main" id="{181F5BF5-923D-4244-80FA-DB0B293A45AE}"/>
              </a:ext>
            </a:extLst>
          </p:cNvPr>
          <p:cNvSpPr>
            <a:spLocks noChangeShapeType="1"/>
          </p:cNvSpPr>
          <p:nvPr/>
        </p:nvSpPr>
        <p:spPr bwMode="auto">
          <a:xfrm>
            <a:off x="2811448" y="455478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E851A9D2-F64A-447D-A6A6-3E5D904F00DF}"/>
              </a:ext>
            </a:extLst>
          </p:cNvPr>
          <p:cNvSpPr>
            <a:spLocks noChangeShapeType="1"/>
          </p:cNvSpPr>
          <p:nvPr/>
        </p:nvSpPr>
        <p:spPr bwMode="auto">
          <a:xfrm>
            <a:off x="8640748" y="41547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BA3F1B2E-174B-42D9-90B3-A923D58CE06D}"/>
              </a:ext>
            </a:extLst>
          </p:cNvPr>
          <p:cNvSpPr>
            <a:spLocks noChangeShapeType="1"/>
          </p:cNvSpPr>
          <p:nvPr/>
        </p:nvSpPr>
        <p:spPr bwMode="auto">
          <a:xfrm>
            <a:off x="8412148" y="415473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D3346573-B207-489A-8438-E413478C1EE9}"/>
              </a:ext>
            </a:extLst>
          </p:cNvPr>
          <p:cNvSpPr txBox="1">
            <a:spLocks noChangeArrowheads="1"/>
          </p:cNvSpPr>
          <p:nvPr/>
        </p:nvSpPr>
        <p:spPr bwMode="auto">
          <a:xfrm>
            <a:off x="8412148" y="386898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FA3058D3-FFBA-482D-AE07-925C3E7F4DCA}"/>
              </a:ext>
            </a:extLst>
          </p:cNvPr>
          <p:cNvSpPr>
            <a:spLocks noChangeShapeType="1"/>
          </p:cNvSpPr>
          <p:nvPr/>
        </p:nvSpPr>
        <p:spPr bwMode="auto">
          <a:xfrm>
            <a:off x="7726348" y="41547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65057A1F-EC62-4317-8731-1459C9ABB911}"/>
              </a:ext>
            </a:extLst>
          </p:cNvPr>
          <p:cNvSpPr>
            <a:spLocks noChangeShapeType="1"/>
          </p:cNvSpPr>
          <p:nvPr/>
        </p:nvSpPr>
        <p:spPr bwMode="auto">
          <a:xfrm>
            <a:off x="7497748" y="415473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8FD627B0-85F9-4032-B2C3-E6F4B166FAA2}"/>
              </a:ext>
            </a:extLst>
          </p:cNvPr>
          <p:cNvSpPr txBox="1">
            <a:spLocks noChangeArrowheads="1"/>
          </p:cNvSpPr>
          <p:nvPr/>
        </p:nvSpPr>
        <p:spPr bwMode="auto">
          <a:xfrm>
            <a:off x="7497748" y="369753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C335F0F7-BF63-437F-B63A-7CE915893103}"/>
              </a:ext>
            </a:extLst>
          </p:cNvPr>
          <p:cNvSpPr txBox="1">
            <a:spLocks noChangeArrowheads="1"/>
          </p:cNvSpPr>
          <p:nvPr/>
        </p:nvSpPr>
        <p:spPr bwMode="auto">
          <a:xfrm>
            <a:off x="7783498" y="421188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AutoShape 10">
            <a:extLst>
              <a:ext uri="{FF2B5EF4-FFF2-40B4-BE49-F238E27FC236}">
                <a16:creationId xmlns:a16="http://schemas.microsoft.com/office/drawing/2014/main" id="{CD3D873E-71B6-425E-BF42-70AC2A345E58}"/>
              </a:ext>
            </a:extLst>
          </p:cNvPr>
          <p:cNvSpPr>
            <a:spLocks/>
          </p:cNvSpPr>
          <p:nvPr/>
        </p:nvSpPr>
        <p:spPr bwMode="auto">
          <a:xfrm rot="5400000">
            <a:off x="6154723" y="1268660"/>
            <a:ext cx="171450" cy="4800600"/>
          </a:xfrm>
          <a:prstGeom prst="leftBracket">
            <a:avLst>
              <a:gd name="adj" fmla="val 233333"/>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B6D8D94E-9581-44AA-8D1B-6C59EAEF5E07}"/>
              </a:ext>
            </a:extLst>
          </p:cNvPr>
          <p:cNvSpPr txBox="1">
            <a:spLocks noChangeArrowheads="1"/>
          </p:cNvSpPr>
          <p:nvPr/>
        </p:nvSpPr>
        <p:spPr bwMode="auto">
          <a:xfrm>
            <a:off x="5840398" y="358323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2">
            <a:extLst>
              <a:ext uri="{FF2B5EF4-FFF2-40B4-BE49-F238E27FC236}">
                <a16:creationId xmlns:a16="http://schemas.microsoft.com/office/drawing/2014/main" id="{9C9E764D-0970-49BB-ABCA-85FC521C90B9}"/>
              </a:ext>
            </a:extLst>
          </p:cNvPr>
          <p:cNvSpPr>
            <a:spLocks noChangeShapeType="1"/>
          </p:cNvSpPr>
          <p:nvPr/>
        </p:nvSpPr>
        <p:spPr bwMode="auto">
          <a:xfrm>
            <a:off x="7726348" y="4440485"/>
            <a:ext cx="18288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Oval 13">
            <a:extLst>
              <a:ext uri="{FF2B5EF4-FFF2-40B4-BE49-F238E27FC236}">
                <a16:creationId xmlns:a16="http://schemas.microsoft.com/office/drawing/2014/main" id="{81718485-378E-4746-A2A8-C51315E610A9}"/>
              </a:ext>
            </a:extLst>
          </p:cNvPr>
          <p:cNvSpPr>
            <a:spLocks noChangeArrowheads="1"/>
          </p:cNvSpPr>
          <p:nvPr/>
        </p:nvSpPr>
        <p:spPr bwMode="auto">
          <a:xfrm>
            <a:off x="8583598" y="438333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86AE3DE-8412-4969-AC5A-11FD6151CA79}"/>
              </a:ext>
            </a:extLst>
          </p:cNvPr>
          <p:cNvSpPr>
            <a:spLocks noChangeShapeType="1"/>
          </p:cNvSpPr>
          <p:nvPr/>
        </p:nvSpPr>
        <p:spPr bwMode="auto">
          <a:xfrm>
            <a:off x="3668698" y="41547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4931F26C-7839-4DD6-AE2B-23FBC6F6B0A6}"/>
              </a:ext>
            </a:extLst>
          </p:cNvPr>
          <p:cNvSpPr>
            <a:spLocks noChangeShapeType="1"/>
          </p:cNvSpPr>
          <p:nvPr/>
        </p:nvSpPr>
        <p:spPr bwMode="auto">
          <a:xfrm>
            <a:off x="3440098" y="415473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6">
            <a:extLst>
              <a:ext uri="{FF2B5EF4-FFF2-40B4-BE49-F238E27FC236}">
                <a16:creationId xmlns:a16="http://schemas.microsoft.com/office/drawing/2014/main" id="{62B791D4-E5F7-4A9C-8AB1-E6BA730360A1}"/>
              </a:ext>
            </a:extLst>
          </p:cNvPr>
          <p:cNvSpPr txBox="1">
            <a:spLocks noChangeArrowheads="1"/>
          </p:cNvSpPr>
          <p:nvPr/>
        </p:nvSpPr>
        <p:spPr bwMode="auto">
          <a:xfrm>
            <a:off x="3440098" y="392613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7">
            <a:extLst>
              <a:ext uri="{FF2B5EF4-FFF2-40B4-BE49-F238E27FC236}">
                <a16:creationId xmlns:a16="http://schemas.microsoft.com/office/drawing/2014/main" id="{1B094A7E-DC9C-42E3-89B7-B442AAC3BF12}"/>
              </a:ext>
            </a:extLst>
          </p:cNvPr>
          <p:cNvSpPr>
            <a:spLocks noChangeShapeType="1"/>
          </p:cNvSpPr>
          <p:nvPr/>
        </p:nvSpPr>
        <p:spPr bwMode="auto">
          <a:xfrm>
            <a:off x="3040048" y="438333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F723CBC3-2CEF-4BBD-87B1-26CFCDBA547F}"/>
              </a:ext>
            </a:extLst>
          </p:cNvPr>
          <p:cNvSpPr txBox="1">
            <a:spLocks noChangeArrowheads="1"/>
          </p:cNvSpPr>
          <p:nvPr/>
        </p:nvSpPr>
        <p:spPr bwMode="auto">
          <a:xfrm>
            <a:off x="2811448" y="415473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0C2E4EC0-9F8C-4F35-A1AE-570DD62BC9F1}"/>
              </a:ext>
            </a:extLst>
          </p:cNvPr>
          <p:cNvSpPr>
            <a:spLocks noChangeShapeType="1"/>
          </p:cNvSpPr>
          <p:nvPr/>
        </p:nvSpPr>
        <p:spPr bwMode="auto">
          <a:xfrm>
            <a:off x="4297348" y="438333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8EB1091A-19FA-49FF-8F10-0EA6BFECB3A9}"/>
              </a:ext>
            </a:extLst>
          </p:cNvPr>
          <p:cNvSpPr txBox="1">
            <a:spLocks noChangeArrowheads="1"/>
          </p:cNvSpPr>
          <p:nvPr/>
        </p:nvSpPr>
        <p:spPr bwMode="auto">
          <a:xfrm>
            <a:off x="4068748" y="415473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B7F75D90-B38D-44ED-B63A-388C3F2E90D8}"/>
              </a:ext>
            </a:extLst>
          </p:cNvPr>
          <p:cNvSpPr>
            <a:spLocks noChangeShapeType="1"/>
          </p:cNvSpPr>
          <p:nvPr/>
        </p:nvSpPr>
        <p:spPr bwMode="auto">
          <a:xfrm>
            <a:off x="2925748" y="438333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2">
            <a:extLst>
              <a:ext uri="{FF2B5EF4-FFF2-40B4-BE49-F238E27FC236}">
                <a16:creationId xmlns:a16="http://schemas.microsoft.com/office/drawing/2014/main" id="{55F72FE0-5044-4F09-9F66-2EB9E03F3133}"/>
              </a:ext>
            </a:extLst>
          </p:cNvPr>
          <p:cNvSpPr>
            <a:spLocks noChangeShapeType="1"/>
          </p:cNvSpPr>
          <p:nvPr/>
        </p:nvSpPr>
        <p:spPr bwMode="auto">
          <a:xfrm>
            <a:off x="4183048" y="438333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4E5880E6-357A-4175-919B-9A737D7C379D}"/>
              </a:ext>
            </a:extLst>
          </p:cNvPr>
          <p:cNvSpPr>
            <a:spLocks noChangeShapeType="1"/>
          </p:cNvSpPr>
          <p:nvPr/>
        </p:nvSpPr>
        <p:spPr bwMode="auto">
          <a:xfrm>
            <a:off x="3040048" y="4497635"/>
            <a:ext cx="12573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Oval 24">
            <a:extLst>
              <a:ext uri="{FF2B5EF4-FFF2-40B4-BE49-F238E27FC236}">
                <a16:creationId xmlns:a16="http://schemas.microsoft.com/office/drawing/2014/main" id="{7B75F734-8B1F-465E-9D5E-B17FBE5A415F}"/>
              </a:ext>
            </a:extLst>
          </p:cNvPr>
          <p:cNvSpPr>
            <a:spLocks noChangeArrowheads="1"/>
          </p:cNvSpPr>
          <p:nvPr/>
        </p:nvSpPr>
        <p:spPr bwMode="auto">
          <a:xfrm>
            <a:off x="3611548" y="444048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84E43E18-762F-41F8-9BAE-D5963B2AB233}"/>
              </a:ext>
            </a:extLst>
          </p:cNvPr>
          <p:cNvSpPr>
            <a:spLocks noChangeShapeType="1"/>
          </p:cNvSpPr>
          <p:nvPr/>
        </p:nvSpPr>
        <p:spPr bwMode="auto">
          <a:xfrm>
            <a:off x="9555148" y="41547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FC0A88CE-8CAB-4FD2-931B-8F85F2BDA390}"/>
              </a:ext>
            </a:extLst>
          </p:cNvPr>
          <p:cNvSpPr>
            <a:spLocks noChangeShapeType="1"/>
          </p:cNvSpPr>
          <p:nvPr/>
        </p:nvSpPr>
        <p:spPr bwMode="auto">
          <a:xfrm>
            <a:off x="9326548" y="415473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7">
            <a:extLst>
              <a:ext uri="{FF2B5EF4-FFF2-40B4-BE49-F238E27FC236}">
                <a16:creationId xmlns:a16="http://schemas.microsoft.com/office/drawing/2014/main" id="{C07A97B7-8454-43D2-889A-681EF1534D6A}"/>
              </a:ext>
            </a:extLst>
          </p:cNvPr>
          <p:cNvSpPr txBox="1">
            <a:spLocks noChangeArrowheads="1"/>
          </p:cNvSpPr>
          <p:nvPr/>
        </p:nvSpPr>
        <p:spPr bwMode="auto">
          <a:xfrm>
            <a:off x="9326548" y="386898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A51ED962-DFDF-44AD-81E1-40E6A98E60D1}"/>
              </a:ext>
            </a:extLst>
          </p:cNvPr>
          <p:cNvSpPr>
            <a:spLocks noChangeShapeType="1"/>
          </p:cNvSpPr>
          <p:nvPr/>
        </p:nvSpPr>
        <p:spPr bwMode="auto">
          <a:xfrm>
            <a:off x="8926498" y="4326185"/>
            <a:ext cx="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2A0715EB-C847-48AC-B1A0-13D8A2B5030A}"/>
              </a:ext>
            </a:extLst>
          </p:cNvPr>
          <p:cNvSpPr>
            <a:spLocks noChangeShapeType="1"/>
          </p:cNvSpPr>
          <p:nvPr/>
        </p:nvSpPr>
        <p:spPr bwMode="auto">
          <a:xfrm>
            <a:off x="9269398" y="432618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0">
            <a:extLst>
              <a:ext uri="{FF2B5EF4-FFF2-40B4-BE49-F238E27FC236}">
                <a16:creationId xmlns:a16="http://schemas.microsoft.com/office/drawing/2014/main" id="{19ACB4DB-45E8-44CD-BA38-E34CA1704C7D}"/>
              </a:ext>
            </a:extLst>
          </p:cNvPr>
          <p:cNvSpPr txBox="1">
            <a:spLocks noChangeArrowheads="1"/>
          </p:cNvSpPr>
          <p:nvPr/>
        </p:nvSpPr>
        <p:spPr bwMode="auto">
          <a:xfrm>
            <a:off x="8640748" y="4326185"/>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1">
            <a:extLst>
              <a:ext uri="{FF2B5EF4-FFF2-40B4-BE49-F238E27FC236}">
                <a16:creationId xmlns:a16="http://schemas.microsoft.com/office/drawing/2014/main" id="{ADACB72B-7F9D-405D-A203-06C4AA43A720}"/>
              </a:ext>
            </a:extLst>
          </p:cNvPr>
          <p:cNvSpPr txBox="1">
            <a:spLocks noChangeArrowheads="1"/>
          </p:cNvSpPr>
          <p:nvPr/>
        </p:nvSpPr>
        <p:spPr bwMode="auto">
          <a:xfrm>
            <a:off x="8926498" y="4326185"/>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2">
            <a:extLst>
              <a:ext uri="{FF2B5EF4-FFF2-40B4-BE49-F238E27FC236}">
                <a16:creationId xmlns:a16="http://schemas.microsoft.com/office/drawing/2014/main" id="{A86EE9B8-A6B1-4904-82DA-3E3720D9B3C3}"/>
              </a:ext>
            </a:extLst>
          </p:cNvPr>
          <p:cNvSpPr txBox="1">
            <a:spLocks noChangeArrowheads="1"/>
          </p:cNvSpPr>
          <p:nvPr/>
        </p:nvSpPr>
        <p:spPr bwMode="auto">
          <a:xfrm>
            <a:off x="8697898" y="4154735"/>
            <a:ext cx="3619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33">
            <a:extLst>
              <a:ext uri="{FF2B5EF4-FFF2-40B4-BE49-F238E27FC236}">
                <a16:creationId xmlns:a16="http://schemas.microsoft.com/office/drawing/2014/main" id="{E60263AC-229B-4159-BF1C-C47E1AEC2EB0}"/>
              </a:ext>
            </a:extLst>
          </p:cNvPr>
          <p:cNvSpPr txBox="1">
            <a:spLocks noChangeArrowheads="1"/>
          </p:cNvSpPr>
          <p:nvPr/>
        </p:nvSpPr>
        <p:spPr bwMode="auto">
          <a:xfrm>
            <a:off x="9040798" y="4154735"/>
            <a:ext cx="4381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34">
            <a:extLst>
              <a:ext uri="{FF2B5EF4-FFF2-40B4-BE49-F238E27FC236}">
                <a16:creationId xmlns:a16="http://schemas.microsoft.com/office/drawing/2014/main" id="{518E855E-D7B7-450F-885A-025FB2243A78}"/>
              </a:ext>
            </a:extLst>
          </p:cNvPr>
          <p:cNvSpPr txBox="1">
            <a:spLocks noChangeArrowheads="1"/>
          </p:cNvSpPr>
          <p:nvPr/>
        </p:nvSpPr>
        <p:spPr bwMode="auto">
          <a:xfrm>
            <a:off x="3211498" y="4269035"/>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35">
            <a:extLst>
              <a:ext uri="{FF2B5EF4-FFF2-40B4-BE49-F238E27FC236}">
                <a16:creationId xmlns:a16="http://schemas.microsoft.com/office/drawing/2014/main" id="{52D81CA5-34B1-42AF-8891-640CD812132E}"/>
              </a:ext>
            </a:extLst>
          </p:cNvPr>
          <p:cNvSpPr txBox="1">
            <a:spLocks noChangeArrowheads="1"/>
          </p:cNvSpPr>
          <p:nvPr/>
        </p:nvSpPr>
        <p:spPr bwMode="auto">
          <a:xfrm>
            <a:off x="3782998" y="4269035"/>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36">
            <a:extLst>
              <a:ext uri="{FF2B5EF4-FFF2-40B4-BE49-F238E27FC236}">
                <a16:creationId xmlns:a16="http://schemas.microsoft.com/office/drawing/2014/main" id="{5527AA91-E327-48E9-8C5A-6F3192F5E988}"/>
              </a:ext>
            </a:extLst>
          </p:cNvPr>
          <p:cNvSpPr txBox="1">
            <a:spLocks noChangeArrowheads="1"/>
          </p:cNvSpPr>
          <p:nvPr/>
        </p:nvSpPr>
        <p:spPr bwMode="auto">
          <a:xfrm>
            <a:off x="9612298" y="421188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37">
            <a:extLst>
              <a:ext uri="{FF2B5EF4-FFF2-40B4-BE49-F238E27FC236}">
                <a16:creationId xmlns:a16="http://schemas.microsoft.com/office/drawing/2014/main" id="{81A91331-1BFD-4FFE-89F8-F11BD9E5A365}"/>
              </a:ext>
            </a:extLst>
          </p:cNvPr>
          <p:cNvSpPr>
            <a:spLocks noChangeShapeType="1"/>
          </p:cNvSpPr>
          <p:nvPr/>
        </p:nvSpPr>
        <p:spPr bwMode="auto">
          <a:xfrm>
            <a:off x="7154848" y="6040684"/>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38">
            <a:extLst>
              <a:ext uri="{FF2B5EF4-FFF2-40B4-BE49-F238E27FC236}">
                <a16:creationId xmlns:a16="http://schemas.microsoft.com/office/drawing/2014/main" id="{1C23EC01-4524-4812-AC10-71DE8DE1DC9C}"/>
              </a:ext>
            </a:extLst>
          </p:cNvPr>
          <p:cNvSpPr>
            <a:spLocks noChangeShapeType="1"/>
          </p:cNvSpPr>
          <p:nvPr/>
        </p:nvSpPr>
        <p:spPr bwMode="auto">
          <a:xfrm>
            <a:off x="8697898" y="564063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39">
            <a:extLst>
              <a:ext uri="{FF2B5EF4-FFF2-40B4-BE49-F238E27FC236}">
                <a16:creationId xmlns:a16="http://schemas.microsoft.com/office/drawing/2014/main" id="{1B7E0A08-CAF1-4DC9-A677-6ACBC67B8292}"/>
              </a:ext>
            </a:extLst>
          </p:cNvPr>
          <p:cNvSpPr>
            <a:spLocks noChangeShapeType="1"/>
          </p:cNvSpPr>
          <p:nvPr/>
        </p:nvSpPr>
        <p:spPr bwMode="auto">
          <a:xfrm>
            <a:off x="8469298" y="564063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40">
            <a:extLst>
              <a:ext uri="{FF2B5EF4-FFF2-40B4-BE49-F238E27FC236}">
                <a16:creationId xmlns:a16="http://schemas.microsoft.com/office/drawing/2014/main" id="{45354EAE-BC54-4D86-BD7A-814F127A2DE0}"/>
              </a:ext>
            </a:extLst>
          </p:cNvPr>
          <p:cNvSpPr txBox="1">
            <a:spLocks noChangeArrowheads="1"/>
          </p:cNvSpPr>
          <p:nvPr/>
        </p:nvSpPr>
        <p:spPr bwMode="auto">
          <a:xfrm>
            <a:off x="8469298" y="535488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41">
            <a:extLst>
              <a:ext uri="{FF2B5EF4-FFF2-40B4-BE49-F238E27FC236}">
                <a16:creationId xmlns:a16="http://schemas.microsoft.com/office/drawing/2014/main" id="{765737FD-4A7B-4991-BDA6-8270FA002664}"/>
              </a:ext>
            </a:extLst>
          </p:cNvPr>
          <p:cNvSpPr>
            <a:spLocks noChangeShapeType="1"/>
          </p:cNvSpPr>
          <p:nvPr/>
        </p:nvSpPr>
        <p:spPr bwMode="auto">
          <a:xfrm>
            <a:off x="7840648" y="564063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42">
            <a:extLst>
              <a:ext uri="{FF2B5EF4-FFF2-40B4-BE49-F238E27FC236}">
                <a16:creationId xmlns:a16="http://schemas.microsoft.com/office/drawing/2014/main" id="{5BFFA311-08A0-4EC5-A2FF-66665AEAEA14}"/>
              </a:ext>
            </a:extLst>
          </p:cNvPr>
          <p:cNvSpPr>
            <a:spLocks noChangeShapeType="1"/>
          </p:cNvSpPr>
          <p:nvPr/>
        </p:nvSpPr>
        <p:spPr bwMode="auto">
          <a:xfrm>
            <a:off x="7612048" y="564063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43">
            <a:extLst>
              <a:ext uri="{FF2B5EF4-FFF2-40B4-BE49-F238E27FC236}">
                <a16:creationId xmlns:a16="http://schemas.microsoft.com/office/drawing/2014/main" id="{2F6C4D51-C7B2-4BBC-BFF8-0EC7AFFAAA09}"/>
              </a:ext>
            </a:extLst>
          </p:cNvPr>
          <p:cNvSpPr txBox="1">
            <a:spLocks noChangeArrowheads="1"/>
          </p:cNvSpPr>
          <p:nvPr/>
        </p:nvSpPr>
        <p:spPr bwMode="auto">
          <a:xfrm>
            <a:off x="7612048" y="535488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44">
            <a:extLst>
              <a:ext uri="{FF2B5EF4-FFF2-40B4-BE49-F238E27FC236}">
                <a16:creationId xmlns:a16="http://schemas.microsoft.com/office/drawing/2014/main" id="{71549E30-8C33-44AD-99EA-5A3CD19233CB}"/>
              </a:ext>
            </a:extLst>
          </p:cNvPr>
          <p:cNvSpPr txBox="1">
            <a:spLocks noChangeArrowheads="1"/>
          </p:cNvSpPr>
          <p:nvPr/>
        </p:nvSpPr>
        <p:spPr bwMode="auto">
          <a:xfrm>
            <a:off x="8983648" y="6097834"/>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45">
            <a:extLst>
              <a:ext uri="{FF2B5EF4-FFF2-40B4-BE49-F238E27FC236}">
                <a16:creationId xmlns:a16="http://schemas.microsoft.com/office/drawing/2014/main" id="{8DC81FBB-5F23-4A98-A91F-EAC070E33E47}"/>
              </a:ext>
            </a:extLst>
          </p:cNvPr>
          <p:cNvSpPr txBox="1">
            <a:spLocks noChangeArrowheads="1"/>
          </p:cNvSpPr>
          <p:nvPr/>
        </p:nvSpPr>
        <p:spPr bwMode="auto">
          <a:xfrm>
            <a:off x="8069248" y="6097834"/>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AutoShape 46">
            <a:extLst>
              <a:ext uri="{FF2B5EF4-FFF2-40B4-BE49-F238E27FC236}">
                <a16:creationId xmlns:a16="http://schemas.microsoft.com/office/drawing/2014/main" id="{1D2D4E93-1A50-4D83-BBC0-C3E9C127CDC9}"/>
              </a:ext>
            </a:extLst>
          </p:cNvPr>
          <p:cNvSpPr>
            <a:spLocks/>
          </p:cNvSpPr>
          <p:nvPr/>
        </p:nvSpPr>
        <p:spPr bwMode="auto">
          <a:xfrm rot="5400000">
            <a:off x="8526448" y="4211884"/>
            <a:ext cx="171450" cy="1543050"/>
          </a:xfrm>
          <a:prstGeom prst="leftBracket">
            <a:avLst>
              <a:gd name="adj" fmla="val 75000"/>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47">
            <a:extLst>
              <a:ext uri="{FF2B5EF4-FFF2-40B4-BE49-F238E27FC236}">
                <a16:creationId xmlns:a16="http://schemas.microsoft.com/office/drawing/2014/main" id="{A6F09217-E2CD-468D-AD25-CEAA0B05614E}"/>
              </a:ext>
            </a:extLst>
          </p:cNvPr>
          <p:cNvSpPr txBox="1">
            <a:spLocks noChangeArrowheads="1"/>
          </p:cNvSpPr>
          <p:nvPr/>
        </p:nvSpPr>
        <p:spPr bwMode="auto">
          <a:xfrm>
            <a:off x="8126398" y="461193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AutoShape 48">
            <a:extLst>
              <a:ext uri="{FF2B5EF4-FFF2-40B4-BE49-F238E27FC236}">
                <a16:creationId xmlns:a16="http://schemas.microsoft.com/office/drawing/2014/main" id="{CEB14C6B-1DF5-4DB2-875E-5C219C946164}"/>
              </a:ext>
            </a:extLst>
          </p:cNvPr>
          <p:cNvSpPr>
            <a:spLocks/>
          </p:cNvSpPr>
          <p:nvPr/>
        </p:nvSpPr>
        <p:spPr bwMode="auto">
          <a:xfrm rot="5400000">
            <a:off x="8197835" y="4826247"/>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AutoShape 49">
            <a:extLst>
              <a:ext uri="{FF2B5EF4-FFF2-40B4-BE49-F238E27FC236}">
                <a16:creationId xmlns:a16="http://schemas.microsoft.com/office/drawing/2014/main" id="{DF3D795D-5A84-434D-BEAD-F90DFC6375FC}"/>
              </a:ext>
            </a:extLst>
          </p:cNvPr>
          <p:cNvSpPr>
            <a:spLocks/>
          </p:cNvSpPr>
          <p:nvPr/>
        </p:nvSpPr>
        <p:spPr bwMode="auto">
          <a:xfrm rot="5400000">
            <a:off x="9055085" y="4826247"/>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50">
            <a:extLst>
              <a:ext uri="{FF2B5EF4-FFF2-40B4-BE49-F238E27FC236}">
                <a16:creationId xmlns:a16="http://schemas.microsoft.com/office/drawing/2014/main" id="{F9B03762-6104-4DE4-A6E9-345A4C20C5F1}"/>
              </a:ext>
            </a:extLst>
          </p:cNvPr>
          <p:cNvSpPr>
            <a:spLocks noChangeShapeType="1"/>
          </p:cNvSpPr>
          <p:nvPr/>
        </p:nvSpPr>
        <p:spPr bwMode="auto">
          <a:xfrm>
            <a:off x="9040798" y="581208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51">
            <a:extLst>
              <a:ext uri="{FF2B5EF4-FFF2-40B4-BE49-F238E27FC236}">
                <a16:creationId xmlns:a16="http://schemas.microsoft.com/office/drawing/2014/main" id="{DD1A96AB-7F7D-48DB-A318-E56C5456BBBB}"/>
              </a:ext>
            </a:extLst>
          </p:cNvPr>
          <p:cNvSpPr>
            <a:spLocks noChangeShapeType="1"/>
          </p:cNvSpPr>
          <p:nvPr/>
        </p:nvSpPr>
        <p:spPr bwMode="auto">
          <a:xfrm>
            <a:off x="9440848" y="581208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52">
            <a:extLst>
              <a:ext uri="{FF2B5EF4-FFF2-40B4-BE49-F238E27FC236}">
                <a16:creationId xmlns:a16="http://schemas.microsoft.com/office/drawing/2014/main" id="{F1AA407E-BFFC-4A4B-A864-9E29295B4C14}"/>
              </a:ext>
            </a:extLst>
          </p:cNvPr>
          <p:cNvSpPr>
            <a:spLocks noChangeShapeType="1"/>
          </p:cNvSpPr>
          <p:nvPr/>
        </p:nvSpPr>
        <p:spPr bwMode="auto">
          <a:xfrm>
            <a:off x="9669448" y="564063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53">
            <a:extLst>
              <a:ext uri="{FF2B5EF4-FFF2-40B4-BE49-F238E27FC236}">
                <a16:creationId xmlns:a16="http://schemas.microsoft.com/office/drawing/2014/main" id="{9F683218-E5F1-470B-BC24-E84FDAE39994}"/>
              </a:ext>
            </a:extLst>
          </p:cNvPr>
          <p:cNvSpPr>
            <a:spLocks noChangeShapeType="1"/>
          </p:cNvSpPr>
          <p:nvPr/>
        </p:nvSpPr>
        <p:spPr bwMode="auto">
          <a:xfrm>
            <a:off x="9440848" y="564063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54">
            <a:extLst>
              <a:ext uri="{FF2B5EF4-FFF2-40B4-BE49-F238E27FC236}">
                <a16:creationId xmlns:a16="http://schemas.microsoft.com/office/drawing/2014/main" id="{B71E86CD-2E2F-4710-A4B5-AF8E97B8FDA3}"/>
              </a:ext>
            </a:extLst>
          </p:cNvPr>
          <p:cNvSpPr txBox="1">
            <a:spLocks noChangeArrowheads="1"/>
          </p:cNvSpPr>
          <p:nvPr/>
        </p:nvSpPr>
        <p:spPr bwMode="auto">
          <a:xfrm>
            <a:off x="9440848" y="535488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55">
            <a:extLst>
              <a:ext uri="{FF2B5EF4-FFF2-40B4-BE49-F238E27FC236}">
                <a16:creationId xmlns:a16="http://schemas.microsoft.com/office/drawing/2014/main" id="{0E076073-FA00-4586-970E-95D40E4F6484}"/>
              </a:ext>
            </a:extLst>
          </p:cNvPr>
          <p:cNvSpPr txBox="1">
            <a:spLocks noChangeArrowheads="1"/>
          </p:cNvSpPr>
          <p:nvPr/>
        </p:nvSpPr>
        <p:spPr bwMode="auto">
          <a:xfrm>
            <a:off x="8697898" y="5754934"/>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56">
            <a:extLst>
              <a:ext uri="{FF2B5EF4-FFF2-40B4-BE49-F238E27FC236}">
                <a16:creationId xmlns:a16="http://schemas.microsoft.com/office/drawing/2014/main" id="{79A73F0C-281B-4414-B31A-A5BD27CD02C9}"/>
              </a:ext>
            </a:extLst>
          </p:cNvPr>
          <p:cNvSpPr txBox="1">
            <a:spLocks noChangeArrowheads="1"/>
          </p:cNvSpPr>
          <p:nvPr/>
        </p:nvSpPr>
        <p:spPr bwMode="auto">
          <a:xfrm>
            <a:off x="9097948" y="5754934"/>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0811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000"/>
                                        <p:tgtEl>
                                          <p:spTgt spid="11"/>
                                        </p:tgtEl>
                                      </p:cBhvr>
                                    </p:animEffect>
                                    <p:anim calcmode="lin" valueType="num">
                                      <p:cBhvr>
                                        <p:cTn id="55" dur="1000" fill="hold"/>
                                        <p:tgtEl>
                                          <p:spTgt spid="11"/>
                                        </p:tgtEl>
                                        <p:attrNameLst>
                                          <p:attrName>ppt_x</p:attrName>
                                        </p:attrNameLst>
                                      </p:cBhvr>
                                      <p:tavLst>
                                        <p:tav tm="0">
                                          <p:val>
                                            <p:strVal val="#ppt_x"/>
                                          </p:val>
                                        </p:tav>
                                        <p:tav tm="100000">
                                          <p:val>
                                            <p:strVal val="#ppt_x"/>
                                          </p:val>
                                        </p:tav>
                                      </p:tavLst>
                                    </p:anim>
                                    <p:anim calcmode="lin" valueType="num">
                                      <p:cBhvr>
                                        <p:cTn id="56" dur="1000" fill="hold"/>
                                        <p:tgtEl>
                                          <p:spTgt spid="1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fade">
                                      <p:cBhvr>
                                        <p:cTn id="59" dur="1000"/>
                                        <p:tgtEl>
                                          <p:spTgt spid="12"/>
                                        </p:tgtEl>
                                      </p:cBhvr>
                                    </p:animEffect>
                                    <p:anim calcmode="lin" valueType="num">
                                      <p:cBhvr>
                                        <p:cTn id="60" dur="1000" fill="hold"/>
                                        <p:tgtEl>
                                          <p:spTgt spid="12"/>
                                        </p:tgtEl>
                                        <p:attrNameLst>
                                          <p:attrName>ppt_x</p:attrName>
                                        </p:attrNameLst>
                                      </p:cBhvr>
                                      <p:tavLst>
                                        <p:tav tm="0">
                                          <p:val>
                                            <p:strVal val="#ppt_x"/>
                                          </p:val>
                                        </p:tav>
                                        <p:tav tm="100000">
                                          <p:val>
                                            <p:strVal val="#ppt_x"/>
                                          </p:val>
                                        </p:tav>
                                      </p:tavLst>
                                    </p:anim>
                                    <p:anim calcmode="lin" valueType="num">
                                      <p:cBhvr>
                                        <p:cTn id="61" dur="1000" fill="hold"/>
                                        <p:tgtEl>
                                          <p:spTgt spid="1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fade">
                                      <p:cBhvr>
                                        <p:cTn id="64" dur="1000"/>
                                        <p:tgtEl>
                                          <p:spTgt spid="13"/>
                                        </p:tgtEl>
                                      </p:cBhvr>
                                    </p:animEffect>
                                    <p:anim calcmode="lin" valueType="num">
                                      <p:cBhvr>
                                        <p:cTn id="65" dur="1000" fill="hold"/>
                                        <p:tgtEl>
                                          <p:spTgt spid="13"/>
                                        </p:tgtEl>
                                        <p:attrNameLst>
                                          <p:attrName>ppt_x</p:attrName>
                                        </p:attrNameLst>
                                      </p:cBhvr>
                                      <p:tavLst>
                                        <p:tav tm="0">
                                          <p:val>
                                            <p:strVal val="#ppt_x"/>
                                          </p:val>
                                        </p:tav>
                                        <p:tav tm="100000">
                                          <p:val>
                                            <p:strVal val="#ppt_x"/>
                                          </p:val>
                                        </p:tav>
                                      </p:tavLst>
                                    </p:anim>
                                    <p:anim calcmode="lin" valueType="num">
                                      <p:cBhvr>
                                        <p:cTn id="66" dur="1000" fill="hold"/>
                                        <p:tgtEl>
                                          <p:spTgt spid="1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fade">
                                      <p:cBhvr>
                                        <p:cTn id="69" dur="1000"/>
                                        <p:tgtEl>
                                          <p:spTgt spid="14"/>
                                        </p:tgtEl>
                                      </p:cBhvr>
                                    </p:animEffect>
                                    <p:anim calcmode="lin" valueType="num">
                                      <p:cBhvr>
                                        <p:cTn id="70" dur="1000" fill="hold"/>
                                        <p:tgtEl>
                                          <p:spTgt spid="14"/>
                                        </p:tgtEl>
                                        <p:attrNameLst>
                                          <p:attrName>ppt_x</p:attrName>
                                        </p:attrNameLst>
                                      </p:cBhvr>
                                      <p:tavLst>
                                        <p:tav tm="0">
                                          <p:val>
                                            <p:strVal val="#ppt_x"/>
                                          </p:val>
                                        </p:tav>
                                        <p:tav tm="100000">
                                          <p:val>
                                            <p:strVal val="#ppt_x"/>
                                          </p:val>
                                        </p:tav>
                                      </p:tavLst>
                                    </p:anim>
                                    <p:anim calcmode="lin" valueType="num">
                                      <p:cBhvr>
                                        <p:cTn id="71" dur="1000" fill="hold"/>
                                        <p:tgtEl>
                                          <p:spTgt spid="1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1000" fill="hold"/>
                                        <p:tgtEl>
                                          <p:spTgt spid="15"/>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1000"/>
                                        <p:tgtEl>
                                          <p:spTgt spid="16"/>
                                        </p:tgtEl>
                                      </p:cBhvr>
                                    </p:animEffect>
                                    <p:anim calcmode="lin" valueType="num">
                                      <p:cBhvr>
                                        <p:cTn id="80" dur="1000" fill="hold"/>
                                        <p:tgtEl>
                                          <p:spTgt spid="16"/>
                                        </p:tgtEl>
                                        <p:attrNameLst>
                                          <p:attrName>ppt_x</p:attrName>
                                        </p:attrNameLst>
                                      </p:cBhvr>
                                      <p:tavLst>
                                        <p:tav tm="0">
                                          <p:val>
                                            <p:strVal val="#ppt_x"/>
                                          </p:val>
                                        </p:tav>
                                        <p:tav tm="100000">
                                          <p:val>
                                            <p:strVal val="#ppt_x"/>
                                          </p:val>
                                        </p:tav>
                                      </p:tavLst>
                                    </p:anim>
                                    <p:anim calcmode="lin" valueType="num">
                                      <p:cBhvr>
                                        <p:cTn id="81" dur="1000" fill="hold"/>
                                        <p:tgtEl>
                                          <p:spTgt spid="1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1000"/>
                                        <p:tgtEl>
                                          <p:spTgt spid="17"/>
                                        </p:tgtEl>
                                      </p:cBhvr>
                                    </p:animEffect>
                                    <p:anim calcmode="lin" valueType="num">
                                      <p:cBhvr>
                                        <p:cTn id="85" dur="1000" fill="hold"/>
                                        <p:tgtEl>
                                          <p:spTgt spid="17"/>
                                        </p:tgtEl>
                                        <p:attrNameLst>
                                          <p:attrName>ppt_x</p:attrName>
                                        </p:attrNameLst>
                                      </p:cBhvr>
                                      <p:tavLst>
                                        <p:tav tm="0">
                                          <p:val>
                                            <p:strVal val="#ppt_x"/>
                                          </p:val>
                                        </p:tav>
                                        <p:tav tm="100000">
                                          <p:val>
                                            <p:strVal val="#ppt_x"/>
                                          </p:val>
                                        </p:tav>
                                      </p:tavLst>
                                    </p:anim>
                                    <p:anim calcmode="lin" valueType="num">
                                      <p:cBhvr>
                                        <p:cTn id="86" dur="1000" fill="hold"/>
                                        <p:tgtEl>
                                          <p:spTgt spid="17"/>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fade">
                                      <p:cBhvr>
                                        <p:cTn id="89" dur="1000"/>
                                        <p:tgtEl>
                                          <p:spTgt spid="18"/>
                                        </p:tgtEl>
                                      </p:cBhvr>
                                    </p:animEffect>
                                    <p:anim calcmode="lin" valueType="num">
                                      <p:cBhvr>
                                        <p:cTn id="90" dur="1000" fill="hold"/>
                                        <p:tgtEl>
                                          <p:spTgt spid="18"/>
                                        </p:tgtEl>
                                        <p:attrNameLst>
                                          <p:attrName>ppt_x</p:attrName>
                                        </p:attrNameLst>
                                      </p:cBhvr>
                                      <p:tavLst>
                                        <p:tav tm="0">
                                          <p:val>
                                            <p:strVal val="#ppt_x"/>
                                          </p:val>
                                        </p:tav>
                                        <p:tav tm="100000">
                                          <p:val>
                                            <p:strVal val="#ppt_x"/>
                                          </p:val>
                                        </p:tav>
                                      </p:tavLst>
                                    </p:anim>
                                    <p:anim calcmode="lin" valueType="num">
                                      <p:cBhvr>
                                        <p:cTn id="91" dur="1000" fill="hold"/>
                                        <p:tgtEl>
                                          <p:spTgt spid="18"/>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fade">
                                      <p:cBhvr>
                                        <p:cTn id="94" dur="1000"/>
                                        <p:tgtEl>
                                          <p:spTgt spid="19"/>
                                        </p:tgtEl>
                                      </p:cBhvr>
                                    </p:animEffect>
                                    <p:anim calcmode="lin" valueType="num">
                                      <p:cBhvr>
                                        <p:cTn id="95" dur="1000" fill="hold"/>
                                        <p:tgtEl>
                                          <p:spTgt spid="19"/>
                                        </p:tgtEl>
                                        <p:attrNameLst>
                                          <p:attrName>ppt_x</p:attrName>
                                        </p:attrNameLst>
                                      </p:cBhvr>
                                      <p:tavLst>
                                        <p:tav tm="0">
                                          <p:val>
                                            <p:strVal val="#ppt_x"/>
                                          </p:val>
                                        </p:tav>
                                        <p:tav tm="100000">
                                          <p:val>
                                            <p:strVal val="#ppt_x"/>
                                          </p:val>
                                        </p:tav>
                                      </p:tavLst>
                                    </p:anim>
                                    <p:anim calcmode="lin" valueType="num">
                                      <p:cBhvr>
                                        <p:cTn id="96" dur="1000" fill="hold"/>
                                        <p:tgtEl>
                                          <p:spTgt spid="19"/>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20"/>
                                        </p:tgtEl>
                                        <p:attrNameLst>
                                          <p:attrName>style.visibility</p:attrName>
                                        </p:attrNameLst>
                                      </p:cBhvr>
                                      <p:to>
                                        <p:strVal val="visible"/>
                                      </p:to>
                                    </p:set>
                                    <p:animEffect transition="in" filter="fade">
                                      <p:cBhvr>
                                        <p:cTn id="99" dur="1000"/>
                                        <p:tgtEl>
                                          <p:spTgt spid="20"/>
                                        </p:tgtEl>
                                      </p:cBhvr>
                                    </p:animEffect>
                                    <p:anim calcmode="lin" valueType="num">
                                      <p:cBhvr>
                                        <p:cTn id="100" dur="1000" fill="hold"/>
                                        <p:tgtEl>
                                          <p:spTgt spid="20"/>
                                        </p:tgtEl>
                                        <p:attrNameLst>
                                          <p:attrName>ppt_x</p:attrName>
                                        </p:attrNameLst>
                                      </p:cBhvr>
                                      <p:tavLst>
                                        <p:tav tm="0">
                                          <p:val>
                                            <p:strVal val="#ppt_x"/>
                                          </p:val>
                                        </p:tav>
                                        <p:tav tm="100000">
                                          <p:val>
                                            <p:strVal val="#ppt_x"/>
                                          </p:val>
                                        </p:tav>
                                      </p:tavLst>
                                    </p:anim>
                                    <p:anim calcmode="lin" valueType="num">
                                      <p:cBhvr>
                                        <p:cTn id="101" dur="1000" fill="hold"/>
                                        <p:tgtEl>
                                          <p:spTgt spid="20"/>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1"/>
                                        </p:tgtEl>
                                        <p:attrNameLst>
                                          <p:attrName>style.visibility</p:attrName>
                                        </p:attrNameLst>
                                      </p:cBhvr>
                                      <p:to>
                                        <p:strVal val="visible"/>
                                      </p:to>
                                    </p:set>
                                    <p:animEffect transition="in" filter="fade">
                                      <p:cBhvr>
                                        <p:cTn id="104" dur="1000"/>
                                        <p:tgtEl>
                                          <p:spTgt spid="21"/>
                                        </p:tgtEl>
                                      </p:cBhvr>
                                    </p:animEffect>
                                    <p:anim calcmode="lin" valueType="num">
                                      <p:cBhvr>
                                        <p:cTn id="105" dur="1000" fill="hold"/>
                                        <p:tgtEl>
                                          <p:spTgt spid="21"/>
                                        </p:tgtEl>
                                        <p:attrNameLst>
                                          <p:attrName>ppt_x</p:attrName>
                                        </p:attrNameLst>
                                      </p:cBhvr>
                                      <p:tavLst>
                                        <p:tav tm="0">
                                          <p:val>
                                            <p:strVal val="#ppt_x"/>
                                          </p:val>
                                        </p:tav>
                                        <p:tav tm="100000">
                                          <p:val>
                                            <p:strVal val="#ppt_x"/>
                                          </p:val>
                                        </p:tav>
                                      </p:tavLst>
                                    </p:anim>
                                    <p:anim calcmode="lin" valueType="num">
                                      <p:cBhvr>
                                        <p:cTn id="106" dur="1000" fill="hold"/>
                                        <p:tgtEl>
                                          <p:spTgt spid="21"/>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fade">
                                      <p:cBhvr>
                                        <p:cTn id="109" dur="1000"/>
                                        <p:tgtEl>
                                          <p:spTgt spid="22"/>
                                        </p:tgtEl>
                                      </p:cBhvr>
                                    </p:animEffect>
                                    <p:anim calcmode="lin" valueType="num">
                                      <p:cBhvr>
                                        <p:cTn id="110" dur="1000" fill="hold"/>
                                        <p:tgtEl>
                                          <p:spTgt spid="22"/>
                                        </p:tgtEl>
                                        <p:attrNameLst>
                                          <p:attrName>ppt_x</p:attrName>
                                        </p:attrNameLst>
                                      </p:cBhvr>
                                      <p:tavLst>
                                        <p:tav tm="0">
                                          <p:val>
                                            <p:strVal val="#ppt_x"/>
                                          </p:val>
                                        </p:tav>
                                        <p:tav tm="100000">
                                          <p:val>
                                            <p:strVal val="#ppt_x"/>
                                          </p:val>
                                        </p:tav>
                                      </p:tavLst>
                                    </p:anim>
                                    <p:anim calcmode="lin" valueType="num">
                                      <p:cBhvr>
                                        <p:cTn id="111" dur="1000" fill="hold"/>
                                        <p:tgtEl>
                                          <p:spTgt spid="22"/>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23"/>
                                        </p:tgtEl>
                                        <p:attrNameLst>
                                          <p:attrName>style.visibility</p:attrName>
                                        </p:attrNameLst>
                                      </p:cBhvr>
                                      <p:to>
                                        <p:strVal val="visible"/>
                                      </p:to>
                                    </p:set>
                                    <p:animEffect transition="in" filter="fade">
                                      <p:cBhvr>
                                        <p:cTn id="114" dur="1000"/>
                                        <p:tgtEl>
                                          <p:spTgt spid="23"/>
                                        </p:tgtEl>
                                      </p:cBhvr>
                                    </p:animEffect>
                                    <p:anim calcmode="lin" valueType="num">
                                      <p:cBhvr>
                                        <p:cTn id="115" dur="1000" fill="hold"/>
                                        <p:tgtEl>
                                          <p:spTgt spid="23"/>
                                        </p:tgtEl>
                                        <p:attrNameLst>
                                          <p:attrName>ppt_x</p:attrName>
                                        </p:attrNameLst>
                                      </p:cBhvr>
                                      <p:tavLst>
                                        <p:tav tm="0">
                                          <p:val>
                                            <p:strVal val="#ppt_x"/>
                                          </p:val>
                                        </p:tav>
                                        <p:tav tm="100000">
                                          <p:val>
                                            <p:strVal val="#ppt_x"/>
                                          </p:val>
                                        </p:tav>
                                      </p:tavLst>
                                    </p:anim>
                                    <p:anim calcmode="lin" valueType="num">
                                      <p:cBhvr>
                                        <p:cTn id="116" dur="1000" fill="hold"/>
                                        <p:tgtEl>
                                          <p:spTgt spid="23"/>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24"/>
                                        </p:tgtEl>
                                        <p:attrNameLst>
                                          <p:attrName>style.visibility</p:attrName>
                                        </p:attrNameLst>
                                      </p:cBhvr>
                                      <p:to>
                                        <p:strVal val="visible"/>
                                      </p:to>
                                    </p:set>
                                    <p:animEffect transition="in" filter="fade">
                                      <p:cBhvr>
                                        <p:cTn id="119" dur="1000"/>
                                        <p:tgtEl>
                                          <p:spTgt spid="24"/>
                                        </p:tgtEl>
                                      </p:cBhvr>
                                    </p:animEffect>
                                    <p:anim calcmode="lin" valueType="num">
                                      <p:cBhvr>
                                        <p:cTn id="120" dur="1000" fill="hold"/>
                                        <p:tgtEl>
                                          <p:spTgt spid="24"/>
                                        </p:tgtEl>
                                        <p:attrNameLst>
                                          <p:attrName>ppt_x</p:attrName>
                                        </p:attrNameLst>
                                      </p:cBhvr>
                                      <p:tavLst>
                                        <p:tav tm="0">
                                          <p:val>
                                            <p:strVal val="#ppt_x"/>
                                          </p:val>
                                        </p:tav>
                                        <p:tav tm="100000">
                                          <p:val>
                                            <p:strVal val="#ppt_x"/>
                                          </p:val>
                                        </p:tav>
                                      </p:tavLst>
                                    </p:anim>
                                    <p:anim calcmode="lin" valueType="num">
                                      <p:cBhvr>
                                        <p:cTn id="121" dur="1000" fill="hold"/>
                                        <p:tgtEl>
                                          <p:spTgt spid="24"/>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25"/>
                                        </p:tgtEl>
                                        <p:attrNameLst>
                                          <p:attrName>style.visibility</p:attrName>
                                        </p:attrNameLst>
                                      </p:cBhvr>
                                      <p:to>
                                        <p:strVal val="visible"/>
                                      </p:to>
                                    </p:set>
                                    <p:animEffect transition="in" filter="fade">
                                      <p:cBhvr>
                                        <p:cTn id="124" dur="1000"/>
                                        <p:tgtEl>
                                          <p:spTgt spid="25"/>
                                        </p:tgtEl>
                                      </p:cBhvr>
                                    </p:animEffect>
                                    <p:anim calcmode="lin" valueType="num">
                                      <p:cBhvr>
                                        <p:cTn id="125" dur="1000" fill="hold"/>
                                        <p:tgtEl>
                                          <p:spTgt spid="25"/>
                                        </p:tgtEl>
                                        <p:attrNameLst>
                                          <p:attrName>ppt_x</p:attrName>
                                        </p:attrNameLst>
                                      </p:cBhvr>
                                      <p:tavLst>
                                        <p:tav tm="0">
                                          <p:val>
                                            <p:strVal val="#ppt_x"/>
                                          </p:val>
                                        </p:tav>
                                        <p:tav tm="100000">
                                          <p:val>
                                            <p:strVal val="#ppt_x"/>
                                          </p:val>
                                        </p:tav>
                                      </p:tavLst>
                                    </p:anim>
                                    <p:anim calcmode="lin" valueType="num">
                                      <p:cBhvr>
                                        <p:cTn id="126" dur="1000" fill="hold"/>
                                        <p:tgtEl>
                                          <p:spTgt spid="25"/>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26"/>
                                        </p:tgtEl>
                                        <p:attrNameLst>
                                          <p:attrName>style.visibility</p:attrName>
                                        </p:attrNameLst>
                                      </p:cBhvr>
                                      <p:to>
                                        <p:strVal val="visible"/>
                                      </p:to>
                                    </p:set>
                                    <p:animEffect transition="in" filter="fade">
                                      <p:cBhvr>
                                        <p:cTn id="129" dur="1000"/>
                                        <p:tgtEl>
                                          <p:spTgt spid="26"/>
                                        </p:tgtEl>
                                      </p:cBhvr>
                                    </p:animEffect>
                                    <p:anim calcmode="lin" valueType="num">
                                      <p:cBhvr>
                                        <p:cTn id="130" dur="1000" fill="hold"/>
                                        <p:tgtEl>
                                          <p:spTgt spid="26"/>
                                        </p:tgtEl>
                                        <p:attrNameLst>
                                          <p:attrName>ppt_x</p:attrName>
                                        </p:attrNameLst>
                                      </p:cBhvr>
                                      <p:tavLst>
                                        <p:tav tm="0">
                                          <p:val>
                                            <p:strVal val="#ppt_x"/>
                                          </p:val>
                                        </p:tav>
                                        <p:tav tm="100000">
                                          <p:val>
                                            <p:strVal val="#ppt_x"/>
                                          </p:val>
                                        </p:tav>
                                      </p:tavLst>
                                    </p:anim>
                                    <p:anim calcmode="lin" valueType="num">
                                      <p:cBhvr>
                                        <p:cTn id="131" dur="1000" fill="hold"/>
                                        <p:tgtEl>
                                          <p:spTgt spid="26"/>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7"/>
                                        </p:tgtEl>
                                        <p:attrNameLst>
                                          <p:attrName>style.visibility</p:attrName>
                                        </p:attrNameLst>
                                      </p:cBhvr>
                                      <p:to>
                                        <p:strVal val="visible"/>
                                      </p:to>
                                    </p:set>
                                    <p:animEffect transition="in" filter="fade">
                                      <p:cBhvr>
                                        <p:cTn id="134" dur="1000"/>
                                        <p:tgtEl>
                                          <p:spTgt spid="27"/>
                                        </p:tgtEl>
                                      </p:cBhvr>
                                    </p:animEffect>
                                    <p:anim calcmode="lin" valueType="num">
                                      <p:cBhvr>
                                        <p:cTn id="135" dur="1000" fill="hold"/>
                                        <p:tgtEl>
                                          <p:spTgt spid="27"/>
                                        </p:tgtEl>
                                        <p:attrNameLst>
                                          <p:attrName>ppt_x</p:attrName>
                                        </p:attrNameLst>
                                      </p:cBhvr>
                                      <p:tavLst>
                                        <p:tav tm="0">
                                          <p:val>
                                            <p:strVal val="#ppt_x"/>
                                          </p:val>
                                        </p:tav>
                                        <p:tav tm="100000">
                                          <p:val>
                                            <p:strVal val="#ppt_x"/>
                                          </p:val>
                                        </p:tav>
                                      </p:tavLst>
                                    </p:anim>
                                    <p:anim calcmode="lin" valueType="num">
                                      <p:cBhvr>
                                        <p:cTn id="136" dur="1000" fill="hold"/>
                                        <p:tgtEl>
                                          <p:spTgt spid="27"/>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28"/>
                                        </p:tgtEl>
                                        <p:attrNameLst>
                                          <p:attrName>style.visibility</p:attrName>
                                        </p:attrNameLst>
                                      </p:cBhvr>
                                      <p:to>
                                        <p:strVal val="visible"/>
                                      </p:to>
                                    </p:set>
                                    <p:animEffect transition="in" filter="fade">
                                      <p:cBhvr>
                                        <p:cTn id="139" dur="1000"/>
                                        <p:tgtEl>
                                          <p:spTgt spid="28"/>
                                        </p:tgtEl>
                                      </p:cBhvr>
                                    </p:animEffect>
                                    <p:anim calcmode="lin" valueType="num">
                                      <p:cBhvr>
                                        <p:cTn id="140" dur="1000" fill="hold"/>
                                        <p:tgtEl>
                                          <p:spTgt spid="28"/>
                                        </p:tgtEl>
                                        <p:attrNameLst>
                                          <p:attrName>ppt_x</p:attrName>
                                        </p:attrNameLst>
                                      </p:cBhvr>
                                      <p:tavLst>
                                        <p:tav tm="0">
                                          <p:val>
                                            <p:strVal val="#ppt_x"/>
                                          </p:val>
                                        </p:tav>
                                        <p:tav tm="100000">
                                          <p:val>
                                            <p:strVal val="#ppt_x"/>
                                          </p:val>
                                        </p:tav>
                                      </p:tavLst>
                                    </p:anim>
                                    <p:anim calcmode="lin" valueType="num">
                                      <p:cBhvr>
                                        <p:cTn id="141" dur="1000" fill="hold"/>
                                        <p:tgtEl>
                                          <p:spTgt spid="28"/>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29"/>
                                        </p:tgtEl>
                                        <p:attrNameLst>
                                          <p:attrName>style.visibility</p:attrName>
                                        </p:attrNameLst>
                                      </p:cBhvr>
                                      <p:to>
                                        <p:strVal val="visible"/>
                                      </p:to>
                                    </p:set>
                                    <p:animEffect transition="in" filter="fade">
                                      <p:cBhvr>
                                        <p:cTn id="144" dur="1000"/>
                                        <p:tgtEl>
                                          <p:spTgt spid="29"/>
                                        </p:tgtEl>
                                      </p:cBhvr>
                                    </p:animEffect>
                                    <p:anim calcmode="lin" valueType="num">
                                      <p:cBhvr>
                                        <p:cTn id="145" dur="1000" fill="hold"/>
                                        <p:tgtEl>
                                          <p:spTgt spid="29"/>
                                        </p:tgtEl>
                                        <p:attrNameLst>
                                          <p:attrName>ppt_x</p:attrName>
                                        </p:attrNameLst>
                                      </p:cBhvr>
                                      <p:tavLst>
                                        <p:tav tm="0">
                                          <p:val>
                                            <p:strVal val="#ppt_x"/>
                                          </p:val>
                                        </p:tav>
                                        <p:tav tm="100000">
                                          <p:val>
                                            <p:strVal val="#ppt_x"/>
                                          </p:val>
                                        </p:tav>
                                      </p:tavLst>
                                    </p:anim>
                                    <p:anim calcmode="lin" valueType="num">
                                      <p:cBhvr>
                                        <p:cTn id="146" dur="1000" fill="hold"/>
                                        <p:tgtEl>
                                          <p:spTgt spid="29"/>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30"/>
                                        </p:tgtEl>
                                        <p:attrNameLst>
                                          <p:attrName>style.visibility</p:attrName>
                                        </p:attrNameLst>
                                      </p:cBhvr>
                                      <p:to>
                                        <p:strVal val="visible"/>
                                      </p:to>
                                    </p:set>
                                    <p:animEffect transition="in" filter="fade">
                                      <p:cBhvr>
                                        <p:cTn id="149" dur="1000"/>
                                        <p:tgtEl>
                                          <p:spTgt spid="30"/>
                                        </p:tgtEl>
                                      </p:cBhvr>
                                    </p:animEffect>
                                    <p:anim calcmode="lin" valueType="num">
                                      <p:cBhvr>
                                        <p:cTn id="150" dur="1000" fill="hold"/>
                                        <p:tgtEl>
                                          <p:spTgt spid="30"/>
                                        </p:tgtEl>
                                        <p:attrNameLst>
                                          <p:attrName>ppt_x</p:attrName>
                                        </p:attrNameLst>
                                      </p:cBhvr>
                                      <p:tavLst>
                                        <p:tav tm="0">
                                          <p:val>
                                            <p:strVal val="#ppt_x"/>
                                          </p:val>
                                        </p:tav>
                                        <p:tav tm="100000">
                                          <p:val>
                                            <p:strVal val="#ppt_x"/>
                                          </p:val>
                                        </p:tav>
                                      </p:tavLst>
                                    </p:anim>
                                    <p:anim calcmode="lin" valueType="num">
                                      <p:cBhvr>
                                        <p:cTn id="151" dur="1000" fill="hold"/>
                                        <p:tgtEl>
                                          <p:spTgt spid="30"/>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34"/>
                                        </p:tgtEl>
                                        <p:attrNameLst>
                                          <p:attrName>style.visibility</p:attrName>
                                        </p:attrNameLst>
                                      </p:cBhvr>
                                      <p:to>
                                        <p:strVal val="visible"/>
                                      </p:to>
                                    </p:set>
                                    <p:animEffect transition="in" filter="fade">
                                      <p:cBhvr>
                                        <p:cTn id="154" dur="1000"/>
                                        <p:tgtEl>
                                          <p:spTgt spid="34"/>
                                        </p:tgtEl>
                                      </p:cBhvr>
                                    </p:animEffect>
                                    <p:anim calcmode="lin" valueType="num">
                                      <p:cBhvr>
                                        <p:cTn id="155" dur="1000" fill="hold"/>
                                        <p:tgtEl>
                                          <p:spTgt spid="34"/>
                                        </p:tgtEl>
                                        <p:attrNameLst>
                                          <p:attrName>ppt_x</p:attrName>
                                        </p:attrNameLst>
                                      </p:cBhvr>
                                      <p:tavLst>
                                        <p:tav tm="0">
                                          <p:val>
                                            <p:strVal val="#ppt_x"/>
                                          </p:val>
                                        </p:tav>
                                        <p:tav tm="100000">
                                          <p:val>
                                            <p:strVal val="#ppt_x"/>
                                          </p:val>
                                        </p:tav>
                                      </p:tavLst>
                                    </p:anim>
                                    <p:anim calcmode="lin" valueType="num">
                                      <p:cBhvr>
                                        <p:cTn id="156" dur="1000" fill="hold"/>
                                        <p:tgtEl>
                                          <p:spTgt spid="34"/>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38"/>
                                        </p:tgtEl>
                                        <p:attrNameLst>
                                          <p:attrName>style.visibility</p:attrName>
                                        </p:attrNameLst>
                                      </p:cBhvr>
                                      <p:to>
                                        <p:strVal val="visible"/>
                                      </p:to>
                                    </p:set>
                                    <p:animEffect transition="in" filter="fade">
                                      <p:cBhvr>
                                        <p:cTn id="159" dur="1000"/>
                                        <p:tgtEl>
                                          <p:spTgt spid="38"/>
                                        </p:tgtEl>
                                      </p:cBhvr>
                                    </p:animEffect>
                                    <p:anim calcmode="lin" valueType="num">
                                      <p:cBhvr>
                                        <p:cTn id="160" dur="1000" fill="hold"/>
                                        <p:tgtEl>
                                          <p:spTgt spid="38"/>
                                        </p:tgtEl>
                                        <p:attrNameLst>
                                          <p:attrName>ppt_x</p:attrName>
                                        </p:attrNameLst>
                                      </p:cBhvr>
                                      <p:tavLst>
                                        <p:tav tm="0">
                                          <p:val>
                                            <p:strVal val="#ppt_x"/>
                                          </p:val>
                                        </p:tav>
                                        <p:tav tm="100000">
                                          <p:val>
                                            <p:strVal val="#ppt_x"/>
                                          </p:val>
                                        </p:tav>
                                      </p:tavLst>
                                    </p:anim>
                                    <p:anim calcmode="lin" valueType="num">
                                      <p:cBhvr>
                                        <p:cTn id="161" dur="1000" fill="hold"/>
                                        <p:tgtEl>
                                          <p:spTgt spid="38"/>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39"/>
                                        </p:tgtEl>
                                        <p:attrNameLst>
                                          <p:attrName>style.visibility</p:attrName>
                                        </p:attrNameLst>
                                      </p:cBhvr>
                                      <p:to>
                                        <p:strVal val="visible"/>
                                      </p:to>
                                    </p:set>
                                    <p:animEffect transition="in" filter="fade">
                                      <p:cBhvr>
                                        <p:cTn id="164" dur="1000"/>
                                        <p:tgtEl>
                                          <p:spTgt spid="39"/>
                                        </p:tgtEl>
                                      </p:cBhvr>
                                    </p:animEffect>
                                    <p:anim calcmode="lin" valueType="num">
                                      <p:cBhvr>
                                        <p:cTn id="165" dur="1000" fill="hold"/>
                                        <p:tgtEl>
                                          <p:spTgt spid="39"/>
                                        </p:tgtEl>
                                        <p:attrNameLst>
                                          <p:attrName>ppt_x</p:attrName>
                                        </p:attrNameLst>
                                      </p:cBhvr>
                                      <p:tavLst>
                                        <p:tav tm="0">
                                          <p:val>
                                            <p:strVal val="#ppt_x"/>
                                          </p:val>
                                        </p:tav>
                                        <p:tav tm="100000">
                                          <p:val>
                                            <p:strVal val="#ppt_x"/>
                                          </p:val>
                                        </p:tav>
                                      </p:tavLst>
                                    </p:anim>
                                    <p:anim calcmode="lin" valueType="num">
                                      <p:cBhvr>
                                        <p:cTn id="166" dur="1000" fill="hold"/>
                                        <p:tgtEl>
                                          <p:spTgt spid="39"/>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45"/>
                                        </p:tgtEl>
                                        <p:attrNameLst>
                                          <p:attrName>style.visibility</p:attrName>
                                        </p:attrNameLst>
                                      </p:cBhvr>
                                      <p:to>
                                        <p:strVal val="visible"/>
                                      </p:to>
                                    </p:set>
                                    <p:animEffect transition="in" filter="fade">
                                      <p:cBhvr>
                                        <p:cTn id="169" dur="1000"/>
                                        <p:tgtEl>
                                          <p:spTgt spid="45"/>
                                        </p:tgtEl>
                                      </p:cBhvr>
                                    </p:animEffect>
                                    <p:anim calcmode="lin" valueType="num">
                                      <p:cBhvr>
                                        <p:cTn id="170" dur="1000" fill="hold"/>
                                        <p:tgtEl>
                                          <p:spTgt spid="45"/>
                                        </p:tgtEl>
                                        <p:attrNameLst>
                                          <p:attrName>ppt_x</p:attrName>
                                        </p:attrNameLst>
                                      </p:cBhvr>
                                      <p:tavLst>
                                        <p:tav tm="0">
                                          <p:val>
                                            <p:strVal val="#ppt_x"/>
                                          </p:val>
                                        </p:tav>
                                        <p:tav tm="100000">
                                          <p:val>
                                            <p:strVal val="#ppt_x"/>
                                          </p:val>
                                        </p:tav>
                                      </p:tavLst>
                                    </p:anim>
                                    <p:anim calcmode="lin" valueType="num">
                                      <p:cBhvr>
                                        <p:cTn id="171" dur="1000" fill="hold"/>
                                        <p:tgtEl>
                                          <p:spTgt spid="45"/>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46"/>
                                        </p:tgtEl>
                                        <p:attrNameLst>
                                          <p:attrName>style.visibility</p:attrName>
                                        </p:attrNameLst>
                                      </p:cBhvr>
                                      <p:to>
                                        <p:strVal val="visible"/>
                                      </p:to>
                                    </p:set>
                                    <p:animEffect transition="in" filter="fade">
                                      <p:cBhvr>
                                        <p:cTn id="174" dur="1000"/>
                                        <p:tgtEl>
                                          <p:spTgt spid="46"/>
                                        </p:tgtEl>
                                      </p:cBhvr>
                                    </p:animEffect>
                                    <p:anim calcmode="lin" valueType="num">
                                      <p:cBhvr>
                                        <p:cTn id="175" dur="1000" fill="hold"/>
                                        <p:tgtEl>
                                          <p:spTgt spid="46"/>
                                        </p:tgtEl>
                                        <p:attrNameLst>
                                          <p:attrName>ppt_x</p:attrName>
                                        </p:attrNameLst>
                                      </p:cBhvr>
                                      <p:tavLst>
                                        <p:tav tm="0">
                                          <p:val>
                                            <p:strVal val="#ppt_x"/>
                                          </p:val>
                                        </p:tav>
                                        <p:tav tm="100000">
                                          <p:val>
                                            <p:strVal val="#ppt_x"/>
                                          </p:val>
                                        </p:tav>
                                      </p:tavLst>
                                    </p:anim>
                                    <p:anim calcmode="lin" valueType="num">
                                      <p:cBhvr>
                                        <p:cTn id="176" dur="1000" fill="hold"/>
                                        <p:tgtEl>
                                          <p:spTgt spid="46"/>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47"/>
                                        </p:tgtEl>
                                        <p:attrNameLst>
                                          <p:attrName>style.visibility</p:attrName>
                                        </p:attrNameLst>
                                      </p:cBhvr>
                                      <p:to>
                                        <p:strVal val="visible"/>
                                      </p:to>
                                    </p:set>
                                    <p:animEffect transition="in" filter="fade">
                                      <p:cBhvr>
                                        <p:cTn id="179" dur="1000"/>
                                        <p:tgtEl>
                                          <p:spTgt spid="47"/>
                                        </p:tgtEl>
                                      </p:cBhvr>
                                    </p:animEffect>
                                    <p:anim calcmode="lin" valueType="num">
                                      <p:cBhvr>
                                        <p:cTn id="180" dur="1000" fill="hold"/>
                                        <p:tgtEl>
                                          <p:spTgt spid="47"/>
                                        </p:tgtEl>
                                        <p:attrNameLst>
                                          <p:attrName>ppt_x</p:attrName>
                                        </p:attrNameLst>
                                      </p:cBhvr>
                                      <p:tavLst>
                                        <p:tav tm="0">
                                          <p:val>
                                            <p:strVal val="#ppt_x"/>
                                          </p:val>
                                        </p:tav>
                                        <p:tav tm="100000">
                                          <p:val>
                                            <p:strVal val="#ppt_x"/>
                                          </p:val>
                                        </p:tav>
                                      </p:tavLst>
                                    </p:anim>
                                    <p:anim calcmode="lin" valueType="num">
                                      <p:cBhvr>
                                        <p:cTn id="181" dur="1000" fill="hold"/>
                                        <p:tgtEl>
                                          <p:spTgt spid="47"/>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49"/>
                                        </p:tgtEl>
                                        <p:attrNameLst>
                                          <p:attrName>style.visibility</p:attrName>
                                        </p:attrNameLst>
                                      </p:cBhvr>
                                      <p:to>
                                        <p:strVal val="visible"/>
                                      </p:to>
                                    </p:set>
                                    <p:animEffect transition="in" filter="fade">
                                      <p:cBhvr>
                                        <p:cTn id="184" dur="1000"/>
                                        <p:tgtEl>
                                          <p:spTgt spid="49"/>
                                        </p:tgtEl>
                                      </p:cBhvr>
                                    </p:animEffect>
                                    <p:anim calcmode="lin" valueType="num">
                                      <p:cBhvr>
                                        <p:cTn id="185" dur="1000" fill="hold"/>
                                        <p:tgtEl>
                                          <p:spTgt spid="49"/>
                                        </p:tgtEl>
                                        <p:attrNameLst>
                                          <p:attrName>ppt_x</p:attrName>
                                        </p:attrNameLst>
                                      </p:cBhvr>
                                      <p:tavLst>
                                        <p:tav tm="0">
                                          <p:val>
                                            <p:strVal val="#ppt_x"/>
                                          </p:val>
                                        </p:tav>
                                        <p:tav tm="100000">
                                          <p:val>
                                            <p:strVal val="#ppt_x"/>
                                          </p:val>
                                        </p:tav>
                                      </p:tavLst>
                                    </p:anim>
                                    <p:anim calcmode="lin" valueType="num">
                                      <p:cBhvr>
                                        <p:cTn id="186" dur="1000" fill="hold"/>
                                        <p:tgtEl>
                                          <p:spTgt spid="49"/>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51"/>
                                        </p:tgtEl>
                                        <p:attrNameLst>
                                          <p:attrName>style.visibility</p:attrName>
                                        </p:attrNameLst>
                                      </p:cBhvr>
                                      <p:to>
                                        <p:strVal val="visible"/>
                                      </p:to>
                                    </p:set>
                                    <p:animEffect transition="in" filter="fade">
                                      <p:cBhvr>
                                        <p:cTn id="189" dur="1000"/>
                                        <p:tgtEl>
                                          <p:spTgt spid="51"/>
                                        </p:tgtEl>
                                      </p:cBhvr>
                                    </p:animEffect>
                                    <p:anim calcmode="lin" valueType="num">
                                      <p:cBhvr>
                                        <p:cTn id="190" dur="1000" fill="hold"/>
                                        <p:tgtEl>
                                          <p:spTgt spid="51"/>
                                        </p:tgtEl>
                                        <p:attrNameLst>
                                          <p:attrName>ppt_x</p:attrName>
                                        </p:attrNameLst>
                                      </p:cBhvr>
                                      <p:tavLst>
                                        <p:tav tm="0">
                                          <p:val>
                                            <p:strVal val="#ppt_x"/>
                                          </p:val>
                                        </p:tav>
                                        <p:tav tm="100000">
                                          <p:val>
                                            <p:strVal val="#ppt_x"/>
                                          </p:val>
                                        </p:tav>
                                      </p:tavLst>
                                    </p:anim>
                                    <p:anim calcmode="lin" valueType="num">
                                      <p:cBhvr>
                                        <p:cTn id="191" dur="1000" fill="hold"/>
                                        <p:tgtEl>
                                          <p:spTgt spid="51"/>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52"/>
                                        </p:tgtEl>
                                        <p:attrNameLst>
                                          <p:attrName>style.visibility</p:attrName>
                                        </p:attrNameLst>
                                      </p:cBhvr>
                                      <p:to>
                                        <p:strVal val="visible"/>
                                      </p:to>
                                    </p:set>
                                    <p:animEffect transition="in" filter="fade">
                                      <p:cBhvr>
                                        <p:cTn id="194" dur="1000"/>
                                        <p:tgtEl>
                                          <p:spTgt spid="52"/>
                                        </p:tgtEl>
                                      </p:cBhvr>
                                    </p:animEffect>
                                    <p:anim calcmode="lin" valueType="num">
                                      <p:cBhvr>
                                        <p:cTn id="195" dur="1000" fill="hold"/>
                                        <p:tgtEl>
                                          <p:spTgt spid="52"/>
                                        </p:tgtEl>
                                        <p:attrNameLst>
                                          <p:attrName>ppt_x</p:attrName>
                                        </p:attrNameLst>
                                      </p:cBhvr>
                                      <p:tavLst>
                                        <p:tav tm="0">
                                          <p:val>
                                            <p:strVal val="#ppt_x"/>
                                          </p:val>
                                        </p:tav>
                                        <p:tav tm="100000">
                                          <p:val>
                                            <p:strVal val="#ppt_x"/>
                                          </p:val>
                                        </p:tav>
                                      </p:tavLst>
                                    </p:anim>
                                    <p:anim calcmode="lin" valueType="num">
                                      <p:cBhvr>
                                        <p:cTn id="196" dur="1000" fill="hold"/>
                                        <p:tgtEl>
                                          <p:spTgt spid="52"/>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53"/>
                                        </p:tgtEl>
                                        <p:attrNameLst>
                                          <p:attrName>style.visibility</p:attrName>
                                        </p:attrNameLst>
                                      </p:cBhvr>
                                      <p:to>
                                        <p:strVal val="visible"/>
                                      </p:to>
                                    </p:set>
                                    <p:animEffect transition="in" filter="fade">
                                      <p:cBhvr>
                                        <p:cTn id="199" dur="1000"/>
                                        <p:tgtEl>
                                          <p:spTgt spid="53"/>
                                        </p:tgtEl>
                                      </p:cBhvr>
                                    </p:animEffect>
                                    <p:anim calcmode="lin" valueType="num">
                                      <p:cBhvr>
                                        <p:cTn id="200" dur="1000" fill="hold"/>
                                        <p:tgtEl>
                                          <p:spTgt spid="53"/>
                                        </p:tgtEl>
                                        <p:attrNameLst>
                                          <p:attrName>ppt_x</p:attrName>
                                        </p:attrNameLst>
                                      </p:cBhvr>
                                      <p:tavLst>
                                        <p:tav tm="0">
                                          <p:val>
                                            <p:strVal val="#ppt_x"/>
                                          </p:val>
                                        </p:tav>
                                        <p:tav tm="100000">
                                          <p:val>
                                            <p:strVal val="#ppt_x"/>
                                          </p:val>
                                        </p:tav>
                                      </p:tavLst>
                                    </p:anim>
                                    <p:anim calcmode="lin" valueType="num">
                                      <p:cBhvr>
                                        <p:cTn id="201" dur="1000" fill="hold"/>
                                        <p:tgtEl>
                                          <p:spTgt spid="53"/>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57"/>
                                        </p:tgtEl>
                                        <p:attrNameLst>
                                          <p:attrName>style.visibility</p:attrName>
                                        </p:attrNameLst>
                                      </p:cBhvr>
                                      <p:to>
                                        <p:strVal val="visible"/>
                                      </p:to>
                                    </p:set>
                                    <p:animEffect transition="in" filter="fade">
                                      <p:cBhvr>
                                        <p:cTn id="204" dur="1000"/>
                                        <p:tgtEl>
                                          <p:spTgt spid="57"/>
                                        </p:tgtEl>
                                      </p:cBhvr>
                                    </p:animEffect>
                                    <p:anim calcmode="lin" valueType="num">
                                      <p:cBhvr>
                                        <p:cTn id="205" dur="1000" fill="hold"/>
                                        <p:tgtEl>
                                          <p:spTgt spid="57"/>
                                        </p:tgtEl>
                                        <p:attrNameLst>
                                          <p:attrName>ppt_x</p:attrName>
                                        </p:attrNameLst>
                                      </p:cBhvr>
                                      <p:tavLst>
                                        <p:tav tm="0">
                                          <p:val>
                                            <p:strVal val="#ppt_x"/>
                                          </p:val>
                                        </p:tav>
                                        <p:tav tm="100000">
                                          <p:val>
                                            <p:strVal val="#ppt_x"/>
                                          </p:val>
                                        </p:tav>
                                      </p:tavLst>
                                    </p:anim>
                                    <p:anim calcmode="lin" valueType="num">
                                      <p:cBhvr>
                                        <p:cTn id="206" dur="1000" fill="hold"/>
                                        <p:tgtEl>
                                          <p:spTgt spid="57"/>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58"/>
                                        </p:tgtEl>
                                        <p:attrNameLst>
                                          <p:attrName>style.visibility</p:attrName>
                                        </p:attrNameLst>
                                      </p:cBhvr>
                                      <p:to>
                                        <p:strVal val="visible"/>
                                      </p:to>
                                    </p:set>
                                    <p:animEffect transition="in" filter="fade">
                                      <p:cBhvr>
                                        <p:cTn id="209" dur="1000"/>
                                        <p:tgtEl>
                                          <p:spTgt spid="58"/>
                                        </p:tgtEl>
                                      </p:cBhvr>
                                    </p:animEffect>
                                    <p:anim calcmode="lin" valueType="num">
                                      <p:cBhvr>
                                        <p:cTn id="210" dur="1000" fill="hold"/>
                                        <p:tgtEl>
                                          <p:spTgt spid="58"/>
                                        </p:tgtEl>
                                        <p:attrNameLst>
                                          <p:attrName>ppt_x</p:attrName>
                                        </p:attrNameLst>
                                      </p:cBhvr>
                                      <p:tavLst>
                                        <p:tav tm="0">
                                          <p:val>
                                            <p:strVal val="#ppt_x"/>
                                          </p:val>
                                        </p:tav>
                                        <p:tav tm="100000">
                                          <p:val>
                                            <p:strVal val="#ppt_x"/>
                                          </p:val>
                                        </p:tav>
                                      </p:tavLst>
                                    </p:anim>
                                    <p:anim calcmode="lin" valueType="num">
                                      <p:cBhvr>
                                        <p:cTn id="211" dur="1000" fill="hold"/>
                                        <p:tgtEl>
                                          <p:spTgt spid="58"/>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59"/>
                                        </p:tgtEl>
                                        <p:attrNameLst>
                                          <p:attrName>style.visibility</p:attrName>
                                        </p:attrNameLst>
                                      </p:cBhvr>
                                      <p:to>
                                        <p:strVal val="visible"/>
                                      </p:to>
                                    </p:set>
                                    <p:animEffect transition="in" filter="fade">
                                      <p:cBhvr>
                                        <p:cTn id="214" dur="1000"/>
                                        <p:tgtEl>
                                          <p:spTgt spid="59"/>
                                        </p:tgtEl>
                                      </p:cBhvr>
                                    </p:animEffect>
                                    <p:anim calcmode="lin" valueType="num">
                                      <p:cBhvr>
                                        <p:cTn id="215" dur="1000" fill="hold"/>
                                        <p:tgtEl>
                                          <p:spTgt spid="59"/>
                                        </p:tgtEl>
                                        <p:attrNameLst>
                                          <p:attrName>ppt_x</p:attrName>
                                        </p:attrNameLst>
                                      </p:cBhvr>
                                      <p:tavLst>
                                        <p:tav tm="0">
                                          <p:val>
                                            <p:strVal val="#ppt_x"/>
                                          </p:val>
                                        </p:tav>
                                        <p:tav tm="100000">
                                          <p:val>
                                            <p:strVal val="#ppt_x"/>
                                          </p:val>
                                        </p:tav>
                                      </p:tavLst>
                                    </p:anim>
                                    <p:anim calcmode="lin" valueType="num">
                                      <p:cBhvr>
                                        <p:cTn id="216" dur="1000" fill="hold"/>
                                        <p:tgtEl>
                                          <p:spTgt spid="59"/>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60"/>
                                        </p:tgtEl>
                                        <p:attrNameLst>
                                          <p:attrName>style.visibility</p:attrName>
                                        </p:attrNameLst>
                                      </p:cBhvr>
                                      <p:to>
                                        <p:strVal val="visible"/>
                                      </p:to>
                                    </p:set>
                                    <p:animEffect transition="in" filter="fade">
                                      <p:cBhvr>
                                        <p:cTn id="219" dur="1000"/>
                                        <p:tgtEl>
                                          <p:spTgt spid="60"/>
                                        </p:tgtEl>
                                      </p:cBhvr>
                                    </p:animEffect>
                                    <p:anim calcmode="lin" valueType="num">
                                      <p:cBhvr>
                                        <p:cTn id="220" dur="1000" fill="hold"/>
                                        <p:tgtEl>
                                          <p:spTgt spid="60"/>
                                        </p:tgtEl>
                                        <p:attrNameLst>
                                          <p:attrName>ppt_x</p:attrName>
                                        </p:attrNameLst>
                                      </p:cBhvr>
                                      <p:tavLst>
                                        <p:tav tm="0">
                                          <p:val>
                                            <p:strVal val="#ppt_x"/>
                                          </p:val>
                                        </p:tav>
                                        <p:tav tm="100000">
                                          <p:val>
                                            <p:strVal val="#ppt_x"/>
                                          </p:val>
                                        </p:tav>
                                      </p:tavLst>
                                    </p:anim>
                                    <p:anim calcmode="lin" valueType="num">
                                      <p:cBhvr>
                                        <p:cTn id="221" dur="1000" fill="hold"/>
                                        <p:tgtEl>
                                          <p:spTgt spid="60"/>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61"/>
                                        </p:tgtEl>
                                        <p:attrNameLst>
                                          <p:attrName>style.visibility</p:attrName>
                                        </p:attrNameLst>
                                      </p:cBhvr>
                                      <p:to>
                                        <p:strVal val="visible"/>
                                      </p:to>
                                    </p:set>
                                    <p:animEffect transition="in" filter="fade">
                                      <p:cBhvr>
                                        <p:cTn id="224" dur="1000"/>
                                        <p:tgtEl>
                                          <p:spTgt spid="61"/>
                                        </p:tgtEl>
                                      </p:cBhvr>
                                    </p:animEffect>
                                    <p:anim calcmode="lin" valueType="num">
                                      <p:cBhvr>
                                        <p:cTn id="225" dur="1000" fill="hold"/>
                                        <p:tgtEl>
                                          <p:spTgt spid="61"/>
                                        </p:tgtEl>
                                        <p:attrNameLst>
                                          <p:attrName>ppt_x</p:attrName>
                                        </p:attrNameLst>
                                      </p:cBhvr>
                                      <p:tavLst>
                                        <p:tav tm="0">
                                          <p:val>
                                            <p:strVal val="#ppt_x"/>
                                          </p:val>
                                        </p:tav>
                                        <p:tav tm="100000">
                                          <p:val>
                                            <p:strVal val="#ppt_x"/>
                                          </p:val>
                                        </p:tav>
                                      </p:tavLst>
                                    </p:anim>
                                    <p:anim calcmode="lin" valueType="num">
                                      <p:cBhvr>
                                        <p:cTn id="226" dur="1000" fill="hold"/>
                                        <p:tgtEl>
                                          <p:spTgt spid="61"/>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62"/>
                                        </p:tgtEl>
                                        <p:attrNameLst>
                                          <p:attrName>style.visibility</p:attrName>
                                        </p:attrNameLst>
                                      </p:cBhvr>
                                      <p:to>
                                        <p:strVal val="visible"/>
                                      </p:to>
                                    </p:set>
                                    <p:animEffect transition="in" filter="fade">
                                      <p:cBhvr>
                                        <p:cTn id="229" dur="1000"/>
                                        <p:tgtEl>
                                          <p:spTgt spid="62"/>
                                        </p:tgtEl>
                                      </p:cBhvr>
                                    </p:animEffect>
                                    <p:anim calcmode="lin" valueType="num">
                                      <p:cBhvr>
                                        <p:cTn id="230" dur="1000" fill="hold"/>
                                        <p:tgtEl>
                                          <p:spTgt spid="62"/>
                                        </p:tgtEl>
                                        <p:attrNameLst>
                                          <p:attrName>ppt_x</p:attrName>
                                        </p:attrNameLst>
                                      </p:cBhvr>
                                      <p:tavLst>
                                        <p:tav tm="0">
                                          <p:val>
                                            <p:strVal val="#ppt_x"/>
                                          </p:val>
                                        </p:tav>
                                        <p:tav tm="100000">
                                          <p:val>
                                            <p:strVal val="#ppt_x"/>
                                          </p:val>
                                        </p:tav>
                                      </p:tavLst>
                                    </p:anim>
                                    <p:anim calcmode="lin" valueType="num">
                                      <p:cBhvr>
                                        <p:cTn id="231" dur="1000" fill="hold"/>
                                        <p:tgtEl>
                                          <p:spTgt spid="62"/>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63"/>
                                        </p:tgtEl>
                                        <p:attrNameLst>
                                          <p:attrName>style.visibility</p:attrName>
                                        </p:attrNameLst>
                                      </p:cBhvr>
                                      <p:to>
                                        <p:strVal val="visible"/>
                                      </p:to>
                                    </p:set>
                                    <p:animEffect transition="in" filter="fade">
                                      <p:cBhvr>
                                        <p:cTn id="234" dur="1000"/>
                                        <p:tgtEl>
                                          <p:spTgt spid="63"/>
                                        </p:tgtEl>
                                      </p:cBhvr>
                                    </p:animEffect>
                                    <p:anim calcmode="lin" valueType="num">
                                      <p:cBhvr>
                                        <p:cTn id="235" dur="1000" fill="hold"/>
                                        <p:tgtEl>
                                          <p:spTgt spid="63"/>
                                        </p:tgtEl>
                                        <p:attrNameLst>
                                          <p:attrName>ppt_x</p:attrName>
                                        </p:attrNameLst>
                                      </p:cBhvr>
                                      <p:tavLst>
                                        <p:tav tm="0">
                                          <p:val>
                                            <p:strVal val="#ppt_x"/>
                                          </p:val>
                                        </p:tav>
                                        <p:tav tm="100000">
                                          <p:val>
                                            <p:strVal val="#ppt_x"/>
                                          </p:val>
                                        </p:tav>
                                      </p:tavLst>
                                    </p:anim>
                                    <p:anim calcmode="lin" valueType="num">
                                      <p:cBhvr>
                                        <p:cTn id="236" dur="1000" fill="hold"/>
                                        <p:tgtEl>
                                          <p:spTgt spid="63"/>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64"/>
                                        </p:tgtEl>
                                        <p:attrNameLst>
                                          <p:attrName>style.visibility</p:attrName>
                                        </p:attrNameLst>
                                      </p:cBhvr>
                                      <p:to>
                                        <p:strVal val="visible"/>
                                      </p:to>
                                    </p:set>
                                    <p:animEffect transition="in" filter="fade">
                                      <p:cBhvr>
                                        <p:cTn id="239" dur="1000"/>
                                        <p:tgtEl>
                                          <p:spTgt spid="64"/>
                                        </p:tgtEl>
                                      </p:cBhvr>
                                    </p:animEffect>
                                    <p:anim calcmode="lin" valueType="num">
                                      <p:cBhvr>
                                        <p:cTn id="240" dur="1000" fill="hold"/>
                                        <p:tgtEl>
                                          <p:spTgt spid="64"/>
                                        </p:tgtEl>
                                        <p:attrNameLst>
                                          <p:attrName>ppt_x</p:attrName>
                                        </p:attrNameLst>
                                      </p:cBhvr>
                                      <p:tavLst>
                                        <p:tav tm="0">
                                          <p:val>
                                            <p:strVal val="#ppt_x"/>
                                          </p:val>
                                        </p:tav>
                                        <p:tav tm="100000">
                                          <p:val>
                                            <p:strVal val="#ppt_x"/>
                                          </p:val>
                                        </p:tav>
                                      </p:tavLst>
                                    </p:anim>
                                    <p:anim calcmode="lin" valueType="num">
                                      <p:cBhvr>
                                        <p:cTn id="241" dur="1000" fill="hold"/>
                                        <p:tgtEl>
                                          <p:spTgt spid="64"/>
                                        </p:tgtEl>
                                        <p:attrNameLst>
                                          <p:attrName>ppt_y</p:attrName>
                                        </p:attrNameLst>
                                      </p:cBhvr>
                                      <p:tavLst>
                                        <p:tav tm="0">
                                          <p:val>
                                            <p:strVal val="#ppt_y+.1"/>
                                          </p:val>
                                        </p:tav>
                                        <p:tav tm="100000">
                                          <p:val>
                                            <p:strVal val="#ppt_y"/>
                                          </p:val>
                                        </p:tav>
                                      </p:tavLst>
                                    </p:anim>
                                  </p:childTnLst>
                                </p:cTn>
                              </p:par>
                              <p:par>
                                <p:cTn id="242" presetID="42" presetClass="entr" presetSubtype="0" fill="hold" grpId="0" nodeType="withEffect">
                                  <p:stCondLst>
                                    <p:cond delay="0"/>
                                  </p:stCondLst>
                                  <p:childTnLst>
                                    <p:set>
                                      <p:cBhvr>
                                        <p:cTn id="243" dur="1" fill="hold">
                                          <p:stCondLst>
                                            <p:cond delay="0"/>
                                          </p:stCondLst>
                                        </p:cTn>
                                        <p:tgtEl>
                                          <p:spTgt spid="65"/>
                                        </p:tgtEl>
                                        <p:attrNameLst>
                                          <p:attrName>style.visibility</p:attrName>
                                        </p:attrNameLst>
                                      </p:cBhvr>
                                      <p:to>
                                        <p:strVal val="visible"/>
                                      </p:to>
                                    </p:set>
                                    <p:animEffect transition="in" filter="fade">
                                      <p:cBhvr>
                                        <p:cTn id="244" dur="1000"/>
                                        <p:tgtEl>
                                          <p:spTgt spid="65"/>
                                        </p:tgtEl>
                                      </p:cBhvr>
                                    </p:animEffect>
                                    <p:anim calcmode="lin" valueType="num">
                                      <p:cBhvr>
                                        <p:cTn id="245" dur="1000" fill="hold"/>
                                        <p:tgtEl>
                                          <p:spTgt spid="65"/>
                                        </p:tgtEl>
                                        <p:attrNameLst>
                                          <p:attrName>ppt_x</p:attrName>
                                        </p:attrNameLst>
                                      </p:cBhvr>
                                      <p:tavLst>
                                        <p:tav tm="0">
                                          <p:val>
                                            <p:strVal val="#ppt_x"/>
                                          </p:val>
                                        </p:tav>
                                        <p:tav tm="100000">
                                          <p:val>
                                            <p:strVal val="#ppt_x"/>
                                          </p:val>
                                        </p:tav>
                                      </p:tavLst>
                                    </p:anim>
                                    <p:anim calcmode="lin" valueType="num">
                                      <p:cBhvr>
                                        <p:cTn id="246" dur="1000" fill="hold"/>
                                        <p:tgtEl>
                                          <p:spTgt spid="65"/>
                                        </p:tgtEl>
                                        <p:attrNameLst>
                                          <p:attrName>ppt_y</p:attrName>
                                        </p:attrNameLst>
                                      </p:cBhvr>
                                      <p:tavLst>
                                        <p:tav tm="0">
                                          <p:val>
                                            <p:strVal val="#ppt_y+.1"/>
                                          </p:val>
                                        </p:tav>
                                        <p:tav tm="100000">
                                          <p:val>
                                            <p:strVal val="#ppt_y"/>
                                          </p:val>
                                        </p:tav>
                                      </p:tavLst>
                                    </p:anim>
                                  </p:childTnLst>
                                </p:cTn>
                              </p:par>
                              <p:par>
                                <p:cTn id="247" presetID="42" presetClass="entr" presetSubtype="0" fill="hold" grpId="0" nodeType="withEffect">
                                  <p:stCondLst>
                                    <p:cond delay="0"/>
                                  </p:stCondLst>
                                  <p:childTnLst>
                                    <p:set>
                                      <p:cBhvr>
                                        <p:cTn id="248" dur="1" fill="hold">
                                          <p:stCondLst>
                                            <p:cond delay="0"/>
                                          </p:stCondLst>
                                        </p:cTn>
                                        <p:tgtEl>
                                          <p:spTgt spid="66"/>
                                        </p:tgtEl>
                                        <p:attrNameLst>
                                          <p:attrName>style.visibility</p:attrName>
                                        </p:attrNameLst>
                                      </p:cBhvr>
                                      <p:to>
                                        <p:strVal val="visible"/>
                                      </p:to>
                                    </p:set>
                                    <p:animEffect transition="in" filter="fade">
                                      <p:cBhvr>
                                        <p:cTn id="249" dur="1000"/>
                                        <p:tgtEl>
                                          <p:spTgt spid="66"/>
                                        </p:tgtEl>
                                      </p:cBhvr>
                                    </p:animEffect>
                                    <p:anim calcmode="lin" valueType="num">
                                      <p:cBhvr>
                                        <p:cTn id="250" dur="1000" fill="hold"/>
                                        <p:tgtEl>
                                          <p:spTgt spid="66"/>
                                        </p:tgtEl>
                                        <p:attrNameLst>
                                          <p:attrName>ppt_x</p:attrName>
                                        </p:attrNameLst>
                                      </p:cBhvr>
                                      <p:tavLst>
                                        <p:tav tm="0">
                                          <p:val>
                                            <p:strVal val="#ppt_x"/>
                                          </p:val>
                                        </p:tav>
                                        <p:tav tm="100000">
                                          <p:val>
                                            <p:strVal val="#ppt_x"/>
                                          </p:val>
                                        </p:tav>
                                      </p:tavLst>
                                    </p:anim>
                                    <p:anim calcmode="lin" valueType="num">
                                      <p:cBhvr>
                                        <p:cTn id="251" dur="1000" fill="hold"/>
                                        <p:tgtEl>
                                          <p:spTgt spid="66"/>
                                        </p:tgtEl>
                                        <p:attrNameLst>
                                          <p:attrName>ppt_y</p:attrName>
                                        </p:attrNameLst>
                                      </p:cBhvr>
                                      <p:tavLst>
                                        <p:tav tm="0">
                                          <p:val>
                                            <p:strVal val="#ppt_y+.1"/>
                                          </p:val>
                                        </p:tav>
                                        <p:tav tm="100000">
                                          <p:val>
                                            <p:strVal val="#ppt_y"/>
                                          </p:val>
                                        </p:tav>
                                      </p:tavLst>
                                    </p:anim>
                                  </p:childTnLst>
                                </p:cTn>
                              </p:par>
                              <p:par>
                                <p:cTn id="252" presetID="42" presetClass="entr" presetSubtype="0" fill="hold" grpId="0" nodeType="withEffect">
                                  <p:stCondLst>
                                    <p:cond delay="0"/>
                                  </p:stCondLst>
                                  <p:childTnLst>
                                    <p:set>
                                      <p:cBhvr>
                                        <p:cTn id="253" dur="1" fill="hold">
                                          <p:stCondLst>
                                            <p:cond delay="0"/>
                                          </p:stCondLst>
                                        </p:cTn>
                                        <p:tgtEl>
                                          <p:spTgt spid="67"/>
                                        </p:tgtEl>
                                        <p:attrNameLst>
                                          <p:attrName>style.visibility</p:attrName>
                                        </p:attrNameLst>
                                      </p:cBhvr>
                                      <p:to>
                                        <p:strVal val="visible"/>
                                      </p:to>
                                    </p:set>
                                    <p:animEffect transition="in" filter="fade">
                                      <p:cBhvr>
                                        <p:cTn id="254" dur="1000"/>
                                        <p:tgtEl>
                                          <p:spTgt spid="67"/>
                                        </p:tgtEl>
                                      </p:cBhvr>
                                    </p:animEffect>
                                    <p:anim calcmode="lin" valueType="num">
                                      <p:cBhvr>
                                        <p:cTn id="255" dur="1000" fill="hold"/>
                                        <p:tgtEl>
                                          <p:spTgt spid="67"/>
                                        </p:tgtEl>
                                        <p:attrNameLst>
                                          <p:attrName>ppt_x</p:attrName>
                                        </p:attrNameLst>
                                      </p:cBhvr>
                                      <p:tavLst>
                                        <p:tav tm="0">
                                          <p:val>
                                            <p:strVal val="#ppt_x"/>
                                          </p:val>
                                        </p:tav>
                                        <p:tav tm="100000">
                                          <p:val>
                                            <p:strVal val="#ppt_x"/>
                                          </p:val>
                                        </p:tav>
                                      </p:tavLst>
                                    </p:anim>
                                    <p:anim calcmode="lin" valueType="num">
                                      <p:cBhvr>
                                        <p:cTn id="256" dur="1000" fill="hold"/>
                                        <p:tgtEl>
                                          <p:spTgt spid="67"/>
                                        </p:tgtEl>
                                        <p:attrNameLst>
                                          <p:attrName>ppt_y</p:attrName>
                                        </p:attrNameLst>
                                      </p:cBhvr>
                                      <p:tavLst>
                                        <p:tav tm="0">
                                          <p:val>
                                            <p:strVal val="#ppt_y+.1"/>
                                          </p:val>
                                        </p:tav>
                                        <p:tav tm="100000">
                                          <p:val>
                                            <p:strVal val="#ppt_y"/>
                                          </p:val>
                                        </p:tav>
                                      </p:tavLst>
                                    </p:anim>
                                  </p:childTnLst>
                                </p:cTn>
                              </p:par>
                              <p:par>
                                <p:cTn id="257" presetID="42" presetClass="entr" presetSubtype="0" fill="hold" grpId="0" nodeType="withEffect">
                                  <p:stCondLst>
                                    <p:cond delay="0"/>
                                  </p:stCondLst>
                                  <p:childTnLst>
                                    <p:set>
                                      <p:cBhvr>
                                        <p:cTn id="258" dur="1" fill="hold">
                                          <p:stCondLst>
                                            <p:cond delay="0"/>
                                          </p:stCondLst>
                                        </p:cTn>
                                        <p:tgtEl>
                                          <p:spTgt spid="68"/>
                                        </p:tgtEl>
                                        <p:attrNameLst>
                                          <p:attrName>style.visibility</p:attrName>
                                        </p:attrNameLst>
                                      </p:cBhvr>
                                      <p:to>
                                        <p:strVal val="visible"/>
                                      </p:to>
                                    </p:set>
                                    <p:animEffect transition="in" filter="fade">
                                      <p:cBhvr>
                                        <p:cTn id="259" dur="1000"/>
                                        <p:tgtEl>
                                          <p:spTgt spid="68"/>
                                        </p:tgtEl>
                                      </p:cBhvr>
                                    </p:animEffect>
                                    <p:anim calcmode="lin" valueType="num">
                                      <p:cBhvr>
                                        <p:cTn id="260" dur="1000" fill="hold"/>
                                        <p:tgtEl>
                                          <p:spTgt spid="68"/>
                                        </p:tgtEl>
                                        <p:attrNameLst>
                                          <p:attrName>ppt_x</p:attrName>
                                        </p:attrNameLst>
                                      </p:cBhvr>
                                      <p:tavLst>
                                        <p:tav tm="0">
                                          <p:val>
                                            <p:strVal val="#ppt_x"/>
                                          </p:val>
                                        </p:tav>
                                        <p:tav tm="100000">
                                          <p:val>
                                            <p:strVal val="#ppt_x"/>
                                          </p:val>
                                        </p:tav>
                                      </p:tavLst>
                                    </p:anim>
                                    <p:anim calcmode="lin" valueType="num">
                                      <p:cBhvr>
                                        <p:cTn id="261" dur="1000" fill="hold"/>
                                        <p:tgtEl>
                                          <p:spTgt spid="68"/>
                                        </p:tgtEl>
                                        <p:attrNameLst>
                                          <p:attrName>ppt_y</p:attrName>
                                        </p:attrNameLst>
                                      </p:cBhvr>
                                      <p:tavLst>
                                        <p:tav tm="0">
                                          <p:val>
                                            <p:strVal val="#ppt_y+.1"/>
                                          </p:val>
                                        </p:tav>
                                        <p:tav tm="100000">
                                          <p:val>
                                            <p:strVal val="#ppt_y"/>
                                          </p:val>
                                        </p:tav>
                                      </p:tavLst>
                                    </p:anim>
                                  </p:childTnLst>
                                </p:cTn>
                              </p:par>
                              <p:par>
                                <p:cTn id="262" presetID="42" presetClass="entr" presetSubtype="0" fill="hold" grpId="0" nodeType="withEffect">
                                  <p:stCondLst>
                                    <p:cond delay="0"/>
                                  </p:stCondLst>
                                  <p:childTnLst>
                                    <p:set>
                                      <p:cBhvr>
                                        <p:cTn id="263" dur="1" fill="hold">
                                          <p:stCondLst>
                                            <p:cond delay="0"/>
                                          </p:stCondLst>
                                        </p:cTn>
                                        <p:tgtEl>
                                          <p:spTgt spid="69"/>
                                        </p:tgtEl>
                                        <p:attrNameLst>
                                          <p:attrName>style.visibility</p:attrName>
                                        </p:attrNameLst>
                                      </p:cBhvr>
                                      <p:to>
                                        <p:strVal val="visible"/>
                                      </p:to>
                                    </p:set>
                                    <p:animEffect transition="in" filter="fade">
                                      <p:cBhvr>
                                        <p:cTn id="264" dur="1000"/>
                                        <p:tgtEl>
                                          <p:spTgt spid="69"/>
                                        </p:tgtEl>
                                      </p:cBhvr>
                                    </p:animEffect>
                                    <p:anim calcmode="lin" valueType="num">
                                      <p:cBhvr>
                                        <p:cTn id="265" dur="1000" fill="hold"/>
                                        <p:tgtEl>
                                          <p:spTgt spid="69"/>
                                        </p:tgtEl>
                                        <p:attrNameLst>
                                          <p:attrName>ppt_x</p:attrName>
                                        </p:attrNameLst>
                                      </p:cBhvr>
                                      <p:tavLst>
                                        <p:tav tm="0">
                                          <p:val>
                                            <p:strVal val="#ppt_x"/>
                                          </p:val>
                                        </p:tav>
                                        <p:tav tm="100000">
                                          <p:val>
                                            <p:strVal val="#ppt_x"/>
                                          </p:val>
                                        </p:tav>
                                      </p:tavLst>
                                    </p:anim>
                                    <p:anim calcmode="lin" valueType="num">
                                      <p:cBhvr>
                                        <p:cTn id="266" dur="1000" fill="hold"/>
                                        <p:tgtEl>
                                          <p:spTgt spid="69"/>
                                        </p:tgtEl>
                                        <p:attrNameLst>
                                          <p:attrName>ppt_y</p:attrName>
                                        </p:attrNameLst>
                                      </p:cBhvr>
                                      <p:tavLst>
                                        <p:tav tm="0">
                                          <p:val>
                                            <p:strVal val="#ppt_y+.1"/>
                                          </p:val>
                                        </p:tav>
                                        <p:tav tm="100000">
                                          <p:val>
                                            <p:strVal val="#ppt_y"/>
                                          </p:val>
                                        </p:tav>
                                      </p:tavLst>
                                    </p:anim>
                                  </p:childTnLst>
                                </p:cTn>
                              </p:par>
                              <p:par>
                                <p:cTn id="267" presetID="42" presetClass="entr" presetSubtype="0" fill="hold" grpId="0" nodeType="withEffect">
                                  <p:stCondLst>
                                    <p:cond delay="0"/>
                                  </p:stCondLst>
                                  <p:childTnLst>
                                    <p:set>
                                      <p:cBhvr>
                                        <p:cTn id="268" dur="1" fill="hold">
                                          <p:stCondLst>
                                            <p:cond delay="0"/>
                                          </p:stCondLst>
                                        </p:cTn>
                                        <p:tgtEl>
                                          <p:spTgt spid="70"/>
                                        </p:tgtEl>
                                        <p:attrNameLst>
                                          <p:attrName>style.visibility</p:attrName>
                                        </p:attrNameLst>
                                      </p:cBhvr>
                                      <p:to>
                                        <p:strVal val="visible"/>
                                      </p:to>
                                    </p:set>
                                    <p:animEffect transition="in" filter="fade">
                                      <p:cBhvr>
                                        <p:cTn id="269" dur="1000"/>
                                        <p:tgtEl>
                                          <p:spTgt spid="70"/>
                                        </p:tgtEl>
                                      </p:cBhvr>
                                    </p:animEffect>
                                    <p:anim calcmode="lin" valueType="num">
                                      <p:cBhvr>
                                        <p:cTn id="270" dur="1000" fill="hold"/>
                                        <p:tgtEl>
                                          <p:spTgt spid="70"/>
                                        </p:tgtEl>
                                        <p:attrNameLst>
                                          <p:attrName>ppt_x</p:attrName>
                                        </p:attrNameLst>
                                      </p:cBhvr>
                                      <p:tavLst>
                                        <p:tav tm="0">
                                          <p:val>
                                            <p:strVal val="#ppt_x"/>
                                          </p:val>
                                        </p:tav>
                                        <p:tav tm="100000">
                                          <p:val>
                                            <p:strVal val="#ppt_x"/>
                                          </p:val>
                                        </p:tav>
                                      </p:tavLst>
                                    </p:anim>
                                    <p:anim calcmode="lin" valueType="num">
                                      <p:cBhvr>
                                        <p:cTn id="271" dur="1000" fill="hold"/>
                                        <p:tgtEl>
                                          <p:spTgt spid="70"/>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71"/>
                                        </p:tgtEl>
                                        <p:attrNameLst>
                                          <p:attrName>style.visibility</p:attrName>
                                        </p:attrNameLst>
                                      </p:cBhvr>
                                      <p:to>
                                        <p:strVal val="visible"/>
                                      </p:to>
                                    </p:set>
                                    <p:animEffect transition="in" filter="fade">
                                      <p:cBhvr>
                                        <p:cTn id="274" dur="1000"/>
                                        <p:tgtEl>
                                          <p:spTgt spid="71"/>
                                        </p:tgtEl>
                                      </p:cBhvr>
                                    </p:animEffect>
                                    <p:anim calcmode="lin" valueType="num">
                                      <p:cBhvr>
                                        <p:cTn id="275" dur="1000" fill="hold"/>
                                        <p:tgtEl>
                                          <p:spTgt spid="71"/>
                                        </p:tgtEl>
                                        <p:attrNameLst>
                                          <p:attrName>ppt_x</p:attrName>
                                        </p:attrNameLst>
                                      </p:cBhvr>
                                      <p:tavLst>
                                        <p:tav tm="0">
                                          <p:val>
                                            <p:strVal val="#ppt_x"/>
                                          </p:val>
                                        </p:tav>
                                        <p:tav tm="100000">
                                          <p:val>
                                            <p:strVal val="#ppt_x"/>
                                          </p:val>
                                        </p:tav>
                                      </p:tavLst>
                                    </p:anim>
                                    <p:anim calcmode="lin" valueType="num">
                                      <p:cBhvr>
                                        <p:cTn id="276" dur="1000" fill="hold"/>
                                        <p:tgtEl>
                                          <p:spTgt spid="71"/>
                                        </p:tgtEl>
                                        <p:attrNameLst>
                                          <p:attrName>ppt_y</p:attrName>
                                        </p:attrNameLst>
                                      </p:cBhvr>
                                      <p:tavLst>
                                        <p:tav tm="0">
                                          <p:val>
                                            <p:strVal val="#ppt_y+.1"/>
                                          </p:val>
                                        </p:tav>
                                        <p:tav tm="100000">
                                          <p:val>
                                            <p:strVal val="#ppt_y"/>
                                          </p:val>
                                        </p:tav>
                                      </p:tavLst>
                                    </p:anim>
                                  </p:childTnLst>
                                </p:cTn>
                              </p:par>
                              <p:par>
                                <p:cTn id="277" presetID="42" presetClass="entr" presetSubtype="0" fill="hold" grpId="0" nodeType="withEffect">
                                  <p:stCondLst>
                                    <p:cond delay="0"/>
                                  </p:stCondLst>
                                  <p:childTnLst>
                                    <p:set>
                                      <p:cBhvr>
                                        <p:cTn id="278" dur="1" fill="hold">
                                          <p:stCondLst>
                                            <p:cond delay="0"/>
                                          </p:stCondLst>
                                        </p:cTn>
                                        <p:tgtEl>
                                          <p:spTgt spid="72"/>
                                        </p:tgtEl>
                                        <p:attrNameLst>
                                          <p:attrName>style.visibility</p:attrName>
                                        </p:attrNameLst>
                                      </p:cBhvr>
                                      <p:to>
                                        <p:strVal val="visible"/>
                                      </p:to>
                                    </p:set>
                                    <p:animEffect transition="in" filter="fade">
                                      <p:cBhvr>
                                        <p:cTn id="279" dur="1000"/>
                                        <p:tgtEl>
                                          <p:spTgt spid="72"/>
                                        </p:tgtEl>
                                      </p:cBhvr>
                                    </p:animEffect>
                                    <p:anim calcmode="lin" valueType="num">
                                      <p:cBhvr>
                                        <p:cTn id="280" dur="1000" fill="hold"/>
                                        <p:tgtEl>
                                          <p:spTgt spid="72"/>
                                        </p:tgtEl>
                                        <p:attrNameLst>
                                          <p:attrName>ppt_x</p:attrName>
                                        </p:attrNameLst>
                                      </p:cBhvr>
                                      <p:tavLst>
                                        <p:tav tm="0">
                                          <p:val>
                                            <p:strVal val="#ppt_x"/>
                                          </p:val>
                                        </p:tav>
                                        <p:tav tm="100000">
                                          <p:val>
                                            <p:strVal val="#ppt_x"/>
                                          </p:val>
                                        </p:tav>
                                      </p:tavLst>
                                    </p:anim>
                                    <p:anim calcmode="lin" valueType="num">
                                      <p:cBhvr>
                                        <p:cTn id="281" dur="1000" fill="hold"/>
                                        <p:tgtEl>
                                          <p:spTgt spid="72"/>
                                        </p:tgtEl>
                                        <p:attrNameLst>
                                          <p:attrName>ppt_y</p:attrName>
                                        </p:attrNameLst>
                                      </p:cBhvr>
                                      <p:tavLst>
                                        <p:tav tm="0">
                                          <p:val>
                                            <p:strVal val="#ppt_y+.1"/>
                                          </p:val>
                                        </p:tav>
                                        <p:tav tm="100000">
                                          <p:val>
                                            <p:strVal val="#ppt_y"/>
                                          </p:val>
                                        </p:tav>
                                      </p:tavLst>
                                    </p:anim>
                                  </p:childTnLst>
                                </p:cTn>
                              </p:par>
                              <p:par>
                                <p:cTn id="282" presetID="42" presetClass="entr" presetSubtype="0" fill="hold" grpId="0" nodeType="withEffect">
                                  <p:stCondLst>
                                    <p:cond delay="0"/>
                                  </p:stCondLst>
                                  <p:childTnLst>
                                    <p:set>
                                      <p:cBhvr>
                                        <p:cTn id="283" dur="1" fill="hold">
                                          <p:stCondLst>
                                            <p:cond delay="0"/>
                                          </p:stCondLst>
                                        </p:cTn>
                                        <p:tgtEl>
                                          <p:spTgt spid="73"/>
                                        </p:tgtEl>
                                        <p:attrNameLst>
                                          <p:attrName>style.visibility</p:attrName>
                                        </p:attrNameLst>
                                      </p:cBhvr>
                                      <p:to>
                                        <p:strVal val="visible"/>
                                      </p:to>
                                    </p:set>
                                    <p:animEffect transition="in" filter="fade">
                                      <p:cBhvr>
                                        <p:cTn id="284" dur="1000"/>
                                        <p:tgtEl>
                                          <p:spTgt spid="73"/>
                                        </p:tgtEl>
                                      </p:cBhvr>
                                    </p:animEffect>
                                    <p:anim calcmode="lin" valueType="num">
                                      <p:cBhvr>
                                        <p:cTn id="285" dur="1000" fill="hold"/>
                                        <p:tgtEl>
                                          <p:spTgt spid="73"/>
                                        </p:tgtEl>
                                        <p:attrNameLst>
                                          <p:attrName>ppt_x</p:attrName>
                                        </p:attrNameLst>
                                      </p:cBhvr>
                                      <p:tavLst>
                                        <p:tav tm="0">
                                          <p:val>
                                            <p:strVal val="#ppt_x"/>
                                          </p:val>
                                        </p:tav>
                                        <p:tav tm="100000">
                                          <p:val>
                                            <p:strVal val="#ppt_x"/>
                                          </p:val>
                                        </p:tav>
                                      </p:tavLst>
                                    </p:anim>
                                    <p:anim calcmode="lin" valueType="num">
                                      <p:cBhvr>
                                        <p:cTn id="286"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p:bldP spid="7" grpId="0" animBg="1"/>
      <p:bldP spid="8" grpId="0" animBg="1"/>
      <p:bldP spid="9" grpId="0"/>
      <p:bldP spid="10" grpId="0"/>
      <p:bldP spid="11" grpId="0" animBg="1"/>
      <p:bldP spid="12" grpId="0"/>
      <p:bldP spid="13" grpId="0" animBg="1"/>
      <p:bldP spid="14" grpId="0" animBg="1"/>
      <p:bldP spid="15" grpId="0" animBg="1"/>
      <p:bldP spid="16" grpId="0" animBg="1"/>
      <p:bldP spid="17" grpId="0"/>
      <p:bldP spid="18" grpId="0" animBg="1"/>
      <p:bldP spid="19" grpId="0"/>
      <p:bldP spid="20" grpId="0" animBg="1"/>
      <p:bldP spid="21" grpId="0"/>
      <p:bldP spid="22" grpId="0" animBg="1"/>
      <p:bldP spid="23" grpId="0" animBg="1"/>
      <p:bldP spid="24" grpId="0" animBg="1"/>
      <p:bldP spid="25" grpId="0" animBg="1"/>
      <p:bldP spid="26" grpId="0" animBg="1"/>
      <p:bldP spid="27" grpId="0" animBg="1"/>
      <p:bldP spid="28" grpId="0"/>
      <p:bldP spid="29" grpId="0" animBg="1"/>
      <p:bldP spid="30" grpId="0" animBg="1"/>
      <p:bldP spid="34" grpId="0"/>
      <p:bldP spid="38" grpId="0"/>
      <p:bldP spid="39" grpId="0"/>
      <p:bldP spid="45" grpId="0"/>
      <p:bldP spid="46" grpId="0"/>
      <p:bldP spid="47" grpId="0"/>
      <p:bldP spid="49" grpId="0" animBg="1"/>
      <p:bldP spid="51" grpId="0" animBg="1"/>
      <p:bldP spid="52" grpId="0" animBg="1"/>
      <p:bldP spid="53" grpId="0" animBg="1"/>
      <p:bldP spid="57" grpId="0"/>
      <p:bldP spid="58" grpId="0" animBg="1"/>
      <p:bldP spid="59" grpId="0" animBg="1"/>
      <p:bldP spid="60" grpId="0"/>
      <p:bldP spid="61" grpId="0"/>
      <p:bldP spid="62" grpId="0"/>
      <p:bldP spid="63" grpId="0" animBg="1"/>
      <p:bldP spid="64" grpId="0"/>
      <p:bldP spid="65" grpId="0" animBg="1"/>
      <p:bldP spid="66" grpId="0" animBg="1"/>
      <p:bldP spid="67" grpId="0" animBg="1"/>
      <p:bldP spid="68" grpId="0" animBg="1"/>
      <p:bldP spid="69" grpId="0" animBg="1"/>
      <p:bldP spid="70" grpId="0" animBg="1"/>
      <p:bldP spid="71" grpId="0"/>
      <p:bldP spid="72" grpId="0"/>
      <p:bldP spid="7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31" name="TextBox 30">
            <a:extLst>
              <a:ext uri="{FF2B5EF4-FFF2-40B4-BE49-F238E27FC236}">
                <a16:creationId xmlns:a16="http://schemas.microsoft.com/office/drawing/2014/main" id="{33DEE3D5-6104-49BA-9D57-8A519F11D9EE}"/>
              </a:ext>
            </a:extLst>
          </p:cNvPr>
          <p:cNvSpPr txBox="1"/>
          <p:nvPr/>
        </p:nvSpPr>
        <p:spPr>
          <a:xfrm>
            <a:off x="956345" y="687106"/>
            <a:ext cx="10133901" cy="1815882"/>
          </a:xfrm>
          <a:prstGeom prst="rect">
            <a:avLst/>
          </a:prstGeom>
          <a:noFill/>
        </p:spPr>
        <p:txBody>
          <a:bodyPr wrap="square" rtlCol="0">
            <a:spAutoFit/>
          </a:bodyPr>
          <a:lstStyle/>
          <a:p>
            <a:r>
              <a:rPr lang="en-US" sz="1400" dirty="0">
                <a:latin typeface="Arial Narrow" panose="020B0606020202030204" pitchFamily="34" charset="0"/>
              </a:rPr>
              <a:t>But there's another set of midway points where we mark the tarrying time.   It’s not a literal midway, but symbolic. We take the symbols for </a:t>
            </a:r>
            <a:r>
              <a:rPr lang="en-US" sz="1400" dirty="0" err="1">
                <a:latin typeface="Arial Narrow" panose="020B0606020202030204" pitchFamily="34" charset="0"/>
              </a:rPr>
              <a:t>Millerite</a:t>
            </a:r>
            <a:r>
              <a:rPr lang="en-US" sz="1400" dirty="0">
                <a:latin typeface="Arial Narrow" panose="020B0606020202030204" pitchFamily="34" charset="0"/>
              </a:rPr>
              <a:t> history and understand what April 19 is in our history. April 19th is the arrival of the second angels message, in our history we mark that at 9/11, the tarrying time.  We mark our shut door or close of probation at 2019.  </a:t>
            </a:r>
          </a:p>
          <a:p>
            <a:r>
              <a:rPr lang="en-US" sz="1400" dirty="0">
                <a:latin typeface="Arial Narrow" panose="020B0606020202030204" pitchFamily="34" charset="0"/>
              </a:rPr>
              <a:t> </a:t>
            </a:r>
          </a:p>
          <a:p>
            <a:r>
              <a:rPr lang="en-US" sz="1400" dirty="0">
                <a:latin typeface="Arial Narrow" panose="020B0606020202030204" pitchFamily="34" charset="0"/>
              </a:rPr>
              <a:t>An easier way to remember the tarrying time of the virgins and the arrival of the second angel is this history from the time of the end to the tarrying time to the shut door  11/9  -   9/11  -  11/9.   We can start remembering those repetitions are chiasms.  Symbolically in this history 2014 becomes midway which took us back to the history of the Civil War to see this is midway. </a:t>
            </a:r>
          </a:p>
          <a:p>
            <a:r>
              <a:rPr lang="en-US" sz="1400" dirty="0">
                <a:latin typeface="Arial Narrow" panose="020B0606020202030204" pitchFamily="34" charset="0"/>
              </a:rPr>
              <a:t> </a:t>
            </a:r>
          </a:p>
        </p:txBody>
      </p:sp>
      <p:sp>
        <p:nvSpPr>
          <p:cNvPr id="32" name="Text Box 2">
            <a:extLst>
              <a:ext uri="{FF2B5EF4-FFF2-40B4-BE49-F238E27FC236}">
                <a16:creationId xmlns:a16="http://schemas.microsoft.com/office/drawing/2014/main" id="{0092FAD5-9E2C-4D03-BA9C-A86F7312793B}"/>
              </a:ext>
            </a:extLst>
          </p:cNvPr>
          <p:cNvSpPr txBox="1">
            <a:spLocks noChangeArrowheads="1"/>
          </p:cNvSpPr>
          <p:nvPr/>
        </p:nvSpPr>
        <p:spPr bwMode="auto">
          <a:xfrm>
            <a:off x="2408776" y="291417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
            <a:extLst>
              <a:ext uri="{FF2B5EF4-FFF2-40B4-BE49-F238E27FC236}">
                <a16:creationId xmlns:a16="http://schemas.microsoft.com/office/drawing/2014/main" id="{7189CD96-DD94-4851-97DA-6D683432A910}"/>
              </a:ext>
            </a:extLst>
          </p:cNvPr>
          <p:cNvSpPr>
            <a:spLocks noChangeShapeType="1"/>
          </p:cNvSpPr>
          <p:nvPr/>
        </p:nvSpPr>
        <p:spPr bwMode="auto">
          <a:xfrm>
            <a:off x="2408776" y="382857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4">
            <a:extLst>
              <a:ext uri="{FF2B5EF4-FFF2-40B4-BE49-F238E27FC236}">
                <a16:creationId xmlns:a16="http://schemas.microsoft.com/office/drawing/2014/main" id="{7D16B6F9-EBE9-4413-9C41-3D6F3721A668}"/>
              </a:ext>
            </a:extLst>
          </p:cNvPr>
          <p:cNvSpPr>
            <a:spLocks noChangeShapeType="1"/>
          </p:cNvSpPr>
          <p:nvPr/>
        </p:nvSpPr>
        <p:spPr bwMode="auto">
          <a:xfrm>
            <a:off x="8238076" y="34285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5">
            <a:extLst>
              <a:ext uri="{FF2B5EF4-FFF2-40B4-BE49-F238E27FC236}">
                <a16:creationId xmlns:a16="http://schemas.microsoft.com/office/drawing/2014/main" id="{4B4B737C-C5B5-47CC-A427-BA07B5AA7F23}"/>
              </a:ext>
            </a:extLst>
          </p:cNvPr>
          <p:cNvSpPr>
            <a:spLocks noChangeShapeType="1"/>
          </p:cNvSpPr>
          <p:nvPr/>
        </p:nvSpPr>
        <p:spPr bwMode="auto">
          <a:xfrm>
            <a:off x="8009476" y="34285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6">
            <a:extLst>
              <a:ext uri="{FF2B5EF4-FFF2-40B4-BE49-F238E27FC236}">
                <a16:creationId xmlns:a16="http://schemas.microsoft.com/office/drawing/2014/main" id="{947FE496-5891-4B13-A701-509FA75AABB5}"/>
              </a:ext>
            </a:extLst>
          </p:cNvPr>
          <p:cNvSpPr txBox="1">
            <a:spLocks noChangeArrowheads="1"/>
          </p:cNvSpPr>
          <p:nvPr/>
        </p:nvSpPr>
        <p:spPr bwMode="auto">
          <a:xfrm>
            <a:off x="8009476" y="314277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7">
            <a:extLst>
              <a:ext uri="{FF2B5EF4-FFF2-40B4-BE49-F238E27FC236}">
                <a16:creationId xmlns:a16="http://schemas.microsoft.com/office/drawing/2014/main" id="{9A5103BF-66BC-480F-A4A0-00B3851058B6}"/>
              </a:ext>
            </a:extLst>
          </p:cNvPr>
          <p:cNvSpPr>
            <a:spLocks noChangeShapeType="1"/>
          </p:cNvSpPr>
          <p:nvPr/>
        </p:nvSpPr>
        <p:spPr bwMode="auto">
          <a:xfrm>
            <a:off x="7323676" y="34285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8">
            <a:extLst>
              <a:ext uri="{FF2B5EF4-FFF2-40B4-BE49-F238E27FC236}">
                <a16:creationId xmlns:a16="http://schemas.microsoft.com/office/drawing/2014/main" id="{BECEF88C-1DF3-415A-B940-3B5A4C8260AA}"/>
              </a:ext>
            </a:extLst>
          </p:cNvPr>
          <p:cNvSpPr>
            <a:spLocks noChangeShapeType="1"/>
          </p:cNvSpPr>
          <p:nvPr/>
        </p:nvSpPr>
        <p:spPr bwMode="auto">
          <a:xfrm>
            <a:off x="7095076" y="34285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9">
            <a:extLst>
              <a:ext uri="{FF2B5EF4-FFF2-40B4-BE49-F238E27FC236}">
                <a16:creationId xmlns:a16="http://schemas.microsoft.com/office/drawing/2014/main" id="{909E5517-7FCC-48AD-BD48-03CDE9611247}"/>
              </a:ext>
            </a:extLst>
          </p:cNvPr>
          <p:cNvSpPr txBox="1">
            <a:spLocks noChangeArrowheads="1"/>
          </p:cNvSpPr>
          <p:nvPr/>
        </p:nvSpPr>
        <p:spPr bwMode="auto">
          <a:xfrm>
            <a:off x="7095076" y="297132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10">
            <a:extLst>
              <a:ext uri="{FF2B5EF4-FFF2-40B4-BE49-F238E27FC236}">
                <a16:creationId xmlns:a16="http://schemas.microsoft.com/office/drawing/2014/main" id="{C9DCDF42-E406-461E-B7DD-E3893B4A6A20}"/>
              </a:ext>
            </a:extLst>
          </p:cNvPr>
          <p:cNvSpPr>
            <a:spLocks noChangeShapeType="1"/>
          </p:cNvSpPr>
          <p:nvPr/>
        </p:nvSpPr>
        <p:spPr bwMode="auto">
          <a:xfrm>
            <a:off x="6637876" y="542877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11">
            <a:extLst>
              <a:ext uri="{FF2B5EF4-FFF2-40B4-BE49-F238E27FC236}">
                <a16:creationId xmlns:a16="http://schemas.microsoft.com/office/drawing/2014/main" id="{839FBB0F-4533-49F9-8569-20B5F61F2AAA}"/>
              </a:ext>
            </a:extLst>
          </p:cNvPr>
          <p:cNvSpPr>
            <a:spLocks noChangeShapeType="1"/>
          </p:cNvSpPr>
          <p:nvPr/>
        </p:nvSpPr>
        <p:spPr bwMode="auto">
          <a:xfrm>
            <a:off x="8180926" y="50287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12">
            <a:extLst>
              <a:ext uri="{FF2B5EF4-FFF2-40B4-BE49-F238E27FC236}">
                <a16:creationId xmlns:a16="http://schemas.microsoft.com/office/drawing/2014/main" id="{100911ED-7597-40BC-9DBF-FB27EC34F971}"/>
              </a:ext>
            </a:extLst>
          </p:cNvPr>
          <p:cNvSpPr>
            <a:spLocks noChangeShapeType="1"/>
          </p:cNvSpPr>
          <p:nvPr/>
        </p:nvSpPr>
        <p:spPr bwMode="auto">
          <a:xfrm>
            <a:off x="7952326" y="50287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3">
            <a:extLst>
              <a:ext uri="{FF2B5EF4-FFF2-40B4-BE49-F238E27FC236}">
                <a16:creationId xmlns:a16="http://schemas.microsoft.com/office/drawing/2014/main" id="{F3526B1C-C7ED-43BE-BBEE-35986C9FAA5B}"/>
              </a:ext>
            </a:extLst>
          </p:cNvPr>
          <p:cNvSpPr txBox="1">
            <a:spLocks noChangeArrowheads="1"/>
          </p:cNvSpPr>
          <p:nvPr/>
        </p:nvSpPr>
        <p:spPr bwMode="auto">
          <a:xfrm>
            <a:off x="7952326" y="474297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14">
            <a:extLst>
              <a:ext uri="{FF2B5EF4-FFF2-40B4-BE49-F238E27FC236}">
                <a16:creationId xmlns:a16="http://schemas.microsoft.com/office/drawing/2014/main" id="{596160A1-842E-4B4F-9827-DACBEC490506}"/>
              </a:ext>
            </a:extLst>
          </p:cNvPr>
          <p:cNvSpPr>
            <a:spLocks noChangeShapeType="1"/>
          </p:cNvSpPr>
          <p:nvPr/>
        </p:nvSpPr>
        <p:spPr bwMode="auto">
          <a:xfrm>
            <a:off x="7323676" y="50287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15">
            <a:extLst>
              <a:ext uri="{FF2B5EF4-FFF2-40B4-BE49-F238E27FC236}">
                <a16:creationId xmlns:a16="http://schemas.microsoft.com/office/drawing/2014/main" id="{217A0E85-9C87-4B3B-B61E-9B5B78D4292D}"/>
              </a:ext>
            </a:extLst>
          </p:cNvPr>
          <p:cNvSpPr>
            <a:spLocks noChangeShapeType="1"/>
          </p:cNvSpPr>
          <p:nvPr/>
        </p:nvSpPr>
        <p:spPr bwMode="auto">
          <a:xfrm>
            <a:off x="7095076" y="50287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16">
            <a:extLst>
              <a:ext uri="{FF2B5EF4-FFF2-40B4-BE49-F238E27FC236}">
                <a16:creationId xmlns:a16="http://schemas.microsoft.com/office/drawing/2014/main" id="{48359FFE-59CC-4ACB-B581-995FB861F229}"/>
              </a:ext>
            </a:extLst>
          </p:cNvPr>
          <p:cNvSpPr txBox="1">
            <a:spLocks noChangeArrowheads="1"/>
          </p:cNvSpPr>
          <p:nvPr/>
        </p:nvSpPr>
        <p:spPr bwMode="auto">
          <a:xfrm>
            <a:off x="7095076" y="474297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17">
            <a:extLst>
              <a:ext uri="{FF2B5EF4-FFF2-40B4-BE49-F238E27FC236}">
                <a16:creationId xmlns:a16="http://schemas.microsoft.com/office/drawing/2014/main" id="{9AF13A7A-BDC9-467A-8513-30692E3B7A65}"/>
              </a:ext>
            </a:extLst>
          </p:cNvPr>
          <p:cNvSpPr txBox="1">
            <a:spLocks noChangeArrowheads="1"/>
          </p:cNvSpPr>
          <p:nvPr/>
        </p:nvSpPr>
        <p:spPr bwMode="auto">
          <a:xfrm>
            <a:off x="8466676" y="548592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18">
            <a:extLst>
              <a:ext uri="{FF2B5EF4-FFF2-40B4-BE49-F238E27FC236}">
                <a16:creationId xmlns:a16="http://schemas.microsoft.com/office/drawing/2014/main" id="{103C9C24-4CAA-4214-9A5A-BF5E7EDEAA00}"/>
              </a:ext>
            </a:extLst>
          </p:cNvPr>
          <p:cNvSpPr txBox="1">
            <a:spLocks noChangeArrowheads="1"/>
          </p:cNvSpPr>
          <p:nvPr/>
        </p:nvSpPr>
        <p:spPr bwMode="auto">
          <a:xfrm>
            <a:off x="7552276" y="548592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AutoShape 19">
            <a:extLst>
              <a:ext uri="{FF2B5EF4-FFF2-40B4-BE49-F238E27FC236}">
                <a16:creationId xmlns:a16="http://schemas.microsoft.com/office/drawing/2014/main" id="{610ACBE4-AA1D-48A9-A247-3740E12A6D8D}"/>
              </a:ext>
            </a:extLst>
          </p:cNvPr>
          <p:cNvSpPr>
            <a:spLocks/>
          </p:cNvSpPr>
          <p:nvPr/>
        </p:nvSpPr>
        <p:spPr bwMode="auto">
          <a:xfrm rot="5400000">
            <a:off x="8009476" y="3599970"/>
            <a:ext cx="171450" cy="1543050"/>
          </a:xfrm>
          <a:prstGeom prst="leftBracket">
            <a:avLst>
              <a:gd name="adj" fmla="val 75000"/>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20">
            <a:extLst>
              <a:ext uri="{FF2B5EF4-FFF2-40B4-BE49-F238E27FC236}">
                <a16:creationId xmlns:a16="http://schemas.microsoft.com/office/drawing/2014/main" id="{2746EDA8-3405-472D-B16D-444A91A92AC8}"/>
              </a:ext>
            </a:extLst>
          </p:cNvPr>
          <p:cNvSpPr txBox="1">
            <a:spLocks noChangeArrowheads="1"/>
          </p:cNvSpPr>
          <p:nvPr/>
        </p:nvSpPr>
        <p:spPr bwMode="auto">
          <a:xfrm>
            <a:off x="7609426" y="400002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AutoShape 21">
            <a:extLst>
              <a:ext uri="{FF2B5EF4-FFF2-40B4-BE49-F238E27FC236}">
                <a16:creationId xmlns:a16="http://schemas.microsoft.com/office/drawing/2014/main" id="{0861C41D-E087-4DCA-A901-C34960D5DEB9}"/>
              </a:ext>
            </a:extLst>
          </p:cNvPr>
          <p:cNvSpPr>
            <a:spLocks/>
          </p:cNvSpPr>
          <p:nvPr/>
        </p:nvSpPr>
        <p:spPr bwMode="auto">
          <a:xfrm rot="5400000">
            <a:off x="7680863" y="421433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AutoShape 22">
            <a:extLst>
              <a:ext uri="{FF2B5EF4-FFF2-40B4-BE49-F238E27FC236}">
                <a16:creationId xmlns:a16="http://schemas.microsoft.com/office/drawing/2014/main" id="{58E03803-9E72-4CB0-9D9D-D191748749AB}"/>
              </a:ext>
            </a:extLst>
          </p:cNvPr>
          <p:cNvSpPr>
            <a:spLocks/>
          </p:cNvSpPr>
          <p:nvPr/>
        </p:nvSpPr>
        <p:spPr bwMode="auto">
          <a:xfrm rot="5400000">
            <a:off x="8538113" y="421433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23">
            <a:extLst>
              <a:ext uri="{FF2B5EF4-FFF2-40B4-BE49-F238E27FC236}">
                <a16:creationId xmlns:a16="http://schemas.microsoft.com/office/drawing/2014/main" id="{5CD6CEA7-D5C0-4C43-997B-DDE8985D04C2}"/>
              </a:ext>
            </a:extLst>
          </p:cNvPr>
          <p:cNvSpPr txBox="1">
            <a:spLocks noChangeArrowheads="1"/>
          </p:cNvSpPr>
          <p:nvPr/>
        </p:nvSpPr>
        <p:spPr bwMode="auto">
          <a:xfrm>
            <a:off x="7380826" y="348567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AutoShape 24">
            <a:extLst>
              <a:ext uri="{FF2B5EF4-FFF2-40B4-BE49-F238E27FC236}">
                <a16:creationId xmlns:a16="http://schemas.microsoft.com/office/drawing/2014/main" id="{AA3E4723-7B72-4983-9FBA-FFFD456BB1EE}"/>
              </a:ext>
            </a:extLst>
          </p:cNvPr>
          <p:cNvSpPr>
            <a:spLocks/>
          </p:cNvSpPr>
          <p:nvPr/>
        </p:nvSpPr>
        <p:spPr bwMode="auto">
          <a:xfrm rot="5400000">
            <a:off x="5752051" y="542445"/>
            <a:ext cx="171450" cy="4800600"/>
          </a:xfrm>
          <a:prstGeom prst="leftBracket">
            <a:avLst>
              <a:gd name="adj" fmla="val 233333"/>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25">
            <a:extLst>
              <a:ext uri="{FF2B5EF4-FFF2-40B4-BE49-F238E27FC236}">
                <a16:creationId xmlns:a16="http://schemas.microsoft.com/office/drawing/2014/main" id="{FD3DD7E7-2A89-4309-BC90-7AF10F0FDF95}"/>
              </a:ext>
            </a:extLst>
          </p:cNvPr>
          <p:cNvSpPr txBox="1">
            <a:spLocks noChangeArrowheads="1"/>
          </p:cNvSpPr>
          <p:nvPr/>
        </p:nvSpPr>
        <p:spPr bwMode="auto">
          <a:xfrm>
            <a:off x="5437726" y="285702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26">
            <a:extLst>
              <a:ext uri="{FF2B5EF4-FFF2-40B4-BE49-F238E27FC236}">
                <a16:creationId xmlns:a16="http://schemas.microsoft.com/office/drawing/2014/main" id="{6FD5FA18-56FE-45AA-A301-C1712AB159E1}"/>
              </a:ext>
            </a:extLst>
          </p:cNvPr>
          <p:cNvSpPr>
            <a:spLocks noChangeShapeType="1"/>
          </p:cNvSpPr>
          <p:nvPr/>
        </p:nvSpPr>
        <p:spPr bwMode="auto">
          <a:xfrm>
            <a:off x="7323676" y="3714270"/>
            <a:ext cx="18288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Oval 27">
            <a:extLst>
              <a:ext uri="{FF2B5EF4-FFF2-40B4-BE49-F238E27FC236}">
                <a16:creationId xmlns:a16="http://schemas.microsoft.com/office/drawing/2014/main" id="{E149F235-4626-476A-9F7B-D20101086781}"/>
              </a:ext>
            </a:extLst>
          </p:cNvPr>
          <p:cNvSpPr>
            <a:spLocks noChangeArrowheads="1"/>
          </p:cNvSpPr>
          <p:nvPr/>
        </p:nvSpPr>
        <p:spPr bwMode="auto">
          <a:xfrm>
            <a:off x="8180926" y="365712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28">
            <a:extLst>
              <a:ext uri="{FF2B5EF4-FFF2-40B4-BE49-F238E27FC236}">
                <a16:creationId xmlns:a16="http://schemas.microsoft.com/office/drawing/2014/main" id="{8F7DEDC4-F46B-4F3B-BE30-54C28197A496}"/>
              </a:ext>
            </a:extLst>
          </p:cNvPr>
          <p:cNvSpPr>
            <a:spLocks noChangeShapeType="1"/>
          </p:cNvSpPr>
          <p:nvPr/>
        </p:nvSpPr>
        <p:spPr bwMode="auto">
          <a:xfrm>
            <a:off x="3266026" y="34285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29">
            <a:extLst>
              <a:ext uri="{FF2B5EF4-FFF2-40B4-BE49-F238E27FC236}">
                <a16:creationId xmlns:a16="http://schemas.microsoft.com/office/drawing/2014/main" id="{09250254-5E97-45B2-AF2C-A2B8248055B2}"/>
              </a:ext>
            </a:extLst>
          </p:cNvPr>
          <p:cNvSpPr>
            <a:spLocks noChangeShapeType="1"/>
          </p:cNvSpPr>
          <p:nvPr/>
        </p:nvSpPr>
        <p:spPr bwMode="auto">
          <a:xfrm>
            <a:off x="3037426" y="34285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30">
            <a:extLst>
              <a:ext uri="{FF2B5EF4-FFF2-40B4-BE49-F238E27FC236}">
                <a16:creationId xmlns:a16="http://schemas.microsoft.com/office/drawing/2014/main" id="{0DB0887C-06A2-49C7-99E5-594E3829D1E2}"/>
              </a:ext>
            </a:extLst>
          </p:cNvPr>
          <p:cNvSpPr txBox="1">
            <a:spLocks noChangeArrowheads="1"/>
          </p:cNvSpPr>
          <p:nvPr/>
        </p:nvSpPr>
        <p:spPr bwMode="auto">
          <a:xfrm>
            <a:off x="3037426" y="319992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31">
            <a:extLst>
              <a:ext uri="{FF2B5EF4-FFF2-40B4-BE49-F238E27FC236}">
                <a16:creationId xmlns:a16="http://schemas.microsoft.com/office/drawing/2014/main" id="{7BB644BA-2684-4916-BA82-A1864B42FCBE}"/>
              </a:ext>
            </a:extLst>
          </p:cNvPr>
          <p:cNvSpPr>
            <a:spLocks noChangeShapeType="1"/>
          </p:cNvSpPr>
          <p:nvPr/>
        </p:nvSpPr>
        <p:spPr bwMode="auto">
          <a:xfrm>
            <a:off x="2637376" y="365712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32">
            <a:extLst>
              <a:ext uri="{FF2B5EF4-FFF2-40B4-BE49-F238E27FC236}">
                <a16:creationId xmlns:a16="http://schemas.microsoft.com/office/drawing/2014/main" id="{F81D9005-F7C0-4885-B78B-84AE233F4BCD}"/>
              </a:ext>
            </a:extLst>
          </p:cNvPr>
          <p:cNvSpPr txBox="1">
            <a:spLocks noChangeArrowheads="1"/>
          </p:cNvSpPr>
          <p:nvPr/>
        </p:nvSpPr>
        <p:spPr bwMode="auto">
          <a:xfrm>
            <a:off x="2408776" y="342852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33">
            <a:extLst>
              <a:ext uri="{FF2B5EF4-FFF2-40B4-BE49-F238E27FC236}">
                <a16:creationId xmlns:a16="http://schemas.microsoft.com/office/drawing/2014/main" id="{A1E3F511-4333-426D-9CC6-972F70884107}"/>
              </a:ext>
            </a:extLst>
          </p:cNvPr>
          <p:cNvSpPr>
            <a:spLocks noChangeShapeType="1"/>
          </p:cNvSpPr>
          <p:nvPr/>
        </p:nvSpPr>
        <p:spPr bwMode="auto">
          <a:xfrm>
            <a:off x="3894676" y="365712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34">
            <a:extLst>
              <a:ext uri="{FF2B5EF4-FFF2-40B4-BE49-F238E27FC236}">
                <a16:creationId xmlns:a16="http://schemas.microsoft.com/office/drawing/2014/main" id="{23554D84-27F9-4C15-A7D6-65198E7BED76}"/>
              </a:ext>
            </a:extLst>
          </p:cNvPr>
          <p:cNvSpPr txBox="1">
            <a:spLocks noChangeArrowheads="1"/>
          </p:cNvSpPr>
          <p:nvPr/>
        </p:nvSpPr>
        <p:spPr bwMode="auto">
          <a:xfrm>
            <a:off x="3666076" y="342852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35">
            <a:extLst>
              <a:ext uri="{FF2B5EF4-FFF2-40B4-BE49-F238E27FC236}">
                <a16:creationId xmlns:a16="http://schemas.microsoft.com/office/drawing/2014/main" id="{B2E38955-2BB7-4206-9912-AC51BA0345A9}"/>
              </a:ext>
            </a:extLst>
          </p:cNvPr>
          <p:cNvSpPr>
            <a:spLocks noChangeShapeType="1"/>
          </p:cNvSpPr>
          <p:nvPr/>
        </p:nvSpPr>
        <p:spPr bwMode="auto">
          <a:xfrm>
            <a:off x="2523076" y="365712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36">
            <a:extLst>
              <a:ext uri="{FF2B5EF4-FFF2-40B4-BE49-F238E27FC236}">
                <a16:creationId xmlns:a16="http://schemas.microsoft.com/office/drawing/2014/main" id="{2C05CE00-455D-4773-92A7-15277EE58AC3}"/>
              </a:ext>
            </a:extLst>
          </p:cNvPr>
          <p:cNvSpPr>
            <a:spLocks noChangeShapeType="1"/>
          </p:cNvSpPr>
          <p:nvPr/>
        </p:nvSpPr>
        <p:spPr bwMode="auto">
          <a:xfrm>
            <a:off x="3780376" y="365712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37">
            <a:extLst>
              <a:ext uri="{FF2B5EF4-FFF2-40B4-BE49-F238E27FC236}">
                <a16:creationId xmlns:a16="http://schemas.microsoft.com/office/drawing/2014/main" id="{38C73104-5F54-4AB7-B7AE-9E7E7588F154}"/>
              </a:ext>
            </a:extLst>
          </p:cNvPr>
          <p:cNvSpPr>
            <a:spLocks noChangeShapeType="1"/>
          </p:cNvSpPr>
          <p:nvPr/>
        </p:nvSpPr>
        <p:spPr bwMode="auto">
          <a:xfrm>
            <a:off x="2637376" y="3771420"/>
            <a:ext cx="12573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Oval 38">
            <a:extLst>
              <a:ext uri="{FF2B5EF4-FFF2-40B4-BE49-F238E27FC236}">
                <a16:creationId xmlns:a16="http://schemas.microsoft.com/office/drawing/2014/main" id="{EE9171F1-B41B-4991-9E82-18288C50FF8C}"/>
              </a:ext>
            </a:extLst>
          </p:cNvPr>
          <p:cNvSpPr>
            <a:spLocks noChangeArrowheads="1"/>
          </p:cNvSpPr>
          <p:nvPr/>
        </p:nvSpPr>
        <p:spPr bwMode="auto">
          <a:xfrm>
            <a:off x="3208876" y="371427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39">
            <a:extLst>
              <a:ext uri="{FF2B5EF4-FFF2-40B4-BE49-F238E27FC236}">
                <a16:creationId xmlns:a16="http://schemas.microsoft.com/office/drawing/2014/main" id="{B7F69FBA-85AF-4366-B394-30BED4BCDF3A}"/>
              </a:ext>
            </a:extLst>
          </p:cNvPr>
          <p:cNvSpPr>
            <a:spLocks noChangeShapeType="1"/>
          </p:cNvSpPr>
          <p:nvPr/>
        </p:nvSpPr>
        <p:spPr bwMode="auto">
          <a:xfrm>
            <a:off x="9152476" y="34285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40">
            <a:extLst>
              <a:ext uri="{FF2B5EF4-FFF2-40B4-BE49-F238E27FC236}">
                <a16:creationId xmlns:a16="http://schemas.microsoft.com/office/drawing/2014/main" id="{2010E0DC-0975-450F-A8A0-85472DB0153E}"/>
              </a:ext>
            </a:extLst>
          </p:cNvPr>
          <p:cNvSpPr>
            <a:spLocks noChangeShapeType="1"/>
          </p:cNvSpPr>
          <p:nvPr/>
        </p:nvSpPr>
        <p:spPr bwMode="auto">
          <a:xfrm>
            <a:off x="8923876" y="34285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41">
            <a:extLst>
              <a:ext uri="{FF2B5EF4-FFF2-40B4-BE49-F238E27FC236}">
                <a16:creationId xmlns:a16="http://schemas.microsoft.com/office/drawing/2014/main" id="{366985D4-EC15-42B8-84F8-49B9C9174C15}"/>
              </a:ext>
            </a:extLst>
          </p:cNvPr>
          <p:cNvSpPr txBox="1">
            <a:spLocks noChangeArrowheads="1"/>
          </p:cNvSpPr>
          <p:nvPr/>
        </p:nvSpPr>
        <p:spPr bwMode="auto">
          <a:xfrm>
            <a:off x="8923876" y="314277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Line 42">
            <a:extLst>
              <a:ext uri="{FF2B5EF4-FFF2-40B4-BE49-F238E27FC236}">
                <a16:creationId xmlns:a16="http://schemas.microsoft.com/office/drawing/2014/main" id="{1C78E531-B49B-4E10-92C6-C484D31379FD}"/>
              </a:ext>
            </a:extLst>
          </p:cNvPr>
          <p:cNvSpPr>
            <a:spLocks noChangeShapeType="1"/>
          </p:cNvSpPr>
          <p:nvPr/>
        </p:nvSpPr>
        <p:spPr bwMode="auto">
          <a:xfrm>
            <a:off x="8523826" y="3599970"/>
            <a:ext cx="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43">
            <a:extLst>
              <a:ext uri="{FF2B5EF4-FFF2-40B4-BE49-F238E27FC236}">
                <a16:creationId xmlns:a16="http://schemas.microsoft.com/office/drawing/2014/main" id="{5A220A77-576B-4057-BEDF-751CE71E150F}"/>
              </a:ext>
            </a:extLst>
          </p:cNvPr>
          <p:cNvSpPr>
            <a:spLocks noChangeShapeType="1"/>
          </p:cNvSpPr>
          <p:nvPr/>
        </p:nvSpPr>
        <p:spPr bwMode="auto">
          <a:xfrm>
            <a:off x="8866726" y="359997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44">
            <a:extLst>
              <a:ext uri="{FF2B5EF4-FFF2-40B4-BE49-F238E27FC236}">
                <a16:creationId xmlns:a16="http://schemas.microsoft.com/office/drawing/2014/main" id="{D83F2645-1E38-4EB0-8AD4-A35CF3D43A3A}"/>
              </a:ext>
            </a:extLst>
          </p:cNvPr>
          <p:cNvSpPr>
            <a:spLocks noChangeShapeType="1"/>
          </p:cNvSpPr>
          <p:nvPr/>
        </p:nvSpPr>
        <p:spPr bwMode="auto">
          <a:xfrm>
            <a:off x="8523826" y="520017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45">
            <a:extLst>
              <a:ext uri="{FF2B5EF4-FFF2-40B4-BE49-F238E27FC236}">
                <a16:creationId xmlns:a16="http://schemas.microsoft.com/office/drawing/2014/main" id="{90E6517B-E7CD-44EF-87D3-279B9A3EFC86}"/>
              </a:ext>
            </a:extLst>
          </p:cNvPr>
          <p:cNvSpPr>
            <a:spLocks noChangeShapeType="1"/>
          </p:cNvSpPr>
          <p:nvPr/>
        </p:nvSpPr>
        <p:spPr bwMode="auto">
          <a:xfrm>
            <a:off x="8923876" y="520017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46">
            <a:extLst>
              <a:ext uri="{FF2B5EF4-FFF2-40B4-BE49-F238E27FC236}">
                <a16:creationId xmlns:a16="http://schemas.microsoft.com/office/drawing/2014/main" id="{34247954-32D2-4CA1-B65B-F54844B38B5A}"/>
              </a:ext>
            </a:extLst>
          </p:cNvPr>
          <p:cNvSpPr>
            <a:spLocks noChangeShapeType="1"/>
          </p:cNvSpPr>
          <p:nvPr/>
        </p:nvSpPr>
        <p:spPr bwMode="auto">
          <a:xfrm>
            <a:off x="9152476" y="502872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47">
            <a:extLst>
              <a:ext uri="{FF2B5EF4-FFF2-40B4-BE49-F238E27FC236}">
                <a16:creationId xmlns:a16="http://schemas.microsoft.com/office/drawing/2014/main" id="{051BE714-FFB2-4DC0-87A1-5297D38C1EFD}"/>
              </a:ext>
            </a:extLst>
          </p:cNvPr>
          <p:cNvSpPr>
            <a:spLocks noChangeShapeType="1"/>
          </p:cNvSpPr>
          <p:nvPr/>
        </p:nvSpPr>
        <p:spPr bwMode="auto">
          <a:xfrm>
            <a:off x="8923876" y="502872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48">
            <a:extLst>
              <a:ext uri="{FF2B5EF4-FFF2-40B4-BE49-F238E27FC236}">
                <a16:creationId xmlns:a16="http://schemas.microsoft.com/office/drawing/2014/main" id="{97F1DA91-7C66-42F4-A401-D642A28B4D5A}"/>
              </a:ext>
            </a:extLst>
          </p:cNvPr>
          <p:cNvSpPr txBox="1">
            <a:spLocks noChangeArrowheads="1"/>
          </p:cNvSpPr>
          <p:nvPr/>
        </p:nvSpPr>
        <p:spPr bwMode="auto">
          <a:xfrm>
            <a:off x="8923876" y="474297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49">
            <a:extLst>
              <a:ext uri="{FF2B5EF4-FFF2-40B4-BE49-F238E27FC236}">
                <a16:creationId xmlns:a16="http://schemas.microsoft.com/office/drawing/2014/main" id="{FC4D372E-013B-4B9D-960C-5F802DCE0635}"/>
              </a:ext>
            </a:extLst>
          </p:cNvPr>
          <p:cNvSpPr txBox="1">
            <a:spLocks noChangeArrowheads="1"/>
          </p:cNvSpPr>
          <p:nvPr/>
        </p:nvSpPr>
        <p:spPr bwMode="auto">
          <a:xfrm>
            <a:off x="8180926" y="5143020"/>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50">
            <a:extLst>
              <a:ext uri="{FF2B5EF4-FFF2-40B4-BE49-F238E27FC236}">
                <a16:creationId xmlns:a16="http://schemas.microsoft.com/office/drawing/2014/main" id="{A1E7E3D4-2DCF-49E7-8115-49675B6AA0CD}"/>
              </a:ext>
            </a:extLst>
          </p:cNvPr>
          <p:cNvSpPr txBox="1">
            <a:spLocks noChangeArrowheads="1"/>
          </p:cNvSpPr>
          <p:nvPr/>
        </p:nvSpPr>
        <p:spPr bwMode="auto">
          <a:xfrm>
            <a:off x="8580976" y="5143020"/>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51">
            <a:extLst>
              <a:ext uri="{FF2B5EF4-FFF2-40B4-BE49-F238E27FC236}">
                <a16:creationId xmlns:a16="http://schemas.microsoft.com/office/drawing/2014/main" id="{EC73B399-35E4-44A3-A28D-A45F4E22AAEE}"/>
              </a:ext>
            </a:extLst>
          </p:cNvPr>
          <p:cNvSpPr txBox="1">
            <a:spLocks noChangeArrowheads="1"/>
          </p:cNvSpPr>
          <p:nvPr/>
        </p:nvSpPr>
        <p:spPr bwMode="auto">
          <a:xfrm>
            <a:off x="8238076" y="3599970"/>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52">
            <a:extLst>
              <a:ext uri="{FF2B5EF4-FFF2-40B4-BE49-F238E27FC236}">
                <a16:creationId xmlns:a16="http://schemas.microsoft.com/office/drawing/2014/main" id="{A5EC9296-BB01-4E35-84A6-9339FA43A8AD}"/>
              </a:ext>
            </a:extLst>
          </p:cNvPr>
          <p:cNvSpPr txBox="1">
            <a:spLocks noChangeArrowheads="1"/>
          </p:cNvSpPr>
          <p:nvPr/>
        </p:nvSpPr>
        <p:spPr bwMode="auto">
          <a:xfrm>
            <a:off x="8523826" y="3599970"/>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53">
            <a:extLst>
              <a:ext uri="{FF2B5EF4-FFF2-40B4-BE49-F238E27FC236}">
                <a16:creationId xmlns:a16="http://schemas.microsoft.com/office/drawing/2014/main" id="{12429C1E-6B59-4DC2-A221-499FD6F2F9E2}"/>
              </a:ext>
            </a:extLst>
          </p:cNvPr>
          <p:cNvSpPr txBox="1">
            <a:spLocks noChangeArrowheads="1"/>
          </p:cNvSpPr>
          <p:nvPr/>
        </p:nvSpPr>
        <p:spPr bwMode="auto">
          <a:xfrm>
            <a:off x="8295226" y="3428520"/>
            <a:ext cx="3619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54">
            <a:extLst>
              <a:ext uri="{FF2B5EF4-FFF2-40B4-BE49-F238E27FC236}">
                <a16:creationId xmlns:a16="http://schemas.microsoft.com/office/drawing/2014/main" id="{F0C7E4D2-5C2B-4B69-8F73-2CD6E6E7B44C}"/>
              </a:ext>
            </a:extLst>
          </p:cNvPr>
          <p:cNvSpPr txBox="1">
            <a:spLocks noChangeArrowheads="1"/>
          </p:cNvSpPr>
          <p:nvPr/>
        </p:nvSpPr>
        <p:spPr bwMode="auto">
          <a:xfrm>
            <a:off x="8638126" y="3428520"/>
            <a:ext cx="4381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55">
            <a:extLst>
              <a:ext uri="{FF2B5EF4-FFF2-40B4-BE49-F238E27FC236}">
                <a16:creationId xmlns:a16="http://schemas.microsoft.com/office/drawing/2014/main" id="{78AE24A1-4804-44DE-9DFB-BCC8AAC60CA0}"/>
              </a:ext>
            </a:extLst>
          </p:cNvPr>
          <p:cNvSpPr txBox="1">
            <a:spLocks noChangeArrowheads="1"/>
          </p:cNvSpPr>
          <p:nvPr/>
        </p:nvSpPr>
        <p:spPr bwMode="auto">
          <a:xfrm>
            <a:off x="2808826" y="3542820"/>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56">
            <a:extLst>
              <a:ext uri="{FF2B5EF4-FFF2-40B4-BE49-F238E27FC236}">
                <a16:creationId xmlns:a16="http://schemas.microsoft.com/office/drawing/2014/main" id="{7FE9EAF6-244E-4022-A740-65DEB0A47357}"/>
              </a:ext>
            </a:extLst>
          </p:cNvPr>
          <p:cNvSpPr txBox="1">
            <a:spLocks noChangeArrowheads="1"/>
          </p:cNvSpPr>
          <p:nvPr/>
        </p:nvSpPr>
        <p:spPr bwMode="auto">
          <a:xfrm>
            <a:off x="3380326" y="3542820"/>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57">
            <a:extLst>
              <a:ext uri="{FF2B5EF4-FFF2-40B4-BE49-F238E27FC236}">
                <a16:creationId xmlns:a16="http://schemas.microsoft.com/office/drawing/2014/main" id="{3B210B75-A393-43F8-88F7-BDB484A57D08}"/>
              </a:ext>
            </a:extLst>
          </p:cNvPr>
          <p:cNvSpPr txBox="1">
            <a:spLocks noChangeArrowheads="1"/>
          </p:cNvSpPr>
          <p:nvPr/>
        </p:nvSpPr>
        <p:spPr bwMode="auto">
          <a:xfrm>
            <a:off x="9209626" y="348567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Line 58">
            <a:extLst>
              <a:ext uri="{FF2B5EF4-FFF2-40B4-BE49-F238E27FC236}">
                <a16:creationId xmlns:a16="http://schemas.microsoft.com/office/drawing/2014/main" id="{21ABE76C-8EE3-46E0-A171-3B1BA8EDD800}"/>
              </a:ext>
            </a:extLst>
          </p:cNvPr>
          <p:cNvSpPr>
            <a:spLocks noChangeShapeType="1"/>
          </p:cNvSpPr>
          <p:nvPr/>
        </p:nvSpPr>
        <p:spPr bwMode="auto">
          <a:xfrm>
            <a:off x="3037426" y="5485920"/>
            <a:ext cx="1885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59">
            <a:extLst>
              <a:ext uri="{FF2B5EF4-FFF2-40B4-BE49-F238E27FC236}">
                <a16:creationId xmlns:a16="http://schemas.microsoft.com/office/drawing/2014/main" id="{08FA67E1-47FC-4106-9A3C-0A4F43731235}"/>
              </a:ext>
            </a:extLst>
          </p:cNvPr>
          <p:cNvSpPr>
            <a:spLocks noChangeShapeType="1"/>
          </p:cNvSpPr>
          <p:nvPr/>
        </p:nvSpPr>
        <p:spPr bwMode="auto">
          <a:xfrm>
            <a:off x="3951826" y="508587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60">
            <a:extLst>
              <a:ext uri="{FF2B5EF4-FFF2-40B4-BE49-F238E27FC236}">
                <a16:creationId xmlns:a16="http://schemas.microsoft.com/office/drawing/2014/main" id="{6367D06A-C58E-40A1-8D51-97D2021FF411}"/>
              </a:ext>
            </a:extLst>
          </p:cNvPr>
          <p:cNvSpPr>
            <a:spLocks noChangeShapeType="1"/>
          </p:cNvSpPr>
          <p:nvPr/>
        </p:nvSpPr>
        <p:spPr bwMode="auto">
          <a:xfrm>
            <a:off x="3723226" y="508587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61">
            <a:extLst>
              <a:ext uri="{FF2B5EF4-FFF2-40B4-BE49-F238E27FC236}">
                <a16:creationId xmlns:a16="http://schemas.microsoft.com/office/drawing/2014/main" id="{C0AA8325-B892-4B68-A900-8EDE3B198629}"/>
              </a:ext>
            </a:extLst>
          </p:cNvPr>
          <p:cNvSpPr txBox="1">
            <a:spLocks noChangeArrowheads="1"/>
          </p:cNvSpPr>
          <p:nvPr/>
        </p:nvSpPr>
        <p:spPr bwMode="auto">
          <a:xfrm>
            <a:off x="3723226" y="480012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Line 62">
            <a:extLst>
              <a:ext uri="{FF2B5EF4-FFF2-40B4-BE49-F238E27FC236}">
                <a16:creationId xmlns:a16="http://schemas.microsoft.com/office/drawing/2014/main" id="{718A4DF6-A9AA-4366-A084-5EDC4CC15CF8}"/>
              </a:ext>
            </a:extLst>
          </p:cNvPr>
          <p:cNvSpPr>
            <a:spLocks noChangeShapeType="1"/>
          </p:cNvSpPr>
          <p:nvPr/>
        </p:nvSpPr>
        <p:spPr bwMode="auto">
          <a:xfrm>
            <a:off x="3094576" y="508587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63">
            <a:extLst>
              <a:ext uri="{FF2B5EF4-FFF2-40B4-BE49-F238E27FC236}">
                <a16:creationId xmlns:a16="http://schemas.microsoft.com/office/drawing/2014/main" id="{C840D8FD-A5B7-4CBD-8B5E-9508F65F6D19}"/>
              </a:ext>
            </a:extLst>
          </p:cNvPr>
          <p:cNvSpPr>
            <a:spLocks noChangeShapeType="1"/>
          </p:cNvSpPr>
          <p:nvPr/>
        </p:nvSpPr>
        <p:spPr bwMode="auto">
          <a:xfrm>
            <a:off x="2865976" y="508587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64">
            <a:extLst>
              <a:ext uri="{FF2B5EF4-FFF2-40B4-BE49-F238E27FC236}">
                <a16:creationId xmlns:a16="http://schemas.microsoft.com/office/drawing/2014/main" id="{3A9EF4DB-B1E1-40C8-BB28-2CB8E7BD4505}"/>
              </a:ext>
            </a:extLst>
          </p:cNvPr>
          <p:cNvSpPr txBox="1">
            <a:spLocks noChangeArrowheads="1"/>
          </p:cNvSpPr>
          <p:nvPr/>
        </p:nvSpPr>
        <p:spPr bwMode="auto">
          <a:xfrm>
            <a:off x="2865976" y="480012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65">
            <a:extLst>
              <a:ext uri="{FF2B5EF4-FFF2-40B4-BE49-F238E27FC236}">
                <a16:creationId xmlns:a16="http://schemas.microsoft.com/office/drawing/2014/main" id="{ED26C5C6-457C-43BB-A387-C86BA12924B9}"/>
              </a:ext>
            </a:extLst>
          </p:cNvPr>
          <p:cNvSpPr>
            <a:spLocks noChangeShapeType="1"/>
          </p:cNvSpPr>
          <p:nvPr/>
        </p:nvSpPr>
        <p:spPr bwMode="auto">
          <a:xfrm>
            <a:off x="4923376" y="508587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66">
            <a:extLst>
              <a:ext uri="{FF2B5EF4-FFF2-40B4-BE49-F238E27FC236}">
                <a16:creationId xmlns:a16="http://schemas.microsoft.com/office/drawing/2014/main" id="{77CC4BC7-03E1-4E63-A5C8-0407AEE61DF3}"/>
              </a:ext>
            </a:extLst>
          </p:cNvPr>
          <p:cNvSpPr>
            <a:spLocks noChangeShapeType="1"/>
          </p:cNvSpPr>
          <p:nvPr/>
        </p:nvSpPr>
        <p:spPr bwMode="auto">
          <a:xfrm>
            <a:off x="4694776" y="508587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67">
            <a:extLst>
              <a:ext uri="{FF2B5EF4-FFF2-40B4-BE49-F238E27FC236}">
                <a16:creationId xmlns:a16="http://schemas.microsoft.com/office/drawing/2014/main" id="{C1510E7C-B7BE-40BF-A917-CAA9C90FBA0C}"/>
              </a:ext>
            </a:extLst>
          </p:cNvPr>
          <p:cNvSpPr txBox="1">
            <a:spLocks noChangeArrowheads="1"/>
          </p:cNvSpPr>
          <p:nvPr/>
        </p:nvSpPr>
        <p:spPr bwMode="auto">
          <a:xfrm>
            <a:off x="4694776" y="480012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91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2"/>
                                        </p:tgtEl>
                                        <p:attrNameLst>
                                          <p:attrName>style.visibility</p:attrName>
                                        </p:attrNameLst>
                                      </p:cBhvr>
                                      <p:to>
                                        <p:strVal val="visible"/>
                                      </p:to>
                                    </p:set>
                                    <p:animEffect transition="in" filter="fade">
                                      <p:cBhvr>
                                        <p:cTn id="14" dur="1000"/>
                                        <p:tgtEl>
                                          <p:spTgt spid="32"/>
                                        </p:tgtEl>
                                      </p:cBhvr>
                                    </p:animEffect>
                                    <p:anim calcmode="lin" valueType="num">
                                      <p:cBhvr>
                                        <p:cTn id="15" dur="1000" fill="hold"/>
                                        <p:tgtEl>
                                          <p:spTgt spid="32"/>
                                        </p:tgtEl>
                                        <p:attrNameLst>
                                          <p:attrName>ppt_x</p:attrName>
                                        </p:attrNameLst>
                                      </p:cBhvr>
                                      <p:tavLst>
                                        <p:tav tm="0">
                                          <p:val>
                                            <p:strVal val="#ppt_x"/>
                                          </p:val>
                                        </p:tav>
                                        <p:tav tm="100000">
                                          <p:val>
                                            <p:strVal val="#ppt_x"/>
                                          </p:val>
                                        </p:tav>
                                      </p:tavLst>
                                    </p:anim>
                                    <p:anim calcmode="lin" valueType="num">
                                      <p:cBhvr>
                                        <p:cTn id="16" dur="1000" fill="hold"/>
                                        <p:tgtEl>
                                          <p:spTgt spid="32"/>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1000"/>
                                        <p:tgtEl>
                                          <p:spTgt spid="34"/>
                                        </p:tgtEl>
                                      </p:cBhvr>
                                    </p:animEffect>
                                    <p:anim calcmode="lin" valueType="num">
                                      <p:cBhvr>
                                        <p:cTn id="25" dur="1000" fill="hold"/>
                                        <p:tgtEl>
                                          <p:spTgt spid="34"/>
                                        </p:tgtEl>
                                        <p:attrNameLst>
                                          <p:attrName>ppt_x</p:attrName>
                                        </p:attrNameLst>
                                      </p:cBhvr>
                                      <p:tavLst>
                                        <p:tav tm="0">
                                          <p:val>
                                            <p:strVal val="#ppt_x"/>
                                          </p:val>
                                        </p:tav>
                                        <p:tav tm="100000">
                                          <p:val>
                                            <p:strVal val="#ppt_x"/>
                                          </p:val>
                                        </p:tav>
                                      </p:tavLst>
                                    </p:anim>
                                    <p:anim calcmode="lin" valueType="num">
                                      <p:cBhvr>
                                        <p:cTn id="26" dur="1000" fill="hold"/>
                                        <p:tgtEl>
                                          <p:spTgt spid="34"/>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1000"/>
                                        <p:tgtEl>
                                          <p:spTgt spid="35"/>
                                        </p:tgtEl>
                                      </p:cBhvr>
                                    </p:animEffect>
                                    <p:anim calcmode="lin" valueType="num">
                                      <p:cBhvr>
                                        <p:cTn id="30" dur="1000" fill="hold"/>
                                        <p:tgtEl>
                                          <p:spTgt spid="35"/>
                                        </p:tgtEl>
                                        <p:attrNameLst>
                                          <p:attrName>ppt_x</p:attrName>
                                        </p:attrNameLst>
                                      </p:cBhvr>
                                      <p:tavLst>
                                        <p:tav tm="0">
                                          <p:val>
                                            <p:strVal val="#ppt_x"/>
                                          </p:val>
                                        </p:tav>
                                        <p:tav tm="100000">
                                          <p:val>
                                            <p:strVal val="#ppt_x"/>
                                          </p:val>
                                        </p:tav>
                                      </p:tavLst>
                                    </p:anim>
                                    <p:anim calcmode="lin" valueType="num">
                                      <p:cBhvr>
                                        <p:cTn id="31" dur="1000" fill="hold"/>
                                        <p:tgtEl>
                                          <p:spTgt spid="3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1000"/>
                                        <p:tgtEl>
                                          <p:spTgt spid="37"/>
                                        </p:tgtEl>
                                      </p:cBhvr>
                                    </p:animEffect>
                                    <p:anim calcmode="lin" valueType="num">
                                      <p:cBhvr>
                                        <p:cTn id="35" dur="1000" fill="hold"/>
                                        <p:tgtEl>
                                          <p:spTgt spid="37"/>
                                        </p:tgtEl>
                                        <p:attrNameLst>
                                          <p:attrName>ppt_x</p:attrName>
                                        </p:attrNameLst>
                                      </p:cBhvr>
                                      <p:tavLst>
                                        <p:tav tm="0">
                                          <p:val>
                                            <p:strVal val="#ppt_x"/>
                                          </p:val>
                                        </p:tav>
                                        <p:tav tm="100000">
                                          <p:val>
                                            <p:strVal val="#ppt_x"/>
                                          </p:val>
                                        </p:tav>
                                      </p:tavLst>
                                    </p:anim>
                                    <p:anim calcmode="lin" valueType="num">
                                      <p:cBhvr>
                                        <p:cTn id="36" dur="1000" fill="hold"/>
                                        <p:tgtEl>
                                          <p:spTgt spid="3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1000"/>
                                        <p:tgtEl>
                                          <p:spTgt spid="38"/>
                                        </p:tgtEl>
                                      </p:cBhvr>
                                    </p:animEffect>
                                    <p:anim calcmode="lin" valueType="num">
                                      <p:cBhvr>
                                        <p:cTn id="40" dur="1000" fill="hold"/>
                                        <p:tgtEl>
                                          <p:spTgt spid="38"/>
                                        </p:tgtEl>
                                        <p:attrNameLst>
                                          <p:attrName>ppt_x</p:attrName>
                                        </p:attrNameLst>
                                      </p:cBhvr>
                                      <p:tavLst>
                                        <p:tav tm="0">
                                          <p:val>
                                            <p:strVal val="#ppt_x"/>
                                          </p:val>
                                        </p:tav>
                                        <p:tav tm="100000">
                                          <p:val>
                                            <p:strVal val="#ppt_x"/>
                                          </p:val>
                                        </p:tav>
                                      </p:tavLst>
                                    </p:anim>
                                    <p:anim calcmode="lin" valueType="num">
                                      <p:cBhvr>
                                        <p:cTn id="41" dur="1000" fill="hold"/>
                                        <p:tgtEl>
                                          <p:spTgt spid="3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1000"/>
                                        <p:tgtEl>
                                          <p:spTgt spid="39"/>
                                        </p:tgtEl>
                                      </p:cBhvr>
                                    </p:animEffect>
                                    <p:anim calcmode="lin" valueType="num">
                                      <p:cBhvr>
                                        <p:cTn id="45" dur="1000" fill="hold"/>
                                        <p:tgtEl>
                                          <p:spTgt spid="39"/>
                                        </p:tgtEl>
                                        <p:attrNameLst>
                                          <p:attrName>ppt_x</p:attrName>
                                        </p:attrNameLst>
                                      </p:cBhvr>
                                      <p:tavLst>
                                        <p:tav tm="0">
                                          <p:val>
                                            <p:strVal val="#ppt_x"/>
                                          </p:val>
                                        </p:tav>
                                        <p:tav tm="100000">
                                          <p:val>
                                            <p:strVal val="#ppt_x"/>
                                          </p:val>
                                        </p:tav>
                                      </p:tavLst>
                                    </p:anim>
                                    <p:anim calcmode="lin" valueType="num">
                                      <p:cBhvr>
                                        <p:cTn id="46" dur="1000" fill="hold"/>
                                        <p:tgtEl>
                                          <p:spTgt spid="39"/>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1000"/>
                                        <p:tgtEl>
                                          <p:spTgt spid="40"/>
                                        </p:tgtEl>
                                      </p:cBhvr>
                                    </p:animEffect>
                                    <p:anim calcmode="lin" valueType="num">
                                      <p:cBhvr>
                                        <p:cTn id="50" dur="1000" fill="hold"/>
                                        <p:tgtEl>
                                          <p:spTgt spid="40"/>
                                        </p:tgtEl>
                                        <p:attrNameLst>
                                          <p:attrName>ppt_x</p:attrName>
                                        </p:attrNameLst>
                                      </p:cBhvr>
                                      <p:tavLst>
                                        <p:tav tm="0">
                                          <p:val>
                                            <p:strVal val="#ppt_x"/>
                                          </p:val>
                                        </p:tav>
                                        <p:tav tm="100000">
                                          <p:val>
                                            <p:strVal val="#ppt_x"/>
                                          </p:val>
                                        </p:tav>
                                      </p:tavLst>
                                    </p:anim>
                                    <p:anim calcmode="lin" valueType="num">
                                      <p:cBhvr>
                                        <p:cTn id="51" dur="1000" fill="hold"/>
                                        <p:tgtEl>
                                          <p:spTgt spid="40"/>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fade">
                                      <p:cBhvr>
                                        <p:cTn id="54" dur="1000"/>
                                        <p:tgtEl>
                                          <p:spTgt spid="41"/>
                                        </p:tgtEl>
                                      </p:cBhvr>
                                    </p:animEffect>
                                    <p:anim calcmode="lin" valueType="num">
                                      <p:cBhvr>
                                        <p:cTn id="55" dur="1000" fill="hold"/>
                                        <p:tgtEl>
                                          <p:spTgt spid="41"/>
                                        </p:tgtEl>
                                        <p:attrNameLst>
                                          <p:attrName>ppt_x</p:attrName>
                                        </p:attrNameLst>
                                      </p:cBhvr>
                                      <p:tavLst>
                                        <p:tav tm="0">
                                          <p:val>
                                            <p:strVal val="#ppt_x"/>
                                          </p:val>
                                        </p:tav>
                                        <p:tav tm="100000">
                                          <p:val>
                                            <p:strVal val="#ppt_x"/>
                                          </p:val>
                                        </p:tav>
                                      </p:tavLst>
                                    </p:anim>
                                    <p:anim calcmode="lin" valueType="num">
                                      <p:cBhvr>
                                        <p:cTn id="56" dur="1000" fill="hold"/>
                                        <p:tgtEl>
                                          <p:spTgt spid="4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fade">
                                      <p:cBhvr>
                                        <p:cTn id="59" dur="1000"/>
                                        <p:tgtEl>
                                          <p:spTgt spid="42"/>
                                        </p:tgtEl>
                                      </p:cBhvr>
                                    </p:animEffect>
                                    <p:anim calcmode="lin" valueType="num">
                                      <p:cBhvr>
                                        <p:cTn id="60" dur="1000" fill="hold"/>
                                        <p:tgtEl>
                                          <p:spTgt spid="42"/>
                                        </p:tgtEl>
                                        <p:attrNameLst>
                                          <p:attrName>ppt_x</p:attrName>
                                        </p:attrNameLst>
                                      </p:cBhvr>
                                      <p:tavLst>
                                        <p:tav tm="0">
                                          <p:val>
                                            <p:strVal val="#ppt_x"/>
                                          </p:val>
                                        </p:tav>
                                        <p:tav tm="100000">
                                          <p:val>
                                            <p:strVal val="#ppt_x"/>
                                          </p:val>
                                        </p:tav>
                                      </p:tavLst>
                                    </p:anim>
                                    <p:anim calcmode="lin" valueType="num">
                                      <p:cBhvr>
                                        <p:cTn id="61" dur="1000" fill="hold"/>
                                        <p:tgtEl>
                                          <p:spTgt spid="4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43"/>
                                        </p:tgtEl>
                                        <p:attrNameLst>
                                          <p:attrName>style.visibility</p:attrName>
                                        </p:attrNameLst>
                                      </p:cBhvr>
                                      <p:to>
                                        <p:strVal val="visible"/>
                                      </p:to>
                                    </p:set>
                                    <p:animEffect transition="in" filter="fade">
                                      <p:cBhvr>
                                        <p:cTn id="64" dur="1000"/>
                                        <p:tgtEl>
                                          <p:spTgt spid="43"/>
                                        </p:tgtEl>
                                      </p:cBhvr>
                                    </p:animEffect>
                                    <p:anim calcmode="lin" valueType="num">
                                      <p:cBhvr>
                                        <p:cTn id="65" dur="1000" fill="hold"/>
                                        <p:tgtEl>
                                          <p:spTgt spid="43"/>
                                        </p:tgtEl>
                                        <p:attrNameLst>
                                          <p:attrName>ppt_x</p:attrName>
                                        </p:attrNameLst>
                                      </p:cBhvr>
                                      <p:tavLst>
                                        <p:tav tm="0">
                                          <p:val>
                                            <p:strVal val="#ppt_x"/>
                                          </p:val>
                                        </p:tav>
                                        <p:tav tm="100000">
                                          <p:val>
                                            <p:strVal val="#ppt_x"/>
                                          </p:val>
                                        </p:tav>
                                      </p:tavLst>
                                    </p:anim>
                                    <p:anim calcmode="lin" valueType="num">
                                      <p:cBhvr>
                                        <p:cTn id="66" dur="1000" fill="hold"/>
                                        <p:tgtEl>
                                          <p:spTgt spid="4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1000"/>
                                        <p:tgtEl>
                                          <p:spTgt spid="44"/>
                                        </p:tgtEl>
                                      </p:cBhvr>
                                    </p:animEffect>
                                    <p:anim calcmode="lin" valueType="num">
                                      <p:cBhvr>
                                        <p:cTn id="70" dur="1000" fill="hold"/>
                                        <p:tgtEl>
                                          <p:spTgt spid="44"/>
                                        </p:tgtEl>
                                        <p:attrNameLst>
                                          <p:attrName>ppt_x</p:attrName>
                                        </p:attrNameLst>
                                      </p:cBhvr>
                                      <p:tavLst>
                                        <p:tav tm="0">
                                          <p:val>
                                            <p:strVal val="#ppt_x"/>
                                          </p:val>
                                        </p:tav>
                                        <p:tav tm="100000">
                                          <p:val>
                                            <p:strVal val="#ppt_x"/>
                                          </p:val>
                                        </p:tav>
                                      </p:tavLst>
                                    </p:anim>
                                    <p:anim calcmode="lin" valueType="num">
                                      <p:cBhvr>
                                        <p:cTn id="71" dur="1000" fill="hold"/>
                                        <p:tgtEl>
                                          <p:spTgt spid="4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45"/>
                                        </p:tgtEl>
                                        <p:attrNameLst>
                                          <p:attrName>style.visibility</p:attrName>
                                        </p:attrNameLst>
                                      </p:cBhvr>
                                      <p:to>
                                        <p:strVal val="visible"/>
                                      </p:to>
                                    </p:set>
                                    <p:animEffect transition="in" filter="fade">
                                      <p:cBhvr>
                                        <p:cTn id="74" dur="1000"/>
                                        <p:tgtEl>
                                          <p:spTgt spid="45"/>
                                        </p:tgtEl>
                                      </p:cBhvr>
                                    </p:animEffect>
                                    <p:anim calcmode="lin" valueType="num">
                                      <p:cBhvr>
                                        <p:cTn id="75" dur="1000" fill="hold"/>
                                        <p:tgtEl>
                                          <p:spTgt spid="45"/>
                                        </p:tgtEl>
                                        <p:attrNameLst>
                                          <p:attrName>ppt_x</p:attrName>
                                        </p:attrNameLst>
                                      </p:cBhvr>
                                      <p:tavLst>
                                        <p:tav tm="0">
                                          <p:val>
                                            <p:strVal val="#ppt_x"/>
                                          </p:val>
                                        </p:tav>
                                        <p:tav tm="100000">
                                          <p:val>
                                            <p:strVal val="#ppt_x"/>
                                          </p:val>
                                        </p:tav>
                                      </p:tavLst>
                                    </p:anim>
                                    <p:anim calcmode="lin" valueType="num">
                                      <p:cBhvr>
                                        <p:cTn id="76" dur="1000" fill="hold"/>
                                        <p:tgtEl>
                                          <p:spTgt spid="45"/>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6"/>
                                        </p:tgtEl>
                                        <p:attrNameLst>
                                          <p:attrName>style.visibility</p:attrName>
                                        </p:attrNameLst>
                                      </p:cBhvr>
                                      <p:to>
                                        <p:strVal val="visible"/>
                                      </p:to>
                                    </p:set>
                                    <p:animEffect transition="in" filter="fade">
                                      <p:cBhvr>
                                        <p:cTn id="79" dur="1000"/>
                                        <p:tgtEl>
                                          <p:spTgt spid="46"/>
                                        </p:tgtEl>
                                      </p:cBhvr>
                                    </p:animEffect>
                                    <p:anim calcmode="lin" valueType="num">
                                      <p:cBhvr>
                                        <p:cTn id="80" dur="1000" fill="hold"/>
                                        <p:tgtEl>
                                          <p:spTgt spid="46"/>
                                        </p:tgtEl>
                                        <p:attrNameLst>
                                          <p:attrName>ppt_x</p:attrName>
                                        </p:attrNameLst>
                                      </p:cBhvr>
                                      <p:tavLst>
                                        <p:tav tm="0">
                                          <p:val>
                                            <p:strVal val="#ppt_x"/>
                                          </p:val>
                                        </p:tav>
                                        <p:tav tm="100000">
                                          <p:val>
                                            <p:strVal val="#ppt_x"/>
                                          </p:val>
                                        </p:tav>
                                      </p:tavLst>
                                    </p:anim>
                                    <p:anim calcmode="lin" valueType="num">
                                      <p:cBhvr>
                                        <p:cTn id="81" dur="1000" fill="hold"/>
                                        <p:tgtEl>
                                          <p:spTgt spid="4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47"/>
                                        </p:tgtEl>
                                        <p:attrNameLst>
                                          <p:attrName>style.visibility</p:attrName>
                                        </p:attrNameLst>
                                      </p:cBhvr>
                                      <p:to>
                                        <p:strVal val="visible"/>
                                      </p:to>
                                    </p:set>
                                    <p:animEffect transition="in" filter="fade">
                                      <p:cBhvr>
                                        <p:cTn id="84" dur="1000"/>
                                        <p:tgtEl>
                                          <p:spTgt spid="47"/>
                                        </p:tgtEl>
                                      </p:cBhvr>
                                    </p:animEffect>
                                    <p:anim calcmode="lin" valueType="num">
                                      <p:cBhvr>
                                        <p:cTn id="85" dur="1000" fill="hold"/>
                                        <p:tgtEl>
                                          <p:spTgt spid="47"/>
                                        </p:tgtEl>
                                        <p:attrNameLst>
                                          <p:attrName>ppt_x</p:attrName>
                                        </p:attrNameLst>
                                      </p:cBhvr>
                                      <p:tavLst>
                                        <p:tav tm="0">
                                          <p:val>
                                            <p:strVal val="#ppt_x"/>
                                          </p:val>
                                        </p:tav>
                                        <p:tav tm="100000">
                                          <p:val>
                                            <p:strVal val="#ppt_x"/>
                                          </p:val>
                                        </p:tav>
                                      </p:tavLst>
                                    </p:anim>
                                    <p:anim calcmode="lin" valueType="num">
                                      <p:cBhvr>
                                        <p:cTn id="86" dur="1000" fill="hold"/>
                                        <p:tgtEl>
                                          <p:spTgt spid="47"/>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8"/>
                                        </p:tgtEl>
                                        <p:attrNameLst>
                                          <p:attrName>style.visibility</p:attrName>
                                        </p:attrNameLst>
                                      </p:cBhvr>
                                      <p:to>
                                        <p:strVal val="visible"/>
                                      </p:to>
                                    </p:set>
                                    <p:animEffect transition="in" filter="fade">
                                      <p:cBhvr>
                                        <p:cTn id="89" dur="1000"/>
                                        <p:tgtEl>
                                          <p:spTgt spid="48"/>
                                        </p:tgtEl>
                                      </p:cBhvr>
                                    </p:animEffect>
                                    <p:anim calcmode="lin" valueType="num">
                                      <p:cBhvr>
                                        <p:cTn id="90" dur="1000" fill="hold"/>
                                        <p:tgtEl>
                                          <p:spTgt spid="48"/>
                                        </p:tgtEl>
                                        <p:attrNameLst>
                                          <p:attrName>ppt_x</p:attrName>
                                        </p:attrNameLst>
                                      </p:cBhvr>
                                      <p:tavLst>
                                        <p:tav tm="0">
                                          <p:val>
                                            <p:strVal val="#ppt_x"/>
                                          </p:val>
                                        </p:tav>
                                        <p:tav tm="100000">
                                          <p:val>
                                            <p:strVal val="#ppt_x"/>
                                          </p:val>
                                        </p:tav>
                                      </p:tavLst>
                                    </p:anim>
                                    <p:anim calcmode="lin" valueType="num">
                                      <p:cBhvr>
                                        <p:cTn id="91" dur="1000" fill="hold"/>
                                        <p:tgtEl>
                                          <p:spTgt spid="48"/>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fade">
                                      <p:cBhvr>
                                        <p:cTn id="94" dur="1000"/>
                                        <p:tgtEl>
                                          <p:spTgt spid="49"/>
                                        </p:tgtEl>
                                      </p:cBhvr>
                                    </p:animEffect>
                                    <p:anim calcmode="lin" valueType="num">
                                      <p:cBhvr>
                                        <p:cTn id="95" dur="1000" fill="hold"/>
                                        <p:tgtEl>
                                          <p:spTgt spid="49"/>
                                        </p:tgtEl>
                                        <p:attrNameLst>
                                          <p:attrName>ppt_x</p:attrName>
                                        </p:attrNameLst>
                                      </p:cBhvr>
                                      <p:tavLst>
                                        <p:tav tm="0">
                                          <p:val>
                                            <p:strVal val="#ppt_x"/>
                                          </p:val>
                                        </p:tav>
                                        <p:tav tm="100000">
                                          <p:val>
                                            <p:strVal val="#ppt_x"/>
                                          </p:val>
                                        </p:tav>
                                      </p:tavLst>
                                    </p:anim>
                                    <p:anim calcmode="lin" valueType="num">
                                      <p:cBhvr>
                                        <p:cTn id="96" dur="1000" fill="hold"/>
                                        <p:tgtEl>
                                          <p:spTgt spid="49"/>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50"/>
                                        </p:tgtEl>
                                        <p:attrNameLst>
                                          <p:attrName>style.visibility</p:attrName>
                                        </p:attrNameLst>
                                      </p:cBhvr>
                                      <p:to>
                                        <p:strVal val="visible"/>
                                      </p:to>
                                    </p:set>
                                    <p:animEffect transition="in" filter="fade">
                                      <p:cBhvr>
                                        <p:cTn id="99" dur="1000"/>
                                        <p:tgtEl>
                                          <p:spTgt spid="50"/>
                                        </p:tgtEl>
                                      </p:cBhvr>
                                    </p:animEffect>
                                    <p:anim calcmode="lin" valueType="num">
                                      <p:cBhvr>
                                        <p:cTn id="100" dur="1000" fill="hold"/>
                                        <p:tgtEl>
                                          <p:spTgt spid="50"/>
                                        </p:tgtEl>
                                        <p:attrNameLst>
                                          <p:attrName>ppt_x</p:attrName>
                                        </p:attrNameLst>
                                      </p:cBhvr>
                                      <p:tavLst>
                                        <p:tav tm="0">
                                          <p:val>
                                            <p:strVal val="#ppt_x"/>
                                          </p:val>
                                        </p:tav>
                                        <p:tav tm="100000">
                                          <p:val>
                                            <p:strVal val="#ppt_x"/>
                                          </p:val>
                                        </p:tav>
                                      </p:tavLst>
                                    </p:anim>
                                    <p:anim calcmode="lin" valueType="num">
                                      <p:cBhvr>
                                        <p:cTn id="101" dur="1000" fill="hold"/>
                                        <p:tgtEl>
                                          <p:spTgt spid="50"/>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51"/>
                                        </p:tgtEl>
                                        <p:attrNameLst>
                                          <p:attrName>style.visibility</p:attrName>
                                        </p:attrNameLst>
                                      </p:cBhvr>
                                      <p:to>
                                        <p:strVal val="visible"/>
                                      </p:to>
                                    </p:set>
                                    <p:animEffect transition="in" filter="fade">
                                      <p:cBhvr>
                                        <p:cTn id="104" dur="1000"/>
                                        <p:tgtEl>
                                          <p:spTgt spid="51"/>
                                        </p:tgtEl>
                                      </p:cBhvr>
                                    </p:animEffect>
                                    <p:anim calcmode="lin" valueType="num">
                                      <p:cBhvr>
                                        <p:cTn id="105" dur="1000" fill="hold"/>
                                        <p:tgtEl>
                                          <p:spTgt spid="51"/>
                                        </p:tgtEl>
                                        <p:attrNameLst>
                                          <p:attrName>ppt_x</p:attrName>
                                        </p:attrNameLst>
                                      </p:cBhvr>
                                      <p:tavLst>
                                        <p:tav tm="0">
                                          <p:val>
                                            <p:strVal val="#ppt_x"/>
                                          </p:val>
                                        </p:tav>
                                        <p:tav tm="100000">
                                          <p:val>
                                            <p:strVal val="#ppt_x"/>
                                          </p:val>
                                        </p:tav>
                                      </p:tavLst>
                                    </p:anim>
                                    <p:anim calcmode="lin" valueType="num">
                                      <p:cBhvr>
                                        <p:cTn id="106" dur="1000" fill="hold"/>
                                        <p:tgtEl>
                                          <p:spTgt spid="51"/>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52"/>
                                        </p:tgtEl>
                                        <p:attrNameLst>
                                          <p:attrName>style.visibility</p:attrName>
                                        </p:attrNameLst>
                                      </p:cBhvr>
                                      <p:to>
                                        <p:strVal val="visible"/>
                                      </p:to>
                                    </p:set>
                                    <p:animEffect transition="in" filter="fade">
                                      <p:cBhvr>
                                        <p:cTn id="109" dur="1000"/>
                                        <p:tgtEl>
                                          <p:spTgt spid="52"/>
                                        </p:tgtEl>
                                      </p:cBhvr>
                                    </p:animEffect>
                                    <p:anim calcmode="lin" valueType="num">
                                      <p:cBhvr>
                                        <p:cTn id="110" dur="1000" fill="hold"/>
                                        <p:tgtEl>
                                          <p:spTgt spid="52"/>
                                        </p:tgtEl>
                                        <p:attrNameLst>
                                          <p:attrName>ppt_x</p:attrName>
                                        </p:attrNameLst>
                                      </p:cBhvr>
                                      <p:tavLst>
                                        <p:tav tm="0">
                                          <p:val>
                                            <p:strVal val="#ppt_x"/>
                                          </p:val>
                                        </p:tav>
                                        <p:tav tm="100000">
                                          <p:val>
                                            <p:strVal val="#ppt_x"/>
                                          </p:val>
                                        </p:tav>
                                      </p:tavLst>
                                    </p:anim>
                                    <p:anim calcmode="lin" valueType="num">
                                      <p:cBhvr>
                                        <p:cTn id="111" dur="1000" fill="hold"/>
                                        <p:tgtEl>
                                          <p:spTgt spid="52"/>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53"/>
                                        </p:tgtEl>
                                        <p:attrNameLst>
                                          <p:attrName>style.visibility</p:attrName>
                                        </p:attrNameLst>
                                      </p:cBhvr>
                                      <p:to>
                                        <p:strVal val="visible"/>
                                      </p:to>
                                    </p:set>
                                    <p:animEffect transition="in" filter="fade">
                                      <p:cBhvr>
                                        <p:cTn id="114" dur="1000"/>
                                        <p:tgtEl>
                                          <p:spTgt spid="53"/>
                                        </p:tgtEl>
                                      </p:cBhvr>
                                    </p:animEffect>
                                    <p:anim calcmode="lin" valueType="num">
                                      <p:cBhvr>
                                        <p:cTn id="115" dur="1000" fill="hold"/>
                                        <p:tgtEl>
                                          <p:spTgt spid="53"/>
                                        </p:tgtEl>
                                        <p:attrNameLst>
                                          <p:attrName>ppt_x</p:attrName>
                                        </p:attrNameLst>
                                      </p:cBhvr>
                                      <p:tavLst>
                                        <p:tav tm="0">
                                          <p:val>
                                            <p:strVal val="#ppt_x"/>
                                          </p:val>
                                        </p:tav>
                                        <p:tav tm="100000">
                                          <p:val>
                                            <p:strVal val="#ppt_x"/>
                                          </p:val>
                                        </p:tav>
                                      </p:tavLst>
                                    </p:anim>
                                    <p:anim calcmode="lin" valueType="num">
                                      <p:cBhvr>
                                        <p:cTn id="116" dur="1000" fill="hold"/>
                                        <p:tgtEl>
                                          <p:spTgt spid="53"/>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54"/>
                                        </p:tgtEl>
                                        <p:attrNameLst>
                                          <p:attrName>style.visibility</p:attrName>
                                        </p:attrNameLst>
                                      </p:cBhvr>
                                      <p:to>
                                        <p:strVal val="visible"/>
                                      </p:to>
                                    </p:set>
                                    <p:animEffect transition="in" filter="fade">
                                      <p:cBhvr>
                                        <p:cTn id="119" dur="1000"/>
                                        <p:tgtEl>
                                          <p:spTgt spid="54"/>
                                        </p:tgtEl>
                                      </p:cBhvr>
                                    </p:animEffect>
                                    <p:anim calcmode="lin" valueType="num">
                                      <p:cBhvr>
                                        <p:cTn id="120" dur="1000" fill="hold"/>
                                        <p:tgtEl>
                                          <p:spTgt spid="54"/>
                                        </p:tgtEl>
                                        <p:attrNameLst>
                                          <p:attrName>ppt_x</p:attrName>
                                        </p:attrNameLst>
                                      </p:cBhvr>
                                      <p:tavLst>
                                        <p:tav tm="0">
                                          <p:val>
                                            <p:strVal val="#ppt_x"/>
                                          </p:val>
                                        </p:tav>
                                        <p:tav tm="100000">
                                          <p:val>
                                            <p:strVal val="#ppt_x"/>
                                          </p:val>
                                        </p:tav>
                                      </p:tavLst>
                                    </p:anim>
                                    <p:anim calcmode="lin" valueType="num">
                                      <p:cBhvr>
                                        <p:cTn id="121" dur="1000" fill="hold"/>
                                        <p:tgtEl>
                                          <p:spTgt spid="54"/>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1000"/>
                                        <p:tgtEl>
                                          <p:spTgt spid="55"/>
                                        </p:tgtEl>
                                      </p:cBhvr>
                                    </p:animEffect>
                                    <p:anim calcmode="lin" valueType="num">
                                      <p:cBhvr>
                                        <p:cTn id="125" dur="1000" fill="hold"/>
                                        <p:tgtEl>
                                          <p:spTgt spid="55"/>
                                        </p:tgtEl>
                                        <p:attrNameLst>
                                          <p:attrName>ppt_x</p:attrName>
                                        </p:attrNameLst>
                                      </p:cBhvr>
                                      <p:tavLst>
                                        <p:tav tm="0">
                                          <p:val>
                                            <p:strVal val="#ppt_x"/>
                                          </p:val>
                                        </p:tav>
                                        <p:tav tm="100000">
                                          <p:val>
                                            <p:strVal val="#ppt_x"/>
                                          </p:val>
                                        </p:tav>
                                      </p:tavLst>
                                    </p:anim>
                                    <p:anim calcmode="lin" valueType="num">
                                      <p:cBhvr>
                                        <p:cTn id="126" dur="1000" fill="hold"/>
                                        <p:tgtEl>
                                          <p:spTgt spid="55"/>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56"/>
                                        </p:tgtEl>
                                        <p:attrNameLst>
                                          <p:attrName>style.visibility</p:attrName>
                                        </p:attrNameLst>
                                      </p:cBhvr>
                                      <p:to>
                                        <p:strVal val="visible"/>
                                      </p:to>
                                    </p:set>
                                    <p:animEffect transition="in" filter="fade">
                                      <p:cBhvr>
                                        <p:cTn id="129" dur="1000"/>
                                        <p:tgtEl>
                                          <p:spTgt spid="56"/>
                                        </p:tgtEl>
                                      </p:cBhvr>
                                    </p:animEffect>
                                    <p:anim calcmode="lin" valueType="num">
                                      <p:cBhvr>
                                        <p:cTn id="130" dur="1000" fill="hold"/>
                                        <p:tgtEl>
                                          <p:spTgt spid="56"/>
                                        </p:tgtEl>
                                        <p:attrNameLst>
                                          <p:attrName>ppt_x</p:attrName>
                                        </p:attrNameLst>
                                      </p:cBhvr>
                                      <p:tavLst>
                                        <p:tav tm="0">
                                          <p:val>
                                            <p:strVal val="#ppt_x"/>
                                          </p:val>
                                        </p:tav>
                                        <p:tav tm="100000">
                                          <p:val>
                                            <p:strVal val="#ppt_x"/>
                                          </p:val>
                                        </p:tav>
                                      </p:tavLst>
                                    </p:anim>
                                    <p:anim calcmode="lin" valueType="num">
                                      <p:cBhvr>
                                        <p:cTn id="131" dur="1000" fill="hold"/>
                                        <p:tgtEl>
                                          <p:spTgt spid="56"/>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57"/>
                                        </p:tgtEl>
                                        <p:attrNameLst>
                                          <p:attrName>style.visibility</p:attrName>
                                        </p:attrNameLst>
                                      </p:cBhvr>
                                      <p:to>
                                        <p:strVal val="visible"/>
                                      </p:to>
                                    </p:set>
                                    <p:animEffect transition="in" filter="fade">
                                      <p:cBhvr>
                                        <p:cTn id="134" dur="1000"/>
                                        <p:tgtEl>
                                          <p:spTgt spid="57"/>
                                        </p:tgtEl>
                                      </p:cBhvr>
                                    </p:animEffect>
                                    <p:anim calcmode="lin" valueType="num">
                                      <p:cBhvr>
                                        <p:cTn id="135" dur="1000" fill="hold"/>
                                        <p:tgtEl>
                                          <p:spTgt spid="57"/>
                                        </p:tgtEl>
                                        <p:attrNameLst>
                                          <p:attrName>ppt_x</p:attrName>
                                        </p:attrNameLst>
                                      </p:cBhvr>
                                      <p:tavLst>
                                        <p:tav tm="0">
                                          <p:val>
                                            <p:strVal val="#ppt_x"/>
                                          </p:val>
                                        </p:tav>
                                        <p:tav tm="100000">
                                          <p:val>
                                            <p:strVal val="#ppt_x"/>
                                          </p:val>
                                        </p:tav>
                                      </p:tavLst>
                                    </p:anim>
                                    <p:anim calcmode="lin" valueType="num">
                                      <p:cBhvr>
                                        <p:cTn id="136" dur="1000" fill="hold"/>
                                        <p:tgtEl>
                                          <p:spTgt spid="57"/>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58"/>
                                        </p:tgtEl>
                                        <p:attrNameLst>
                                          <p:attrName>style.visibility</p:attrName>
                                        </p:attrNameLst>
                                      </p:cBhvr>
                                      <p:to>
                                        <p:strVal val="visible"/>
                                      </p:to>
                                    </p:set>
                                    <p:animEffect transition="in" filter="fade">
                                      <p:cBhvr>
                                        <p:cTn id="139" dur="1000"/>
                                        <p:tgtEl>
                                          <p:spTgt spid="58"/>
                                        </p:tgtEl>
                                      </p:cBhvr>
                                    </p:animEffect>
                                    <p:anim calcmode="lin" valueType="num">
                                      <p:cBhvr>
                                        <p:cTn id="140" dur="1000" fill="hold"/>
                                        <p:tgtEl>
                                          <p:spTgt spid="58"/>
                                        </p:tgtEl>
                                        <p:attrNameLst>
                                          <p:attrName>ppt_x</p:attrName>
                                        </p:attrNameLst>
                                      </p:cBhvr>
                                      <p:tavLst>
                                        <p:tav tm="0">
                                          <p:val>
                                            <p:strVal val="#ppt_x"/>
                                          </p:val>
                                        </p:tav>
                                        <p:tav tm="100000">
                                          <p:val>
                                            <p:strVal val="#ppt_x"/>
                                          </p:val>
                                        </p:tav>
                                      </p:tavLst>
                                    </p:anim>
                                    <p:anim calcmode="lin" valueType="num">
                                      <p:cBhvr>
                                        <p:cTn id="141" dur="1000" fill="hold"/>
                                        <p:tgtEl>
                                          <p:spTgt spid="58"/>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59"/>
                                        </p:tgtEl>
                                        <p:attrNameLst>
                                          <p:attrName>style.visibility</p:attrName>
                                        </p:attrNameLst>
                                      </p:cBhvr>
                                      <p:to>
                                        <p:strVal val="visible"/>
                                      </p:to>
                                    </p:set>
                                    <p:animEffect transition="in" filter="fade">
                                      <p:cBhvr>
                                        <p:cTn id="144" dur="1000"/>
                                        <p:tgtEl>
                                          <p:spTgt spid="59"/>
                                        </p:tgtEl>
                                      </p:cBhvr>
                                    </p:animEffect>
                                    <p:anim calcmode="lin" valueType="num">
                                      <p:cBhvr>
                                        <p:cTn id="145" dur="1000" fill="hold"/>
                                        <p:tgtEl>
                                          <p:spTgt spid="59"/>
                                        </p:tgtEl>
                                        <p:attrNameLst>
                                          <p:attrName>ppt_x</p:attrName>
                                        </p:attrNameLst>
                                      </p:cBhvr>
                                      <p:tavLst>
                                        <p:tav tm="0">
                                          <p:val>
                                            <p:strVal val="#ppt_x"/>
                                          </p:val>
                                        </p:tav>
                                        <p:tav tm="100000">
                                          <p:val>
                                            <p:strVal val="#ppt_x"/>
                                          </p:val>
                                        </p:tav>
                                      </p:tavLst>
                                    </p:anim>
                                    <p:anim calcmode="lin" valueType="num">
                                      <p:cBhvr>
                                        <p:cTn id="146" dur="1000" fill="hold"/>
                                        <p:tgtEl>
                                          <p:spTgt spid="59"/>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60"/>
                                        </p:tgtEl>
                                        <p:attrNameLst>
                                          <p:attrName>style.visibility</p:attrName>
                                        </p:attrNameLst>
                                      </p:cBhvr>
                                      <p:to>
                                        <p:strVal val="visible"/>
                                      </p:to>
                                    </p:set>
                                    <p:animEffect transition="in" filter="fade">
                                      <p:cBhvr>
                                        <p:cTn id="149" dur="1000"/>
                                        <p:tgtEl>
                                          <p:spTgt spid="60"/>
                                        </p:tgtEl>
                                      </p:cBhvr>
                                    </p:animEffect>
                                    <p:anim calcmode="lin" valueType="num">
                                      <p:cBhvr>
                                        <p:cTn id="150" dur="1000" fill="hold"/>
                                        <p:tgtEl>
                                          <p:spTgt spid="60"/>
                                        </p:tgtEl>
                                        <p:attrNameLst>
                                          <p:attrName>ppt_x</p:attrName>
                                        </p:attrNameLst>
                                      </p:cBhvr>
                                      <p:tavLst>
                                        <p:tav tm="0">
                                          <p:val>
                                            <p:strVal val="#ppt_x"/>
                                          </p:val>
                                        </p:tav>
                                        <p:tav tm="100000">
                                          <p:val>
                                            <p:strVal val="#ppt_x"/>
                                          </p:val>
                                        </p:tav>
                                      </p:tavLst>
                                    </p:anim>
                                    <p:anim calcmode="lin" valueType="num">
                                      <p:cBhvr>
                                        <p:cTn id="151" dur="1000" fill="hold"/>
                                        <p:tgtEl>
                                          <p:spTgt spid="60"/>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61"/>
                                        </p:tgtEl>
                                        <p:attrNameLst>
                                          <p:attrName>style.visibility</p:attrName>
                                        </p:attrNameLst>
                                      </p:cBhvr>
                                      <p:to>
                                        <p:strVal val="visible"/>
                                      </p:to>
                                    </p:set>
                                    <p:animEffect transition="in" filter="fade">
                                      <p:cBhvr>
                                        <p:cTn id="154" dur="1000"/>
                                        <p:tgtEl>
                                          <p:spTgt spid="61"/>
                                        </p:tgtEl>
                                      </p:cBhvr>
                                    </p:animEffect>
                                    <p:anim calcmode="lin" valueType="num">
                                      <p:cBhvr>
                                        <p:cTn id="155" dur="1000" fill="hold"/>
                                        <p:tgtEl>
                                          <p:spTgt spid="61"/>
                                        </p:tgtEl>
                                        <p:attrNameLst>
                                          <p:attrName>ppt_x</p:attrName>
                                        </p:attrNameLst>
                                      </p:cBhvr>
                                      <p:tavLst>
                                        <p:tav tm="0">
                                          <p:val>
                                            <p:strVal val="#ppt_x"/>
                                          </p:val>
                                        </p:tav>
                                        <p:tav tm="100000">
                                          <p:val>
                                            <p:strVal val="#ppt_x"/>
                                          </p:val>
                                        </p:tav>
                                      </p:tavLst>
                                    </p:anim>
                                    <p:anim calcmode="lin" valueType="num">
                                      <p:cBhvr>
                                        <p:cTn id="156" dur="1000" fill="hold"/>
                                        <p:tgtEl>
                                          <p:spTgt spid="61"/>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62"/>
                                        </p:tgtEl>
                                        <p:attrNameLst>
                                          <p:attrName>style.visibility</p:attrName>
                                        </p:attrNameLst>
                                      </p:cBhvr>
                                      <p:to>
                                        <p:strVal val="visible"/>
                                      </p:to>
                                    </p:set>
                                    <p:animEffect transition="in" filter="fade">
                                      <p:cBhvr>
                                        <p:cTn id="159" dur="1000"/>
                                        <p:tgtEl>
                                          <p:spTgt spid="62"/>
                                        </p:tgtEl>
                                      </p:cBhvr>
                                    </p:animEffect>
                                    <p:anim calcmode="lin" valueType="num">
                                      <p:cBhvr>
                                        <p:cTn id="160" dur="1000" fill="hold"/>
                                        <p:tgtEl>
                                          <p:spTgt spid="62"/>
                                        </p:tgtEl>
                                        <p:attrNameLst>
                                          <p:attrName>ppt_x</p:attrName>
                                        </p:attrNameLst>
                                      </p:cBhvr>
                                      <p:tavLst>
                                        <p:tav tm="0">
                                          <p:val>
                                            <p:strVal val="#ppt_x"/>
                                          </p:val>
                                        </p:tav>
                                        <p:tav tm="100000">
                                          <p:val>
                                            <p:strVal val="#ppt_x"/>
                                          </p:val>
                                        </p:tav>
                                      </p:tavLst>
                                    </p:anim>
                                    <p:anim calcmode="lin" valueType="num">
                                      <p:cBhvr>
                                        <p:cTn id="161" dur="1000" fill="hold"/>
                                        <p:tgtEl>
                                          <p:spTgt spid="62"/>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72"/>
                                        </p:tgtEl>
                                        <p:attrNameLst>
                                          <p:attrName>style.visibility</p:attrName>
                                        </p:attrNameLst>
                                      </p:cBhvr>
                                      <p:to>
                                        <p:strVal val="visible"/>
                                      </p:to>
                                    </p:set>
                                    <p:animEffect transition="in" filter="fade">
                                      <p:cBhvr>
                                        <p:cTn id="164" dur="1000"/>
                                        <p:tgtEl>
                                          <p:spTgt spid="72"/>
                                        </p:tgtEl>
                                      </p:cBhvr>
                                    </p:animEffect>
                                    <p:anim calcmode="lin" valueType="num">
                                      <p:cBhvr>
                                        <p:cTn id="165" dur="1000" fill="hold"/>
                                        <p:tgtEl>
                                          <p:spTgt spid="72"/>
                                        </p:tgtEl>
                                        <p:attrNameLst>
                                          <p:attrName>ppt_x</p:attrName>
                                        </p:attrNameLst>
                                      </p:cBhvr>
                                      <p:tavLst>
                                        <p:tav tm="0">
                                          <p:val>
                                            <p:strVal val="#ppt_x"/>
                                          </p:val>
                                        </p:tav>
                                        <p:tav tm="100000">
                                          <p:val>
                                            <p:strVal val="#ppt_x"/>
                                          </p:val>
                                        </p:tav>
                                      </p:tavLst>
                                    </p:anim>
                                    <p:anim calcmode="lin" valueType="num">
                                      <p:cBhvr>
                                        <p:cTn id="166" dur="1000" fill="hold"/>
                                        <p:tgtEl>
                                          <p:spTgt spid="72"/>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1000"/>
                                        <p:tgtEl>
                                          <p:spTgt spid="73"/>
                                        </p:tgtEl>
                                      </p:cBhvr>
                                    </p:animEffect>
                                    <p:anim calcmode="lin" valueType="num">
                                      <p:cBhvr>
                                        <p:cTn id="170" dur="1000" fill="hold"/>
                                        <p:tgtEl>
                                          <p:spTgt spid="73"/>
                                        </p:tgtEl>
                                        <p:attrNameLst>
                                          <p:attrName>ppt_x</p:attrName>
                                        </p:attrNameLst>
                                      </p:cBhvr>
                                      <p:tavLst>
                                        <p:tav tm="0">
                                          <p:val>
                                            <p:strVal val="#ppt_x"/>
                                          </p:val>
                                        </p:tav>
                                        <p:tav tm="100000">
                                          <p:val>
                                            <p:strVal val="#ppt_x"/>
                                          </p:val>
                                        </p:tav>
                                      </p:tavLst>
                                    </p:anim>
                                    <p:anim calcmode="lin" valueType="num">
                                      <p:cBhvr>
                                        <p:cTn id="171" dur="1000" fill="hold"/>
                                        <p:tgtEl>
                                          <p:spTgt spid="73"/>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74"/>
                                        </p:tgtEl>
                                        <p:attrNameLst>
                                          <p:attrName>style.visibility</p:attrName>
                                        </p:attrNameLst>
                                      </p:cBhvr>
                                      <p:to>
                                        <p:strVal val="visible"/>
                                      </p:to>
                                    </p:set>
                                    <p:animEffect transition="in" filter="fade">
                                      <p:cBhvr>
                                        <p:cTn id="174" dur="1000"/>
                                        <p:tgtEl>
                                          <p:spTgt spid="74"/>
                                        </p:tgtEl>
                                      </p:cBhvr>
                                    </p:animEffect>
                                    <p:anim calcmode="lin" valueType="num">
                                      <p:cBhvr>
                                        <p:cTn id="175" dur="1000" fill="hold"/>
                                        <p:tgtEl>
                                          <p:spTgt spid="74"/>
                                        </p:tgtEl>
                                        <p:attrNameLst>
                                          <p:attrName>ppt_x</p:attrName>
                                        </p:attrNameLst>
                                      </p:cBhvr>
                                      <p:tavLst>
                                        <p:tav tm="0">
                                          <p:val>
                                            <p:strVal val="#ppt_x"/>
                                          </p:val>
                                        </p:tav>
                                        <p:tav tm="100000">
                                          <p:val>
                                            <p:strVal val="#ppt_x"/>
                                          </p:val>
                                        </p:tav>
                                      </p:tavLst>
                                    </p:anim>
                                    <p:anim calcmode="lin" valueType="num">
                                      <p:cBhvr>
                                        <p:cTn id="176" dur="1000" fill="hold"/>
                                        <p:tgtEl>
                                          <p:spTgt spid="74"/>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75"/>
                                        </p:tgtEl>
                                        <p:attrNameLst>
                                          <p:attrName>style.visibility</p:attrName>
                                        </p:attrNameLst>
                                      </p:cBhvr>
                                      <p:to>
                                        <p:strVal val="visible"/>
                                      </p:to>
                                    </p:set>
                                    <p:animEffect transition="in" filter="fade">
                                      <p:cBhvr>
                                        <p:cTn id="179" dur="1000"/>
                                        <p:tgtEl>
                                          <p:spTgt spid="75"/>
                                        </p:tgtEl>
                                      </p:cBhvr>
                                    </p:animEffect>
                                    <p:anim calcmode="lin" valueType="num">
                                      <p:cBhvr>
                                        <p:cTn id="180" dur="1000" fill="hold"/>
                                        <p:tgtEl>
                                          <p:spTgt spid="75"/>
                                        </p:tgtEl>
                                        <p:attrNameLst>
                                          <p:attrName>ppt_x</p:attrName>
                                        </p:attrNameLst>
                                      </p:cBhvr>
                                      <p:tavLst>
                                        <p:tav tm="0">
                                          <p:val>
                                            <p:strVal val="#ppt_x"/>
                                          </p:val>
                                        </p:tav>
                                        <p:tav tm="100000">
                                          <p:val>
                                            <p:strVal val="#ppt_x"/>
                                          </p:val>
                                        </p:tav>
                                      </p:tavLst>
                                    </p:anim>
                                    <p:anim calcmode="lin" valueType="num">
                                      <p:cBhvr>
                                        <p:cTn id="181" dur="1000" fill="hold"/>
                                        <p:tgtEl>
                                          <p:spTgt spid="75"/>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76"/>
                                        </p:tgtEl>
                                        <p:attrNameLst>
                                          <p:attrName>style.visibility</p:attrName>
                                        </p:attrNameLst>
                                      </p:cBhvr>
                                      <p:to>
                                        <p:strVal val="visible"/>
                                      </p:to>
                                    </p:set>
                                    <p:animEffect transition="in" filter="fade">
                                      <p:cBhvr>
                                        <p:cTn id="184" dur="1000"/>
                                        <p:tgtEl>
                                          <p:spTgt spid="76"/>
                                        </p:tgtEl>
                                      </p:cBhvr>
                                    </p:animEffect>
                                    <p:anim calcmode="lin" valueType="num">
                                      <p:cBhvr>
                                        <p:cTn id="185" dur="1000" fill="hold"/>
                                        <p:tgtEl>
                                          <p:spTgt spid="76"/>
                                        </p:tgtEl>
                                        <p:attrNameLst>
                                          <p:attrName>ppt_x</p:attrName>
                                        </p:attrNameLst>
                                      </p:cBhvr>
                                      <p:tavLst>
                                        <p:tav tm="0">
                                          <p:val>
                                            <p:strVal val="#ppt_x"/>
                                          </p:val>
                                        </p:tav>
                                        <p:tav tm="100000">
                                          <p:val>
                                            <p:strVal val="#ppt_x"/>
                                          </p:val>
                                        </p:tav>
                                      </p:tavLst>
                                    </p:anim>
                                    <p:anim calcmode="lin" valueType="num">
                                      <p:cBhvr>
                                        <p:cTn id="186" dur="1000" fill="hold"/>
                                        <p:tgtEl>
                                          <p:spTgt spid="76"/>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77"/>
                                        </p:tgtEl>
                                        <p:attrNameLst>
                                          <p:attrName>style.visibility</p:attrName>
                                        </p:attrNameLst>
                                      </p:cBhvr>
                                      <p:to>
                                        <p:strVal val="visible"/>
                                      </p:to>
                                    </p:set>
                                    <p:animEffect transition="in" filter="fade">
                                      <p:cBhvr>
                                        <p:cTn id="189" dur="1000"/>
                                        <p:tgtEl>
                                          <p:spTgt spid="77"/>
                                        </p:tgtEl>
                                      </p:cBhvr>
                                    </p:animEffect>
                                    <p:anim calcmode="lin" valueType="num">
                                      <p:cBhvr>
                                        <p:cTn id="190" dur="1000" fill="hold"/>
                                        <p:tgtEl>
                                          <p:spTgt spid="77"/>
                                        </p:tgtEl>
                                        <p:attrNameLst>
                                          <p:attrName>ppt_x</p:attrName>
                                        </p:attrNameLst>
                                      </p:cBhvr>
                                      <p:tavLst>
                                        <p:tav tm="0">
                                          <p:val>
                                            <p:strVal val="#ppt_x"/>
                                          </p:val>
                                        </p:tav>
                                        <p:tav tm="100000">
                                          <p:val>
                                            <p:strVal val="#ppt_x"/>
                                          </p:val>
                                        </p:tav>
                                      </p:tavLst>
                                    </p:anim>
                                    <p:anim calcmode="lin" valueType="num">
                                      <p:cBhvr>
                                        <p:cTn id="191" dur="1000" fill="hold"/>
                                        <p:tgtEl>
                                          <p:spTgt spid="77"/>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78"/>
                                        </p:tgtEl>
                                        <p:attrNameLst>
                                          <p:attrName>style.visibility</p:attrName>
                                        </p:attrNameLst>
                                      </p:cBhvr>
                                      <p:to>
                                        <p:strVal val="visible"/>
                                      </p:to>
                                    </p:set>
                                    <p:animEffect transition="in" filter="fade">
                                      <p:cBhvr>
                                        <p:cTn id="194" dur="1000"/>
                                        <p:tgtEl>
                                          <p:spTgt spid="78"/>
                                        </p:tgtEl>
                                      </p:cBhvr>
                                    </p:animEffect>
                                    <p:anim calcmode="lin" valueType="num">
                                      <p:cBhvr>
                                        <p:cTn id="195" dur="1000" fill="hold"/>
                                        <p:tgtEl>
                                          <p:spTgt spid="78"/>
                                        </p:tgtEl>
                                        <p:attrNameLst>
                                          <p:attrName>ppt_x</p:attrName>
                                        </p:attrNameLst>
                                      </p:cBhvr>
                                      <p:tavLst>
                                        <p:tav tm="0">
                                          <p:val>
                                            <p:strVal val="#ppt_x"/>
                                          </p:val>
                                        </p:tav>
                                        <p:tav tm="100000">
                                          <p:val>
                                            <p:strVal val="#ppt_x"/>
                                          </p:val>
                                        </p:tav>
                                      </p:tavLst>
                                    </p:anim>
                                    <p:anim calcmode="lin" valueType="num">
                                      <p:cBhvr>
                                        <p:cTn id="196" dur="1000" fill="hold"/>
                                        <p:tgtEl>
                                          <p:spTgt spid="78"/>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79"/>
                                        </p:tgtEl>
                                        <p:attrNameLst>
                                          <p:attrName>style.visibility</p:attrName>
                                        </p:attrNameLst>
                                      </p:cBhvr>
                                      <p:to>
                                        <p:strVal val="visible"/>
                                      </p:to>
                                    </p:set>
                                    <p:animEffect transition="in" filter="fade">
                                      <p:cBhvr>
                                        <p:cTn id="199" dur="1000"/>
                                        <p:tgtEl>
                                          <p:spTgt spid="79"/>
                                        </p:tgtEl>
                                      </p:cBhvr>
                                    </p:animEffect>
                                    <p:anim calcmode="lin" valueType="num">
                                      <p:cBhvr>
                                        <p:cTn id="200" dur="1000" fill="hold"/>
                                        <p:tgtEl>
                                          <p:spTgt spid="79"/>
                                        </p:tgtEl>
                                        <p:attrNameLst>
                                          <p:attrName>ppt_x</p:attrName>
                                        </p:attrNameLst>
                                      </p:cBhvr>
                                      <p:tavLst>
                                        <p:tav tm="0">
                                          <p:val>
                                            <p:strVal val="#ppt_x"/>
                                          </p:val>
                                        </p:tav>
                                        <p:tav tm="100000">
                                          <p:val>
                                            <p:strVal val="#ppt_x"/>
                                          </p:val>
                                        </p:tav>
                                      </p:tavLst>
                                    </p:anim>
                                    <p:anim calcmode="lin" valueType="num">
                                      <p:cBhvr>
                                        <p:cTn id="201" dur="1000" fill="hold"/>
                                        <p:tgtEl>
                                          <p:spTgt spid="79"/>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80"/>
                                        </p:tgtEl>
                                        <p:attrNameLst>
                                          <p:attrName>style.visibility</p:attrName>
                                        </p:attrNameLst>
                                      </p:cBhvr>
                                      <p:to>
                                        <p:strVal val="visible"/>
                                      </p:to>
                                    </p:set>
                                    <p:animEffect transition="in" filter="fade">
                                      <p:cBhvr>
                                        <p:cTn id="204" dur="1000"/>
                                        <p:tgtEl>
                                          <p:spTgt spid="80"/>
                                        </p:tgtEl>
                                      </p:cBhvr>
                                    </p:animEffect>
                                    <p:anim calcmode="lin" valueType="num">
                                      <p:cBhvr>
                                        <p:cTn id="205" dur="1000" fill="hold"/>
                                        <p:tgtEl>
                                          <p:spTgt spid="80"/>
                                        </p:tgtEl>
                                        <p:attrNameLst>
                                          <p:attrName>ppt_x</p:attrName>
                                        </p:attrNameLst>
                                      </p:cBhvr>
                                      <p:tavLst>
                                        <p:tav tm="0">
                                          <p:val>
                                            <p:strVal val="#ppt_x"/>
                                          </p:val>
                                        </p:tav>
                                        <p:tav tm="100000">
                                          <p:val>
                                            <p:strVal val="#ppt_x"/>
                                          </p:val>
                                        </p:tav>
                                      </p:tavLst>
                                    </p:anim>
                                    <p:anim calcmode="lin" valueType="num">
                                      <p:cBhvr>
                                        <p:cTn id="206" dur="1000" fill="hold"/>
                                        <p:tgtEl>
                                          <p:spTgt spid="80"/>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81"/>
                                        </p:tgtEl>
                                        <p:attrNameLst>
                                          <p:attrName>style.visibility</p:attrName>
                                        </p:attrNameLst>
                                      </p:cBhvr>
                                      <p:to>
                                        <p:strVal val="visible"/>
                                      </p:to>
                                    </p:set>
                                    <p:animEffect transition="in" filter="fade">
                                      <p:cBhvr>
                                        <p:cTn id="209" dur="1000"/>
                                        <p:tgtEl>
                                          <p:spTgt spid="81"/>
                                        </p:tgtEl>
                                      </p:cBhvr>
                                    </p:animEffect>
                                    <p:anim calcmode="lin" valueType="num">
                                      <p:cBhvr>
                                        <p:cTn id="210" dur="1000" fill="hold"/>
                                        <p:tgtEl>
                                          <p:spTgt spid="81"/>
                                        </p:tgtEl>
                                        <p:attrNameLst>
                                          <p:attrName>ppt_x</p:attrName>
                                        </p:attrNameLst>
                                      </p:cBhvr>
                                      <p:tavLst>
                                        <p:tav tm="0">
                                          <p:val>
                                            <p:strVal val="#ppt_x"/>
                                          </p:val>
                                        </p:tav>
                                        <p:tav tm="100000">
                                          <p:val>
                                            <p:strVal val="#ppt_x"/>
                                          </p:val>
                                        </p:tav>
                                      </p:tavLst>
                                    </p:anim>
                                    <p:anim calcmode="lin" valueType="num">
                                      <p:cBhvr>
                                        <p:cTn id="211" dur="1000" fill="hold"/>
                                        <p:tgtEl>
                                          <p:spTgt spid="81"/>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82"/>
                                        </p:tgtEl>
                                        <p:attrNameLst>
                                          <p:attrName>style.visibility</p:attrName>
                                        </p:attrNameLst>
                                      </p:cBhvr>
                                      <p:to>
                                        <p:strVal val="visible"/>
                                      </p:to>
                                    </p:set>
                                    <p:animEffect transition="in" filter="fade">
                                      <p:cBhvr>
                                        <p:cTn id="214" dur="1000"/>
                                        <p:tgtEl>
                                          <p:spTgt spid="82"/>
                                        </p:tgtEl>
                                      </p:cBhvr>
                                    </p:animEffect>
                                    <p:anim calcmode="lin" valueType="num">
                                      <p:cBhvr>
                                        <p:cTn id="215" dur="1000" fill="hold"/>
                                        <p:tgtEl>
                                          <p:spTgt spid="82"/>
                                        </p:tgtEl>
                                        <p:attrNameLst>
                                          <p:attrName>ppt_x</p:attrName>
                                        </p:attrNameLst>
                                      </p:cBhvr>
                                      <p:tavLst>
                                        <p:tav tm="0">
                                          <p:val>
                                            <p:strVal val="#ppt_x"/>
                                          </p:val>
                                        </p:tav>
                                        <p:tav tm="100000">
                                          <p:val>
                                            <p:strVal val="#ppt_x"/>
                                          </p:val>
                                        </p:tav>
                                      </p:tavLst>
                                    </p:anim>
                                    <p:anim calcmode="lin" valueType="num">
                                      <p:cBhvr>
                                        <p:cTn id="216" dur="1000" fill="hold"/>
                                        <p:tgtEl>
                                          <p:spTgt spid="82"/>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83"/>
                                        </p:tgtEl>
                                        <p:attrNameLst>
                                          <p:attrName>style.visibility</p:attrName>
                                        </p:attrNameLst>
                                      </p:cBhvr>
                                      <p:to>
                                        <p:strVal val="visible"/>
                                      </p:to>
                                    </p:set>
                                    <p:animEffect transition="in" filter="fade">
                                      <p:cBhvr>
                                        <p:cTn id="219" dur="1000"/>
                                        <p:tgtEl>
                                          <p:spTgt spid="83"/>
                                        </p:tgtEl>
                                      </p:cBhvr>
                                    </p:animEffect>
                                    <p:anim calcmode="lin" valueType="num">
                                      <p:cBhvr>
                                        <p:cTn id="220" dur="1000" fill="hold"/>
                                        <p:tgtEl>
                                          <p:spTgt spid="83"/>
                                        </p:tgtEl>
                                        <p:attrNameLst>
                                          <p:attrName>ppt_x</p:attrName>
                                        </p:attrNameLst>
                                      </p:cBhvr>
                                      <p:tavLst>
                                        <p:tav tm="0">
                                          <p:val>
                                            <p:strVal val="#ppt_x"/>
                                          </p:val>
                                        </p:tav>
                                        <p:tav tm="100000">
                                          <p:val>
                                            <p:strVal val="#ppt_x"/>
                                          </p:val>
                                        </p:tav>
                                      </p:tavLst>
                                    </p:anim>
                                    <p:anim calcmode="lin" valueType="num">
                                      <p:cBhvr>
                                        <p:cTn id="221" dur="1000" fill="hold"/>
                                        <p:tgtEl>
                                          <p:spTgt spid="83"/>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84"/>
                                        </p:tgtEl>
                                        <p:attrNameLst>
                                          <p:attrName>style.visibility</p:attrName>
                                        </p:attrNameLst>
                                      </p:cBhvr>
                                      <p:to>
                                        <p:strVal val="visible"/>
                                      </p:to>
                                    </p:set>
                                    <p:animEffect transition="in" filter="fade">
                                      <p:cBhvr>
                                        <p:cTn id="224" dur="1000"/>
                                        <p:tgtEl>
                                          <p:spTgt spid="84"/>
                                        </p:tgtEl>
                                      </p:cBhvr>
                                    </p:animEffect>
                                    <p:anim calcmode="lin" valueType="num">
                                      <p:cBhvr>
                                        <p:cTn id="225" dur="1000" fill="hold"/>
                                        <p:tgtEl>
                                          <p:spTgt spid="84"/>
                                        </p:tgtEl>
                                        <p:attrNameLst>
                                          <p:attrName>ppt_x</p:attrName>
                                        </p:attrNameLst>
                                      </p:cBhvr>
                                      <p:tavLst>
                                        <p:tav tm="0">
                                          <p:val>
                                            <p:strVal val="#ppt_x"/>
                                          </p:val>
                                        </p:tav>
                                        <p:tav tm="100000">
                                          <p:val>
                                            <p:strVal val="#ppt_x"/>
                                          </p:val>
                                        </p:tav>
                                      </p:tavLst>
                                    </p:anim>
                                    <p:anim calcmode="lin" valueType="num">
                                      <p:cBhvr>
                                        <p:cTn id="226" dur="1000" fill="hold"/>
                                        <p:tgtEl>
                                          <p:spTgt spid="84"/>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85"/>
                                        </p:tgtEl>
                                        <p:attrNameLst>
                                          <p:attrName>style.visibility</p:attrName>
                                        </p:attrNameLst>
                                      </p:cBhvr>
                                      <p:to>
                                        <p:strVal val="visible"/>
                                      </p:to>
                                    </p:set>
                                    <p:animEffect transition="in" filter="fade">
                                      <p:cBhvr>
                                        <p:cTn id="229" dur="1000"/>
                                        <p:tgtEl>
                                          <p:spTgt spid="85"/>
                                        </p:tgtEl>
                                      </p:cBhvr>
                                    </p:animEffect>
                                    <p:anim calcmode="lin" valueType="num">
                                      <p:cBhvr>
                                        <p:cTn id="230" dur="1000" fill="hold"/>
                                        <p:tgtEl>
                                          <p:spTgt spid="85"/>
                                        </p:tgtEl>
                                        <p:attrNameLst>
                                          <p:attrName>ppt_x</p:attrName>
                                        </p:attrNameLst>
                                      </p:cBhvr>
                                      <p:tavLst>
                                        <p:tav tm="0">
                                          <p:val>
                                            <p:strVal val="#ppt_x"/>
                                          </p:val>
                                        </p:tav>
                                        <p:tav tm="100000">
                                          <p:val>
                                            <p:strVal val="#ppt_x"/>
                                          </p:val>
                                        </p:tav>
                                      </p:tavLst>
                                    </p:anim>
                                    <p:anim calcmode="lin" valueType="num">
                                      <p:cBhvr>
                                        <p:cTn id="231" dur="1000" fill="hold"/>
                                        <p:tgtEl>
                                          <p:spTgt spid="85"/>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86"/>
                                        </p:tgtEl>
                                        <p:attrNameLst>
                                          <p:attrName>style.visibility</p:attrName>
                                        </p:attrNameLst>
                                      </p:cBhvr>
                                      <p:to>
                                        <p:strVal val="visible"/>
                                      </p:to>
                                    </p:set>
                                    <p:animEffect transition="in" filter="fade">
                                      <p:cBhvr>
                                        <p:cTn id="234" dur="1000"/>
                                        <p:tgtEl>
                                          <p:spTgt spid="86"/>
                                        </p:tgtEl>
                                      </p:cBhvr>
                                    </p:animEffect>
                                    <p:anim calcmode="lin" valueType="num">
                                      <p:cBhvr>
                                        <p:cTn id="235" dur="1000" fill="hold"/>
                                        <p:tgtEl>
                                          <p:spTgt spid="86"/>
                                        </p:tgtEl>
                                        <p:attrNameLst>
                                          <p:attrName>ppt_x</p:attrName>
                                        </p:attrNameLst>
                                      </p:cBhvr>
                                      <p:tavLst>
                                        <p:tav tm="0">
                                          <p:val>
                                            <p:strVal val="#ppt_x"/>
                                          </p:val>
                                        </p:tav>
                                        <p:tav tm="100000">
                                          <p:val>
                                            <p:strVal val="#ppt_x"/>
                                          </p:val>
                                        </p:tav>
                                      </p:tavLst>
                                    </p:anim>
                                    <p:anim calcmode="lin" valueType="num">
                                      <p:cBhvr>
                                        <p:cTn id="236" dur="1000" fill="hold"/>
                                        <p:tgtEl>
                                          <p:spTgt spid="86"/>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87"/>
                                        </p:tgtEl>
                                        <p:attrNameLst>
                                          <p:attrName>style.visibility</p:attrName>
                                        </p:attrNameLst>
                                      </p:cBhvr>
                                      <p:to>
                                        <p:strVal val="visible"/>
                                      </p:to>
                                    </p:set>
                                    <p:animEffect transition="in" filter="fade">
                                      <p:cBhvr>
                                        <p:cTn id="239" dur="1000"/>
                                        <p:tgtEl>
                                          <p:spTgt spid="87"/>
                                        </p:tgtEl>
                                      </p:cBhvr>
                                    </p:animEffect>
                                    <p:anim calcmode="lin" valueType="num">
                                      <p:cBhvr>
                                        <p:cTn id="240" dur="1000" fill="hold"/>
                                        <p:tgtEl>
                                          <p:spTgt spid="87"/>
                                        </p:tgtEl>
                                        <p:attrNameLst>
                                          <p:attrName>ppt_x</p:attrName>
                                        </p:attrNameLst>
                                      </p:cBhvr>
                                      <p:tavLst>
                                        <p:tav tm="0">
                                          <p:val>
                                            <p:strVal val="#ppt_x"/>
                                          </p:val>
                                        </p:tav>
                                        <p:tav tm="100000">
                                          <p:val>
                                            <p:strVal val="#ppt_x"/>
                                          </p:val>
                                        </p:tav>
                                      </p:tavLst>
                                    </p:anim>
                                    <p:anim calcmode="lin" valueType="num">
                                      <p:cBhvr>
                                        <p:cTn id="241" dur="1000" fill="hold"/>
                                        <p:tgtEl>
                                          <p:spTgt spid="87"/>
                                        </p:tgtEl>
                                        <p:attrNameLst>
                                          <p:attrName>ppt_y</p:attrName>
                                        </p:attrNameLst>
                                      </p:cBhvr>
                                      <p:tavLst>
                                        <p:tav tm="0">
                                          <p:val>
                                            <p:strVal val="#ppt_y+.1"/>
                                          </p:val>
                                        </p:tav>
                                        <p:tav tm="100000">
                                          <p:val>
                                            <p:strVal val="#ppt_y"/>
                                          </p:val>
                                        </p:tav>
                                      </p:tavLst>
                                    </p:anim>
                                  </p:childTnLst>
                                </p:cTn>
                              </p:par>
                              <p:par>
                                <p:cTn id="242" presetID="42" presetClass="entr" presetSubtype="0" fill="hold" grpId="0" nodeType="withEffect">
                                  <p:stCondLst>
                                    <p:cond delay="0"/>
                                  </p:stCondLst>
                                  <p:childTnLst>
                                    <p:set>
                                      <p:cBhvr>
                                        <p:cTn id="243" dur="1" fill="hold">
                                          <p:stCondLst>
                                            <p:cond delay="0"/>
                                          </p:stCondLst>
                                        </p:cTn>
                                        <p:tgtEl>
                                          <p:spTgt spid="88"/>
                                        </p:tgtEl>
                                        <p:attrNameLst>
                                          <p:attrName>style.visibility</p:attrName>
                                        </p:attrNameLst>
                                      </p:cBhvr>
                                      <p:to>
                                        <p:strVal val="visible"/>
                                      </p:to>
                                    </p:set>
                                    <p:animEffect transition="in" filter="fade">
                                      <p:cBhvr>
                                        <p:cTn id="244" dur="1000"/>
                                        <p:tgtEl>
                                          <p:spTgt spid="88"/>
                                        </p:tgtEl>
                                      </p:cBhvr>
                                    </p:animEffect>
                                    <p:anim calcmode="lin" valueType="num">
                                      <p:cBhvr>
                                        <p:cTn id="245" dur="1000" fill="hold"/>
                                        <p:tgtEl>
                                          <p:spTgt spid="88"/>
                                        </p:tgtEl>
                                        <p:attrNameLst>
                                          <p:attrName>ppt_x</p:attrName>
                                        </p:attrNameLst>
                                      </p:cBhvr>
                                      <p:tavLst>
                                        <p:tav tm="0">
                                          <p:val>
                                            <p:strVal val="#ppt_x"/>
                                          </p:val>
                                        </p:tav>
                                        <p:tav tm="100000">
                                          <p:val>
                                            <p:strVal val="#ppt_x"/>
                                          </p:val>
                                        </p:tav>
                                      </p:tavLst>
                                    </p:anim>
                                    <p:anim calcmode="lin" valueType="num">
                                      <p:cBhvr>
                                        <p:cTn id="246" dur="1000" fill="hold"/>
                                        <p:tgtEl>
                                          <p:spTgt spid="88"/>
                                        </p:tgtEl>
                                        <p:attrNameLst>
                                          <p:attrName>ppt_y</p:attrName>
                                        </p:attrNameLst>
                                      </p:cBhvr>
                                      <p:tavLst>
                                        <p:tav tm="0">
                                          <p:val>
                                            <p:strVal val="#ppt_y+.1"/>
                                          </p:val>
                                        </p:tav>
                                        <p:tav tm="100000">
                                          <p:val>
                                            <p:strVal val="#ppt_y"/>
                                          </p:val>
                                        </p:tav>
                                      </p:tavLst>
                                    </p:anim>
                                  </p:childTnLst>
                                </p:cTn>
                              </p:par>
                              <p:par>
                                <p:cTn id="247" presetID="42" presetClass="entr" presetSubtype="0" fill="hold" grpId="0" nodeType="withEffect">
                                  <p:stCondLst>
                                    <p:cond delay="0"/>
                                  </p:stCondLst>
                                  <p:childTnLst>
                                    <p:set>
                                      <p:cBhvr>
                                        <p:cTn id="248" dur="1" fill="hold">
                                          <p:stCondLst>
                                            <p:cond delay="0"/>
                                          </p:stCondLst>
                                        </p:cTn>
                                        <p:tgtEl>
                                          <p:spTgt spid="89"/>
                                        </p:tgtEl>
                                        <p:attrNameLst>
                                          <p:attrName>style.visibility</p:attrName>
                                        </p:attrNameLst>
                                      </p:cBhvr>
                                      <p:to>
                                        <p:strVal val="visible"/>
                                      </p:to>
                                    </p:set>
                                    <p:animEffect transition="in" filter="fade">
                                      <p:cBhvr>
                                        <p:cTn id="249" dur="1000"/>
                                        <p:tgtEl>
                                          <p:spTgt spid="89"/>
                                        </p:tgtEl>
                                      </p:cBhvr>
                                    </p:animEffect>
                                    <p:anim calcmode="lin" valueType="num">
                                      <p:cBhvr>
                                        <p:cTn id="250" dur="1000" fill="hold"/>
                                        <p:tgtEl>
                                          <p:spTgt spid="89"/>
                                        </p:tgtEl>
                                        <p:attrNameLst>
                                          <p:attrName>ppt_x</p:attrName>
                                        </p:attrNameLst>
                                      </p:cBhvr>
                                      <p:tavLst>
                                        <p:tav tm="0">
                                          <p:val>
                                            <p:strVal val="#ppt_x"/>
                                          </p:val>
                                        </p:tav>
                                        <p:tav tm="100000">
                                          <p:val>
                                            <p:strVal val="#ppt_x"/>
                                          </p:val>
                                        </p:tav>
                                      </p:tavLst>
                                    </p:anim>
                                    <p:anim calcmode="lin" valueType="num">
                                      <p:cBhvr>
                                        <p:cTn id="251" dur="1000" fill="hold"/>
                                        <p:tgtEl>
                                          <p:spTgt spid="89"/>
                                        </p:tgtEl>
                                        <p:attrNameLst>
                                          <p:attrName>ppt_y</p:attrName>
                                        </p:attrNameLst>
                                      </p:cBhvr>
                                      <p:tavLst>
                                        <p:tav tm="0">
                                          <p:val>
                                            <p:strVal val="#ppt_y+.1"/>
                                          </p:val>
                                        </p:tav>
                                        <p:tav tm="100000">
                                          <p:val>
                                            <p:strVal val="#ppt_y"/>
                                          </p:val>
                                        </p:tav>
                                      </p:tavLst>
                                    </p:anim>
                                  </p:childTnLst>
                                </p:cTn>
                              </p:par>
                              <p:par>
                                <p:cTn id="252" presetID="42" presetClass="entr" presetSubtype="0" fill="hold" grpId="0" nodeType="withEffect">
                                  <p:stCondLst>
                                    <p:cond delay="0"/>
                                  </p:stCondLst>
                                  <p:childTnLst>
                                    <p:set>
                                      <p:cBhvr>
                                        <p:cTn id="253" dur="1" fill="hold">
                                          <p:stCondLst>
                                            <p:cond delay="0"/>
                                          </p:stCondLst>
                                        </p:cTn>
                                        <p:tgtEl>
                                          <p:spTgt spid="90"/>
                                        </p:tgtEl>
                                        <p:attrNameLst>
                                          <p:attrName>style.visibility</p:attrName>
                                        </p:attrNameLst>
                                      </p:cBhvr>
                                      <p:to>
                                        <p:strVal val="visible"/>
                                      </p:to>
                                    </p:set>
                                    <p:animEffect transition="in" filter="fade">
                                      <p:cBhvr>
                                        <p:cTn id="254" dur="1000"/>
                                        <p:tgtEl>
                                          <p:spTgt spid="90"/>
                                        </p:tgtEl>
                                      </p:cBhvr>
                                    </p:animEffect>
                                    <p:anim calcmode="lin" valueType="num">
                                      <p:cBhvr>
                                        <p:cTn id="255" dur="1000" fill="hold"/>
                                        <p:tgtEl>
                                          <p:spTgt spid="90"/>
                                        </p:tgtEl>
                                        <p:attrNameLst>
                                          <p:attrName>ppt_x</p:attrName>
                                        </p:attrNameLst>
                                      </p:cBhvr>
                                      <p:tavLst>
                                        <p:tav tm="0">
                                          <p:val>
                                            <p:strVal val="#ppt_x"/>
                                          </p:val>
                                        </p:tav>
                                        <p:tav tm="100000">
                                          <p:val>
                                            <p:strVal val="#ppt_x"/>
                                          </p:val>
                                        </p:tav>
                                      </p:tavLst>
                                    </p:anim>
                                    <p:anim calcmode="lin" valueType="num">
                                      <p:cBhvr>
                                        <p:cTn id="256" dur="1000" fill="hold"/>
                                        <p:tgtEl>
                                          <p:spTgt spid="90"/>
                                        </p:tgtEl>
                                        <p:attrNameLst>
                                          <p:attrName>ppt_y</p:attrName>
                                        </p:attrNameLst>
                                      </p:cBhvr>
                                      <p:tavLst>
                                        <p:tav tm="0">
                                          <p:val>
                                            <p:strVal val="#ppt_y+.1"/>
                                          </p:val>
                                        </p:tav>
                                        <p:tav tm="100000">
                                          <p:val>
                                            <p:strVal val="#ppt_y"/>
                                          </p:val>
                                        </p:tav>
                                      </p:tavLst>
                                    </p:anim>
                                  </p:childTnLst>
                                </p:cTn>
                              </p:par>
                              <p:par>
                                <p:cTn id="257" presetID="42" presetClass="entr" presetSubtype="0" fill="hold" grpId="0" nodeType="withEffect">
                                  <p:stCondLst>
                                    <p:cond delay="0"/>
                                  </p:stCondLst>
                                  <p:childTnLst>
                                    <p:set>
                                      <p:cBhvr>
                                        <p:cTn id="258" dur="1" fill="hold">
                                          <p:stCondLst>
                                            <p:cond delay="0"/>
                                          </p:stCondLst>
                                        </p:cTn>
                                        <p:tgtEl>
                                          <p:spTgt spid="91"/>
                                        </p:tgtEl>
                                        <p:attrNameLst>
                                          <p:attrName>style.visibility</p:attrName>
                                        </p:attrNameLst>
                                      </p:cBhvr>
                                      <p:to>
                                        <p:strVal val="visible"/>
                                      </p:to>
                                    </p:set>
                                    <p:animEffect transition="in" filter="fade">
                                      <p:cBhvr>
                                        <p:cTn id="259" dur="1000"/>
                                        <p:tgtEl>
                                          <p:spTgt spid="91"/>
                                        </p:tgtEl>
                                      </p:cBhvr>
                                    </p:animEffect>
                                    <p:anim calcmode="lin" valueType="num">
                                      <p:cBhvr>
                                        <p:cTn id="260" dur="1000" fill="hold"/>
                                        <p:tgtEl>
                                          <p:spTgt spid="91"/>
                                        </p:tgtEl>
                                        <p:attrNameLst>
                                          <p:attrName>ppt_x</p:attrName>
                                        </p:attrNameLst>
                                      </p:cBhvr>
                                      <p:tavLst>
                                        <p:tav tm="0">
                                          <p:val>
                                            <p:strVal val="#ppt_x"/>
                                          </p:val>
                                        </p:tav>
                                        <p:tav tm="100000">
                                          <p:val>
                                            <p:strVal val="#ppt_x"/>
                                          </p:val>
                                        </p:tav>
                                      </p:tavLst>
                                    </p:anim>
                                    <p:anim calcmode="lin" valueType="num">
                                      <p:cBhvr>
                                        <p:cTn id="261" dur="1000" fill="hold"/>
                                        <p:tgtEl>
                                          <p:spTgt spid="91"/>
                                        </p:tgtEl>
                                        <p:attrNameLst>
                                          <p:attrName>ppt_y</p:attrName>
                                        </p:attrNameLst>
                                      </p:cBhvr>
                                      <p:tavLst>
                                        <p:tav tm="0">
                                          <p:val>
                                            <p:strVal val="#ppt_y+.1"/>
                                          </p:val>
                                        </p:tav>
                                        <p:tav tm="100000">
                                          <p:val>
                                            <p:strVal val="#ppt_y"/>
                                          </p:val>
                                        </p:tav>
                                      </p:tavLst>
                                    </p:anim>
                                  </p:childTnLst>
                                </p:cTn>
                              </p:par>
                              <p:par>
                                <p:cTn id="262" presetID="42" presetClass="entr" presetSubtype="0" fill="hold" grpId="0" nodeType="withEffect">
                                  <p:stCondLst>
                                    <p:cond delay="0"/>
                                  </p:stCondLst>
                                  <p:childTnLst>
                                    <p:set>
                                      <p:cBhvr>
                                        <p:cTn id="263" dur="1" fill="hold">
                                          <p:stCondLst>
                                            <p:cond delay="0"/>
                                          </p:stCondLst>
                                        </p:cTn>
                                        <p:tgtEl>
                                          <p:spTgt spid="92"/>
                                        </p:tgtEl>
                                        <p:attrNameLst>
                                          <p:attrName>style.visibility</p:attrName>
                                        </p:attrNameLst>
                                      </p:cBhvr>
                                      <p:to>
                                        <p:strVal val="visible"/>
                                      </p:to>
                                    </p:set>
                                    <p:animEffect transition="in" filter="fade">
                                      <p:cBhvr>
                                        <p:cTn id="264" dur="1000"/>
                                        <p:tgtEl>
                                          <p:spTgt spid="92"/>
                                        </p:tgtEl>
                                      </p:cBhvr>
                                    </p:animEffect>
                                    <p:anim calcmode="lin" valueType="num">
                                      <p:cBhvr>
                                        <p:cTn id="265" dur="1000" fill="hold"/>
                                        <p:tgtEl>
                                          <p:spTgt spid="92"/>
                                        </p:tgtEl>
                                        <p:attrNameLst>
                                          <p:attrName>ppt_x</p:attrName>
                                        </p:attrNameLst>
                                      </p:cBhvr>
                                      <p:tavLst>
                                        <p:tav tm="0">
                                          <p:val>
                                            <p:strVal val="#ppt_x"/>
                                          </p:val>
                                        </p:tav>
                                        <p:tav tm="100000">
                                          <p:val>
                                            <p:strVal val="#ppt_x"/>
                                          </p:val>
                                        </p:tav>
                                      </p:tavLst>
                                    </p:anim>
                                    <p:anim calcmode="lin" valueType="num">
                                      <p:cBhvr>
                                        <p:cTn id="266" dur="1000" fill="hold"/>
                                        <p:tgtEl>
                                          <p:spTgt spid="92"/>
                                        </p:tgtEl>
                                        <p:attrNameLst>
                                          <p:attrName>ppt_y</p:attrName>
                                        </p:attrNameLst>
                                      </p:cBhvr>
                                      <p:tavLst>
                                        <p:tav tm="0">
                                          <p:val>
                                            <p:strVal val="#ppt_y+.1"/>
                                          </p:val>
                                        </p:tav>
                                        <p:tav tm="100000">
                                          <p:val>
                                            <p:strVal val="#ppt_y"/>
                                          </p:val>
                                        </p:tav>
                                      </p:tavLst>
                                    </p:anim>
                                  </p:childTnLst>
                                </p:cTn>
                              </p:par>
                              <p:par>
                                <p:cTn id="267" presetID="42" presetClass="entr" presetSubtype="0" fill="hold" grpId="0" nodeType="withEffect">
                                  <p:stCondLst>
                                    <p:cond delay="0"/>
                                  </p:stCondLst>
                                  <p:childTnLst>
                                    <p:set>
                                      <p:cBhvr>
                                        <p:cTn id="268" dur="1" fill="hold">
                                          <p:stCondLst>
                                            <p:cond delay="0"/>
                                          </p:stCondLst>
                                        </p:cTn>
                                        <p:tgtEl>
                                          <p:spTgt spid="93"/>
                                        </p:tgtEl>
                                        <p:attrNameLst>
                                          <p:attrName>style.visibility</p:attrName>
                                        </p:attrNameLst>
                                      </p:cBhvr>
                                      <p:to>
                                        <p:strVal val="visible"/>
                                      </p:to>
                                    </p:set>
                                    <p:animEffect transition="in" filter="fade">
                                      <p:cBhvr>
                                        <p:cTn id="269" dur="1000"/>
                                        <p:tgtEl>
                                          <p:spTgt spid="93"/>
                                        </p:tgtEl>
                                      </p:cBhvr>
                                    </p:animEffect>
                                    <p:anim calcmode="lin" valueType="num">
                                      <p:cBhvr>
                                        <p:cTn id="270" dur="1000" fill="hold"/>
                                        <p:tgtEl>
                                          <p:spTgt spid="93"/>
                                        </p:tgtEl>
                                        <p:attrNameLst>
                                          <p:attrName>ppt_x</p:attrName>
                                        </p:attrNameLst>
                                      </p:cBhvr>
                                      <p:tavLst>
                                        <p:tav tm="0">
                                          <p:val>
                                            <p:strVal val="#ppt_x"/>
                                          </p:val>
                                        </p:tav>
                                        <p:tav tm="100000">
                                          <p:val>
                                            <p:strVal val="#ppt_x"/>
                                          </p:val>
                                        </p:tav>
                                      </p:tavLst>
                                    </p:anim>
                                    <p:anim calcmode="lin" valueType="num">
                                      <p:cBhvr>
                                        <p:cTn id="271" dur="1000" fill="hold"/>
                                        <p:tgtEl>
                                          <p:spTgt spid="93"/>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94"/>
                                        </p:tgtEl>
                                        <p:attrNameLst>
                                          <p:attrName>style.visibility</p:attrName>
                                        </p:attrNameLst>
                                      </p:cBhvr>
                                      <p:to>
                                        <p:strVal val="visible"/>
                                      </p:to>
                                    </p:set>
                                    <p:animEffect transition="in" filter="fade">
                                      <p:cBhvr>
                                        <p:cTn id="274" dur="1000"/>
                                        <p:tgtEl>
                                          <p:spTgt spid="94"/>
                                        </p:tgtEl>
                                      </p:cBhvr>
                                    </p:animEffect>
                                    <p:anim calcmode="lin" valueType="num">
                                      <p:cBhvr>
                                        <p:cTn id="275" dur="1000" fill="hold"/>
                                        <p:tgtEl>
                                          <p:spTgt spid="94"/>
                                        </p:tgtEl>
                                        <p:attrNameLst>
                                          <p:attrName>ppt_x</p:attrName>
                                        </p:attrNameLst>
                                      </p:cBhvr>
                                      <p:tavLst>
                                        <p:tav tm="0">
                                          <p:val>
                                            <p:strVal val="#ppt_x"/>
                                          </p:val>
                                        </p:tav>
                                        <p:tav tm="100000">
                                          <p:val>
                                            <p:strVal val="#ppt_x"/>
                                          </p:val>
                                        </p:tav>
                                      </p:tavLst>
                                    </p:anim>
                                    <p:anim calcmode="lin" valueType="num">
                                      <p:cBhvr>
                                        <p:cTn id="276" dur="1000" fill="hold"/>
                                        <p:tgtEl>
                                          <p:spTgt spid="94"/>
                                        </p:tgtEl>
                                        <p:attrNameLst>
                                          <p:attrName>ppt_y</p:attrName>
                                        </p:attrNameLst>
                                      </p:cBhvr>
                                      <p:tavLst>
                                        <p:tav tm="0">
                                          <p:val>
                                            <p:strVal val="#ppt_y+.1"/>
                                          </p:val>
                                        </p:tav>
                                        <p:tav tm="100000">
                                          <p:val>
                                            <p:strVal val="#ppt_y"/>
                                          </p:val>
                                        </p:tav>
                                      </p:tavLst>
                                    </p:anim>
                                  </p:childTnLst>
                                </p:cTn>
                              </p:par>
                              <p:par>
                                <p:cTn id="277" presetID="42" presetClass="entr" presetSubtype="0" fill="hold" grpId="0" nodeType="withEffect">
                                  <p:stCondLst>
                                    <p:cond delay="0"/>
                                  </p:stCondLst>
                                  <p:childTnLst>
                                    <p:set>
                                      <p:cBhvr>
                                        <p:cTn id="278" dur="1" fill="hold">
                                          <p:stCondLst>
                                            <p:cond delay="0"/>
                                          </p:stCondLst>
                                        </p:cTn>
                                        <p:tgtEl>
                                          <p:spTgt spid="95"/>
                                        </p:tgtEl>
                                        <p:attrNameLst>
                                          <p:attrName>style.visibility</p:attrName>
                                        </p:attrNameLst>
                                      </p:cBhvr>
                                      <p:to>
                                        <p:strVal val="visible"/>
                                      </p:to>
                                    </p:set>
                                    <p:animEffect transition="in" filter="fade">
                                      <p:cBhvr>
                                        <p:cTn id="279" dur="1000"/>
                                        <p:tgtEl>
                                          <p:spTgt spid="95"/>
                                        </p:tgtEl>
                                      </p:cBhvr>
                                    </p:animEffect>
                                    <p:anim calcmode="lin" valueType="num">
                                      <p:cBhvr>
                                        <p:cTn id="280" dur="1000" fill="hold"/>
                                        <p:tgtEl>
                                          <p:spTgt spid="95"/>
                                        </p:tgtEl>
                                        <p:attrNameLst>
                                          <p:attrName>ppt_x</p:attrName>
                                        </p:attrNameLst>
                                      </p:cBhvr>
                                      <p:tavLst>
                                        <p:tav tm="0">
                                          <p:val>
                                            <p:strVal val="#ppt_x"/>
                                          </p:val>
                                        </p:tav>
                                        <p:tav tm="100000">
                                          <p:val>
                                            <p:strVal val="#ppt_x"/>
                                          </p:val>
                                        </p:tav>
                                      </p:tavLst>
                                    </p:anim>
                                    <p:anim calcmode="lin" valueType="num">
                                      <p:cBhvr>
                                        <p:cTn id="281" dur="1000" fill="hold"/>
                                        <p:tgtEl>
                                          <p:spTgt spid="95"/>
                                        </p:tgtEl>
                                        <p:attrNameLst>
                                          <p:attrName>ppt_y</p:attrName>
                                        </p:attrNameLst>
                                      </p:cBhvr>
                                      <p:tavLst>
                                        <p:tav tm="0">
                                          <p:val>
                                            <p:strVal val="#ppt_y+.1"/>
                                          </p:val>
                                        </p:tav>
                                        <p:tav tm="100000">
                                          <p:val>
                                            <p:strVal val="#ppt_y"/>
                                          </p:val>
                                        </p:tav>
                                      </p:tavLst>
                                    </p:anim>
                                  </p:childTnLst>
                                </p:cTn>
                              </p:par>
                              <p:par>
                                <p:cTn id="282" presetID="42" presetClass="entr" presetSubtype="0" fill="hold" grpId="0" nodeType="withEffect">
                                  <p:stCondLst>
                                    <p:cond delay="0"/>
                                  </p:stCondLst>
                                  <p:childTnLst>
                                    <p:set>
                                      <p:cBhvr>
                                        <p:cTn id="283" dur="1" fill="hold">
                                          <p:stCondLst>
                                            <p:cond delay="0"/>
                                          </p:stCondLst>
                                        </p:cTn>
                                        <p:tgtEl>
                                          <p:spTgt spid="96"/>
                                        </p:tgtEl>
                                        <p:attrNameLst>
                                          <p:attrName>style.visibility</p:attrName>
                                        </p:attrNameLst>
                                      </p:cBhvr>
                                      <p:to>
                                        <p:strVal val="visible"/>
                                      </p:to>
                                    </p:set>
                                    <p:animEffect transition="in" filter="fade">
                                      <p:cBhvr>
                                        <p:cTn id="284" dur="1000"/>
                                        <p:tgtEl>
                                          <p:spTgt spid="96"/>
                                        </p:tgtEl>
                                      </p:cBhvr>
                                    </p:animEffect>
                                    <p:anim calcmode="lin" valueType="num">
                                      <p:cBhvr>
                                        <p:cTn id="285" dur="1000" fill="hold"/>
                                        <p:tgtEl>
                                          <p:spTgt spid="96"/>
                                        </p:tgtEl>
                                        <p:attrNameLst>
                                          <p:attrName>ppt_x</p:attrName>
                                        </p:attrNameLst>
                                      </p:cBhvr>
                                      <p:tavLst>
                                        <p:tav tm="0">
                                          <p:val>
                                            <p:strVal val="#ppt_x"/>
                                          </p:val>
                                        </p:tav>
                                        <p:tav tm="100000">
                                          <p:val>
                                            <p:strVal val="#ppt_x"/>
                                          </p:val>
                                        </p:tav>
                                      </p:tavLst>
                                    </p:anim>
                                    <p:anim calcmode="lin" valueType="num">
                                      <p:cBhvr>
                                        <p:cTn id="286" dur="1000" fill="hold"/>
                                        <p:tgtEl>
                                          <p:spTgt spid="96"/>
                                        </p:tgtEl>
                                        <p:attrNameLst>
                                          <p:attrName>ppt_y</p:attrName>
                                        </p:attrNameLst>
                                      </p:cBhvr>
                                      <p:tavLst>
                                        <p:tav tm="0">
                                          <p:val>
                                            <p:strVal val="#ppt_y+.1"/>
                                          </p:val>
                                        </p:tav>
                                        <p:tav tm="100000">
                                          <p:val>
                                            <p:strVal val="#ppt_y"/>
                                          </p:val>
                                        </p:tav>
                                      </p:tavLst>
                                    </p:anim>
                                  </p:childTnLst>
                                </p:cTn>
                              </p:par>
                              <p:par>
                                <p:cTn id="287" presetID="42" presetClass="entr" presetSubtype="0" fill="hold" grpId="0" nodeType="withEffect">
                                  <p:stCondLst>
                                    <p:cond delay="0"/>
                                  </p:stCondLst>
                                  <p:childTnLst>
                                    <p:set>
                                      <p:cBhvr>
                                        <p:cTn id="288" dur="1" fill="hold">
                                          <p:stCondLst>
                                            <p:cond delay="0"/>
                                          </p:stCondLst>
                                        </p:cTn>
                                        <p:tgtEl>
                                          <p:spTgt spid="97"/>
                                        </p:tgtEl>
                                        <p:attrNameLst>
                                          <p:attrName>style.visibility</p:attrName>
                                        </p:attrNameLst>
                                      </p:cBhvr>
                                      <p:to>
                                        <p:strVal val="visible"/>
                                      </p:to>
                                    </p:set>
                                    <p:animEffect transition="in" filter="fade">
                                      <p:cBhvr>
                                        <p:cTn id="289" dur="1000"/>
                                        <p:tgtEl>
                                          <p:spTgt spid="97"/>
                                        </p:tgtEl>
                                      </p:cBhvr>
                                    </p:animEffect>
                                    <p:anim calcmode="lin" valueType="num">
                                      <p:cBhvr>
                                        <p:cTn id="290" dur="1000" fill="hold"/>
                                        <p:tgtEl>
                                          <p:spTgt spid="97"/>
                                        </p:tgtEl>
                                        <p:attrNameLst>
                                          <p:attrName>ppt_x</p:attrName>
                                        </p:attrNameLst>
                                      </p:cBhvr>
                                      <p:tavLst>
                                        <p:tav tm="0">
                                          <p:val>
                                            <p:strVal val="#ppt_x"/>
                                          </p:val>
                                        </p:tav>
                                        <p:tav tm="100000">
                                          <p:val>
                                            <p:strVal val="#ppt_x"/>
                                          </p:val>
                                        </p:tav>
                                      </p:tavLst>
                                    </p:anim>
                                    <p:anim calcmode="lin" valueType="num">
                                      <p:cBhvr>
                                        <p:cTn id="291" dur="1000" fill="hold"/>
                                        <p:tgtEl>
                                          <p:spTgt spid="97"/>
                                        </p:tgtEl>
                                        <p:attrNameLst>
                                          <p:attrName>ppt_y</p:attrName>
                                        </p:attrNameLst>
                                      </p:cBhvr>
                                      <p:tavLst>
                                        <p:tav tm="0">
                                          <p:val>
                                            <p:strVal val="#ppt_y+.1"/>
                                          </p:val>
                                        </p:tav>
                                        <p:tav tm="100000">
                                          <p:val>
                                            <p:strVal val="#ppt_y"/>
                                          </p:val>
                                        </p:tav>
                                      </p:tavLst>
                                    </p:anim>
                                  </p:childTnLst>
                                </p:cTn>
                              </p:par>
                            </p:childTnLst>
                          </p:cTn>
                        </p:par>
                      </p:childTnLst>
                    </p:cTn>
                  </p:par>
                  <p:par>
                    <p:cTn id="292" fill="hold">
                      <p:stCondLst>
                        <p:cond delay="indefinite"/>
                      </p:stCondLst>
                      <p:childTnLst>
                        <p:par>
                          <p:cTn id="293" fill="hold">
                            <p:stCondLst>
                              <p:cond delay="0"/>
                            </p:stCondLst>
                            <p:childTnLst>
                              <p:par>
                                <p:cTn id="294" presetID="42" presetClass="entr" presetSubtype="0" fill="hold" grpId="0" nodeType="clickEffect">
                                  <p:stCondLst>
                                    <p:cond delay="0"/>
                                  </p:stCondLst>
                                  <p:childTnLst>
                                    <p:set>
                                      <p:cBhvr>
                                        <p:cTn id="295" dur="1" fill="hold">
                                          <p:stCondLst>
                                            <p:cond delay="0"/>
                                          </p:stCondLst>
                                        </p:cTn>
                                        <p:tgtEl>
                                          <p:spTgt spid="98"/>
                                        </p:tgtEl>
                                        <p:attrNameLst>
                                          <p:attrName>style.visibility</p:attrName>
                                        </p:attrNameLst>
                                      </p:cBhvr>
                                      <p:to>
                                        <p:strVal val="visible"/>
                                      </p:to>
                                    </p:set>
                                    <p:animEffect transition="in" filter="fade">
                                      <p:cBhvr>
                                        <p:cTn id="296" dur="1000"/>
                                        <p:tgtEl>
                                          <p:spTgt spid="98"/>
                                        </p:tgtEl>
                                      </p:cBhvr>
                                    </p:animEffect>
                                    <p:anim calcmode="lin" valueType="num">
                                      <p:cBhvr>
                                        <p:cTn id="297" dur="1000" fill="hold"/>
                                        <p:tgtEl>
                                          <p:spTgt spid="98"/>
                                        </p:tgtEl>
                                        <p:attrNameLst>
                                          <p:attrName>ppt_x</p:attrName>
                                        </p:attrNameLst>
                                      </p:cBhvr>
                                      <p:tavLst>
                                        <p:tav tm="0">
                                          <p:val>
                                            <p:strVal val="#ppt_x"/>
                                          </p:val>
                                        </p:tav>
                                        <p:tav tm="100000">
                                          <p:val>
                                            <p:strVal val="#ppt_x"/>
                                          </p:val>
                                        </p:tav>
                                      </p:tavLst>
                                    </p:anim>
                                    <p:anim calcmode="lin" valueType="num">
                                      <p:cBhvr>
                                        <p:cTn id="298" dur="1000" fill="hold"/>
                                        <p:tgtEl>
                                          <p:spTgt spid="98"/>
                                        </p:tgtEl>
                                        <p:attrNameLst>
                                          <p:attrName>ppt_y</p:attrName>
                                        </p:attrNameLst>
                                      </p:cBhvr>
                                      <p:tavLst>
                                        <p:tav tm="0">
                                          <p:val>
                                            <p:strVal val="#ppt_y+.1"/>
                                          </p:val>
                                        </p:tav>
                                        <p:tav tm="100000">
                                          <p:val>
                                            <p:strVal val="#ppt_y"/>
                                          </p:val>
                                        </p:tav>
                                      </p:tavLst>
                                    </p:anim>
                                  </p:childTnLst>
                                </p:cTn>
                              </p:par>
                              <p:par>
                                <p:cTn id="299" presetID="42" presetClass="entr" presetSubtype="0" fill="hold" grpId="0" nodeType="withEffect">
                                  <p:stCondLst>
                                    <p:cond delay="0"/>
                                  </p:stCondLst>
                                  <p:childTnLst>
                                    <p:set>
                                      <p:cBhvr>
                                        <p:cTn id="300" dur="1" fill="hold">
                                          <p:stCondLst>
                                            <p:cond delay="0"/>
                                          </p:stCondLst>
                                        </p:cTn>
                                        <p:tgtEl>
                                          <p:spTgt spid="99"/>
                                        </p:tgtEl>
                                        <p:attrNameLst>
                                          <p:attrName>style.visibility</p:attrName>
                                        </p:attrNameLst>
                                      </p:cBhvr>
                                      <p:to>
                                        <p:strVal val="visible"/>
                                      </p:to>
                                    </p:set>
                                    <p:animEffect transition="in" filter="fade">
                                      <p:cBhvr>
                                        <p:cTn id="301" dur="1000"/>
                                        <p:tgtEl>
                                          <p:spTgt spid="99"/>
                                        </p:tgtEl>
                                      </p:cBhvr>
                                    </p:animEffect>
                                    <p:anim calcmode="lin" valueType="num">
                                      <p:cBhvr>
                                        <p:cTn id="302" dur="1000" fill="hold"/>
                                        <p:tgtEl>
                                          <p:spTgt spid="99"/>
                                        </p:tgtEl>
                                        <p:attrNameLst>
                                          <p:attrName>ppt_x</p:attrName>
                                        </p:attrNameLst>
                                      </p:cBhvr>
                                      <p:tavLst>
                                        <p:tav tm="0">
                                          <p:val>
                                            <p:strVal val="#ppt_x"/>
                                          </p:val>
                                        </p:tav>
                                        <p:tav tm="100000">
                                          <p:val>
                                            <p:strVal val="#ppt_x"/>
                                          </p:val>
                                        </p:tav>
                                      </p:tavLst>
                                    </p:anim>
                                    <p:anim calcmode="lin" valueType="num">
                                      <p:cBhvr>
                                        <p:cTn id="303" dur="1000" fill="hold"/>
                                        <p:tgtEl>
                                          <p:spTgt spid="99"/>
                                        </p:tgtEl>
                                        <p:attrNameLst>
                                          <p:attrName>ppt_y</p:attrName>
                                        </p:attrNameLst>
                                      </p:cBhvr>
                                      <p:tavLst>
                                        <p:tav tm="0">
                                          <p:val>
                                            <p:strVal val="#ppt_y+.1"/>
                                          </p:val>
                                        </p:tav>
                                        <p:tav tm="100000">
                                          <p:val>
                                            <p:strVal val="#ppt_y"/>
                                          </p:val>
                                        </p:tav>
                                      </p:tavLst>
                                    </p:anim>
                                  </p:childTnLst>
                                </p:cTn>
                              </p:par>
                              <p:par>
                                <p:cTn id="304" presetID="42" presetClass="entr" presetSubtype="0" fill="hold" grpId="0" nodeType="withEffect">
                                  <p:stCondLst>
                                    <p:cond delay="0"/>
                                  </p:stCondLst>
                                  <p:childTnLst>
                                    <p:set>
                                      <p:cBhvr>
                                        <p:cTn id="305" dur="1" fill="hold">
                                          <p:stCondLst>
                                            <p:cond delay="0"/>
                                          </p:stCondLst>
                                        </p:cTn>
                                        <p:tgtEl>
                                          <p:spTgt spid="100"/>
                                        </p:tgtEl>
                                        <p:attrNameLst>
                                          <p:attrName>style.visibility</p:attrName>
                                        </p:attrNameLst>
                                      </p:cBhvr>
                                      <p:to>
                                        <p:strVal val="visible"/>
                                      </p:to>
                                    </p:set>
                                    <p:animEffect transition="in" filter="fade">
                                      <p:cBhvr>
                                        <p:cTn id="306" dur="1000"/>
                                        <p:tgtEl>
                                          <p:spTgt spid="100"/>
                                        </p:tgtEl>
                                      </p:cBhvr>
                                    </p:animEffect>
                                    <p:anim calcmode="lin" valueType="num">
                                      <p:cBhvr>
                                        <p:cTn id="307" dur="1000" fill="hold"/>
                                        <p:tgtEl>
                                          <p:spTgt spid="100"/>
                                        </p:tgtEl>
                                        <p:attrNameLst>
                                          <p:attrName>ppt_x</p:attrName>
                                        </p:attrNameLst>
                                      </p:cBhvr>
                                      <p:tavLst>
                                        <p:tav tm="0">
                                          <p:val>
                                            <p:strVal val="#ppt_x"/>
                                          </p:val>
                                        </p:tav>
                                        <p:tav tm="100000">
                                          <p:val>
                                            <p:strVal val="#ppt_x"/>
                                          </p:val>
                                        </p:tav>
                                      </p:tavLst>
                                    </p:anim>
                                    <p:anim calcmode="lin" valueType="num">
                                      <p:cBhvr>
                                        <p:cTn id="308" dur="1000" fill="hold"/>
                                        <p:tgtEl>
                                          <p:spTgt spid="100"/>
                                        </p:tgtEl>
                                        <p:attrNameLst>
                                          <p:attrName>ppt_y</p:attrName>
                                        </p:attrNameLst>
                                      </p:cBhvr>
                                      <p:tavLst>
                                        <p:tav tm="0">
                                          <p:val>
                                            <p:strVal val="#ppt_y+.1"/>
                                          </p:val>
                                        </p:tav>
                                        <p:tav tm="100000">
                                          <p:val>
                                            <p:strVal val="#ppt_y"/>
                                          </p:val>
                                        </p:tav>
                                      </p:tavLst>
                                    </p:anim>
                                  </p:childTnLst>
                                </p:cTn>
                              </p:par>
                              <p:par>
                                <p:cTn id="309" presetID="42" presetClass="entr" presetSubtype="0" fill="hold" grpId="0" nodeType="withEffect">
                                  <p:stCondLst>
                                    <p:cond delay="0"/>
                                  </p:stCondLst>
                                  <p:childTnLst>
                                    <p:set>
                                      <p:cBhvr>
                                        <p:cTn id="310" dur="1" fill="hold">
                                          <p:stCondLst>
                                            <p:cond delay="0"/>
                                          </p:stCondLst>
                                        </p:cTn>
                                        <p:tgtEl>
                                          <p:spTgt spid="101"/>
                                        </p:tgtEl>
                                        <p:attrNameLst>
                                          <p:attrName>style.visibility</p:attrName>
                                        </p:attrNameLst>
                                      </p:cBhvr>
                                      <p:to>
                                        <p:strVal val="visible"/>
                                      </p:to>
                                    </p:set>
                                    <p:animEffect transition="in" filter="fade">
                                      <p:cBhvr>
                                        <p:cTn id="311" dur="1000"/>
                                        <p:tgtEl>
                                          <p:spTgt spid="101"/>
                                        </p:tgtEl>
                                      </p:cBhvr>
                                    </p:animEffect>
                                    <p:anim calcmode="lin" valueType="num">
                                      <p:cBhvr>
                                        <p:cTn id="312" dur="1000" fill="hold"/>
                                        <p:tgtEl>
                                          <p:spTgt spid="101"/>
                                        </p:tgtEl>
                                        <p:attrNameLst>
                                          <p:attrName>ppt_x</p:attrName>
                                        </p:attrNameLst>
                                      </p:cBhvr>
                                      <p:tavLst>
                                        <p:tav tm="0">
                                          <p:val>
                                            <p:strVal val="#ppt_x"/>
                                          </p:val>
                                        </p:tav>
                                        <p:tav tm="100000">
                                          <p:val>
                                            <p:strVal val="#ppt_x"/>
                                          </p:val>
                                        </p:tav>
                                      </p:tavLst>
                                    </p:anim>
                                    <p:anim calcmode="lin" valueType="num">
                                      <p:cBhvr>
                                        <p:cTn id="313" dur="1000" fill="hold"/>
                                        <p:tgtEl>
                                          <p:spTgt spid="101"/>
                                        </p:tgtEl>
                                        <p:attrNameLst>
                                          <p:attrName>ppt_y</p:attrName>
                                        </p:attrNameLst>
                                      </p:cBhvr>
                                      <p:tavLst>
                                        <p:tav tm="0">
                                          <p:val>
                                            <p:strVal val="#ppt_y+.1"/>
                                          </p:val>
                                        </p:tav>
                                        <p:tav tm="100000">
                                          <p:val>
                                            <p:strVal val="#ppt_y"/>
                                          </p:val>
                                        </p:tav>
                                      </p:tavLst>
                                    </p:anim>
                                  </p:childTnLst>
                                </p:cTn>
                              </p:par>
                              <p:par>
                                <p:cTn id="314" presetID="42" presetClass="entr" presetSubtype="0" fill="hold" grpId="0" nodeType="withEffect">
                                  <p:stCondLst>
                                    <p:cond delay="0"/>
                                  </p:stCondLst>
                                  <p:childTnLst>
                                    <p:set>
                                      <p:cBhvr>
                                        <p:cTn id="315" dur="1" fill="hold">
                                          <p:stCondLst>
                                            <p:cond delay="0"/>
                                          </p:stCondLst>
                                        </p:cTn>
                                        <p:tgtEl>
                                          <p:spTgt spid="102"/>
                                        </p:tgtEl>
                                        <p:attrNameLst>
                                          <p:attrName>style.visibility</p:attrName>
                                        </p:attrNameLst>
                                      </p:cBhvr>
                                      <p:to>
                                        <p:strVal val="visible"/>
                                      </p:to>
                                    </p:set>
                                    <p:animEffect transition="in" filter="fade">
                                      <p:cBhvr>
                                        <p:cTn id="316" dur="1000"/>
                                        <p:tgtEl>
                                          <p:spTgt spid="102"/>
                                        </p:tgtEl>
                                      </p:cBhvr>
                                    </p:animEffect>
                                    <p:anim calcmode="lin" valueType="num">
                                      <p:cBhvr>
                                        <p:cTn id="317" dur="1000" fill="hold"/>
                                        <p:tgtEl>
                                          <p:spTgt spid="102"/>
                                        </p:tgtEl>
                                        <p:attrNameLst>
                                          <p:attrName>ppt_x</p:attrName>
                                        </p:attrNameLst>
                                      </p:cBhvr>
                                      <p:tavLst>
                                        <p:tav tm="0">
                                          <p:val>
                                            <p:strVal val="#ppt_x"/>
                                          </p:val>
                                        </p:tav>
                                        <p:tav tm="100000">
                                          <p:val>
                                            <p:strVal val="#ppt_x"/>
                                          </p:val>
                                        </p:tav>
                                      </p:tavLst>
                                    </p:anim>
                                    <p:anim calcmode="lin" valueType="num">
                                      <p:cBhvr>
                                        <p:cTn id="318" dur="1000" fill="hold"/>
                                        <p:tgtEl>
                                          <p:spTgt spid="102"/>
                                        </p:tgtEl>
                                        <p:attrNameLst>
                                          <p:attrName>ppt_y</p:attrName>
                                        </p:attrNameLst>
                                      </p:cBhvr>
                                      <p:tavLst>
                                        <p:tav tm="0">
                                          <p:val>
                                            <p:strVal val="#ppt_y+.1"/>
                                          </p:val>
                                        </p:tav>
                                        <p:tav tm="100000">
                                          <p:val>
                                            <p:strVal val="#ppt_y"/>
                                          </p:val>
                                        </p:tav>
                                      </p:tavLst>
                                    </p:anim>
                                  </p:childTnLst>
                                </p:cTn>
                              </p:par>
                              <p:par>
                                <p:cTn id="319" presetID="42" presetClass="entr" presetSubtype="0" fill="hold" grpId="0" nodeType="withEffect">
                                  <p:stCondLst>
                                    <p:cond delay="0"/>
                                  </p:stCondLst>
                                  <p:childTnLst>
                                    <p:set>
                                      <p:cBhvr>
                                        <p:cTn id="320" dur="1" fill="hold">
                                          <p:stCondLst>
                                            <p:cond delay="0"/>
                                          </p:stCondLst>
                                        </p:cTn>
                                        <p:tgtEl>
                                          <p:spTgt spid="103"/>
                                        </p:tgtEl>
                                        <p:attrNameLst>
                                          <p:attrName>style.visibility</p:attrName>
                                        </p:attrNameLst>
                                      </p:cBhvr>
                                      <p:to>
                                        <p:strVal val="visible"/>
                                      </p:to>
                                    </p:set>
                                    <p:animEffect transition="in" filter="fade">
                                      <p:cBhvr>
                                        <p:cTn id="321" dur="1000"/>
                                        <p:tgtEl>
                                          <p:spTgt spid="103"/>
                                        </p:tgtEl>
                                      </p:cBhvr>
                                    </p:animEffect>
                                    <p:anim calcmode="lin" valueType="num">
                                      <p:cBhvr>
                                        <p:cTn id="322" dur="1000" fill="hold"/>
                                        <p:tgtEl>
                                          <p:spTgt spid="103"/>
                                        </p:tgtEl>
                                        <p:attrNameLst>
                                          <p:attrName>ppt_x</p:attrName>
                                        </p:attrNameLst>
                                      </p:cBhvr>
                                      <p:tavLst>
                                        <p:tav tm="0">
                                          <p:val>
                                            <p:strVal val="#ppt_x"/>
                                          </p:val>
                                        </p:tav>
                                        <p:tav tm="100000">
                                          <p:val>
                                            <p:strVal val="#ppt_x"/>
                                          </p:val>
                                        </p:tav>
                                      </p:tavLst>
                                    </p:anim>
                                    <p:anim calcmode="lin" valueType="num">
                                      <p:cBhvr>
                                        <p:cTn id="323" dur="1000" fill="hold"/>
                                        <p:tgtEl>
                                          <p:spTgt spid="103"/>
                                        </p:tgtEl>
                                        <p:attrNameLst>
                                          <p:attrName>ppt_y</p:attrName>
                                        </p:attrNameLst>
                                      </p:cBhvr>
                                      <p:tavLst>
                                        <p:tav tm="0">
                                          <p:val>
                                            <p:strVal val="#ppt_y+.1"/>
                                          </p:val>
                                        </p:tav>
                                        <p:tav tm="100000">
                                          <p:val>
                                            <p:strVal val="#ppt_y"/>
                                          </p:val>
                                        </p:tav>
                                      </p:tavLst>
                                    </p:anim>
                                  </p:childTnLst>
                                </p:cTn>
                              </p:par>
                              <p:par>
                                <p:cTn id="324" presetID="42" presetClass="entr" presetSubtype="0" fill="hold" grpId="0" nodeType="withEffect">
                                  <p:stCondLst>
                                    <p:cond delay="0"/>
                                  </p:stCondLst>
                                  <p:childTnLst>
                                    <p:set>
                                      <p:cBhvr>
                                        <p:cTn id="325" dur="1" fill="hold">
                                          <p:stCondLst>
                                            <p:cond delay="0"/>
                                          </p:stCondLst>
                                        </p:cTn>
                                        <p:tgtEl>
                                          <p:spTgt spid="104"/>
                                        </p:tgtEl>
                                        <p:attrNameLst>
                                          <p:attrName>style.visibility</p:attrName>
                                        </p:attrNameLst>
                                      </p:cBhvr>
                                      <p:to>
                                        <p:strVal val="visible"/>
                                      </p:to>
                                    </p:set>
                                    <p:animEffect transition="in" filter="fade">
                                      <p:cBhvr>
                                        <p:cTn id="326" dur="1000"/>
                                        <p:tgtEl>
                                          <p:spTgt spid="104"/>
                                        </p:tgtEl>
                                      </p:cBhvr>
                                    </p:animEffect>
                                    <p:anim calcmode="lin" valueType="num">
                                      <p:cBhvr>
                                        <p:cTn id="327" dur="1000" fill="hold"/>
                                        <p:tgtEl>
                                          <p:spTgt spid="104"/>
                                        </p:tgtEl>
                                        <p:attrNameLst>
                                          <p:attrName>ppt_x</p:attrName>
                                        </p:attrNameLst>
                                      </p:cBhvr>
                                      <p:tavLst>
                                        <p:tav tm="0">
                                          <p:val>
                                            <p:strVal val="#ppt_x"/>
                                          </p:val>
                                        </p:tav>
                                        <p:tav tm="100000">
                                          <p:val>
                                            <p:strVal val="#ppt_x"/>
                                          </p:val>
                                        </p:tav>
                                      </p:tavLst>
                                    </p:anim>
                                    <p:anim calcmode="lin" valueType="num">
                                      <p:cBhvr>
                                        <p:cTn id="328" dur="1000" fill="hold"/>
                                        <p:tgtEl>
                                          <p:spTgt spid="104"/>
                                        </p:tgtEl>
                                        <p:attrNameLst>
                                          <p:attrName>ppt_y</p:attrName>
                                        </p:attrNameLst>
                                      </p:cBhvr>
                                      <p:tavLst>
                                        <p:tav tm="0">
                                          <p:val>
                                            <p:strVal val="#ppt_y+.1"/>
                                          </p:val>
                                        </p:tav>
                                        <p:tav tm="100000">
                                          <p:val>
                                            <p:strVal val="#ppt_y"/>
                                          </p:val>
                                        </p:tav>
                                      </p:tavLst>
                                    </p:anim>
                                  </p:childTnLst>
                                </p:cTn>
                              </p:par>
                              <p:par>
                                <p:cTn id="329" presetID="42" presetClass="entr" presetSubtype="0" fill="hold" grpId="0" nodeType="withEffect">
                                  <p:stCondLst>
                                    <p:cond delay="0"/>
                                  </p:stCondLst>
                                  <p:childTnLst>
                                    <p:set>
                                      <p:cBhvr>
                                        <p:cTn id="330" dur="1" fill="hold">
                                          <p:stCondLst>
                                            <p:cond delay="0"/>
                                          </p:stCondLst>
                                        </p:cTn>
                                        <p:tgtEl>
                                          <p:spTgt spid="105"/>
                                        </p:tgtEl>
                                        <p:attrNameLst>
                                          <p:attrName>style.visibility</p:attrName>
                                        </p:attrNameLst>
                                      </p:cBhvr>
                                      <p:to>
                                        <p:strVal val="visible"/>
                                      </p:to>
                                    </p:set>
                                    <p:animEffect transition="in" filter="fade">
                                      <p:cBhvr>
                                        <p:cTn id="331" dur="1000"/>
                                        <p:tgtEl>
                                          <p:spTgt spid="105"/>
                                        </p:tgtEl>
                                      </p:cBhvr>
                                    </p:animEffect>
                                    <p:anim calcmode="lin" valueType="num">
                                      <p:cBhvr>
                                        <p:cTn id="332" dur="1000" fill="hold"/>
                                        <p:tgtEl>
                                          <p:spTgt spid="105"/>
                                        </p:tgtEl>
                                        <p:attrNameLst>
                                          <p:attrName>ppt_x</p:attrName>
                                        </p:attrNameLst>
                                      </p:cBhvr>
                                      <p:tavLst>
                                        <p:tav tm="0">
                                          <p:val>
                                            <p:strVal val="#ppt_x"/>
                                          </p:val>
                                        </p:tav>
                                        <p:tav tm="100000">
                                          <p:val>
                                            <p:strVal val="#ppt_x"/>
                                          </p:val>
                                        </p:tav>
                                      </p:tavLst>
                                    </p:anim>
                                    <p:anim calcmode="lin" valueType="num">
                                      <p:cBhvr>
                                        <p:cTn id="333" dur="1000" fill="hold"/>
                                        <p:tgtEl>
                                          <p:spTgt spid="105"/>
                                        </p:tgtEl>
                                        <p:attrNameLst>
                                          <p:attrName>ppt_y</p:attrName>
                                        </p:attrNameLst>
                                      </p:cBhvr>
                                      <p:tavLst>
                                        <p:tav tm="0">
                                          <p:val>
                                            <p:strVal val="#ppt_y+.1"/>
                                          </p:val>
                                        </p:tav>
                                        <p:tav tm="100000">
                                          <p:val>
                                            <p:strVal val="#ppt_y"/>
                                          </p:val>
                                        </p:tav>
                                      </p:tavLst>
                                    </p:anim>
                                  </p:childTnLst>
                                </p:cTn>
                              </p:par>
                              <p:par>
                                <p:cTn id="334" presetID="42" presetClass="entr" presetSubtype="0" fill="hold" grpId="0" nodeType="withEffect">
                                  <p:stCondLst>
                                    <p:cond delay="0"/>
                                  </p:stCondLst>
                                  <p:childTnLst>
                                    <p:set>
                                      <p:cBhvr>
                                        <p:cTn id="335" dur="1" fill="hold">
                                          <p:stCondLst>
                                            <p:cond delay="0"/>
                                          </p:stCondLst>
                                        </p:cTn>
                                        <p:tgtEl>
                                          <p:spTgt spid="106"/>
                                        </p:tgtEl>
                                        <p:attrNameLst>
                                          <p:attrName>style.visibility</p:attrName>
                                        </p:attrNameLst>
                                      </p:cBhvr>
                                      <p:to>
                                        <p:strVal val="visible"/>
                                      </p:to>
                                    </p:set>
                                    <p:animEffect transition="in" filter="fade">
                                      <p:cBhvr>
                                        <p:cTn id="336" dur="1000"/>
                                        <p:tgtEl>
                                          <p:spTgt spid="106"/>
                                        </p:tgtEl>
                                      </p:cBhvr>
                                    </p:animEffect>
                                    <p:anim calcmode="lin" valueType="num">
                                      <p:cBhvr>
                                        <p:cTn id="337" dur="1000" fill="hold"/>
                                        <p:tgtEl>
                                          <p:spTgt spid="106"/>
                                        </p:tgtEl>
                                        <p:attrNameLst>
                                          <p:attrName>ppt_x</p:attrName>
                                        </p:attrNameLst>
                                      </p:cBhvr>
                                      <p:tavLst>
                                        <p:tav tm="0">
                                          <p:val>
                                            <p:strVal val="#ppt_x"/>
                                          </p:val>
                                        </p:tav>
                                        <p:tav tm="100000">
                                          <p:val>
                                            <p:strVal val="#ppt_x"/>
                                          </p:val>
                                        </p:tav>
                                      </p:tavLst>
                                    </p:anim>
                                    <p:anim calcmode="lin" valueType="num">
                                      <p:cBhvr>
                                        <p:cTn id="338" dur="1000" fill="hold"/>
                                        <p:tgtEl>
                                          <p:spTgt spid="106"/>
                                        </p:tgtEl>
                                        <p:attrNameLst>
                                          <p:attrName>ppt_y</p:attrName>
                                        </p:attrNameLst>
                                      </p:cBhvr>
                                      <p:tavLst>
                                        <p:tav tm="0">
                                          <p:val>
                                            <p:strVal val="#ppt_y+.1"/>
                                          </p:val>
                                        </p:tav>
                                        <p:tav tm="100000">
                                          <p:val>
                                            <p:strVal val="#ppt_y"/>
                                          </p:val>
                                        </p:tav>
                                      </p:tavLst>
                                    </p:anim>
                                  </p:childTnLst>
                                </p:cTn>
                              </p:par>
                              <p:par>
                                <p:cTn id="339" presetID="42" presetClass="entr" presetSubtype="0" fill="hold" grpId="0" nodeType="withEffect">
                                  <p:stCondLst>
                                    <p:cond delay="0"/>
                                  </p:stCondLst>
                                  <p:childTnLst>
                                    <p:set>
                                      <p:cBhvr>
                                        <p:cTn id="340" dur="1" fill="hold">
                                          <p:stCondLst>
                                            <p:cond delay="0"/>
                                          </p:stCondLst>
                                        </p:cTn>
                                        <p:tgtEl>
                                          <p:spTgt spid="107"/>
                                        </p:tgtEl>
                                        <p:attrNameLst>
                                          <p:attrName>style.visibility</p:attrName>
                                        </p:attrNameLst>
                                      </p:cBhvr>
                                      <p:to>
                                        <p:strVal val="visible"/>
                                      </p:to>
                                    </p:set>
                                    <p:animEffect transition="in" filter="fade">
                                      <p:cBhvr>
                                        <p:cTn id="341" dur="1000"/>
                                        <p:tgtEl>
                                          <p:spTgt spid="107"/>
                                        </p:tgtEl>
                                      </p:cBhvr>
                                    </p:animEffect>
                                    <p:anim calcmode="lin" valueType="num">
                                      <p:cBhvr>
                                        <p:cTn id="342" dur="1000" fill="hold"/>
                                        <p:tgtEl>
                                          <p:spTgt spid="107"/>
                                        </p:tgtEl>
                                        <p:attrNameLst>
                                          <p:attrName>ppt_x</p:attrName>
                                        </p:attrNameLst>
                                      </p:cBhvr>
                                      <p:tavLst>
                                        <p:tav tm="0">
                                          <p:val>
                                            <p:strVal val="#ppt_x"/>
                                          </p:val>
                                        </p:tav>
                                        <p:tav tm="100000">
                                          <p:val>
                                            <p:strVal val="#ppt_x"/>
                                          </p:val>
                                        </p:tav>
                                      </p:tavLst>
                                    </p:anim>
                                    <p:anim calcmode="lin" valueType="num">
                                      <p:cBhvr>
                                        <p:cTn id="343"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animBg="1"/>
      <p:bldP spid="34" grpId="0" animBg="1"/>
      <p:bldP spid="35" grpId="0" animBg="1"/>
      <p:bldP spid="37" grpId="0"/>
      <p:bldP spid="38" grpId="0" animBg="1"/>
      <p:bldP spid="39" grpId="0" animBg="1"/>
      <p:bldP spid="40" grpId="0"/>
      <p:bldP spid="41" grpId="0" animBg="1"/>
      <p:bldP spid="42" grpId="0" animBg="1"/>
      <p:bldP spid="43" grpId="0" animBg="1"/>
      <p:bldP spid="44" grpId="0"/>
      <p:bldP spid="45" grpId="0" animBg="1"/>
      <p:bldP spid="46" grpId="0" animBg="1"/>
      <p:bldP spid="47" grpId="0"/>
      <p:bldP spid="48" grpId="0"/>
      <p:bldP spid="49" grpId="0"/>
      <p:bldP spid="50" grpId="0" animBg="1"/>
      <p:bldP spid="51" grpId="0"/>
      <p:bldP spid="52" grpId="0" animBg="1"/>
      <p:bldP spid="53" grpId="0" animBg="1"/>
      <p:bldP spid="54" grpId="0"/>
      <p:bldP spid="55" grpId="0" animBg="1"/>
      <p:bldP spid="56" grpId="0"/>
      <p:bldP spid="57" grpId="0" animBg="1"/>
      <p:bldP spid="58" grpId="0" animBg="1"/>
      <p:bldP spid="59" grpId="0" animBg="1"/>
      <p:bldP spid="60" grpId="0" animBg="1"/>
      <p:bldP spid="61" grpId="0"/>
      <p:bldP spid="62" grpId="0" animBg="1"/>
      <p:bldP spid="72" grpId="0"/>
      <p:bldP spid="73" grpId="0" animBg="1"/>
      <p:bldP spid="74" grpId="0"/>
      <p:bldP spid="75" grpId="0" animBg="1"/>
      <p:bldP spid="76" grpId="0" animBg="1"/>
      <p:bldP spid="77" grpId="0" animBg="1"/>
      <p:bldP spid="78" grpId="0" animBg="1"/>
      <p:bldP spid="79" grpId="0" animBg="1"/>
      <p:bldP spid="80" grpId="0" animBg="1"/>
      <p:bldP spid="81" grpId="0"/>
      <p:bldP spid="82" grpId="0" animBg="1"/>
      <p:bldP spid="83" grpId="0" animBg="1"/>
      <p:bldP spid="84" grpId="0" animBg="1"/>
      <p:bldP spid="85" grpId="0" animBg="1"/>
      <p:bldP spid="86" grpId="0" animBg="1"/>
      <p:bldP spid="87" grpId="0" animBg="1"/>
      <p:bldP spid="88" grpId="0"/>
      <p:bldP spid="89" grpId="0"/>
      <p:bldP spid="90" grpId="0"/>
      <p:bldP spid="91" grpId="0"/>
      <p:bldP spid="92" grpId="0"/>
      <p:bldP spid="93" grpId="0"/>
      <p:bldP spid="94" grpId="0"/>
      <p:bldP spid="95" grpId="0"/>
      <p:bldP spid="96" grpId="0"/>
      <p:bldP spid="97" grpId="0" animBg="1"/>
      <p:bldP spid="98" grpId="0" animBg="1"/>
      <p:bldP spid="99" grpId="0" animBg="1"/>
      <p:bldP spid="100" grpId="0" animBg="1"/>
      <p:bldP spid="101" grpId="0"/>
      <p:bldP spid="102" grpId="0" animBg="1"/>
      <p:bldP spid="103" grpId="0" animBg="1"/>
      <p:bldP spid="104" grpId="0"/>
      <p:bldP spid="105" grpId="0" animBg="1"/>
      <p:bldP spid="106" grpId="0" animBg="1"/>
      <p:bldP spid="10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3" name="Text Box 2">
            <a:extLst>
              <a:ext uri="{FF2B5EF4-FFF2-40B4-BE49-F238E27FC236}">
                <a16:creationId xmlns:a16="http://schemas.microsoft.com/office/drawing/2014/main" id="{8CCAC815-8EE0-4784-B88F-76F2647C7481}"/>
              </a:ext>
            </a:extLst>
          </p:cNvPr>
          <p:cNvSpPr txBox="1">
            <a:spLocks noChangeArrowheads="1"/>
          </p:cNvSpPr>
          <p:nvPr/>
        </p:nvSpPr>
        <p:spPr bwMode="auto">
          <a:xfrm>
            <a:off x="4799639" y="208833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5AAE5BFF-BA2A-4015-BDBB-ACC2B94ADC73}"/>
              </a:ext>
            </a:extLst>
          </p:cNvPr>
          <p:cNvSpPr txBox="1">
            <a:spLocks noChangeArrowheads="1"/>
          </p:cNvSpPr>
          <p:nvPr/>
        </p:nvSpPr>
        <p:spPr bwMode="auto">
          <a:xfrm>
            <a:off x="4799639" y="1173935"/>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7EB30BCF-1EF9-490F-84E6-7655E9120506}"/>
              </a:ext>
            </a:extLst>
          </p:cNvPr>
          <p:cNvSpPr>
            <a:spLocks noChangeShapeType="1"/>
          </p:cNvSpPr>
          <p:nvPr/>
        </p:nvSpPr>
        <p:spPr bwMode="auto">
          <a:xfrm>
            <a:off x="4799639" y="208833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9650674A-B7A6-4F65-BD4A-C96B0238D26D}"/>
              </a:ext>
            </a:extLst>
          </p:cNvPr>
          <p:cNvSpPr>
            <a:spLocks noChangeShapeType="1"/>
          </p:cNvSpPr>
          <p:nvPr/>
        </p:nvSpPr>
        <p:spPr bwMode="auto">
          <a:xfrm>
            <a:off x="10628939" y="168828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0C124BFC-6C8D-4D50-A7C0-9C03C0E05D6D}"/>
              </a:ext>
            </a:extLst>
          </p:cNvPr>
          <p:cNvSpPr>
            <a:spLocks noChangeShapeType="1"/>
          </p:cNvSpPr>
          <p:nvPr/>
        </p:nvSpPr>
        <p:spPr bwMode="auto">
          <a:xfrm>
            <a:off x="10400339" y="168828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7">
            <a:extLst>
              <a:ext uri="{FF2B5EF4-FFF2-40B4-BE49-F238E27FC236}">
                <a16:creationId xmlns:a16="http://schemas.microsoft.com/office/drawing/2014/main" id="{8ED8CC4D-67D9-4143-B80F-A583BAD4BA2F}"/>
              </a:ext>
            </a:extLst>
          </p:cNvPr>
          <p:cNvSpPr txBox="1">
            <a:spLocks noChangeArrowheads="1"/>
          </p:cNvSpPr>
          <p:nvPr/>
        </p:nvSpPr>
        <p:spPr bwMode="auto">
          <a:xfrm>
            <a:off x="10400339" y="140253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8">
            <a:extLst>
              <a:ext uri="{FF2B5EF4-FFF2-40B4-BE49-F238E27FC236}">
                <a16:creationId xmlns:a16="http://schemas.microsoft.com/office/drawing/2014/main" id="{8DA4A608-100F-4B59-8BA5-F7DA020B8F12}"/>
              </a:ext>
            </a:extLst>
          </p:cNvPr>
          <p:cNvSpPr>
            <a:spLocks noChangeShapeType="1"/>
          </p:cNvSpPr>
          <p:nvPr/>
        </p:nvSpPr>
        <p:spPr bwMode="auto">
          <a:xfrm>
            <a:off x="9143039" y="3859985"/>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229518BD-8B4A-44E1-B9EF-B9737A123624}"/>
              </a:ext>
            </a:extLst>
          </p:cNvPr>
          <p:cNvSpPr>
            <a:spLocks noChangeShapeType="1"/>
          </p:cNvSpPr>
          <p:nvPr/>
        </p:nvSpPr>
        <p:spPr bwMode="auto">
          <a:xfrm>
            <a:off x="10628939" y="34599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DEB443BB-FB96-455F-8AA2-C122415ED2BC}"/>
              </a:ext>
            </a:extLst>
          </p:cNvPr>
          <p:cNvSpPr>
            <a:spLocks noChangeShapeType="1"/>
          </p:cNvSpPr>
          <p:nvPr/>
        </p:nvSpPr>
        <p:spPr bwMode="auto">
          <a:xfrm>
            <a:off x="10400339" y="345993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1">
            <a:extLst>
              <a:ext uri="{FF2B5EF4-FFF2-40B4-BE49-F238E27FC236}">
                <a16:creationId xmlns:a16="http://schemas.microsoft.com/office/drawing/2014/main" id="{305083A6-9A5D-4E5A-A9B6-E3F0B650C466}"/>
              </a:ext>
            </a:extLst>
          </p:cNvPr>
          <p:cNvSpPr txBox="1">
            <a:spLocks noChangeArrowheads="1"/>
          </p:cNvSpPr>
          <p:nvPr/>
        </p:nvSpPr>
        <p:spPr bwMode="auto">
          <a:xfrm>
            <a:off x="10400339" y="317418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2">
            <a:extLst>
              <a:ext uri="{FF2B5EF4-FFF2-40B4-BE49-F238E27FC236}">
                <a16:creationId xmlns:a16="http://schemas.microsoft.com/office/drawing/2014/main" id="{9FE33ECA-130F-488F-B6C1-01D143CD3A98}"/>
              </a:ext>
            </a:extLst>
          </p:cNvPr>
          <p:cNvSpPr>
            <a:spLocks noChangeShapeType="1"/>
          </p:cNvSpPr>
          <p:nvPr/>
        </p:nvSpPr>
        <p:spPr bwMode="auto">
          <a:xfrm>
            <a:off x="11371889" y="34599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A042F056-246C-4F9A-A253-EBC8656DCDA3}"/>
              </a:ext>
            </a:extLst>
          </p:cNvPr>
          <p:cNvSpPr>
            <a:spLocks noChangeShapeType="1"/>
          </p:cNvSpPr>
          <p:nvPr/>
        </p:nvSpPr>
        <p:spPr bwMode="auto">
          <a:xfrm>
            <a:off x="11143289" y="345993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0BAEA7D4-60FA-44A0-9304-F4DB7063B2ED}"/>
              </a:ext>
            </a:extLst>
          </p:cNvPr>
          <p:cNvSpPr txBox="1">
            <a:spLocks noChangeArrowheads="1"/>
          </p:cNvSpPr>
          <p:nvPr/>
        </p:nvSpPr>
        <p:spPr bwMode="auto">
          <a:xfrm>
            <a:off x="11143289" y="311703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5">
            <a:extLst>
              <a:ext uri="{FF2B5EF4-FFF2-40B4-BE49-F238E27FC236}">
                <a16:creationId xmlns:a16="http://schemas.microsoft.com/office/drawing/2014/main" id="{7791F918-5DB6-41D1-8890-3664579F1899}"/>
              </a:ext>
            </a:extLst>
          </p:cNvPr>
          <p:cNvSpPr>
            <a:spLocks noChangeShapeType="1"/>
          </p:cNvSpPr>
          <p:nvPr/>
        </p:nvSpPr>
        <p:spPr bwMode="auto">
          <a:xfrm>
            <a:off x="9828839" y="34599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086FB676-FD09-4809-A420-58F70FD51C33}"/>
              </a:ext>
            </a:extLst>
          </p:cNvPr>
          <p:cNvSpPr>
            <a:spLocks noChangeShapeType="1"/>
          </p:cNvSpPr>
          <p:nvPr/>
        </p:nvSpPr>
        <p:spPr bwMode="auto">
          <a:xfrm>
            <a:off x="9600239" y="345993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7">
            <a:extLst>
              <a:ext uri="{FF2B5EF4-FFF2-40B4-BE49-F238E27FC236}">
                <a16:creationId xmlns:a16="http://schemas.microsoft.com/office/drawing/2014/main" id="{4FAD4678-D8B1-49AF-ABA8-D706CE332436}"/>
              </a:ext>
            </a:extLst>
          </p:cNvPr>
          <p:cNvSpPr txBox="1">
            <a:spLocks noChangeArrowheads="1"/>
          </p:cNvSpPr>
          <p:nvPr/>
        </p:nvSpPr>
        <p:spPr bwMode="auto">
          <a:xfrm>
            <a:off x="9600239" y="317418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E25B4015-302F-49F5-925A-005544A30AD1}"/>
              </a:ext>
            </a:extLst>
          </p:cNvPr>
          <p:cNvSpPr txBox="1">
            <a:spLocks noChangeArrowheads="1"/>
          </p:cNvSpPr>
          <p:nvPr/>
        </p:nvSpPr>
        <p:spPr bwMode="auto">
          <a:xfrm>
            <a:off x="10800389" y="351708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2F6CBEE6-DA59-4843-BBE3-76358EC515DF}"/>
              </a:ext>
            </a:extLst>
          </p:cNvPr>
          <p:cNvSpPr txBox="1">
            <a:spLocks noChangeArrowheads="1"/>
          </p:cNvSpPr>
          <p:nvPr/>
        </p:nvSpPr>
        <p:spPr bwMode="auto">
          <a:xfrm>
            <a:off x="10057439" y="351708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2CDED4E9-F2B5-4EA9-ADB6-ABA571B31AB8}"/>
              </a:ext>
            </a:extLst>
          </p:cNvPr>
          <p:cNvSpPr txBox="1">
            <a:spLocks noChangeArrowheads="1"/>
          </p:cNvSpPr>
          <p:nvPr/>
        </p:nvSpPr>
        <p:spPr bwMode="auto">
          <a:xfrm>
            <a:off x="11429039" y="351708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1">
            <a:extLst>
              <a:ext uri="{FF2B5EF4-FFF2-40B4-BE49-F238E27FC236}">
                <a16:creationId xmlns:a16="http://schemas.microsoft.com/office/drawing/2014/main" id="{2D627701-191E-4988-8F53-FB5CD21F6FDE}"/>
              </a:ext>
            </a:extLst>
          </p:cNvPr>
          <p:cNvSpPr>
            <a:spLocks noChangeShapeType="1"/>
          </p:cNvSpPr>
          <p:nvPr/>
        </p:nvSpPr>
        <p:spPr bwMode="auto">
          <a:xfrm>
            <a:off x="9600239" y="168828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2">
            <a:extLst>
              <a:ext uri="{FF2B5EF4-FFF2-40B4-BE49-F238E27FC236}">
                <a16:creationId xmlns:a16="http://schemas.microsoft.com/office/drawing/2014/main" id="{5411AC38-B5A8-4067-8DFC-83D8A3AABE13}"/>
              </a:ext>
            </a:extLst>
          </p:cNvPr>
          <p:cNvSpPr>
            <a:spLocks noChangeShapeType="1"/>
          </p:cNvSpPr>
          <p:nvPr/>
        </p:nvSpPr>
        <p:spPr bwMode="auto">
          <a:xfrm>
            <a:off x="9371639" y="168828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3">
            <a:extLst>
              <a:ext uri="{FF2B5EF4-FFF2-40B4-BE49-F238E27FC236}">
                <a16:creationId xmlns:a16="http://schemas.microsoft.com/office/drawing/2014/main" id="{1255A35C-8F33-4D74-8235-5A8AAFFEFEE4}"/>
              </a:ext>
            </a:extLst>
          </p:cNvPr>
          <p:cNvSpPr txBox="1">
            <a:spLocks noChangeArrowheads="1"/>
          </p:cNvSpPr>
          <p:nvPr/>
        </p:nvSpPr>
        <p:spPr bwMode="auto">
          <a:xfrm>
            <a:off x="9371639" y="123108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AutoShape 24">
            <a:extLst>
              <a:ext uri="{FF2B5EF4-FFF2-40B4-BE49-F238E27FC236}">
                <a16:creationId xmlns:a16="http://schemas.microsoft.com/office/drawing/2014/main" id="{6B28F588-B97B-44E3-81BB-B70716F42137}"/>
              </a:ext>
            </a:extLst>
          </p:cNvPr>
          <p:cNvSpPr>
            <a:spLocks/>
          </p:cNvSpPr>
          <p:nvPr/>
        </p:nvSpPr>
        <p:spPr bwMode="auto">
          <a:xfrm rot="5400000">
            <a:off x="10514639" y="2031185"/>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5">
            <a:extLst>
              <a:ext uri="{FF2B5EF4-FFF2-40B4-BE49-F238E27FC236}">
                <a16:creationId xmlns:a16="http://schemas.microsoft.com/office/drawing/2014/main" id="{0F80D955-6DAF-4AA8-9DC1-D36687339972}"/>
              </a:ext>
            </a:extLst>
          </p:cNvPr>
          <p:cNvSpPr txBox="1">
            <a:spLocks noChangeArrowheads="1"/>
          </p:cNvSpPr>
          <p:nvPr/>
        </p:nvSpPr>
        <p:spPr bwMode="auto">
          <a:xfrm>
            <a:off x="10114589" y="271698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AutoShape 26">
            <a:extLst>
              <a:ext uri="{FF2B5EF4-FFF2-40B4-BE49-F238E27FC236}">
                <a16:creationId xmlns:a16="http://schemas.microsoft.com/office/drawing/2014/main" id="{D9EBF411-AE9E-4955-AE8E-8BDE37B0F58C}"/>
              </a:ext>
            </a:extLst>
          </p:cNvPr>
          <p:cNvSpPr>
            <a:spLocks/>
          </p:cNvSpPr>
          <p:nvPr/>
        </p:nvSpPr>
        <p:spPr bwMode="auto">
          <a:xfrm rot="5400000">
            <a:off x="10186026" y="2645548"/>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AutoShape 27">
            <a:extLst>
              <a:ext uri="{FF2B5EF4-FFF2-40B4-BE49-F238E27FC236}">
                <a16:creationId xmlns:a16="http://schemas.microsoft.com/office/drawing/2014/main" id="{C6DCC32C-1583-46F0-8238-464D52DF4573}"/>
              </a:ext>
            </a:extLst>
          </p:cNvPr>
          <p:cNvSpPr>
            <a:spLocks/>
          </p:cNvSpPr>
          <p:nvPr/>
        </p:nvSpPr>
        <p:spPr bwMode="auto">
          <a:xfrm rot="5400000">
            <a:off x="11043276" y="2645548"/>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71C777D8-2DB3-45BB-A3F8-0C2D7AB0ACDD}"/>
              </a:ext>
            </a:extLst>
          </p:cNvPr>
          <p:cNvSpPr>
            <a:spLocks noChangeShapeType="1"/>
          </p:cNvSpPr>
          <p:nvPr/>
        </p:nvSpPr>
        <p:spPr bwMode="auto">
          <a:xfrm>
            <a:off x="11371889" y="168828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1BB14688-7135-4B9D-B2BC-EB85134096F0}"/>
              </a:ext>
            </a:extLst>
          </p:cNvPr>
          <p:cNvSpPr>
            <a:spLocks noChangeShapeType="1"/>
          </p:cNvSpPr>
          <p:nvPr/>
        </p:nvSpPr>
        <p:spPr bwMode="auto">
          <a:xfrm>
            <a:off x="11143289" y="168828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0">
            <a:extLst>
              <a:ext uri="{FF2B5EF4-FFF2-40B4-BE49-F238E27FC236}">
                <a16:creationId xmlns:a16="http://schemas.microsoft.com/office/drawing/2014/main" id="{735ED73C-9E28-4F69-AAF8-AC6B6E2C4B4F}"/>
              </a:ext>
            </a:extLst>
          </p:cNvPr>
          <p:cNvSpPr txBox="1">
            <a:spLocks noChangeArrowheads="1"/>
          </p:cNvSpPr>
          <p:nvPr/>
        </p:nvSpPr>
        <p:spPr bwMode="auto">
          <a:xfrm>
            <a:off x="11143289" y="123108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1">
            <a:extLst>
              <a:ext uri="{FF2B5EF4-FFF2-40B4-BE49-F238E27FC236}">
                <a16:creationId xmlns:a16="http://schemas.microsoft.com/office/drawing/2014/main" id="{3D16AC06-8272-4F94-BC6F-D6CF35D6C124}"/>
              </a:ext>
            </a:extLst>
          </p:cNvPr>
          <p:cNvSpPr txBox="1">
            <a:spLocks noChangeArrowheads="1"/>
          </p:cNvSpPr>
          <p:nvPr/>
        </p:nvSpPr>
        <p:spPr bwMode="auto">
          <a:xfrm>
            <a:off x="9657389" y="174543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AutoShape 32">
            <a:extLst>
              <a:ext uri="{FF2B5EF4-FFF2-40B4-BE49-F238E27FC236}">
                <a16:creationId xmlns:a16="http://schemas.microsoft.com/office/drawing/2014/main" id="{972F0168-A50B-49E0-81DC-6ACAAFA998E0}"/>
              </a:ext>
            </a:extLst>
          </p:cNvPr>
          <p:cNvSpPr>
            <a:spLocks/>
          </p:cNvSpPr>
          <p:nvPr/>
        </p:nvSpPr>
        <p:spPr bwMode="auto">
          <a:xfrm rot="5400000">
            <a:off x="8142914" y="-1197790"/>
            <a:ext cx="171450" cy="4800600"/>
          </a:xfrm>
          <a:prstGeom prst="leftBracket">
            <a:avLst>
              <a:gd name="adj" fmla="val 23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3">
            <a:extLst>
              <a:ext uri="{FF2B5EF4-FFF2-40B4-BE49-F238E27FC236}">
                <a16:creationId xmlns:a16="http://schemas.microsoft.com/office/drawing/2014/main" id="{978BC1F1-E351-43BC-9234-AD28812CD737}"/>
              </a:ext>
            </a:extLst>
          </p:cNvPr>
          <p:cNvSpPr txBox="1">
            <a:spLocks noChangeArrowheads="1"/>
          </p:cNvSpPr>
          <p:nvPr/>
        </p:nvSpPr>
        <p:spPr bwMode="auto">
          <a:xfrm>
            <a:off x="7828589" y="111678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4">
            <a:extLst>
              <a:ext uri="{FF2B5EF4-FFF2-40B4-BE49-F238E27FC236}">
                <a16:creationId xmlns:a16="http://schemas.microsoft.com/office/drawing/2014/main" id="{971E030B-1751-46C2-B7CB-4B43D5850F9A}"/>
              </a:ext>
            </a:extLst>
          </p:cNvPr>
          <p:cNvSpPr>
            <a:spLocks noChangeShapeType="1"/>
          </p:cNvSpPr>
          <p:nvPr/>
        </p:nvSpPr>
        <p:spPr bwMode="auto">
          <a:xfrm>
            <a:off x="9600239" y="1974035"/>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Oval 35">
            <a:extLst>
              <a:ext uri="{FF2B5EF4-FFF2-40B4-BE49-F238E27FC236}">
                <a16:creationId xmlns:a16="http://schemas.microsoft.com/office/drawing/2014/main" id="{E0AFC08F-1FC1-4924-9E17-4201E3008B23}"/>
              </a:ext>
            </a:extLst>
          </p:cNvPr>
          <p:cNvSpPr>
            <a:spLocks noChangeArrowheads="1"/>
          </p:cNvSpPr>
          <p:nvPr/>
        </p:nvSpPr>
        <p:spPr bwMode="auto">
          <a:xfrm>
            <a:off x="10571789" y="191688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D57627FF-BD91-47CB-B938-143F936507DA}"/>
              </a:ext>
            </a:extLst>
          </p:cNvPr>
          <p:cNvSpPr>
            <a:spLocks noChangeShapeType="1"/>
          </p:cNvSpPr>
          <p:nvPr/>
        </p:nvSpPr>
        <p:spPr bwMode="auto">
          <a:xfrm>
            <a:off x="5656889" y="168828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7">
            <a:extLst>
              <a:ext uri="{FF2B5EF4-FFF2-40B4-BE49-F238E27FC236}">
                <a16:creationId xmlns:a16="http://schemas.microsoft.com/office/drawing/2014/main" id="{4ECC0EAB-3341-4A18-A4F2-8256193639D6}"/>
              </a:ext>
            </a:extLst>
          </p:cNvPr>
          <p:cNvSpPr>
            <a:spLocks noChangeShapeType="1"/>
          </p:cNvSpPr>
          <p:nvPr/>
        </p:nvSpPr>
        <p:spPr bwMode="auto">
          <a:xfrm>
            <a:off x="5428289" y="168828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8">
            <a:extLst>
              <a:ext uri="{FF2B5EF4-FFF2-40B4-BE49-F238E27FC236}">
                <a16:creationId xmlns:a16="http://schemas.microsoft.com/office/drawing/2014/main" id="{CBAC55FE-3A36-4581-BB7C-26A8EDA7CE2B}"/>
              </a:ext>
            </a:extLst>
          </p:cNvPr>
          <p:cNvSpPr txBox="1">
            <a:spLocks noChangeArrowheads="1"/>
          </p:cNvSpPr>
          <p:nvPr/>
        </p:nvSpPr>
        <p:spPr bwMode="auto">
          <a:xfrm>
            <a:off x="5428289" y="145968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39">
            <a:extLst>
              <a:ext uri="{FF2B5EF4-FFF2-40B4-BE49-F238E27FC236}">
                <a16:creationId xmlns:a16="http://schemas.microsoft.com/office/drawing/2014/main" id="{B26EF9C7-2A11-4385-BB07-850740189110}"/>
              </a:ext>
            </a:extLst>
          </p:cNvPr>
          <p:cNvSpPr>
            <a:spLocks noChangeShapeType="1"/>
          </p:cNvSpPr>
          <p:nvPr/>
        </p:nvSpPr>
        <p:spPr bwMode="auto">
          <a:xfrm>
            <a:off x="5028239" y="19168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0">
            <a:extLst>
              <a:ext uri="{FF2B5EF4-FFF2-40B4-BE49-F238E27FC236}">
                <a16:creationId xmlns:a16="http://schemas.microsoft.com/office/drawing/2014/main" id="{903157C9-5820-486B-8973-47F76E907762}"/>
              </a:ext>
            </a:extLst>
          </p:cNvPr>
          <p:cNvSpPr txBox="1">
            <a:spLocks noChangeArrowheads="1"/>
          </p:cNvSpPr>
          <p:nvPr/>
        </p:nvSpPr>
        <p:spPr bwMode="auto">
          <a:xfrm>
            <a:off x="4799639" y="168828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1">
            <a:extLst>
              <a:ext uri="{FF2B5EF4-FFF2-40B4-BE49-F238E27FC236}">
                <a16:creationId xmlns:a16="http://schemas.microsoft.com/office/drawing/2014/main" id="{393E8396-53BD-47A0-A894-8C5952539882}"/>
              </a:ext>
            </a:extLst>
          </p:cNvPr>
          <p:cNvSpPr>
            <a:spLocks noChangeShapeType="1"/>
          </p:cNvSpPr>
          <p:nvPr/>
        </p:nvSpPr>
        <p:spPr bwMode="auto">
          <a:xfrm>
            <a:off x="6285539" y="19168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2">
            <a:extLst>
              <a:ext uri="{FF2B5EF4-FFF2-40B4-BE49-F238E27FC236}">
                <a16:creationId xmlns:a16="http://schemas.microsoft.com/office/drawing/2014/main" id="{EF2548F9-C3FF-4943-A0C3-44B792A6955E}"/>
              </a:ext>
            </a:extLst>
          </p:cNvPr>
          <p:cNvSpPr txBox="1">
            <a:spLocks noChangeArrowheads="1"/>
          </p:cNvSpPr>
          <p:nvPr/>
        </p:nvSpPr>
        <p:spPr bwMode="auto">
          <a:xfrm>
            <a:off x="6056939" y="168828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4E277117-CAD4-4875-A31E-235295F37D6B}"/>
              </a:ext>
            </a:extLst>
          </p:cNvPr>
          <p:cNvSpPr>
            <a:spLocks noChangeShapeType="1"/>
          </p:cNvSpPr>
          <p:nvPr/>
        </p:nvSpPr>
        <p:spPr bwMode="auto">
          <a:xfrm>
            <a:off x="4913939" y="191688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D318E0C1-C6F2-401C-B98B-00B54B994E47}"/>
              </a:ext>
            </a:extLst>
          </p:cNvPr>
          <p:cNvSpPr>
            <a:spLocks noChangeShapeType="1"/>
          </p:cNvSpPr>
          <p:nvPr/>
        </p:nvSpPr>
        <p:spPr bwMode="auto">
          <a:xfrm>
            <a:off x="6171239" y="191688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0A36FCA9-D8AC-423D-AFA4-85E7B228B504}"/>
              </a:ext>
            </a:extLst>
          </p:cNvPr>
          <p:cNvSpPr>
            <a:spLocks noChangeShapeType="1"/>
          </p:cNvSpPr>
          <p:nvPr/>
        </p:nvSpPr>
        <p:spPr bwMode="auto">
          <a:xfrm>
            <a:off x="5028239" y="2031185"/>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Oval 46">
            <a:extLst>
              <a:ext uri="{FF2B5EF4-FFF2-40B4-BE49-F238E27FC236}">
                <a16:creationId xmlns:a16="http://schemas.microsoft.com/office/drawing/2014/main" id="{C3729DD7-4AD7-4172-AD02-1C57367308FF}"/>
              </a:ext>
            </a:extLst>
          </p:cNvPr>
          <p:cNvSpPr>
            <a:spLocks noChangeArrowheads="1"/>
          </p:cNvSpPr>
          <p:nvPr/>
        </p:nvSpPr>
        <p:spPr bwMode="auto">
          <a:xfrm>
            <a:off x="5599739" y="197403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1240E734-090C-42F5-99AB-25859270621A}"/>
              </a:ext>
            </a:extLst>
          </p:cNvPr>
          <p:cNvSpPr>
            <a:spLocks noChangeShapeType="1"/>
          </p:cNvSpPr>
          <p:nvPr/>
        </p:nvSpPr>
        <p:spPr bwMode="auto">
          <a:xfrm>
            <a:off x="5656889" y="2831285"/>
            <a:ext cx="0" cy="10858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8">
            <a:extLst>
              <a:ext uri="{FF2B5EF4-FFF2-40B4-BE49-F238E27FC236}">
                <a16:creationId xmlns:a16="http://schemas.microsoft.com/office/drawing/2014/main" id="{5B2FDEEC-D0FA-4337-B527-057321D0E21E}"/>
              </a:ext>
            </a:extLst>
          </p:cNvPr>
          <p:cNvSpPr txBox="1">
            <a:spLocks noChangeArrowheads="1"/>
          </p:cNvSpPr>
          <p:nvPr/>
        </p:nvSpPr>
        <p:spPr bwMode="auto">
          <a:xfrm>
            <a:off x="5771189" y="2831285"/>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Text Box 49">
            <a:extLst>
              <a:ext uri="{FF2B5EF4-FFF2-40B4-BE49-F238E27FC236}">
                <a16:creationId xmlns:a16="http://schemas.microsoft.com/office/drawing/2014/main" id="{262DDFB4-C01F-4AD3-9CB3-537535B7A24B}"/>
              </a:ext>
            </a:extLst>
          </p:cNvPr>
          <p:cNvSpPr txBox="1">
            <a:spLocks noChangeArrowheads="1"/>
          </p:cNvSpPr>
          <p:nvPr/>
        </p:nvSpPr>
        <p:spPr bwMode="auto">
          <a:xfrm>
            <a:off x="10057439" y="1745435"/>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Obama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0">
            <a:extLst>
              <a:ext uri="{FF2B5EF4-FFF2-40B4-BE49-F238E27FC236}">
                <a16:creationId xmlns:a16="http://schemas.microsoft.com/office/drawing/2014/main" id="{0B7203C4-BCFE-492A-B9AA-997F8411A4B6}"/>
              </a:ext>
            </a:extLst>
          </p:cNvPr>
          <p:cNvSpPr txBox="1">
            <a:spLocks noChangeArrowheads="1"/>
          </p:cNvSpPr>
          <p:nvPr/>
        </p:nvSpPr>
        <p:spPr bwMode="auto">
          <a:xfrm>
            <a:off x="5371139" y="2088335"/>
            <a:ext cx="571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1">
            <a:extLst>
              <a:ext uri="{FF2B5EF4-FFF2-40B4-BE49-F238E27FC236}">
                <a16:creationId xmlns:a16="http://schemas.microsoft.com/office/drawing/2014/main" id="{7344FDFB-2960-4B30-8BBD-0943E1A6278D}"/>
              </a:ext>
            </a:extLst>
          </p:cNvPr>
          <p:cNvSpPr txBox="1">
            <a:spLocks noChangeArrowheads="1"/>
          </p:cNvSpPr>
          <p:nvPr/>
        </p:nvSpPr>
        <p:spPr bwMode="auto">
          <a:xfrm>
            <a:off x="5999789" y="2088335"/>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52">
            <a:extLst>
              <a:ext uri="{FF2B5EF4-FFF2-40B4-BE49-F238E27FC236}">
                <a16:creationId xmlns:a16="http://schemas.microsoft.com/office/drawing/2014/main" id="{D7E16184-0DF3-4D85-94E4-0A5CC522585A}"/>
              </a:ext>
            </a:extLst>
          </p:cNvPr>
          <p:cNvSpPr txBox="1">
            <a:spLocks noChangeArrowheads="1"/>
          </p:cNvSpPr>
          <p:nvPr/>
        </p:nvSpPr>
        <p:spPr bwMode="auto">
          <a:xfrm>
            <a:off x="7828589" y="2088335"/>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3">
            <a:extLst>
              <a:ext uri="{FF2B5EF4-FFF2-40B4-BE49-F238E27FC236}">
                <a16:creationId xmlns:a16="http://schemas.microsoft.com/office/drawing/2014/main" id="{8CB291DF-FF91-4577-B412-A3E0D6AA0F18}"/>
              </a:ext>
            </a:extLst>
          </p:cNvPr>
          <p:cNvSpPr>
            <a:spLocks noChangeShapeType="1"/>
          </p:cNvSpPr>
          <p:nvPr/>
        </p:nvSpPr>
        <p:spPr bwMode="auto">
          <a:xfrm>
            <a:off x="8057189" y="19168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C2BD00B8-A77C-4BEA-8C36-03580B76AD59}"/>
              </a:ext>
            </a:extLst>
          </p:cNvPr>
          <p:cNvSpPr txBox="1">
            <a:spLocks noChangeArrowheads="1"/>
          </p:cNvSpPr>
          <p:nvPr/>
        </p:nvSpPr>
        <p:spPr bwMode="auto">
          <a:xfrm>
            <a:off x="7828589" y="168828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55">
            <a:extLst>
              <a:ext uri="{FF2B5EF4-FFF2-40B4-BE49-F238E27FC236}">
                <a16:creationId xmlns:a16="http://schemas.microsoft.com/office/drawing/2014/main" id="{65EFEE80-AA6F-4A6C-9F0D-2BB7D3CD88C4}"/>
              </a:ext>
            </a:extLst>
          </p:cNvPr>
          <p:cNvSpPr>
            <a:spLocks noChangeShapeType="1"/>
          </p:cNvSpPr>
          <p:nvPr/>
        </p:nvSpPr>
        <p:spPr bwMode="auto">
          <a:xfrm>
            <a:off x="7942889" y="191688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6">
            <a:extLst>
              <a:ext uri="{FF2B5EF4-FFF2-40B4-BE49-F238E27FC236}">
                <a16:creationId xmlns:a16="http://schemas.microsoft.com/office/drawing/2014/main" id="{39FA4D45-D9E8-4EA0-BD20-548AFAE7141D}"/>
              </a:ext>
            </a:extLst>
          </p:cNvPr>
          <p:cNvSpPr>
            <a:spLocks noChangeShapeType="1"/>
          </p:cNvSpPr>
          <p:nvPr/>
        </p:nvSpPr>
        <p:spPr bwMode="auto">
          <a:xfrm>
            <a:off x="8571539" y="19168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7">
            <a:extLst>
              <a:ext uri="{FF2B5EF4-FFF2-40B4-BE49-F238E27FC236}">
                <a16:creationId xmlns:a16="http://schemas.microsoft.com/office/drawing/2014/main" id="{6A3A14B1-2FF0-4663-9815-4BD7FD6616B0}"/>
              </a:ext>
            </a:extLst>
          </p:cNvPr>
          <p:cNvSpPr txBox="1">
            <a:spLocks noChangeArrowheads="1"/>
          </p:cNvSpPr>
          <p:nvPr/>
        </p:nvSpPr>
        <p:spPr bwMode="auto">
          <a:xfrm>
            <a:off x="8342939" y="168828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8">
            <a:extLst>
              <a:ext uri="{FF2B5EF4-FFF2-40B4-BE49-F238E27FC236}">
                <a16:creationId xmlns:a16="http://schemas.microsoft.com/office/drawing/2014/main" id="{41CDB6A5-7176-453C-8520-903E349A49A4}"/>
              </a:ext>
            </a:extLst>
          </p:cNvPr>
          <p:cNvSpPr>
            <a:spLocks noChangeShapeType="1"/>
          </p:cNvSpPr>
          <p:nvPr/>
        </p:nvSpPr>
        <p:spPr bwMode="auto">
          <a:xfrm>
            <a:off x="8457239" y="191688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59">
            <a:extLst>
              <a:ext uri="{FF2B5EF4-FFF2-40B4-BE49-F238E27FC236}">
                <a16:creationId xmlns:a16="http://schemas.microsoft.com/office/drawing/2014/main" id="{C8707312-AF63-4CC1-9D52-A700628A2EF2}"/>
              </a:ext>
            </a:extLst>
          </p:cNvPr>
          <p:cNvSpPr txBox="1">
            <a:spLocks noChangeArrowheads="1"/>
          </p:cNvSpPr>
          <p:nvPr/>
        </p:nvSpPr>
        <p:spPr bwMode="auto">
          <a:xfrm>
            <a:off x="8400089" y="2088335"/>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0">
            <a:extLst>
              <a:ext uri="{FF2B5EF4-FFF2-40B4-BE49-F238E27FC236}">
                <a16:creationId xmlns:a16="http://schemas.microsoft.com/office/drawing/2014/main" id="{C5183BD8-C873-449F-B145-7E432633063B}"/>
              </a:ext>
            </a:extLst>
          </p:cNvPr>
          <p:cNvSpPr>
            <a:spLocks noChangeShapeType="1"/>
          </p:cNvSpPr>
          <p:nvPr/>
        </p:nvSpPr>
        <p:spPr bwMode="auto">
          <a:xfrm>
            <a:off x="8628689" y="11739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AutoShape 61">
            <a:extLst>
              <a:ext uri="{FF2B5EF4-FFF2-40B4-BE49-F238E27FC236}">
                <a16:creationId xmlns:a16="http://schemas.microsoft.com/office/drawing/2014/main" id="{79F9D0C7-5F97-45F4-874D-1F92D1447820}"/>
              </a:ext>
            </a:extLst>
          </p:cNvPr>
          <p:cNvSpPr>
            <a:spLocks/>
          </p:cNvSpPr>
          <p:nvPr/>
        </p:nvSpPr>
        <p:spPr bwMode="auto">
          <a:xfrm rot="-5400000">
            <a:off x="8828714" y="-111940"/>
            <a:ext cx="114300" cy="5200650"/>
          </a:xfrm>
          <a:prstGeom prst="leftBracket">
            <a:avLst>
              <a:gd name="adj" fmla="val 3791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AutoShape 62">
            <a:extLst>
              <a:ext uri="{FF2B5EF4-FFF2-40B4-BE49-F238E27FC236}">
                <a16:creationId xmlns:a16="http://schemas.microsoft.com/office/drawing/2014/main" id="{D60BB794-E5FC-4A2F-872E-0BF72EC55645}"/>
              </a:ext>
            </a:extLst>
          </p:cNvPr>
          <p:cNvSpPr>
            <a:spLocks/>
          </p:cNvSpPr>
          <p:nvPr/>
        </p:nvSpPr>
        <p:spPr bwMode="auto">
          <a:xfrm rot="5400000">
            <a:off x="9800264" y="-340540"/>
            <a:ext cx="457200" cy="2800350"/>
          </a:xfrm>
          <a:prstGeom prst="leftBracket">
            <a:avLst>
              <a:gd name="adj" fmla="val 51042"/>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3">
            <a:extLst>
              <a:ext uri="{FF2B5EF4-FFF2-40B4-BE49-F238E27FC236}">
                <a16:creationId xmlns:a16="http://schemas.microsoft.com/office/drawing/2014/main" id="{DE8E6297-496D-4C09-ADBF-C3A2423F2E24}"/>
              </a:ext>
            </a:extLst>
          </p:cNvPr>
          <p:cNvSpPr txBox="1">
            <a:spLocks noChangeArrowheads="1"/>
          </p:cNvSpPr>
          <p:nvPr/>
        </p:nvSpPr>
        <p:spPr bwMode="auto">
          <a:xfrm>
            <a:off x="9828839" y="54528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4">
            <a:extLst>
              <a:ext uri="{FF2B5EF4-FFF2-40B4-BE49-F238E27FC236}">
                <a16:creationId xmlns:a16="http://schemas.microsoft.com/office/drawing/2014/main" id="{9C8400E4-9B28-4029-BC85-52AFB7532432}"/>
              </a:ext>
            </a:extLst>
          </p:cNvPr>
          <p:cNvSpPr txBox="1">
            <a:spLocks noChangeArrowheads="1"/>
          </p:cNvSpPr>
          <p:nvPr/>
        </p:nvSpPr>
        <p:spPr bwMode="auto">
          <a:xfrm>
            <a:off x="11429039" y="174543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Box 66">
            <a:extLst>
              <a:ext uri="{FF2B5EF4-FFF2-40B4-BE49-F238E27FC236}">
                <a16:creationId xmlns:a16="http://schemas.microsoft.com/office/drawing/2014/main" id="{1EF072D0-3D8E-43BB-9FF0-3BB64CC459D9}"/>
              </a:ext>
            </a:extLst>
          </p:cNvPr>
          <p:cNvSpPr txBox="1"/>
          <p:nvPr/>
        </p:nvSpPr>
        <p:spPr>
          <a:xfrm>
            <a:off x="385720" y="750084"/>
            <a:ext cx="4171949" cy="5478423"/>
          </a:xfrm>
          <a:prstGeom prst="rect">
            <a:avLst/>
          </a:prstGeom>
          <a:noFill/>
        </p:spPr>
        <p:txBody>
          <a:bodyPr wrap="square" rtlCol="0">
            <a:spAutoFit/>
          </a:bodyPr>
          <a:lstStyle/>
          <a:p>
            <a:r>
              <a:rPr lang="en-US" sz="1400" dirty="0">
                <a:latin typeface="Arial Narrow" panose="020B0606020202030204" pitchFamily="34" charset="0"/>
              </a:rPr>
              <a:t>Then we talked about the Civil War. 1861 there's a call to put a religious inscription on their coins. It's a call to recognize God, it's made by the union or the North, the Republicans. They're making a point that God is on our side in the Civil  War. In 1863 they decide on their phrase, </a:t>
            </a:r>
            <a:r>
              <a:rPr lang="en-US" sz="1400" i="1" dirty="0">
                <a:latin typeface="Arial Narrow" panose="020B0606020202030204" pitchFamily="34" charset="0"/>
              </a:rPr>
              <a:t>in God we trust</a:t>
            </a:r>
            <a:r>
              <a:rPr lang="en-US" sz="1400" dirty="0">
                <a:latin typeface="Arial Narrow" panose="020B0606020202030204" pitchFamily="34" charset="0"/>
              </a:rPr>
              <a:t>. In 1865 they begin to inscribe it. So what we have from 1861 to 1865 is this forming of the phrase </a:t>
            </a:r>
            <a:r>
              <a:rPr lang="en-US" sz="1400" i="1" dirty="0">
                <a:latin typeface="Arial Narrow" panose="020B0606020202030204" pitchFamily="34" charset="0"/>
              </a:rPr>
              <a:t>in God we trust </a:t>
            </a:r>
            <a:r>
              <a:rPr lang="en-US" sz="1400" dirty="0">
                <a:latin typeface="Arial Narrow" panose="020B0606020202030204" pitchFamily="34" charset="0"/>
              </a:rPr>
              <a:t>and bringing it into the consciousness of the nation, they begin to print it on their coins in result to a national crisis. They want to show themselves as Christian. We put into this model the fact that they're losing the war prior to 1863, the Republican side. Because they're losing, they make the decision the nation is being punished by God because of the failure of the government to recognize Him. 11 different Protestant denominations come together in Ohio and they form what's known as the National Reform Movement. It’s this National Reform Movement that gives Adventism so much trouble. What they’re wanting to do is bring the United States... not back to God because they were never under God, as far as the government is concerned. They want the government to recognize Sunday, they think somehow this will help them out of this crisis. We projected this history of 9/11 and 2019, there's a national crisis, a call to recognize God on the part of the government and by some people is this concept that the nation is being judged by God for immorality.  </a:t>
            </a:r>
          </a:p>
        </p:txBody>
      </p:sp>
      <p:sp>
        <p:nvSpPr>
          <p:cNvPr id="68" name="TextBox 67">
            <a:extLst>
              <a:ext uri="{FF2B5EF4-FFF2-40B4-BE49-F238E27FC236}">
                <a16:creationId xmlns:a16="http://schemas.microsoft.com/office/drawing/2014/main" id="{269EC8F5-B66F-4682-960C-8D819C1E42F2}"/>
              </a:ext>
            </a:extLst>
          </p:cNvPr>
          <p:cNvSpPr txBox="1"/>
          <p:nvPr/>
        </p:nvSpPr>
        <p:spPr>
          <a:xfrm>
            <a:off x="4871994" y="4799905"/>
            <a:ext cx="6858000" cy="1384995"/>
          </a:xfrm>
          <a:prstGeom prst="rect">
            <a:avLst/>
          </a:prstGeom>
          <a:noFill/>
        </p:spPr>
        <p:txBody>
          <a:bodyPr wrap="square" rtlCol="0">
            <a:spAutoFit/>
          </a:bodyPr>
          <a:lstStyle/>
          <a:p>
            <a:r>
              <a:rPr lang="en-US" sz="1400" dirty="0">
                <a:latin typeface="Arial Narrow" panose="020B0606020202030204" pitchFamily="34" charset="0"/>
              </a:rPr>
              <a:t>It's because they removed God from their government, their schools and their businesses. These are all the things that AT Jones fought to keep God out of.  It's easy for us to have the same mindset.  There were those that said that New Orleans was being judged because of the national pride march.  We don't use that concept or project that onto Florida when Florida gets hit by a cyclone or all the Pacific island Nations when they get hit and they don't commit gay marriage. If we're going to have the same thinking as Protestantism we should at least try and be consistent.</a:t>
            </a:r>
          </a:p>
        </p:txBody>
      </p:sp>
    </p:spTree>
    <p:extLst>
      <p:ext uri="{BB962C8B-B14F-4D97-AF65-F5344CB8AC3E}">
        <p14:creationId xmlns:p14="http://schemas.microsoft.com/office/powerpoint/2010/main" val="306567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1000"/>
                                        <p:tgtEl>
                                          <p:spTgt spid="67"/>
                                        </p:tgtEl>
                                      </p:cBhvr>
                                    </p:animEffect>
                                    <p:anim calcmode="lin" valueType="num">
                                      <p:cBhvr>
                                        <p:cTn id="8" dur="1000" fill="hold"/>
                                        <p:tgtEl>
                                          <p:spTgt spid="67"/>
                                        </p:tgtEl>
                                        <p:attrNameLst>
                                          <p:attrName>ppt_x</p:attrName>
                                        </p:attrNameLst>
                                      </p:cBhvr>
                                      <p:tavLst>
                                        <p:tav tm="0">
                                          <p:val>
                                            <p:strVal val="#ppt_x"/>
                                          </p:val>
                                        </p:tav>
                                        <p:tav tm="100000">
                                          <p:val>
                                            <p:strVal val="#ppt_x"/>
                                          </p:val>
                                        </p:tav>
                                      </p:tavLst>
                                    </p:anim>
                                    <p:anim calcmode="lin" valueType="num">
                                      <p:cBhvr>
                                        <p:cTn id="9"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nodePh="1">
                                  <p:stCondLst>
                                    <p:cond delay="0"/>
                                  </p:stCondLst>
                                  <p:endCondLst>
                                    <p:cond evt="begin" delay="0">
                                      <p:tn val="17"/>
                                    </p:cond>
                                  </p:end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1000"/>
                                        <p:tgtEl>
                                          <p:spTgt spid="14"/>
                                        </p:tgtEl>
                                      </p:cBhvr>
                                    </p:animEffect>
                                    <p:anim calcmode="lin" valueType="num">
                                      <p:cBhvr>
                                        <p:cTn id="65" dur="1000" fill="hold"/>
                                        <p:tgtEl>
                                          <p:spTgt spid="14"/>
                                        </p:tgtEl>
                                        <p:attrNameLst>
                                          <p:attrName>ppt_x</p:attrName>
                                        </p:attrNameLst>
                                      </p:cBhvr>
                                      <p:tavLst>
                                        <p:tav tm="0">
                                          <p:val>
                                            <p:strVal val="#ppt_x"/>
                                          </p:val>
                                        </p:tav>
                                        <p:tav tm="100000">
                                          <p:val>
                                            <p:strVal val="#ppt_x"/>
                                          </p:val>
                                        </p:tav>
                                      </p:tavLst>
                                    </p:anim>
                                    <p:anim calcmode="lin" valueType="num">
                                      <p:cBhvr>
                                        <p:cTn id="66" dur="1000" fill="hold"/>
                                        <p:tgtEl>
                                          <p:spTgt spid="1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fade">
                                      <p:cBhvr>
                                        <p:cTn id="69" dur="1000"/>
                                        <p:tgtEl>
                                          <p:spTgt spid="15"/>
                                        </p:tgtEl>
                                      </p:cBhvr>
                                    </p:animEffect>
                                    <p:anim calcmode="lin" valueType="num">
                                      <p:cBhvr>
                                        <p:cTn id="70" dur="1000" fill="hold"/>
                                        <p:tgtEl>
                                          <p:spTgt spid="15"/>
                                        </p:tgtEl>
                                        <p:attrNameLst>
                                          <p:attrName>ppt_x</p:attrName>
                                        </p:attrNameLst>
                                      </p:cBhvr>
                                      <p:tavLst>
                                        <p:tav tm="0">
                                          <p:val>
                                            <p:strVal val="#ppt_x"/>
                                          </p:val>
                                        </p:tav>
                                        <p:tav tm="100000">
                                          <p:val>
                                            <p:strVal val="#ppt_x"/>
                                          </p:val>
                                        </p:tav>
                                      </p:tavLst>
                                    </p:anim>
                                    <p:anim calcmode="lin" valueType="num">
                                      <p:cBhvr>
                                        <p:cTn id="71" dur="1000" fill="hold"/>
                                        <p:tgtEl>
                                          <p:spTgt spid="1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1000"/>
                                        <p:tgtEl>
                                          <p:spTgt spid="16"/>
                                        </p:tgtEl>
                                      </p:cBhvr>
                                    </p:animEffect>
                                    <p:anim calcmode="lin" valueType="num">
                                      <p:cBhvr>
                                        <p:cTn id="75" dur="1000" fill="hold"/>
                                        <p:tgtEl>
                                          <p:spTgt spid="16"/>
                                        </p:tgtEl>
                                        <p:attrNameLst>
                                          <p:attrName>ppt_x</p:attrName>
                                        </p:attrNameLst>
                                      </p:cBhvr>
                                      <p:tavLst>
                                        <p:tav tm="0">
                                          <p:val>
                                            <p:strVal val="#ppt_x"/>
                                          </p:val>
                                        </p:tav>
                                        <p:tav tm="100000">
                                          <p:val>
                                            <p:strVal val="#ppt_x"/>
                                          </p:val>
                                        </p:tav>
                                      </p:tavLst>
                                    </p:anim>
                                    <p:anim calcmode="lin" valueType="num">
                                      <p:cBhvr>
                                        <p:cTn id="76" dur="1000" fill="hold"/>
                                        <p:tgtEl>
                                          <p:spTgt spid="16"/>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1000"/>
                                        <p:tgtEl>
                                          <p:spTgt spid="17"/>
                                        </p:tgtEl>
                                      </p:cBhvr>
                                    </p:animEffect>
                                    <p:anim calcmode="lin" valueType="num">
                                      <p:cBhvr>
                                        <p:cTn id="80" dur="1000" fill="hold"/>
                                        <p:tgtEl>
                                          <p:spTgt spid="17"/>
                                        </p:tgtEl>
                                        <p:attrNameLst>
                                          <p:attrName>ppt_x</p:attrName>
                                        </p:attrNameLst>
                                      </p:cBhvr>
                                      <p:tavLst>
                                        <p:tav tm="0">
                                          <p:val>
                                            <p:strVal val="#ppt_x"/>
                                          </p:val>
                                        </p:tav>
                                        <p:tav tm="100000">
                                          <p:val>
                                            <p:strVal val="#ppt_x"/>
                                          </p:val>
                                        </p:tav>
                                      </p:tavLst>
                                    </p:anim>
                                    <p:anim calcmode="lin" valueType="num">
                                      <p:cBhvr>
                                        <p:cTn id="81" dur="1000" fill="hold"/>
                                        <p:tgtEl>
                                          <p:spTgt spid="1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fade">
                                      <p:cBhvr>
                                        <p:cTn id="89" dur="1000"/>
                                        <p:tgtEl>
                                          <p:spTgt spid="19"/>
                                        </p:tgtEl>
                                      </p:cBhvr>
                                    </p:animEffect>
                                    <p:anim calcmode="lin" valueType="num">
                                      <p:cBhvr>
                                        <p:cTn id="90" dur="1000" fill="hold"/>
                                        <p:tgtEl>
                                          <p:spTgt spid="19"/>
                                        </p:tgtEl>
                                        <p:attrNameLst>
                                          <p:attrName>ppt_x</p:attrName>
                                        </p:attrNameLst>
                                      </p:cBhvr>
                                      <p:tavLst>
                                        <p:tav tm="0">
                                          <p:val>
                                            <p:strVal val="#ppt_x"/>
                                          </p:val>
                                        </p:tav>
                                        <p:tav tm="100000">
                                          <p:val>
                                            <p:strVal val="#ppt_x"/>
                                          </p:val>
                                        </p:tav>
                                      </p:tavLst>
                                    </p:anim>
                                    <p:anim calcmode="lin" valueType="num">
                                      <p:cBhvr>
                                        <p:cTn id="91" dur="1000" fill="hold"/>
                                        <p:tgtEl>
                                          <p:spTgt spid="19"/>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fade">
                                      <p:cBhvr>
                                        <p:cTn id="94" dur="1000"/>
                                        <p:tgtEl>
                                          <p:spTgt spid="20"/>
                                        </p:tgtEl>
                                      </p:cBhvr>
                                    </p:animEffect>
                                    <p:anim calcmode="lin" valueType="num">
                                      <p:cBhvr>
                                        <p:cTn id="95" dur="1000" fill="hold"/>
                                        <p:tgtEl>
                                          <p:spTgt spid="20"/>
                                        </p:tgtEl>
                                        <p:attrNameLst>
                                          <p:attrName>ppt_x</p:attrName>
                                        </p:attrNameLst>
                                      </p:cBhvr>
                                      <p:tavLst>
                                        <p:tav tm="0">
                                          <p:val>
                                            <p:strVal val="#ppt_x"/>
                                          </p:val>
                                        </p:tav>
                                        <p:tav tm="100000">
                                          <p:val>
                                            <p:strVal val="#ppt_x"/>
                                          </p:val>
                                        </p:tav>
                                      </p:tavLst>
                                    </p:anim>
                                    <p:anim calcmode="lin" valueType="num">
                                      <p:cBhvr>
                                        <p:cTn id="96" dur="1000" fill="hold"/>
                                        <p:tgtEl>
                                          <p:spTgt spid="20"/>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fade">
                                      <p:cBhvr>
                                        <p:cTn id="99" dur="1000"/>
                                        <p:tgtEl>
                                          <p:spTgt spid="21"/>
                                        </p:tgtEl>
                                      </p:cBhvr>
                                    </p:animEffect>
                                    <p:anim calcmode="lin" valueType="num">
                                      <p:cBhvr>
                                        <p:cTn id="100" dur="1000" fill="hold"/>
                                        <p:tgtEl>
                                          <p:spTgt spid="21"/>
                                        </p:tgtEl>
                                        <p:attrNameLst>
                                          <p:attrName>ppt_x</p:attrName>
                                        </p:attrNameLst>
                                      </p:cBhvr>
                                      <p:tavLst>
                                        <p:tav tm="0">
                                          <p:val>
                                            <p:strVal val="#ppt_x"/>
                                          </p:val>
                                        </p:tav>
                                        <p:tav tm="100000">
                                          <p:val>
                                            <p:strVal val="#ppt_x"/>
                                          </p:val>
                                        </p:tav>
                                      </p:tavLst>
                                    </p:anim>
                                    <p:anim calcmode="lin" valueType="num">
                                      <p:cBhvr>
                                        <p:cTn id="101" dur="1000" fill="hold"/>
                                        <p:tgtEl>
                                          <p:spTgt spid="21"/>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2"/>
                                        </p:tgtEl>
                                        <p:attrNameLst>
                                          <p:attrName>style.visibility</p:attrName>
                                        </p:attrNameLst>
                                      </p:cBhvr>
                                      <p:to>
                                        <p:strVal val="visible"/>
                                      </p:to>
                                    </p:set>
                                    <p:animEffect transition="in" filter="fade">
                                      <p:cBhvr>
                                        <p:cTn id="104" dur="1000"/>
                                        <p:tgtEl>
                                          <p:spTgt spid="22"/>
                                        </p:tgtEl>
                                      </p:cBhvr>
                                    </p:animEffect>
                                    <p:anim calcmode="lin" valueType="num">
                                      <p:cBhvr>
                                        <p:cTn id="105" dur="1000" fill="hold"/>
                                        <p:tgtEl>
                                          <p:spTgt spid="22"/>
                                        </p:tgtEl>
                                        <p:attrNameLst>
                                          <p:attrName>ppt_x</p:attrName>
                                        </p:attrNameLst>
                                      </p:cBhvr>
                                      <p:tavLst>
                                        <p:tav tm="0">
                                          <p:val>
                                            <p:strVal val="#ppt_x"/>
                                          </p:val>
                                        </p:tav>
                                        <p:tav tm="100000">
                                          <p:val>
                                            <p:strVal val="#ppt_x"/>
                                          </p:val>
                                        </p:tav>
                                      </p:tavLst>
                                    </p:anim>
                                    <p:anim calcmode="lin" valueType="num">
                                      <p:cBhvr>
                                        <p:cTn id="106" dur="1000" fill="hold"/>
                                        <p:tgtEl>
                                          <p:spTgt spid="22"/>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3"/>
                                        </p:tgtEl>
                                        <p:attrNameLst>
                                          <p:attrName>style.visibility</p:attrName>
                                        </p:attrNameLst>
                                      </p:cBhvr>
                                      <p:to>
                                        <p:strVal val="visible"/>
                                      </p:to>
                                    </p:set>
                                    <p:animEffect transition="in" filter="fade">
                                      <p:cBhvr>
                                        <p:cTn id="109" dur="1000"/>
                                        <p:tgtEl>
                                          <p:spTgt spid="23"/>
                                        </p:tgtEl>
                                      </p:cBhvr>
                                    </p:animEffect>
                                    <p:anim calcmode="lin" valueType="num">
                                      <p:cBhvr>
                                        <p:cTn id="110" dur="1000" fill="hold"/>
                                        <p:tgtEl>
                                          <p:spTgt spid="23"/>
                                        </p:tgtEl>
                                        <p:attrNameLst>
                                          <p:attrName>ppt_x</p:attrName>
                                        </p:attrNameLst>
                                      </p:cBhvr>
                                      <p:tavLst>
                                        <p:tav tm="0">
                                          <p:val>
                                            <p:strVal val="#ppt_x"/>
                                          </p:val>
                                        </p:tav>
                                        <p:tav tm="100000">
                                          <p:val>
                                            <p:strVal val="#ppt_x"/>
                                          </p:val>
                                        </p:tav>
                                      </p:tavLst>
                                    </p:anim>
                                    <p:anim calcmode="lin" valueType="num">
                                      <p:cBhvr>
                                        <p:cTn id="111" dur="1000" fill="hold"/>
                                        <p:tgtEl>
                                          <p:spTgt spid="23"/>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24"/>
                                        </p:tgtEl>
                                        <p:attrNameLst>
                                          <p:attrName>style.visibility</p:attrName>
                                        </p:attrNameLst>
                                      </p:cBhvr>
                                      <p:to>
                                        <p:strVal val="visible"/>
                                      </p:to>
                                    </p:set>
                                    <p:animEffect transition="in" filter="fade">
                                      <p:cBhvr>
                                        <p:cTn id="114" dur="1000"/>
                                        <p:tgtEl>
                                          <p:spTgt spid="24"/>
                                        </p:tgtEl>
                                      </p:cBhvr>
                                    </p:animEffect>
                                    <p:anim calcmode="lin" valueType="num">
                                      <p:cBhvr>
                                        <p:cTn id="115" dur="1000" fill="hold"/>
                                        <p:tgtEl>
                                          <p:spTgt spid="24"/>
                                        </p:tgtEl>
                                        <p:attrNameLst>
                                          <p:attrName>ppt_x</p:attrName>
                                        </p:attrNameLst>
                                      </p:cBhvr>
                                      <p:tavLst>
                                        <p:tav tm="0">
                                          <p:val>
                                            <p:strVal val="#ppt_x"/>
                                          </p:val>
                                        </p:tav>
                                        <p:tav tm="100000">
                                          <p:val>
                                            <p:strVal val="#ppt_x"/>
                                          </p:val>
                                        </p:tav>
                                      </p:tavLst>
                                    </p:anim>
                                    <p:anim calcmode="lin" valueType="num">
                                      <p:cBhvr>
                                        <p:cTn id="116" dur="1000" fill="hold"/>
                                        <p:tgtEl>
                                          <p:spTgt spid="24"/>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25"/>
                                        </p:tgtEl>
                                        <p:attrNameLst>
                                          <p:attrName>style.visibility</p:attrName>
                                        </p:attrNameLst>
                                      </p:cBhvr>
                                      <p:to>
                                        <p:strVal val="visible"/>
                                      </p:to>
                                    </p:set>
                                    <p:animEffect transition="in" filter="fade">
                                      <p:cBhvr>
                                        <p:cTn id="119" dur="1000"/>
                                        <p:tgtEl>
                                          <p:spTgt spid="25"/>
                                        </p:tgtEl>
                                      </p:cBhvr>
                                    </p:animEffect>
                                    <p:anim calcmode="lin" valueType="num">
                                      <p:cBhvr>
                                        <p:cTn id="120" dur="1000" fill="hold"/>
                                        <p:tgtEl>
                                          <p:spTgt spid="25"/>
                                        </p:tgtEl>
                                        <p:attrNameLst>
                                          <p:attrName>ppt_x</p:attrName>
                                        </p:attrNameLst>
                                      </p:cBhvr>
                                      <p:tavLst>
                                        <p:tav tm="0">
                                          <p:val>
                                            <p:strVal val="#ppt_x"/>
                                          </p:val>
                                        </p:tav>
                                        <p:tav tm="100000">
                                          <p:val>
                                            <p:strVal val="#ppt_x"/>
                                          </p:val>
                                        </p:tav>
                                      </p:tavLst>
                                    </p:anim>
                                    <p:anim calcmode="lin" valueType="num">
                                      <p:cBhvr>
                                        <p:cTn id="121" dur="1000" fill="hold"/>
                                        <p:tgtEl>
                                          <p:spTgt spid="25"/>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26"/>
                                        </p:tgtEl>
                                        <p:attrNameLst>
                                          <p:attrName>style.visibility</p:attrName>
                                        </p:attrNameLst>
                                      </p:cBhvr>
                                      <p:to>
                                        <p:strVal val="visible"/>
                                      </p:to>
                                    </p:set>
                                    <p:animEffect transition="in" filter="fade">
                                      <p:cBhvr>
                                        <p:cTn id="124" dur="1000"/>
                                        <p:tgtEl>
                                          <p:spTgt spid="26"/>
                                        </p:tgtEl>
                                      </p:cBhvr>
                                    </p:animEffect>
                                    <p:anim calcmode="lin" valueType="num">
                                      <p:cBhvr>
                                        <p:cTn id="125" dur="1000" fill="hold"/>
                                        <p:tgtEl>
                                          <p:spTgt spid="26"/>
                                        </p:tgtEl>
                                        <p:attrNameLst>
                                          <p:attrName>ppt_x</p:attrName>
                                        </p:attrNameLst>
                                      </p:cBhvr>
                                      <p:tavLst>
                                        <p:tav tm="0">
                                          <p:val>
                                            <p:strVal val="#ppt_x"/>
                                          </p:val>
                                        </p:tav>
                                        <p:tav tm="100000">
                                          <p:val>
                                            <p:strVal val="#ppt_x"/>
                                          </p:val>
                                        </p:tav>
                                      </p:tavLst>
                                    </p:anim>
                                    <p:anim calcmode="lin" valueType="num">
                                      <p:cBhvr>
                                        <p:cTn id="126" dur="1000" fill="hold"/>
                                        <p:tgtEl>
                                          <p:spTgt spid="26"/>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27"/>
                                        </p:tgtEl>
                                        <p:attrNameLst>
                                          <p:attrName>style.visibility</p:attrName>
                                        </p:attrNameLst>
                                      </p:cBhvr>
                                      <p:to>
                                        <p:strVal val="visible"/>
                                      </p:to>
                                    </p:set>
                                    <p:animEffect transition="in" filter="fade">
                                      <p:cBhvr>
                                        <p:cTn id="129" dur="1000"/>
                                        <p:tgtEl>
                                          <p:spTgt spid="27"/>
                                        </p:tgtEl>
                                      </p:cBhvr>
                                    </p:animEffect>
                                    <p:anim calcmode="lin" valueType="num">
                                      <p:cBhvr>
                                        <p:cTn id="130" dur="1000" fill="hold"/>
                                        <p:tgtEl>
                                          <p:spTgt spid="27"/>
                                        </p:tgtEl>
                                        <p:attrNameLst>
                                          <p:attrName>ppt_x</p:attrName>
                                        </p:attrNameLst>
                                      </p:cBhvr>
                                      <p:tavLst>
                                        <p:tav tm="0">
                                          <p:val>
                                            <p:strVal val="#ppt_x"/>
                                          </p:val>
                                        </p:tav>
                                        <p:tav tm="100000">
                                          <p:val>
                                            <p:strVal val="#ppt_x"/>
                                          </p:val>
                                        </p:tav>
                                      </p:tavLst>
                                    </p:anim>
                                    <p:anim calcmode="lin" valueType="num">
                                      <p:cBhvr>
                                        <p:cTn id="131" dur="1000" fill="hold"/>
                                        <p:tgtEl>
                                          <p:spTgt spid="27"/>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8"/>
                                        </p:tgtEl>
                                        <p:attrNameLst>
                                          <p:attrName>style.visibility</p:attrName>
                                        </p:attrNameLst>
                                      </p:cBhvr>
                                      <p:to>
                                        <p:strVal val="visible"/>
                                      </p:to>
                                    </p:set>
                                    <p:animEffect transition="in" filter="fade">
                                      <p:cBhvr>
                                        <p:cTn id="134" dur="1000"/>
                                        <p:tgtEl>
                                          <p:spTgt spid="28"/>
                                        </p:tgtEl>
                                      </p:cBhvr>
                                    </p:animEffect>
                                    <p:anim calcmode="lin" valueType="num">
                                      <p:cBhvr>
                                        <p:cTn id="135" dur="1000" fill="hold"/>
                                        <p:tgtEl>
                                          <p:spTgt spid="28"/>
                                        </p:tgtEl>
                                        <p:attrNameLst>
                                          <p:attrName>ppt_x</p:attrName>
                                        </p:attrNameLst>
                                      </p:cBhvr>
                                      <p:tavLst>
                                        <p:tav tm="0">
                                          <p:val>
                                            <p:strVal val="#ppt_x"/>
                                          </p:val>
                                        </p:tav>
                                        <p:tav tm="100000">
                                          <p:val>
                                            <p:strVal val="#ppt_x"/>
                                          </p:val>
                                        </p:tav>
                                      </p:tavLst>
                                    </p:anim>
                                    <p:anim calcmode="lin" valueType="num">
                                      <p:cBhvr>
                                        <p:cTn id="136" dur="1000" fill="hold"/>
                                        <p:tgtEl>
                                          <p:spTgt spid="28"/>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1000"/>
                                        <p:tgtEl>
                                          <p:spTgt spid="29"/>
                                        </p:tgtEl>
                                      </p:cBhvr>
                                    </p:animEffect>
                                    <p:anim calcmode="lin" valueType="num">
                                      <p:cBhvr>
                                        <p:cTn id="140" dur="1000" fill="hold"/>
                                        <p:tgtEl>
                                          <p:spTgt spid="29"/>
                                        </p:tgtEl>
                                        <p:attrNameLst>
                                          <p:attrName>ppt_x</p:attrName>
                                        </p:attrNameLst>
                                      </p:cBhvr>
                                      <p:tavLst>
                                        <p:tav tm="0">
                                          <p:val>
                                            <p:strVal val="#ppt_x"/>
                                          </p:val>
                                        </p:tav>
                                        <p:tav tm="100000">
                                          <p:val>
                                            <p:strVal val="#ppt_x"/>
                                          </p:val>
                                        </p:tav>
                                      </p:tavLst>
                                    </p:anim>
                                    <p:anim calcmode="lin" valueType="num">
                                      <p:cBhvr>
                                        <p:cTn id="141" dur="1000" fill="hold"/>
                                        <p:tgtEl>
                                          <p:spTgt spid="29"/>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30"/>
                                        </p:tgtEl>
                                        <p:attrNameLst>
                                          <p:attrName>style.visibility</p:attrName>
                                        </p:attrNameLst>
                                      </p:cBhvr>
                                      <p:to>
                                        <p:strVal val="visible"/>
                                      </p:to>
                                    </p:set>
                                    <p:animEffect transition="in" filter="fade">
                                      <p:cBhvr>
                                        <p:cTn id="144" dur="1000"/>
                                        <p:tgtEl>
                                          <p:spTgt spid="30"/>
                                        </p:tgtEl>
                                      </p:cBhvr>
                                    </p:animEffect>
                                    <p:anim calcmode="lin" valueType="num">
                                      <p:cBhvr>
                                        <p:cTn id="145" dur="1000" fill="hold"/>
                                        <p:tgtEl>
                                          <p:spTgt spid="30"/>
                                        </p:tgtEl>
                                        <p:attrNameLst>
                                          <p:attrName>ppt_x</p:attrName>
                                        </p:attrNameLst>
                                      </p:cBhvr>
                                      <p:tavLst>
                                        <p:tav tm="0">
                                          <p:val>
                                            <p:strVal val="#ppt_x"/>
                                          </p:val>
                                        </p:tav>
                                        <p:tav tm="100000">
                                          <p:val>
                                            <p:strVal val="#ppt_x"/>
                                          </p:val>
                                        </p:tav>
                                      </p:tavLst>
                                    </p:anim>
                                    <p:anim calcmode="lin" valueType="num">
                                      <p:cBhvr>
                                        <p:cTn id="146" dur="1000" fill="hold"/>
                                        <p:tgtEl>
                                          <p:spTgt spid="30"/>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31"/>
                                        </p:tgtEl>
                                        <p:attrNameLst>
                                          <p:attrName>style.visibility</p:attrName>
                                        </p:attrNameLst>
                                      </p:cBhvr>
                                      <p:to>
                                        <p:strVal val="visible"/>
                                      </p:to>
                                    </p:set>
                                    <p:animEffect transition="in" filter="fade">
                                      <p:cBhvr>
                                        <p:cTn id="149" dur="1000"/>
                                        <p:tgtEl>
                                          <p:spTgt spid="31"/>
                                        </p:tgtEl>
                                      </p:cBhvr>
                                    </p:animEffect>
                                    <p:anim calcmode="lin" valueType="num">
                                      <p:cBhvr>
                                        <p:cTn id="150" dur="1000" fill="hold"/>
                                        <p:tgtEl>
                                          <p:spTgt spid="31"/>
                                        </p:tgtEl>
                                        <p:attrNameLst>
                                          <p:attrName>ppt_x</p:attrName>
                                        </p:attrNameLst>
                                      </p:cBhvr>
                                      <p:tavLst>
                                        <p:tav tm="0">
                                          <p:val>
                                            <p:strVal val="#ppt_x"/>
                                          </p:val>
                                        </p:tav>
                                        <p:tav tm="100000">
                                          <p:val>
                                            <p:strVal val="#ppt_x"/>
                                          </p:val>
                                        </p:tav>
                                      </p:tavLst>
                                    </p:anim>
                                    <p:anim calcmode="lin" valueType="num">
                                      <p:cBhvr>
                                        <p:cTn id="151" dur="1000" fill="hold"/>
                                        <p:tgtEl>
                                          <p:spTgt spid="31"/>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32"/>
                                        </p:tgtEl>
                                        <p:attrNameLst>
                                          <p:attrName>style.visibility</p:attrName>
                                        </p:attrNameLst>
                                      </p:cBhvr>
                                      <p:to>
                                        <p:strVal val="visible"/>
                                      </p:to>
                                    </p:set>
                                    <p:animEffect transition="in" filter="fade">
                                      <p:cBhvr>
                                        <p:cTn id="154" dur="1000"/>
                                        <p:tgtEl>
                                          <p:spTgt spid="32"/>
                                        </p:tgtEl>
                                      </p:cBhvr>
                                    </p:animEffect>
                                    <p:anim calcmode="lin" valueType="num">
                                      <p:cBhvr>
                                        <p:cTn id="155" dur="1000" fill="hold"/>
                                        <p:tgtEl>
                                          <p:spTgt spid="32"/>
                                        </p:tgtEl>
                                        <p:attrNameLst>
                                          <p:attrName>ppt_x</p:attrName>
                                        </p:attrNameLst>
                                      </p:cBhvr>
                                      <p:tavLst>
                                        <p:tav tm="0">
                                          <p:val>
                                            <p:strVal val="#ppt_x"/>
                                          </p:val>
                                        </p:tav>
                                        <p:tav tm="100000">
                                          <p:val>
                                            <p:strVal val="#ppt_x"/>
                                          </p:val>
                                        </p:tav>
                                      </p:tavLst>
                                    </p:anim>
                                    <p:anim calcmode="lin" valueType="num">
                                      <p:cBhvr>
                                        <p:cTn id="156" dur="1000" fill="hold"/>
                                        <p:tgtEl>
                                          <p:spTgt spid="32"/>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33"/>
                                        </p:tgtEl>
                                        <p:attrNameLst>
                                          <p:attrName>style.visibility</p:attrName>
                                        </p:attrNameLst>
                                      </p:cBhvr>
                                      <p:to>
                                        <p:strVal val="visible"/>
                                      </p:to>
                                    </p:set>
                                    <p:animEffect transition="in" filter="fade">
                                      <p:cBhvr>
                                        <p:cTn id="159" dur="1000"/>
                                        <p:tgtEl>
                                          <p:spTgt spid="33"/>
                                        </p:tgtEl>
                                      </p:cBhvr>
                                    </p:animEffect>
                                    <p:anim calcmode="lin" valueType="num">
                                      <p:cBhvr>
                                        <p:cTn id="160" dur="1000" fill="hold"/>
                                        <p:tgtEl>
                                          <p:spTgt spid="33"/>
                                        </p:tgtEl>
                                        <p:attrNameLst>
                                          <p:attrName>ppt_x</p:attrName>
                                        </p:attrNameLst>
                                      </p:cBhvr>
                                      <p:tavLst>
                                        <p:tav tm="0">
                                          <p:val>
                                            <p:strVal val="#ppt_x"/>
                                          </p:val>
                                        </p:tav>
                                        <p:tav tm="100000">
                                          <p:val>
                                            <p:strVal val="#ppt_x"/>
                                          </p:val>
                                        </p:tav>
                                      </p:tavLst>
                                    </p:anim>
                                    <p:anim calcmode="lin" valueType="num">
                                      <p:cBhvr>
                                        <p:cTn id="161" dur="1000" fill="hold"/>
                                        <p:tgtEl>
                                          <p:spTgt spid="33"/>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34"/>
                                        </p:tgtEl>
                                        <p:attrNameLst>
                                          <p:attrName>style.visibility</p:attrName>
                                        </p:attrNameLst>
                                      </p:cBhvr>
                                      <p:to>
                                        <p:strVal val="visible"/>
                                      </p:to>
                                    </p:set>
                                    <p:animEffect transition="in" filter="fade">
                                      <p:cBhvr>
                                        <p:cTn id="164" dur="1000"/>
                                        <p:tgtEl>
                                          <p:spTgt spid="34"/>
                                        </p:tgtEl>
                                      </p:cBhvr>
                                    </p:animEffect>
                                    <p:anim calcmode="lin" valueType="num">
                                      <p:cBhvr>
                                        <p:cTn id="165" dur="1000" fill="hold"/>
                                        <p:tgtEl>
                                          <p:spTgt spid="34"/>
                                        </p:tgtEl>
                                        <p:attrNameLst>
                                          <p:attrName>ppt_x</p:attrName>
                                        </p:attrNameLst>
                                      </p:cBhvr>
                                      <p:tavLst>
                                        <p:tav tm="0">
                                          <p:val>
                                            <p:strVal val="#ppt_x"/>
                                          </p:val>
                                        </p:tav>
                                        <p:tav tm="100000">
                                          <p:val>
                                            <p:strVal val="#ppt_x"/>
                                          </p:val>
                                        </p:tav>
                                      </p:tavLst>
                                    </p:anim>
                                    <p:anim calcmode="lin" valueType="num">
                                      <p:cBhvr>
                                        <p:cTn id="166" dur="1000" fill="hold"/>
                                        <p:tgtEl>
                                          <p:spTgt spid="34"/>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35"/>
                                        </p:tgtEl>
                                        <p:attrNameLst>
                                          <p:attrName>style.visibility</p:attrName>
                                        </p:attrNameLst>
                                      </p:cBhvr>
                                      <p:to>
                                        <p:strVal val="visible"/>
                                      </p:to>
                                    </p:set>
                                    <p:animEffect transition="in" filter="fade">
                                      <p:cBhvr>
                                        <p:cTn id="169" dur="1000"/>
                                        <p:tgtEl>
                                          <p:spTgt spid="35"/>
                                        </p:tgtEl>
                                      </p:cBhvr>
                                    </p:animEffect>
                                    <p:anim calcmode="lin" valueType="num">
                                      <p:cBhvr>
                                        <p:cTn id="170" dur="1000" fill="hold"/>
                                        <p:tgtEl>
                                          <p:spTgt spid="35"/>
                                        </p:tgtEl>
                                        <p:attrNameLst>
                                          <p:attrName>ppt_x</p:attrName>
                                        </p:attrNameLst>
                                      </p:cBhvr>
                                      <p:tavLst>
                                        <p:tav tm="0">
                                          <p:val>
                                            <p:strVal val="#ppt_x"/>
                                          </p:val>
                                        </p:tav>
                                        <p:tav tm="100000">
                                          <p:val>
                                            <p:strVal val="#ppt_x"/>
                                          </p:val>
                                        </p:tav>
                                      </p:tavLst>
                                    </p:anim>
                                    <p:anim calcmode="lin" valueType="num">
                                      <p:cBhvr>
                                        <p:cTn id="171" dur="1000" fill="hold"/>
                                        <p:tgtEl>
                                          <p:spTgt spid="35"/>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36"/>
                                        </p:tgtEl>
                                        <p:attrNameLst>
                                          <p:attrName>style.visibility</p:attrName>
                                        </p:attrNameLst>
                                      </p:cBhvr>
                                      <p:to>
                                        <p:strVal val="visible"/>
                                      </p:to>
                                    </p:set>
                                    <p:animEffect transition="in" filter="fade">
                                      <p:cBhvr>
                                        <p:cTn id="174" dur="1000"/>
                                        <p:tgtEl>
                                          <p:spTgt spid="36"/>
                                        </p:tgtEl>
                                      </p:cBhvr>
                                    </p:animEffect>
                                    <p:anim calcmode="lin" valueType="num">
                                      <p:cBhvr>
                                        <p:cTn id="175" dur="1000" fill="hold"/>
                                        <p:tgtEl>
                                          <p:spTgt spid="36"/>
                                        </p:tgtEl>
                                        <p:attrNameLst>
                                          <p:attrName>ppt_x</p:attrName>
                                        </p:attrNameLst>
                                      </p:cBhvr>
                                      <p:tavLst>
                                        <p:tav tm="0">
                                          <p:val>
                                            <p:strVal val="#ppt_x"/>
                                          </p:val>
                                        </p:tav>
                                        <p:tav tm="100000">
                                          <p:val>
                                            <p:strVal val="#ppt_x"/>
                                          </p:val>
                                        </p:tav>
                                      </p:tavLst>
                                    </p:anim>
                                    <p:anim calcmode="lin" valueType="num">
                                      <p:cBhvr>
                                        <p:cTn id="176" dur="1000" fill="hold"/>
                                        <p:tgtEl>
                                          <p:spTgt spid="36"/>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37"/>
                                        </p:tgtEl>
                                        <p:attrNameLst>
                                          <p:attrName>style.visibility</p:attrName>
                                        </p:attrNameLst>
                                      </p:cBhvr>
                                      <p:to>
                                        <p:strVal val="visible"/>
                                      </p:to>
                                    </p:set>
                                    <p:animEffect transition="in" filter="fade">
                                      <p:cBhvr>
                                        <p:cTn id="179" dur="1000"/>
                                        <p:tgtEl>
                                          <p:spTgt spid="37"/>
                                        </p:tgtEl>
                                      </p:cBhvr>
                                    </p:animEffect>
                                    <p:anim calcmode="lin" valueType="num">
                                      <p:cBhvr>
                                        <p:cTn id="180" dur="1000" fill="hold"/>
                                        <p:tgtEl>
                                          <p:spTgt spid="37"/>
                                        </p:tgtEl>
                                        <p:attrNameLst>
                                          <p:attrName>ppt_x</p:attrName>
                                        </p:attrNameLst>
                                      </p:cBhvr>
                                      <p:tavLst>
                                        <p:tav tm="0">
                                          <p:val>
                                            <p:strVal val="#ppt_x"/>
                                          </p:val>
                                        </p:tav>
                                        <p:tav tm="100000">
                                          <p:val>
                                            <p:strVal val="#ppt_x"/>
                                          </p:val>
                                        </p:tav>
                                      </p:tavLst>
                                    </p:anim>
                                    <p:anim calcmode="lin" valueType="num">
                                      <p:cBhvr>
                                        <p:cTn id="181" dur="1000" fill="hold"/>
                                        <p:tgtEl>
                                          <p:spTgt spid="37"/>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38"/>
                                        </p:tgtEl>
                                        <p:attrNameLst>
                                          <p:attrName>style.visibility</p:attrName>
                                        </p:attrNameLst>
                                      </p:cBhvr>
                                      <p:to>
                                        <p:strVal val="visible"/>
                                      </p:to>
                                    </p:set>
                                    <p:animEffect transition="in" filter="fade">
                                      <p:cBhvr>
                                        <p:cTn id="184" dur="1000"/>
                                        <p:tgtEl>
                                          <p:spTgt spid="38"/>
                                        </p:tgtEl>
                                      </p:cBhvr>
                                    </p:animEffect>
                                    <p:anim calcmode="lin" valueType="num">
                                      <p:cBhvr>
                                        <p:cTn id="185" dur="1000" fill="hold"/>
                                        <p:tgtEl>
                                          <p:spTgt spid="38"/>
                                        </p:tgtEl>
                                        <p:attrNameLst>
                                          <p:attrName>ppt_x</p:attrName>
                                        </p:attrNameLst>
                                      </p:cBhvr>
                                      <p:tavLst>
                                        <p:tav tm="0">
                                          <p:val>
                                            <p:strVal val="#ppt_x"/>
                                          </p:val>
                                        </p:tav>
                                        <p:tav tm="100000">
                                          <p:val>
                                            <p:strVal val="#ppt_x"/>
                                          </p:val>
                                        </p:tav>
                                      </p:tavLst>
                                    </p:anim>
                                    <p:anim calcmode="lin" valueType="num">
                                      <p:cBhvr>
                                        <p:cTn id="186" dur="1000" fill="hold"/>
                                        <p:tgtEl>
                                          <p:spTgt spid="38"/>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39"/>
                                        </p:tgtEl>
                                        <p:attrNameLst>
                                          <p:attrName>style.visibility</p:attrName>
                                        </p:attrNameLst>
                                      </p:cBhvr>
                                      <p:to>
                                        <p:strVal val="visible"/>
                                      </p:to>
                                    </p:set>
                                    <p:animEffect transition="in" filter="fade">
                                      <p:cBhvr>
                                        <p:cTn id="189" dur="1000"/>
                                        <p:tgtEl>
                                          <p:spTgt spid="39"/>
                                        </p:tgtEl>
                                      </p:cBhvr>
                                    </p:animEffect>
                                    <p:anim calcmode="lin" valueType="num">
                                      <p:cBhvr>
                                        <p:cTn id="190" dur="1000" fill="hold"/>
                                        <p:tgtEl>
                                          <p:spTgt spid="39"/>
                                        </p:tgtEl>
                                        <p:attrNameLst>
                                          <p:attrName>ppt_x</p:attrName>
                                        </p:attrNameLst>
                                      </p:cBhvr>
                                      <p:tavLst>
                                        <p:tav tm="0">
                                          <p:val>
                                            <p:strVal val="#ppt_x"/>
                                          </p:val>
                                        </p:tav>
                                        <p:tav tm="100000">
                                          <p:val>
                                            <p:strVal val="#ppt_x"/>
                                          </p:val>
                                        </p:tav>
                                      </p:tavLst>
                                    </p:anim>
                                    <p:anim calcmode="lin" valueType="num">
                                      <p:cBhvr>
                                        <p:cTn id="191" dur="1000" fill="hold"/>
                                        <p:tgtEl>
                                          <p:spTgt spid="39"/>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40"/>
                                        </p:tgtEl>
                                        <p:attrNameLst>
                                          <p:attrName>style.visibility</p:attrName>
                                        </p:attrNameLst>
                                      </p:cBhvr>
                                      <p:to>
                                        <p:strVal val="visible"/>
                                      </p:to>
                                    </p:set>
                                    <p:animEffect transition="in" filter="fade">
                                      <p:cBhvr>
                                        <p:cTn id="194" dur="1000"/>
                                        <p:tgtEl>
                                          <p:spTgt spid="40"/>
                                        </p:tgtEl>
                                      </p:cBhvr>
                                    </p:animEffect>
                                    <p:anim calcmode="lin" valueType="num">
                                      <p:cBhvr>
                                        <p:cTn id="195" dur="1000" fill="hold"/>
                                        <p:tgtEl>
                                          <p:spTgt spid="40"/>
                                        </p:tgtEl>
                                        <p:attrNameLst>
                                          <p:attrName>ppt_x</p:attrName>
                                        </p:attrNameLst>
                                      </p:cBhvr>
                                      <p:tavLst>
                                        <p:tav tm="0">
                                          <p:val>
                                            <p:strVal val="#ppt_x"/>
                                          </p:val>
                                        </p:tav>
                                        <p:tav tm="100000">
                                          <p:val>
                                            <p:strVal val="#ppt_x"/>
                                          </p:val>
                                        </p:tav>
                                      </p:tavLst>
                                    </p:anim>
                                    <p:anim calcmode="lin" valueType="num">
                                      <p:cBhvr>
                                        <p:cTn id="196" dur="1000" fill="hold"/>
                                        <p:tgtEl>
                                          <p:spTgt spid="40"/>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41"/>
                                        </p:tgtEl>
                                        <p:attrNameLst>
                                          <p:attrName>style.visibility</p:attrName>
                                        </p:attrNameLst>
                                      </p:cBhvr>
                                      <p:to>
                                        <p:strVal val="visible"/>
                                      </p:to>
                                    </p:set>
                                    <p:animEffect transition="in" filter="fade">
                                      <p:cBhvr>
                                        <p:cTn id="199" dur="1000"/>
                                        <p:tgtEl>
                                          <p:spTgt spid="41"/>
                                        </p:tgtEl>
                                      </p:cBhvr>
                                    </p:animEffect>
                                    <p:anim calcmode="lin" valueType="num">
                                      <p:cBhvr>
                                        <p:cTn id="200" dur="1000" fill="hold"/>
                                        <p:tgtEl>
                                          <p:spTgt spid="41"/>
                                        </p:tgtEl>
                                        <p:attrNameLst>
                                          <p:attrName>ppt_x</p:attrName>
                                        </p:attrNameLst>
                                      </p:cBhvr>
                                      <p:tavLst>
                                        <p:tav tm="0">
                                          <p:val>
                                            <p:strVal val="#ppt_x"/>
                                          </p:val>
                                        </p:tav>
                                        <p:tav tm="100000">
                                          <p:val>
                                            <p:strVal val="#ppt_x"/>
                                          </p:val>
                                        </p:tav>
                                      </p:tavLst>
                                    </p:anim>
                                    <p:anim calcmode="lin" valueType="num">
                                      <p:cBhvr>
                                        <p:cTn id="201" dur="1000" fill="hold"/>
                                        <p:tgtEl>
                                          <p:spTgt spid="41"/>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42"/>
                                        </p:tgtEl>
                                        <p:attrNameLst>
                                          <p:attrName>style.visibility</p:attrName>
                                        </p:attrNameLst>
                                      </p:cBhvr>
                                      <p:to>
                                        <p:strVal val="visible"/>
                                      </p:to>
                                    </p:set>
                                    <p:animEffect transition="in" filter="fade">
                                      <p:cBhvr>
                                        <p:cTn id="204" dur="1000"/>
                                        <p:tgtEl>
                                          <p:spTgt spid="42"/>
                                        </p:tgtEl>
                                      </p:cBhvr>
                                    </p:animEffect>
                                    <p:anim calcmode="lin" valueType="num">
                                      <p:cBhvr>
                                        <p:cTn id="205" dur="1000" fill="hold"/>
                                        <p:tgtEl>
                                          <p:spTgt spid="42"/>
                                        </p:tgtEl>
                                        <p:attrNameLst>
                                          <p:attrName>ppt_x</p:attrName>
                                        </p:attrNameLst>
                                      </p:cBhvr>
                                      <p:tavLst>
                                        <p:tav tm="0">
                                          <p:val>
                                            <p:strVal val="#ppt_x"/>
                                          </p:val>
                                        </p:tav>
                                        <p:tav tm="100000">
                                          <p:val>
                                            <p:strVal val="#ppt_x"/>
                                          </p:val>
                                        </p:tav>
                                      </p:tavLst>
                                    </p:anim>
                                    <p:anim calcmode="lin" valueType="num">
                                      <p:cBhvr>
                                        <p:cTn id="206" dur="1000" fill="hold"/>
                                        <p:tgtEl>
                                          <p:spTgt spid="42"/>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43"/>
                                        </p:tgtEl>
                                        <p:attrNameLst>
                                          <p:attrName>style.visibility</p:attrName>
                                        </p:attrNameLst>
                                      </p:cBhvr>
                                      <p:to>
                                        <p:strVal val="visible"/>
                                      </p:to>
                                    </p:set>
                                    <p:animEffect transition="in" filter="fade">
                                      <p:cBhvr>
                                        <p:cTn id="209" dur="1000"/>
                                        <p:tgtEl>
                                          <p:spTgt spid="43"/>
                                        </p:tgtEl>
                                      </p:cBhvr>
                                    </p:animEffect>
                                    <p:anim calcmode="lin" valueType="num">
                                      <p:cBhvr>
                                        <p:cTn id="210" dur="1000" fill="hold"/>
                                        <p:tgtEl>
                                          <p:spTgt spid="43"/>
                                        </p:tgtEl>
                                        <p:attrNameLst>
                                          <p:attrName>ppt_x</p:attrName>
                                        </p:attrNameLst>
                                      </p:cBhvr>
                                      <p:tavLst>
                                        <p:tav tm="0">
                                          <p:val>
                                            <p:strVal val="#ppt_x"/>
                                          </p:val>
                                        </p:tav>
                                        <p:tav tm="100000">
                                          <p:val>
                                            <p:strVal val="#ppt_x"/>
                                          </p:val>
                                        </p:tav>
                                      </p:tavLst>
                                    </p:anim>
                                    <p:anim calcmode="lin" valueType="num">
                                      <p:cBhvr>
                                        <p:cTn id="211" dur="1000" fill="hold"/>
                                        <p:tgtEl>
                                          <p:spTgt spid="43"/>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44"/>
                                        </p:tgtEl>
                                        <p:attrNameLst>
                                          <p:attrName>style.visibility</p:attrName>
                                        </p:attrNameLst>
                                      </p:cBhvr>
                                      <p:to>
                                        <p:strVal val="visible"/>
                                      </p:to>
                                    </p:set>
                                    <p:animEffect transition="in" filter="fade">
                                      <p:cBhvr>
                                        <p:cTn id="214" dur="1000"/>
                                        <p:tgtEl>
                                          <p:spTgt spid="44"/>
                                        </p:tgtEl>
                                      </p:cBhvr>
                                    </p:animEffect>
                                    <p:anim calcmode="lin" valueType="num">
                                      <p:cBhvr>
                                        <p:cTn id="215" dur="1000" fill="hold"/>
                                        <p:tgtEl>
                                          <p:spTgt spid="44"/>
                                        </p:tgtEl>
                                        <p:attrNameLst>
                                          <p:attrName>ppt_x</p:attrName>
                                        </p:attrNameLst>
                                      </p:cBhvr>
                                      <p:tavLst>
                                        <p:tav tm="0">
                                          <p:val>
                                            <p:strVal val="#ppt_x"/>
                                          </p:val>
                                        </p:tav>
                                        <p:tav tm="100000">
                                          <p:val>
                                            <p:strVal val="#ppt_x"/>
                                          </p:val>
                                        </p:tav>
                                      </p:tavLst>
                                    </p:anim>
                                    <p:anim calcmode="lin" valueType="num">
                                      <p:cBhvr>
                                        <p:cTn id="216" dur="1000" fill="hold"/>
                                        <p:tgtEl>
                                          <p:spTgt spid="44"/>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45"/>
                                        </p:tgtEl>
                                        <p:attrNameLst>
                                          <p:attrName>style.visibility</p:attrName>
                                        </p:attrNameLst>
                                      </p:cBhvr>
                                      <p:to>
                                        <p:strVal val="visible"/>
                                      </p:to>
                                    </p:set>
                                    <p:animEffect transition="in" filter="fade">
                                      <p:cBhvr>
                                        <p:cTn id="219" dur="1000"/>
                                        <p:tgtEl>
                                          <p:spTgt spid="45"/>
                                        </p:tgtEl>
                                      </p:cBhvr>
                                    </p:animEffect>
                                    <p:anim calcmode="lin" valueType="num">
                                      <p:cBhvr>
                                        <p:cTn id="220" dur="1000" fill="hold"/>
                                        <p:tgtEl>
                                          <p:spTgt spid="45"/>
                                        </p:tgtEl>
                                        <p:attrNameLst>
                                          <p:attrName>ppt_x</p:attrName>
                                        </p:attrNameLst>
                                      </p:cBhvr>
                                      <p:tavLst>
                                        <p:tav tm="0">
                                          <p:val>
                                            <p:strVal val="#ppt_x"/>
                                          </p:val>
                                        </p:tav>
                                        <p:tav tm="100000">
                                          <p:val>
                                            <p:strVal val="#ppt_x"/>
                                          </p:val>
                                        </p:tav>
                                      </p:tavLst>
                                    </p:anim>
                                    <p:anim calcmode="lin" valueType="num">
                                      <p:cBhvr>
                                        <p:cTn id="221" dur="1000" fill="hold"/>
                                        <p:tgtEl>
                                          <p:spTgt spid="45"/>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46"/>
                                        </p:tgtEl>
                                        <p:attrNameLst>
                                          <p:attrName>style.visibility</p:attrName>
                                        </p:attrNameLst>
                                      </p:cBhvr>
                                      <p:to>
                                        <p:strVal val="visible"/>
                                      </p:to>
                                    </p:set>
                                    <p:animEffect transition="in" filter="fade">
                                      <p:cBhvr>
                                        <p:cTn id="224" dur="1000"/>
                                        <p:tgtEl>
                                          <p:spTgt spid="46"/>
                                        </p:tgtEl>
                                      </p:cBhvr>
                                    </p:animEffect>
                                    <p:anim calcmode="lin" valueType="num">
                                      <p:cBhvr>
                                        <p:cTn id="225" dur="1000" fill="hold"/>
                                        <p:tgtEl>
                                          <p:spTgt spid="46"/>
                                        </p:tgtEl>
                                        <p:attrNameLst>
                                          <p:attrName>ppt_x</p:attrName>
                                        </p:attrNameLst>
                                      </p:cBhvr>
                                      <p:tavLst>
                                        <p:tav tm="0">
                                          <p:val>
                                            <p:strVal val="#ppt_x"/>
                                          </p:val>
                                        </p:tav>
                                        <p:tav tm="100000">
                                          <p:val>
                                            <p:strVal val="#ppt_x"/>
                                          </p:val>
                                        </p:tav>
                                      </p:tavLst>
                                    </p:anim>
                                    <p:anim calcmode="lin" valueType="num">
                                      <p:cBhvr>
                                        <p:cTn id="226" dur="1000" fill="hold"/>
                                        <p:tgtEl>
                                          <p:spTgt spid="46"/>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47"/>
                                        </p:tgtEl>
                                        <p:attrNameLst>
                                          <p:attrName>style.visibility</p:attrName>
                                        </p:attrNameLst>
                                      </p:cBhvr>
                                      <p:to>
                                        <p:strVal val="visible"/>
                                      </p:to>
                                    </p:set>
                                    <p:animEffect transition="in" filter="fade">
                                      <p:cBhvr>
                                        <p:cTn id="229" dur="1000"/>
                                        <p:tgtEl>
                                          <p:spTgt spid="47"/>
                                        </p:tgtEl>
                                      </p:cBhvr>
                                    </p:animEffect>
                                    <p:anim calcmode="lin" valueType="num">
                                      <p:cBhvr>
                                        <p:cTn id="230" dur="1000" fill="hold"/>
                                        <p:tgtEl>
                                          <p:spTgt spid="47"/>
                                        </p:tgtEl>
                                        <p:attrNameLst>
                                          <p:attrName>ppt_x</p:attrName>
                                        </p:attrNameLst>
                                      </p:cBhvr>
                                      <p:tavLst>
                                        <p:tav tm="0">
                                          <p:val>
                                            <p:strVal val="#ppt_x"/>
                                          </p:val>
                                        </p:tav>
                                        <p:tav tm="100000">
                                          <p:val>
                                            <p:strVal val="#ppt_x"/>
                                          </p:val>
                                        </p:tav>
                                      </p:tavLst>
                                    </p:anim>
                                    <p:anim calcmode="lin" valueType="num">
                                      <p:cBhvr>
                                        <p:cTn id="231" dur="1000" fill="hold"/>
                                        <p:tgtEl>
                                          <p:spTgt spid="47"/>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48"/>
                                        </p:tgtEl>
                                        <p:attrNameLst>
                                          <p:attrName>style.visibility</p:attrName>
                                        </p:attrNameLst>
                                      </p:cBhvr>
                                      <p:to>
                                        <p:strVal val="visible"/>
                                      </p:to>
                                    </p:set>
                                    <p:animEffect transition="in" filter="fade">
                                      <p:cBhvr>
                                        <p:cTn id="234" dur="1000"/>
                                        <p:tgtEl>
                                          <p:spTgt spid="48"/>
                                        </p:tgtEl>
                                      </p:cBhvr>
                                    </p:animEffect>
                                    <p:anim calcmode="lin" valueType="num">
                                      <p:cBhvr>
                                        <p:cTn id="235" dur="1000" fill="hold"/>
                                        <p:tgtEl>
                                          <p:spTgt spid="48"/>
                                        </p:tgtEl>
                                        <p:attrNameLst>
                                          <p:attrName>ppt_x</p:attrName>
                                        </p:attrNameLst>
                                      </p:cBhvr>
                                      <p:tavLst>
                                        <p:tav tm="0">
                                          <p:val>
                                            <p:strVal val="#ppt_x"/>
                                          </p:val>
                                        </p:tav>
                                        <p:tav tm="100000">
                                          <p:val>
                                            <p:strVal val="#ppt_x"/>
                                          </p:val>
                                        </p:tav>
                                      </p:tavLst>
                                    </p:anim>
                                    <p:anim calcmode="lin" valueType="num">
                                      <p:cBhvr>
                                        <p:cTn id="236" dur="1000" fill="hold"/>
                                        <p:tgtEl>
                                          <p:spTgt spid="48"/>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49"/>
                                        </p:tgtEl>
                                        <p:attrNameLst>
                                          <p:attrName>style.visibility</p:attrName>
                                        </p:attrNameLst>
                                      </p:cBhvr>
                                      <p:to>
                                        <p:strVal val="visible"/>
                                      </p:to>
                                    </p:set>
                                    <p:animEffect transition="in" filter="fade">
                                      <p:cBhvr>
                                        <p:cTn id="239" dur="1000"/>
                                        <p:tgtEl>
                                          <p:spTgt spid="49"/>
                                        </p:tgtEl>
                                      </p:cBhvr>
                                    </p:animEffect>
                                    <p:anim calcmode="lin" valueType="num">
                                      <p:cBhvr>
                                        <p:cTn id="240" dur="1000" fill="hold"/>
                                        <p:tgtEl>
                                          <p:spTgt spid="49"/>
                                        </p:tgtEl>
                                        <p:attrNameLst>
                                          <p:attrName>ppt_x</p:attrName>
                                        </p:attrNameLst>
                                      </p:cBhvr>
                                      <p:tavLst>
                                        <p:tav tm="0">
                                          <p:val>
                                            <p:strVal val="#ppt_x"/>
                                          </p:val>
                                        </p:tav>
                                        <p:tav tm="100000">
                                          <p:val>
                                            <p:strVal val="#ppt_x"/>
                                          </p:val>
                                        </p:tav>
                                      </p:tavLst>
                                    </p:anim>
                                    <p:anim calcmode="lin" valueType="num">
                                      <p:cBhvr>
                                        <p:cTn id="241" dur="1000" fill="hold"/>
                                        <p:tgtEl>
                                          <p:spTgt spid="49"/>
                                        </p:tgtEl>
                                        <p:attrNameLst>
                                          <p:attrName>ppt_y</p:attrName>
                                        </p:attrNameLst>
                                      </p:cBhvr>
                                      <p:tavLst>
                                        <p:tav tm="0">
                                          <p:val>
                                            <p:strVal val="#ppt_y+.1"/>
                                          </p:val>
                                        </p:tav>
                                        <p:tav tm="100000">
                                          <p:val>
                                            <p:strVal val="#ppt_y"/>
                                          </p:val>
                                        </p:tav>
                                      </p:tavLst>
                                    </p:anim>
                                  </p:childTnLst>
                                </p:cTn>
                              </p:par>
                              <p:par>
                                <p:cTn id="242" presetID="42" presetClass="entr" presetSubtype="0" fill="hold" grpId="0" nodeType="withEffect">
                                  <p:stCondLst>
                                    <p:cond delay="0"/>
                                  </p:stCondLst>
                                  <p:childTnLst>
                                    <p:set>
                                      <p:cBhvr>
                                        <p:cTn id="243" dur="1" fill="hold">
                                          <p:stCondLst>
                                            <p:cond delay="0"/>
                                          </p:stCondLst>
                                        </p:cTn>
                                        <p:tgtEl>
                                          <p:spTgt spid="50"/>
                                        </p:tgtEl>
                                        <p:attrNameLst>
                                          <p:attrName>style.visibility</p:attrName>
                                        </p:attrNameLst>
                                      </p:cBhvr>
                                      <p:to>
                                        <p:strVal val="visible"/>
                                      </p:to>
                                    </p:set>
                                    <p:animEffect transition="in" filter="fade">
                                      <p:cBhvr>
                                        <p:cTn id="244" dur="1000"/>
                                        <p:tgtEl>
                                          <p:spTgt spid="50"/>
                                        </p:tgtEl>
                                      </p:cBhvr>
                                    </p:animEffect>
                                    <p:anim calcmode="lin" valueType="num">
                                      <p:cBhvr>
                                        <p:cTn id="245" dur="1000" fill="hold"/>
                                        <p:tgtEl>
                                          <p:spTgt spid="50"/>
                                        </p:tgtEl>
                                        <p:attrNameLst>
                                          <p:attrName>ppt_x</p:attrName>
                                        </p:attrNameLst>
                                      </p:cBhvr>
                                      <p:tavLst>
                                        <p:tav tm="0">
                                          <p:val>
                                            <p:strVal val="#ppt_x"/>
                                          </p:val>
                                        </p:tav>
                                        <p:tav tm="100000">
                                          <p:val>
                                            <p:strVal val="#ppt_x"/>
                                          </p:val>
                                        </p:tav>
                                      </p:tavLst>
                                    </p:anim>
                                    <p:anim calcmode="lin" valueType="num">
                                      <p:cBhvr>
                                        <p:cTn id="246" dur="1000" fill="hold"/>
                                        <p:tgtEl>
                                          <p:spTgt spid="50"/>
                                        </p:tgtEl>
                                        <p:attrNameLst>
                                          <p:attrName>ppt_y</p:attrName>
                                        </p:attrNameLst>
                                      </p:cBhvr>
                                      <p:tavLst>
                                        <p:tav tm="0">
                                          <p:val>
                                            <p:strVal val="#ppt_y+.1"/>
                                          </p:val>
                                        </p:tav>
                                        <p:tav tm="100000">
                                          <p:val>
                                            <p:strVal val="#ppt_y"/>
                                          </p:val>
                                        </p:tav>
                                      </p:tavLst>
                                    </p:anim>
                                  </p:childTnLst>
                                </p:cTn>
                              </p:par>
                              <p:par>
                                <p:cTn id="247" presetID="42" presetClass="entr" presetSubtype="0" fill="hold" grpId="0" nodeType="withEffect">
                                  <p:stCondLst>
                                    <p:cond delay="0"/>
                                  </p:stCondLst>
                                  <p:childTnLst>
                                    <p:set>
                                      <p:cBhvr>
                                        <p:cTn id="248" dur="1" fill="hold">
                                          <p:stCondLst>
                                            <p:cond delay="0"/>
                                          </p:stCondLst>
                                        </p:cTn>
                                        <p:tgtEl>
                                          <p:spTgt spid="51"/>
                                        </p:tgtEl>
                                        <p:attrNameLst>
                                          <p:attrName>style.visibility</p:attrName>
                                        </p:attrNameLst>
                                      </p:cBhvr>
                                      <p:to>
                                        <p:strVal val="visible"/>
                                      </p:to>
                                    </p:set>
                                    <p:animEffect transition="in" filter="fade">
                                      <p:cBhvr>
                                        <p:cTn id="249" dur="1000"/>
                                        <p:tgtEl>
                                          <p:spTgt spid="51"/>
                                        </p:tgtEl>
                                      </p:cBhvr>
                                    </p:animEffect>
                                    <p:anim calcmode="lin" valueType="num">
                                      <p:cBhvr>
                                        <p:cTn id="250" dur="1000" fill="hold"/>
                                        <p:tgtEl>
                                          <p:spTgt spid="51"/>
                                        </p:tgtEl>
                                        <p:attrNameLst>
                                          <p:attrName>ppt_x</p:attrName>
                                        </p:attrNameLst>
                                      </p:cBhvr>
                                      <p:tavLst>
                                        <p:tav tm="0">
                                          <p:val>
                                            <p:strVal val="#ppt_x"/>
                                          </p:val>
                                        </p:tav>
                                        <p:tav tm="100000">
                                          <p:val>
                                            <p:strVal val="#ppt_x"/>
                                          </p:val>
                                        </p:tav>
                                      </p:tavLst>
                                    </p:anim>
                                    <p:anim calcmode="lin" valueType="num">
                                      <p:cBhvr>
                                        <p:cTn id="251" dur="1000" fill="hold"/>
                                        <p:tgtEl>
                                          <p:spTgt spid="51"/>
                                        </p:tgtEl>
                                        <p:attrNameLst>
                                          <p:attrName>ppt_y</p:attrName>
                                        </p:attrNameLst>
                                      </p:cBhvr>
                                      <p:tavLst>
                                        <p:tav tm="0">
                                          <p:val>
                                            <p:strVal val="#ppt_y+.1"/>
                                          </p:val>
                                        </p:tav>
                                        <p:tav tm="100000">
                                          <p:val>
                                            <p:strVal val="#ppt_y"/>
                                          </p:val>
                                        </p:tav>
                                      </p:tavLst>
                                    </p:anim>
                                  </p:childTnLst>
                                </p:cTn>
                              </p:par>
                              <p:par>
                                <p:cTn id="252" presetID="42" presetClass="entr" presetSubtype="0" fill="hold" grpId="0" nodeType="withEffect">
                                  <p:stCondLst>
                                    <p:cond delay="0"/>
                                  </p:stCondLst>
                                  <p:childTnLst>
                                    <p:set>
                                      <p:cBhvr>
                                        <p:cTn id="253" dur="1" fill="hold">
                                          <p:stCondLst>
                                            <p:cond delay="0"/>
                                          </p:stCondLst>
                                        </p:cTn>
                                        <p:tgtEl>
                                          <p:spTgt spid="52"/>
                                        </p:tgtEl>
                                        <p:attrNameLst>
                                          <p:attrName>style.visibility</p:attrName>
                                        </p:attrNameLst>
                                      </p:cBhvr>
                                      <p:to>
                                        <p:strVal val="visible"/>
                                      </p:to>
                                    </p:set>
                                    <p:animEffect transition="in" filter="fade">
                                      <p:cBhvr>
                                        <p:cTn id="254" dur="1000"/>
                                        <p:tgtEl>
                                          <p:spTgt spid="52"/>
                                        </p:tgtEl>
                                      </p:cBhvr>
                                    </p:animEffect>
                                    <p:anim calcmode="lin" valueType="num">
                                      <p:cBhvr>
                                        <p:cTn id="255" dur="1000" fill="hold"/>
                                        <p:tgtEl>
                                          <p:spTgt spid="52"/>
                                        </p:tgtEl>
                                        <p:attrNameLst>
                                          <p:attrName>ppt_x</p:attrName>
                                        </p:attrNameLst>
                                      </p:cBhvr>
                                      <p:tavLst>
                                        <p:tav tm="0">
                                          <p:val>
                                            <p:strVal val="#ppt_x"/>
                                          </p:val>
                                        </p:tav>
                                        <p:tav tm="100000">
                                          <p:val>
                                            <p:strVal val="#ppt_x"/>
                                          </p:val>
                                        </p:tav>
                                      </p:tavLst>
                                    </p:anim>
                                    <p:anim calcmode="lin" valueType="num">
                                      <p:cBhvr>
                                        <p:cTn id="256" dur="1000" fill="hold"/>
                                        <p:tgtEl>
                                          <p:spTgt spid="52"/>
                                        </p:tgtEl>
                                        <p:attrNameLst>
                                          <p:attrName>ppt_y</p:attrName>
                                        </p:attrNameLst>
                                      </p:cBhvr>
                                      <p:tavLst>
                                        <p:tav tm="0">
                                          <p:val>
                                            <p:strVal val="#ppt_y+.1"/>
                                          </p:val>
                                        </p:tav>
                                        <p:tav tm="100000">
                                          <p:val>
                                            <p:strVal val="#ppt_y"/>
                                          </p:val>
                                        </p:tav>
                                      </p:tavLst>
                                    </p:anim>
                                  </p:childTnLst>
                                </p:cTn>
                              </p:par>
                              <p:par>
                                <p:cTn id="257" presetID="42" presetClass="entr" presetSubtype="0" fill="hold" grpId="0" nodeType="withEffect">
                                  <p:stCondLst>
                                    <p:cond delay="0"/>
                                  </p:stCondLst>
                                  <p:childTnLst>
                                    <p:set>
                                      <p:cBhvr>
                                        <p:cTn id="258" dur="1" fill="hold">
                                          <p:stCondLst>
                                            <p:cond delay="0"/>
                                          </p:stCondLst>
                                        </p:cTn>
                                        <p:tgtEl>
                                          <p:spTgt spid="53"/>
                                        </p:tgtEl>
                                        <p:attrNameLst>
                                          <p:attrName>style.visibility</p:attrName>
                                        </p:attrNameLst>
                                      </p:cBhvr>
                                      <p:to>
                                        <p:strVal val="visible"/>
                                      </p:to>
                                    </p:set>
                                    <p:animEffect transition="in" filter="fade">
                                      <p:cBhvr>
                                        <p:cTn id="259" dur="1000"/>
                                        <p:tgtEl>
                                          <p:spTgt spid="53"/>
                                        </p:tgtEl>
                                      </p:cBhvr>
                                    </p:animEffect>
                                    <p:anim calcmode="lin" valueType="num">
                                      <p:cBhvr>
                                        <p:cTn id="260" dur="1000" fill="hold"/>
                                        <p:tgtEl>
                                          <p:spTgt spid="53"/>
                                        </p:tgtEl>
                                        <p:attrNameLst>
                                          <p:attrName>ppt_x</p:attrName>
                                        </p:attrNameLst>
                                      </p:cBhvr>
                                      <p:tavLst>
                                        <p:tav tm="0">
                                          <p:val>
                                            <p:strVal val="#ppt_x"/>
                                          </p:val>
                                        </p:tav>
                                        <p:tav tm="100000">
                                          <p:val>
                                            <p:strVal val="#ppt_x"/>
                                          </p:val>
                                        </p:tav>
                                      </p:tavLst>
                                    </p:anim>
                                    <p:anim calcmode="lin" valueType="num">
                                      <p:cBhvr>
                                        <p:cTn id="261" dur="1000" fill="hold"/>
                                        <p:tgtEl>
                                          <p:spTgt spid="53"/>
                                        </p:tgtEl>
                                        <p:attrNameLst>
                                          <p:attrName>ppt_y</p:attrName>
                                        </p:attrNameLst>
                                      </p:cBhvr>
                                      <p:tavLst>
                                        <p:tav tm="0">
                                          <p:val>
                                            <p:strVal val="#ppt_y+.1"/>
                                          </p:val>
                                        </p:tav>
                                        <p:tav tm="100000">
                                          <p:val>
                                            <p:strVal val="#ppt_y"/>
                                          </p:val>
                                        </p:tav>
                                      </p:tavLst>
                                    </p:anim>
                                  </p:childTnLst>
                                </p:cTn>
                              </p:par>
                              <p:par>
                                <p:cTn id="262" presetID="42" presetClass="entr" presetSubtype="0" fill="hold" grpId="0" nodeType="withEffect">
                                  <p:stCondLst>
                                    <p:cond delay="0"/>
                                  </p:stCondLst>
                                  <p:childTnLst>
                                    <p:set>
                                      <p:cBhvr>
                                        <p:cTn id="263" dur="1" fill="hold">
                                          <p:stCondLst>
                                            <p:cond delay="0"/>
                                          </p:stCondLst>
                                        </p:cTn>
                                        <p:tgtEl>
                                          <p:spTgt spid="54"/>
                                        </p:tgtEl>
                                        <p:attrNameLst>
                                          <p:attrName>style.visibility</p:attrName>
                                        </p:attrNameLst>
                                      </p:cBhvr>
                                      <p:to>
                                        <p:strVal val="visible"/>
                                      </p:to>
                                    </p:set>
                                    <p:animEffect transition="in" filter="fade">
                                      <p:cBhvr>
                                        <p:cTn id="264" dur="1000"/>
                                        <p:tgtEl>
                                          <p:spTgt spid="54"/>
                                        </p:tgtEl>
                                      </p:cBhvr>
                                    </p:animEffect>
                                    <p:anim calcmode="lin" valueType="num">
                                      <p:cBhvr>
                                        <p:cTn id="265" dur="1000" fill="hold"/>
                                        <p:tgtEl>
                                          <p:spTgt spid="54"/>
                                        </p:tgtEl>
                                        <p:attrNameLst>
                                          <p:attrName>ppt_x</p:attrName>
                                        </p:attrNameLst>
                                      </p:cBhvr>
                                      <p:tavLst>
                                        <p:tav tm="0">
                                          <p:val>
                                            <p:strVal val="#ppt_x"/>
                                          </p:val>
                                        </p:tav>
                                        <p:tav tm="100000">
                                          <p:val>
                                            <p:strVal val="#ppt_x"/>
                                          </p:val>
                                        </p:tav>
                                      </p:tavLst>
                                    </p:anim>
                                    <p:anim calcmode="lin" valueType="num">
                                      <p:cBhvr>
                                        <p:cTn id="266" dur="1000" fill="hold"/>
                                        <p:tgtEl>
                                          <p:spTgt spid="54"/>
                                        </p:tgtEl>
                                        <p:attrNameLst>
                                          <p:attrName>ppt_y</p:attrName>
                                        </p:attrNameLst>
                                      </p:cBhvr>
                                      <p:tavLst>
                                        <p:tav tm="0">
                                          <p:val>
                                            <p:strVal val="#ppt_y+.1"/>
                                          </p:val>
                                        </p:tav>
                                        <p:tav tm="100000">
                                          <p:val>
                                            <p:strVal val="#ppt_y"/>
                                          </p:val>
                                        </p:tav>
                                      </p:tavLst>
                                    </p:anim>
                                  </p:childTnLst>
                                </p:cTn>
                              </p:par>
                              <p:par>
                                <p:cTn id="267" presetID="42" presetClass="entr" presetSubtype="0" fill="hold" grpId="0" nodeType="withEffect">
                                  <p:stCondLst>
                                    <p:cond delay="0"/>
                                  </p:stCondLst>
                                  <p:childTnLst>
                                    <p:set>
                                      <p:cBhvr>
                                        <p:cTn id="268" dur="1" fill="hold">
                                          <p:stCondLst>
                                            <p:cond delay="0"/>
                                          </p:stCondLst>
                                        </p:cTn>
                                        <p:tgtEl>
                                          <p:spTgt spid="55"/>
                                        </p:tgtEl>
                                        <p:attrNameLst>
                                          <p:attrName>style.visibility</p:attrName>
                                        </p:attrNameLst>
                                      </p:cBhvr>
                                      <p:to>
                                        <p:strVal val="visible"/>
                                      </p:to>
                                    </p:set>
                                    <p:animEffect transition="in" filter="fade">
                                      <p:cBhvr>
                                        <p:cTn id="269" dur="1000"/>
                                        <p:tgtEl>
                                          <p:spTgt spid="55"/>
                                        </p:tgtEl>
                                      </p:cBhvr>
                                    </p:animEffect>
                                    <p:anim calcmode="lin" valueType="num">
                                      <p:cBhvr>
                                        <p:cTn id="270" dur="1000" fill="hold"/>
                                        <p:tgtEl>
                                          <p:spTgt spid="55"/>
                                        </p:tgtEl>
                                        <p:attrNameLst>
                                          <p:attrName>ppt_x</p:attrName>
                                        </p:attrNameLst>
                                      </p:cBhvr>
                                      <p:tavLst>
                                        <p:tav tm="0">
                                          <p:val>
                                            <p:strVal val="#ppt_x"/>
                                          </p:val>
                                        </p:tav>
                                        <p:tav tm="100000">
                                          <p:val>
                                            <p:strVal val="#ppt_x"/>
                                          </p:val>
                                        </p:tav>
                                      </p:tavLst>
                                    </p:anim>
                                    <p:anim calcmode="lin" valueType="num">
                                      <p:cBhvr>
                                        <p:cTn id="271" dur="1000" fill="hold"/>
                                        <p:tgtEl>
                                          <p:spTgt spid="55"/>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56"/>
                                        </p:tgtEl>
                                        <p:attrNameLst>
                                          <p:attrName>style.visibility</p:attrName>
                                        </p:attrNameLst>
                                      </p:cBhvr>
                                      <p:to>
                                        <p:strVal val="visible"/>
                                      </p:to>
                                    </p:set>
                                    <p:animEffect transition="in" filter="fade">
                                      <p:cBhvr>
                                        <p:cTn id="274" dur="1000"/>
                                        <p:tgtEl>
                                          <p:spTgt spid="56"/>
                                        </p:tgtEl>
                                      </p:cBhvr>
                                    </p:animEffect>
                                    <p:anim calcmode="lin" valueType="num">
                                      <p:cBhvr>
                                        <p:cTn id="275" dur="1000" fill="hold"/>
                                        <p:tgtEl>
                                          <p:spTgt spid="56"/>
                                        </p:tgtEl>
                                        <p:attrNameLst>
                                          <p:attrName>ppt_x</p:attrName>
                                        </p:attrNameLst>
                                      </p:cBhvr>
                                      <p:tavLst>
                                        <p:tav tm="0">
                                          <p:val>
                                            <p:strVal val="#ppt_x"/>
                                          </p:val>
                                        </p:tav>
                                        <p:tav tm="100000">
                                          <p:val>
                                            <p:strVal val="#ppt_x"/>
                                          </p:val>
                                        </p:tav>
                                      </p:tavLst>
                                    </p:anim>
                                    <p:anim calcmode="lin" valueType="num">
                                      <p:cBhvr>
                                        <p:cTn id="276" dur="1000" fill="hold"/>
                                        <p:tgtEl>
                                          <p:spTgt spid="56"/>
                                        </p:tgtEl>
                                        <p:attrNameLst>
                                          <p:attrName>ppt_y</p:attrName>
                                        </p:attrNameLst>
                                      </p:cBhvr>
                                      <p:tavLst>
                                        <p:tav tm="0">
                                          <p:val>
                                            <p:strVal val="#ppt_y+.1"/>
                                          </p:val>
                                        </p:tav>
                                        <p:tav tm="100000">
                                          <p:val>
                                            <p:strVal val="#ppt_y"/>
                                          </p:val>
                                        </p:tav>
                                      </p:tavLst>
                                    </p:anim>
                                  </p:childTnLst>
                                </p:cTn>
                              </p:par>
                              <p:par>
                                <p:cTn id="277" presetID="42" presetClass="entr" presetSubtype="0" fill="hold" grpId="0" nodeType="withEffect">
                                  <p:stCondLst>
                                    <p:cond delay="0"/>
                                  </p:stCondLst>
                                  <p:childTnLst>
                                    <p:set>
                                      <p:cBhvr>
                                        <p:cTn id="278" dur="1" fill="hold">
                                          <p:stCondLst>
                                            <p:cond delay="0"/>
                                          </p:stCondLst>
                                        </p:cTn>
                                        <p:tgtEl>
                                          <p:spTgt spid="57"/>
                                        </p:tgtEl>
                                        <p:attrNameLst>
                                          <p:attrName>style.visibility</p:attrName>
                                        </p:attrNameLst>
                                      </p:cBhvr>
                                      <p:to>
                                        <p:strVal val="visible"/>
                                      </p:to>
                                    </p:set>
                                    <p:animEffect transition="in" filter="fade">
                                      <p:cBhvr>
                                        <p:cTn id="279" dur="1000"/>
                                        <p:tgtEl>
                                          <p:spTgt spid="57"/>
                                        </p:tgtEl>
                                      </p:cBhvr>
                                    </p:animEffect>
                                    <p:anim calcmode="lin" valueType="num">
                                      <p:cBhvr>
                                        <p:cTn id="280" dur="1000" fill="hold"/>
                                        <p:tgtEl>
                                          <p:spTgt spid="57"/>
                                        </p:tgtEl>
                                        <p:attrNameLst>
                                          <p:attrName>ppt_x</p:attrName>
                                        </p:attrNameLst>
                                      </p:cBhvr>
                                      <p:tavLst>
                                        <p:tav tm="0">
                                          <p:val>
                                            <p:strVal val="#ppt_x"/>
                                          </p:val>
                                        </p:tav>
                                        <p:tav tm="100000">
                                          <p:val>
                                            <p:strVal val="#ppt_x"/>
                                          </p:val>
                                        </p:tav>
                                      </p:tavLst>
                                    </p:anim>
                                    <p:anim calcmode="lin" valueType="num">
                                      <p:cBhvr>
                                        <p:cTn id="281" dur="1000" fill="hold"/>
                                        <p:tgtEl>
                                          <p:spTgt spid="57"/>
                                        </p:tgtEl>
                                        <p:attrNameLst>
                                          <p:attrName>ppt_y</p:attrName>
                                        </p:attrNameLst>
                                      </p:cBhvr>
                                      <p:tavLst>
                                        <p:tav tm="0">
                                          <p:val>
                                            <p:strVal val="#ppt_y+.1"/>
                                          </p:val>
                                        </p:tav>
                                        <p:tav tm="100000">
                                          <p:val>
                                            <p:strVal val="#ppt_y"/>
                                          </p:val>
                                        </p:tav>
                                      </p:tavLst>
                                    </p:anim>
                                  </p:childTnLst>
                                </p:cTn>
                              </p:par>
                              <p:par>
                                <p:cTn id="282" presetID="42" presetClass="entr" presetSubtype="0" fill="hold" grpId="0" nodeType="withEffect">
                                  <p:stCondLst>
                                    <p:cond delay="0"/>
                                  </p:stCondLst>
                                  <p:childTnLst>
                                    <p:set>
                                      <p:cBhvr>
                                        <p:cTn id="283" dur="1" fill="hold">
                                          <p:stCondLst>
                                            <p:cond delay="0"/>
                                          </p:stCondLst>
                                        </p:cTn>
                                        <p:tgtEl>
                                          <p:spTgt spid="58"/>
                                        </p:tgtEl>
                                        <p:attrNameLst>
                                          <p:attrName>style.visibility</p:attrName>
                                        </p:attrNameLst>
                                      </p:cBhvr>
                                      <p:to>
                                        <p:strVal val="visible"/>
                                      </p:to>
                                    </p:set>
                                    <p:animEffect transition="in" filter="fade">
                                      <p:cBhvr>
                                        <p:cTn id="284" dur="1000"/>
                                        <p:tgtEl>
                                          <p:spTgt spid="58"/>
                                        </p:tgtEl>
                                      </p:cBhvr>
                                    </p:animEffect>
                                    <p:anim calcmode="lin" valueType="num">
                                      <p:cBhvr>
                                        <p:cTn id="285" dur="1000" fill="hold"/>
                                        <p:tgtEl>
                                          <p:spTgt spid="58"/>
                                        </p:tgtEl>
                                        <p:attrNameLst>
                                          <p:attrName>ppt_x</p:attrName>
                                        </p:attrNameLst>
                                      </p:cBhvr>
                                      <p:tavLst>
                                        <p:tav tm="0">
                                          <p:val>
                                            <p:strVal val="#ppt_x"/>
                                          </p:val>
                                        </p:tav>
                                        <p:tav tm="100000">
                                          <p:val>
                                            <p:strVal val="#ppt_x"/>
                                          </p:val>
                                        </p:tav>
                                      </p:tavLst>
                                    </p:anim>
                                    <p:anim calcmode="lin" valueType="num">
                                      <p:cBhvr>
                                        <p:cTn id="286" dur="1000" fill="hold"/>
                                        <p:tgtEl>
                                          <p:spTgt spid="58"/>
                                        </p:tgtEl>
                                        <p:attrNameLst>
                                          <p:attrName>ppt_y</p:attrName>
                                        </p:attrNameLst>
                                      </p:cBhvr>
                                      <p:tavLst>
                                        <p:tav tm="0">
                                          <p:val>
                                            <p:strVal val="#ppt_y+.1"/>
                                          </p:val>
                                        </p:tav>
                                        <p:tav tm="100000">
                                          <p:val>
                                            <p:strVal val="#ppt_y"/>
                                          </p:val>
                                        </p:tav>
                                      </p:tavLst>
                                    </p:anim>
                                  </p:childTnLst>
                                </p:cTn>
                              </p:par>
                              <p:par>
                                <p:cTn id="287" presetID="42" presetClass="entr" presetSubtype="0" fill="hold" grpId="0" nodeType="withEffect">
                                  <p:stCondLst>
                                    <p:cond delay="0"/>
                                  </p:stCondLst>
                                  <p:childTnLst>
                                    <p:set>
                                      <p:cBhvr>
                                        <p:cTn id="288" dur="1" fill="hold">
                                          <p:stCondLst>
                                            <p:cond delay="0"/>
                                          </p:stCondLst>
                                        </p:cTn>
                                        <p:tgtEl>
                                          <p:spTgt spid="59"/>
                                        </p:tgtEl>
                                        <p:attrNameLst>
                                          <p:attrName>style.visibility</p:attrName>
                                        </p:attrNameLst>
                                      </p:cBhvr>
                                      <p:to>
                                        <p:strVal val="visible"/>
                                      </p:to>
                                    </p:set>
                                    <p:animEffect transition="in" filter="fade">
                                      <p:cBhvr>
                                        <p:cTn id="289" dur="1000"/>
                                        <p:tgtEl>
                                          <p:spTgt spid="59"/>
                                        </p:tgtEl>
                                      </p:cBhvr>
                                    </p:animEffect>
                                    <p:anim calcmode="lin" valueType="num">
                                      <p:cBhvr>
                                        <p:cTn id="290" dur="1000" fill="hold"/>
                                        <p:tgtEl>
                                          <p:spTgt spid="59"/>
                                        </p:tgtEl>
                                        <p:attrNameLst>
                                          <p:attrName>ppt_x</p:attrName>
                                        </p:attrNameLst>
                                      </p:cBhvr>
                                      <p:tavLst>
                                        <p:tav tm="0">
                                          <p:val>
                                            <p:strVal val="#ppt_x"/>
                                          </p:val>
                                        </p:tav>
                                        <p:tav tm="100000">
                                          <p:val>
                                            <p:strVal val="#ppt_x"/>
                                          </p:val>
                                        </p:tav>
                                      </p:tavLst>
                                    </p:anim>
                                    <p:anim calcmode="lin" valueType="num">
                                      <p:cBhvr>
                                        <p:cTn id="291" dur="1000" fill="hold"/>
                                        <p:tgtEl>
                                          <p:spTgt spid="59"/>
                                        </p:tgtEl>
                                        <p:attrNameLst>
                                          <p:attrName>ppt_y</p:attrName>
                                        </p:attrNameLst>
                                      </p:cBhvr>
                                      <p:tavLst>
                                        <p:tav tm="0">
                                          <p:val>
                                            <p:strVal val="#ppt_y+.1"/>
                                          </p:val>
                                        </p:tav>
                                        <p:tav tm="100000">
                                          <p:val>
                                            <p:strVal val="#ppt_y"/>
                                          </p:val>
                                        </p:tav>
                                      </p:tavLst>
                                    </p:anim>
                                  </p:childTnLst>
                                </p:cTn>
                              </p:par>
                              <p:par>
                                <p:cTn id="292" presetID="42" presetClass="entr" presetSubtype="0" fill="hold" grpId="0" nodeType="withEffect">
                                  <p:stCondLst>
                                    <p:cond delay="0"/>
                                  </p:stCondLst>
                                  <p:childTnLst>
                                    <p:set>
                                      <p:cBhvr>
                                        <p:cTn id="293" dur="1" fill="hold">
                                          <p:stCondLst>
                                            <p:cond delay="0"/>
                                          </p:stCondLst>
                                        </p:cTn>
                                        <p:tgtEl>
                                          <p:spTgt spid="60"/>
                                        </p:tgtEl>
                                        <p:attrNameLst>
                                          <p:attrName>style.visibility</p:attrName>
                                        </p:attrNameLst>
                                      </p:cBhvr>
                                      <p:to>
                                        <p:strVal val="visible"/>
                                      </p:to>
                                    </p:set>
                                    <p:animEffect transition="in" filter="fade">
                                      <p:cBhvr>
                                        <p:cTn id="294" dur="1000"/>
                                        <p:tgtEl>
                                          <p:spTgt spid="60"/>
                                        </p:tgtEl>
                                      </p:cBhvr>
                                    </p:animEffect>
                                    <p:anim calcmode="lin" valueType="num">
                                      <p:cBhvr>
                                        <p:cTn id="295" dur="1000" fill="hold"/>
                                        <p:tgtEl>
                                          <p:spTgt spid="60"/>
                                        </p:tgtEl>
                                        <p:attrNameLst>
                                          <p:attrName>ppt_x</p:attrName>
                                        </p:attrNameLst>
                                      </p:cBhvr>
                                      <p:tavLst>
                                        <p:tav tm="0">
                                          <p:val>
                                            <p:strVal val="#ppt_x"/>
                                          </p:val>
                                        </p:tav>
                                        <p:tav tm="100000">
                                          <p:val>
                                            <p:strVal val="#ppt_x"/>
                                          </p:val>
                                        </p:tav>
                                      </p:tavLst>
                                    </p:anim>
                                    <p:anim calcmode="lin" valueType="num">
                                      <p:cBhvr>
                                        <p:cTn id="296" dur="1000" fill="hold"/>
                                        <p:tgtEl>
                                          <p:spTgt spid="60"/>
                                        </p:tgtEl>
                                        <p:attrNameLst>
                                          <p:attrName>ppt_y</p:attrName>
                                        </p:attrNameLst>
                                      </p:cBhvr>
                                      <p:tavLst>
                                        <p:tav tm="0">
                                          <p:val>
                                            <p:strVal val="#ppt_y+.1"/>
                                          </p:val>
                                        </p:tav>
                                        <p:tav tm="100000">
                                          <p:val>
                                            <p:strVal val="#ppt_y"/>
                                          </p:val>
                                        </p:tav>
                                      </p:tavLst>
                                    </p:anim>
                                  </p:childTnLst>
                                </p:cTn>
                              </p:par>
                              <p:par>
                                <p:cTn id="297" presetID="42" presetClass="entr" presetSubtype="0" fill="hold" grpId="0" nodeType="withEffect">
                                  <p:stCondLst>
                                    <p:cond delay="0"/>
                                  </p:stCondLst>
                                  <p:childTnLst>
                                    <p:set>
                                      <p:cBhvr>
                                        <p:cTn id="298" dur="1" fill="hold">
                                          <p:stCondLst>
                                            <p:cond delay="0"/>
                                          </p:stCondLst>
                                        </p:cTn>
                                        <p:tgtEl>
                                          <p:spTgt spid="61"/>
                                        </p:tgtEl>
                                        <p:attrNameLst>
                                          <p:attrName>style.visibility</p:attrName>
                                        </p:attrNameLst>
                                      </p:cBhvr>
                                      <p:to>
                                        <p:strVal val="visible"/>
                                      </p:to>
                                    </p:set>
                                    <p:animEffect transition="in" filter="fade">
                                      <p:cBhvr>
                                        <p:cTn id="299" dur="1000"/>
                                        <p:tgtEl>
                                          <p:spTgt spid="61"/>
                                        </p:tgtEl>
                                      </p:cBhvr>
                                    </p:animEffect>
                                    <p:anim calcmode="lin" valueType="num">
                                      <p:cBhvr>
                                        <p:cTn id="300" dur="1000" fill="hold"/>
                                        <p:tgtEl>
                                          <p:spTgt spid="61"/>
                                        </p:tgtEl>
                                        <p:attrNameLst>
                                          <p:attrName>ppt_x</p:attrName>
                                        </p:attrNameLst>
                                      </p:cBhvr>
                                      <p:tavLst>
                                        <p:tav tm="0">
                                          <p:val>
                                            <p:strVal val="#ppt_x"/>
                                          </p:val>
                                        </p:tav>
                                        <p:tav tm="100000">
                                          <p:val>
                                            <p:strVal val="#ppt_x"/>
                                          </p:val>
                                        </p:tav>
                                      </p:tavLst>
                                    </p:anim>
                                    <p:anim calcmode="lin" valueType="num">
                                      <p:cBhvr>
                                        <p:cTn id="301" dur="1000" fill="hold"/>
                                        <p:tgtEl>
                                          <p:spTgt spid="61"/>
                                        </p:tgtEl>
                                        <p:attrNameLst>
                                          <p:attrName>ppt_y</p:attrName>
                                        </p:attrNameLst>
                                      </p:cBhvr>
                                      <p:tavLst>
                                        <p:tav tm="0">
                                          <p:val>
                                            <p:strVal val="#ppt_y+.1"/>
                                          </p:val>
                                        </p:tav>
                                        <p:tav tm="100000">
                                          <p:val>
                                            <p:strVal val="#ppt_y"/>
                                          </p:val>
                                        </p:tav>
                                      </p:tavLst>
                                    </p:anim>
                                  </p:childTnLst>
                                </p:cTn>
                              </p:par>
                              <p:par>
                                <p:cTn id="302" presetID="42" presetClass="entr" presetSubtype="0" fill="hold" grpId="0" nodeType="withEffect">
                                  <p:stCondLst>
                                    <p:cond delay="0"/>
                                  </p:stCondLst>
                                  <p:childTnLst>
                                    <p:set>
                                      <p:cBhvr>
                                        <p:cTn id="303" dur="1" fill="hold">
                                          <p:stCondLst>
                                            <p:cond delay="0"/>
                                          </p:stCondLst>
                                        </p:cTn>
                                        <p:tgtEl>
                                          <p:spTgt spid="62"/>
                                        </p:tgtEl>
                                        <p:attrNameLst>
                                          <p:attrName>style.visibility</p:attrName>
                                        </p:attrNameLst>
                                      </p:cBhvr>
                                      <p:to>
                                        <p:strVal val="visible"/>
                                      </p:to>
                                    </p:set>
                                    <p:animEffect transition="in" filter="fade">
                                      <p:cBhvr>
                                        <p:cTn id="304" dur="1000"/>
                                        <p:tgtEl>
                                          <p:spTgt spid="62"/>
                                        </p:tgtEl>
                                      </p:cBhvr>
                                    </p:animEffect>
                                    <p:anim calcmode="lin" valueType="num">
                                      <p:cBhvr>
                                        <p:cTn id="305" dur="1000" fill="hold"/>
                                        <p:tgtEl>
                                          <p:spTgt spid="62"/>
                                        </p:tgtEl>
                                        <p:attrNameLst>
                                          <p:attrName>ppt_x</p:attrName>
                                        </p:attrNameLst>
                                      </p:cBhvr>
                                      <p:tavLst>
                                        <p:tav tm="0">
                                          <p:val>
                                            <p:strVal val="#ppt_x"/>
                                          </p:val>
                                        </p:tav>
                                        <p:tav tm="100000">
                                          <p:val>
                                            <p:strVal val="#ppt_x"/>
                                          </p:val>
                                        </p:tav>
                                      </p:tavLst>
                                    </p:anim>
                                    <p:anim calcmode="lin" valueType="num">
                                      <p:cBhvr>
                                        <p:cTn id="306" dur="1000" fill="hold"/>
                                        <p:tgtEl>
                                          <p:spTgt spid="62"/>
                                        </p:tgtEl>
                                        <p:attrNameLst>
                                          <p:attrName>ppt_y</p:attrName>
                                        </p:attrNameLst>
                                      </p:cBhvr>
                                      <p:tavLst>
                                        <p:tav tm="0">
                                          <p:val>
                                            <p:strVal val="#ppt_y+.1"/>
                                          </p:val>
                                        </p:tav>
                                        <p:tav tm="100000">
                                          <p:val>
                                            <p:strVal val="#ppt_y"/>
                                          </p:val>
                                        </p:tav>
                                      </p:tavLst>
                                    </p:anim>
                                  </p:childTnLst>
                                </p:cTn>
                              </p:par>
                              <p:par>
                                <p:cTn id="307" presetID="42" presetClass="entr" presetSubtype="0" fill="hold" grpId="0" nodeType="withEffect">
                                  <p:stCondLst>
                                    <p:cond delay="0"/>
                                  </p:stCondLst>
                                  <p:childTnLst>
                                    <p:set>
                                      <p:cBhvr>
                                        <p:cTn id="308" dur="1" fill="hold">
                                          <p:stCondLst>
                                            <p:cond delay="0"/>
                                          </p:stCondLst>
                                        </p:cTn>
                                        <p:tgtEl>
                                          <p:spTgt spid="63"/>
                                        </p:tgtEl>
                                        <p:attrNameLst>
                                          <p:attrName>style.visibility</p:attrName>
                                        </p:attrNameLst>
                                      </p:cBhvr>
                                      <p:to>
                                        <p:strVal val="visible"/>
                                      </p:to>
                                    </p:set>
                                    <p:animEffect transition="in" filter="fade">
                                      <p:cBhvr>
                                        <p:cTn id="309" dur="1000"/>
                                        <p:tgtEl>
                                          <p:spTgt spid="63"/>
                                        </p:tgtEl>
                                      </p:cBhvr>
                                    </p:animEffect>
                                    <p:anim calcmode="lin" valueType="num">
                                      <p:cBhvr>
                                        <p:cTn id="310" dur="1000" fill="hold"/>
                                        <p:tgtEl>
                                          <p:spTgt spid="63"/>
                                        </p:tgtEl>
                                        <p:attrNameLst>
                                          <p:attrName>ppt_x</p:attrName>
                                        </p:attrNameLst>
                                      </p:cBhvr>
                                      <p:tavLst>
                                        <p:tav tm="0">
                                          <p:val>
                                            <p:strVal val="#ppt_x"/>
                                          </p:val>
                                        </p:tav>
                                        <p:tav tm="100000">
                                          <p:val>
                                            <p:strVal val="#ppt_x"/>
                                          </p:val>
                                        </p:tav>
                                      </p:tavLst>
                                    </p:anim>
                                    <p:anim calcmode="lin" valueType="num">
                                      <p:cBhvr>
                                        <p:cTn id="311" dur="1000" fill="hold"/>
                                        <p:tgtEl>
                                          <p:spTgt spid="63"/>
                                        </p:tgtEl>
                                        <p:attrNameLst>
                                          <p:attrName>ppt_y</p:attrName>
                                        </p:attrNameLst>
                                      </p:cBhvr>
                                      <p:tavLst>
                                        <p:tav tm="0">
                                          <p:val>
                                            <p:strVal val="#ppt_y+.1"/>
                                          </p:val>
                                        </p:tav>
                                        <p:tav tm="100000">
                                          <p:val>
                                            <p:strVal val="#ppt_y"/>
                                          </p:val>
                                        </p:tav>
                                      </p:tavLst>
                                    </p:anim>
                                  </p:childTnLst>
                                </p:cTn>
                              </p:par>
                              <p:par>
                                <p:cTn id="312" presetID="42" presetClass="entr" presetSubtype="0" fill="hold" grpId="0" nodeType="withEffect">
                                  <p:stCondLst>
                                    <p:cond delay="0"/>
                                  </p:stCondLst>
                                  <p:childTnLst>
                                    <p:set>
                                      <p:cBhvr>
                                        <p:cTn id="313" dur="1" fill="hold">
                                          <p:stCondLst>
                                            <p:cond delay="0"/>
                                          </p:stCondLst>
                                        </p:cTn>
                                        <p:tgtEl>
                                          <p:spTgt spid="64"/>
                                        </p:tgtEl>
                                        <p:attrNameLst>
                                          <p:attrName>style.visibility</p:attrName>
                                        </p:attrNameLst>
                                      </p:cBhvr>
                                      <p:to>
                                        <p:strVal val="visible"/>
                                      </p:to>
                                    </p:set>
                                    <p:animEffect transition="in" filter="fade">
                                      <p:cBhvr>
                                        <p:cTn id="314" dur="1000"/>
                                        <p:tgtEl>
                                          <p:spTgt spid="64"/>
                                        </p:tgtEl>
                                      </p:cBhvr>
                                    </p:animEffect>
                                    <p:anim calcmode="lin" valueType="num">
                                      <p:cBhvr>
                                        <p:cTn id="315" dur="1000" fill="hold"/>
                                        <p:tgtEl>
                                          <p:spTgt spid="64"/>
                                        </p:tgtEl>
                                        <p:attrNameLst>
                                          <p:attrName>ppt_x</p:attrName>
                                        </p:attrNameLst>
                                      </p:cBhvr>
                                      <p:tavLst>
                                        <p:tav tm="0">
                                          <p:val>
                                            <p:strVal val="#ppt_x"/>
                                          </p:val>
                                        </p:tav>
                                        <p:tav tm="100000">
                                          <p:val>
                                            <p:strVal val="#ppt_x"/>
                                          </p:val>
                                        </p:tav>
                                      </p:tavLst>
                                    </p:anim>
                                    <p:anim calcmode="lin" valueType="num">
                                      <p:cBhvr>
                                        <p:cTn id="316" dur="1000" fill="hold"/>
                                        <p:tgtEl>
                                          <p:spTgt spid="64"/>
                                        </p:tgtEl>
                                        <p:attrNameLst>
                                          <p:attrName>ppt_y</p:attrName>
                                        </p:attrNameLst>
                                      </p:cBhvr>
                                      <p:tavLst>
                                        <p:tav tm="0">
                                          <p:val>
                                            <p:strVal val="#ppt_y+.1"/>
                                          </p:val>
                                        </p:tav>
                                        <p:tav tm="100000">
                                          <p:val>
                                            <p:strVal val="#ppt_y"/>
                                          </p:val>
                                        </p:tav>
                                      </p:tavLst>
                                    </p:anim>
                                  </p:childTnLst>
                                </p:cTn>
                              </p:par>
                              <p:par>
                                <p:cTn id="317" presetID="42" presetClass="entr" presetSubtype="0" fill="hold" grpId="0" nodeType="withEffect">
                                  <p:stCondLst>
                                    <p:cond delay="0"/>
                                  </p:stCondLst>
                                  <p:childTnLst>
                                    <p:set>
                                      <p:cBhvr>
                                        <p:cTn id="318" dur="1" fill="hold">
                                          <p:stCondLst>
                                            <p:cond delay="0"/>
                                          </p:stCondLst>
                                        </p:cTn>
                                        <p:tgtEl>
                                          <p:spTgt spid="65"/>
                                        </p:tgtEl>
                                        <p:attrNameLst>
                                          <p:attrName>style.visibility</p:attrName>
                                        </p:attrNameLst>
                                      </p:cBhvr>
                                      <p:to>
                                        <p:strVal val="visible"/>
                                      </p:to>
                                    </p:set>
                                    <p:animEffect transition="in" filter="fade">
                                      <p:cBhvr>
                                        <p:cTn id="319" dur="1000"/>
                                        <p:tgtEl>
                                          <p:spTgt spid="65"/>
                                        </p:tgtEl>
                                      </p:cBhvr>
                                    </p:animEffect>
                                    <p:anim calcmode="lin" valueType="num">
                                      <p:cBhvr>
                                        <p:cTn id="320" dur="1000" fill="hold"/>
                                        <p:tgtEl>
                                          <p:spTgt spid="65"/>
                                        </p:tgtEl>
                                        <p:attrNameLst>
                                          <p:attrName>ppt_x</p:attrName>
                                        </p:attrNameLst>
                                      </p:cBhvr>
                                      <p:tavLst>
                                        <p:tav tm="0">
                                          <p:val>
                                            <p:strVal val="#ppt_x"/>
                                          </p:val>
                                        </p:tav>
                                        <p:tav tm="100000">
                                          <p:val>
                                            <p:strVal val="#ppt_x"/>
                                          </p:val>
                                        </p:tav>
                                      </p:tavLst>
                                    </p:anim>
                                    <p:anim calcmode="lin" valueType="num">
                                      <p:cBhvr>
                                        <p:cTn id="321" dur="1000" fill="hold"/>
                                        <p:tgtEl>
                                          <p:spTgt spid="65"/>
                                        </p:tgtEl>
                                        <p:attrNameLst>
                                          <p:attrName>ppt_y</p:attrName>
                                        </p:attrNameLst>
                                      </p:cBhvr>
                                      <p:tavLst>
                                        <p:tav tm="0">
                                          <p:val>
                                            <p:strVal val="#ppt_y+.1"/>
                                          </p:val>
                                        </p:tav>
                                        <p:tav tm="100000">
                                          <p:val>
                                            <p:strVal val="#ppt_y"/>
                                          </p:val>
                                        </p:tav>
                                      </p:tavLst>
                                    </p:anim>
                                  </p:childTnLst>
                                </p:cTn>
                              </p:par>
                              <p:par>
                                <p:cTn id="322" presetID="42" presetClass="entr" presetSubtype="0" fill="hold" grpId="0" nodeType="withEffect">
                                  <p:stCondLst>
                                    <p:cond delay="0"/>
                                  </p:stCondLst>
                                  <p:childTnLst>
                                    <p:set>
                                      <p:cBhvr>
                                        <p:cTn id="323" dur="1" fill="hold">
                                          <p:stCondLst>
                                            <p:cond delay="0"/>
                                          </p:stCondLst>
                                        </p:cTn>
                                        <p:tgtEl>
                                          <p:spTgt spid="66"/>
                                        </p:tgtEl>
                                        <p:attrNameLst>
                                          <p:attrName>style.visibility</p:attrName>
                                        </p:attrNameLst>
                                      </p:cBhvr>
                                      <p:to>
                                        <p:strVal val="visible"/>
                                      </p:to>
                                    </p:set>
                                    <p:animEffect transition="in" filter="fade">
                                      <p:cBhvr>
                                        <p:cTn id="324" dur="1000"/>
                                        <p:tgtEl>
                                          <p:spTgt spid="66"/>
                                        </p:tgtEl>
                                      </p:cBhvr>
                                    </p:animEffect>
                                    <p:anim calcmode="lin" valueType="num">
                                      <p:cBhvr>
                                        <p:cTn id="325" dur="1000" fill="hold"/>
                                        <p:tgtEl>
                                          <p:spTgt spid="66"/>
                                        </p:tgtEl>
                                        <p:attrNameLst>
                                          <p:attrName>ppt_x</p:attrName>
                                        </p:attrNameLst>
                                      </p:cBhvr>
                                      <p:tavLst>
                                        <p:tav tm="0">
                                          <p:val>
                                            <p:strVal val="#ppt_x"/>
                                          </p:val>
                                        </p:tav>
                                        <p:tav tm="100000">
                                          <p:val>
                                            <p:strVal val="#ppt_x"/>
                                          </p:val>
                                        </p:tav>
                                      </p:tavLst>
                                    </p:anim>
                                    <p:anim calcmode="lin" valueType="num">
                                      <p:cBhvr>
                                        <p:cTn id="326"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327" fill="hold">
                      <p:stCondLst>
                        <p:cond delay="indefinite"/>
                      </p:stCondLst>
                      <p:childTnLst>
                        <p:par>
                          <p:cTn id="328" fill="hold">
                            <p:stCondLst>
                              <p:cond delay="0"/>
                            </p:stCondLst>
                            <p:childTnLst>
                              <p:par>
                                <p:cTn id="329" presetID="42" presetClass="entr" presetSubtype="0" fill="hold" grpId="0" nodeType="clickEffect">
                                  <p:stCondLst>
                                    <p:cond delay="0"/>
                                  </p:stCondLst>
                                  <p:childTnLst>
                                    <p:set>
                                      <p:cBhvr>
                                        <p:cTn id="330" dur="1" fill="hold">
                                          <p:stCondLst>
                                            <p:cond delay="0"/>
                                          </p:stCondLst>
                                        </p:cTn>
                                        <p:tgtEl>
                                          <p:spTgt spid="68"/>
                                        </p:tgtEl>
                                        <p:attrNameLst>
                                          <p:attrName>style.visibility</p:attrName>
                                        </p:attrNameLst>
                                      </p:cBhvr>
                                      <p:to>
                                        <p:strVal val="visible"/>
                                      </p:to>
                                    </p:set>
                                    <p:animEffect transition="in" filter="fade">
                                      <p:cBhvr>
                                        <p:cTn id="331" dur="1000"/>
                                        <p:tgtEl>
                                          <p:spTgt spid="68"/>
                                        </p:tgtEl>
                                      </p:cBhvr>
                                    </p:animEffect>
                                    <p:anim calcmode="lin" valueType="num">
                                      <p:cBhvr>
                                        <p:cTn id="332" dur="1000" fill="hold"/>
                                        <p:tgtEl>
                                          <p:spTgt spid="68"/>
                                        </p:tgtEl>
                                        <p:attrNameLst>
                                          <p:attrName>ppt_x</p:attrName>
                                        </p:attrNameLst>
                                      </p:cBhvr>
                                      <p:tavLst>
                                        <p:tav tm="0">
                                          <p:val>
                                            <p:strVal val="#ppt_x"/>
                                          </p:val>
                                        </p:tav>
                                        <p:tav tm="100000">
                                          <p:val>
                                            <p:strVal val="#ppt_x"/>
                                          </p:val>
                                        </p:tav>
                                      </p:tavLst>
                                    </p:anim>
                                    <p:anim calcmode="lin" valueType="num">
                                      <p:cBhvr>
                                        <p:cTn id="333"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7" grpId="0" animBg="1"/>
      <p:bldP spid="8" grpId="0" animBg="1"/>
      <p:bldP spid="9" grpId="0"/>
      <p:bldP spid="10" grpId="0" animBg="1"/>
      <p:bldP spid="11" grpId="0" animBg="1"/>
      <p:bldP spid="12" grpId="0" animBg="1"/>
      <p:bldP spid="13" grpId="0"/>
      <p:bldP spid="14" grpId="0" animBg="1"/>
      <p:bldP spid="15" grpId="0" animBg="1"/>
      <p:bldP spid="16" grpId="0"/>
      <p:bldP spid="17" grpId="0" animBg="1"/>
      <p:bldP spid="18" grpId="0" animBg="1"/>
      <p:bldP spid="19" grpId="0"/>
      <p:bldP spid="20" grpId="0"/>
      <p:bldP spid="21" grpId="0"/>
      <p:bldP spid="22" grpId="0" animBg="1"/>
      <p:bldP spid="23" grpId="0" animBg="1"/>
      <p:bldP spid="24" grpId="0" animBg="1"/>
      <p:bldP spid="25" grpId="0"/>
      <p:bldP spid="26" grpId="0" animBg="1"/>
      <p:bldP spid="27" grpId="0"/>
      <p:bldP spid="28" grpId="0" animBg="1"/>
      <p:bldP spid="29" grpId="0" animBg="1"/>
      <p:bldP spid="30" grpId="0" animBg="1"/>
      <p:bldP spid="31" grpId="0" animBg="1"/>
      <p:bldP spid="32" grpId="0"/>
      <p:bldP spid="33" grpId="0"/>
      <p:bldP spid="34" grpId="0" animBg="1"/>
      <p:bldP spid="35" grpId="0"/>
      <p:bldP spid="36" grpId="0" animBg="1"/>
      <p:bldP spid="37" grpId="0" animBg="1"/>
      <p:bldP spid="38" grpId="0" animBg="1"/>
      <p:bldP spid="39" grpId="0" animBg="1"/>
      <p:bldP spid="40" grpId="0"/>
      <p:bldP spid="41" grpId="0" animBg="1"/>
      <p:bldP spid="42" grpId="0"/>
      <p:bldP spid="43" grpId="0" animBg="1"/>
      <p:bldP spid="44" grpId="0"/>
      <p:bldP spid="45" grpId="0" animBg="1"/>
      <p:bldP spid="46" grpId="0" animBg="1"/>
      <p:bldP spid="47" grpId="0" animBg="1"/>
      <p:bldP spid="48" grpId="0" animBg="1"/>
      <p:bldP spid="49" grpId="0" animBg="1"/>
      <p:bldP spid="50" grpId="0"/>
      <p:bldP spid="51" grpId="0"/>
      <p:bldP spid="52" grpId="0"/>
      <p:bldP spid="53" grpId="0"/>
      <p:bldP spid="54" grpId="0"/>
      <p:bldP spid="55" grpId="0" animBg="1"/>
      <p:bldP spid="56" grpId="0"/>
      <p:bldP spid="57" grpId="0" animBg="1"/>
      <p:bldP spid="58" grpId="0" animBg="1"/>
      <p:bldP spid="59" grpId="0"/>
      <p:bldP spid="60" grpId="0" animBg="1"/>
      <p:bldP spid="61" grpId="0"/>
      <p:bldP spid="62" grpId="0" animBg="1"/>
      <p:bldP spid="63" grpId="0" animBg="1"/>
      <p:bldP spid="64" grpId="0" animBg="1"/>
      <p:bldP spid="65" grpId="0"/>
      <p:bldP spid="66" grpId="0" animBg="1"/>
      <p:bldP spid="67" grpId="0"/>
      <p:bldP spid="6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26" name="TextBox 25">
            <a:extLst>
              <a:ext uri="{FF2B5EF4-FFF2-40B4-BE49-F238E27FC236}">
                <a16:creationId xmlns:a16="http://schemas.microsoft.com/office/drawing/2014/main" id="{282E5963-7479-4087-9036-D35B74CC4036}"/>
              </a:ext>
            </a:extLst>
          </p:cNvPr>
          <p:cNvSpPr txBox="1"/>
          <p:nvPr/>
        </p:nvSpPr>
        <p:spPr>
          <a:xfrm>
            <a:off x="882242" y="609000"/>
            <a:ext cx="10427516" cy="2308324"/>
          </a:xfrm>
          <a:prstGeom prst="rect">
            <a:avLst/>
          </a:prstGeom>
          <a:noFill/>
        </p:spPr>
        <p:txBody>
          <a:bodyPr wrap="square" rtlCol="0">
            <a:spAutoFit/>
          </a:bodyPr>
          <a:lstStyle/>
          <a:p>
            <a:r>
              <a:rPr lang="en-US" sz="1400" dirty="0">
                <a:latin typeface="Arial Narrow" panose="020B0606020202030204" pitchFamily="34" charset="0"/>
              </a:rPr>
              <a:t>Prior to 2014 they're losing in the Civil War, this is Obama.   We have spoken about the Republican party from 2012 to 2014. There is this call to bring God back into their politics, particularly Steve Bannon that harnesses this effort. In 2014 begins another type of movement, the work that is undertaken to elect Donald Trump. In some fashion this work is formalized in 2019.</a:t>
            </a:r>
          </a:p>
          <a:p>
            <a:br>
              <a:rPr lang="en-US" sz="1400" dirty="0">
                <a:latin typeface="Arial Narrow" panose="020B0606020202030204" pitchFamily="34" charset="0"/>
              </a:rPr>
            </a:br>
            <a:r>
              <a:rPr lang="en-US" sz="1400" dirty="0">
                <a:latin typeface="Arial Narrow" panose="020B0606020202030204" pitchFamily="34" charset="0"/>
              </a:rPr>
              <a:t>We also talked about the 1950s, because in Civil War history we saw the phrase </a:t>
            </a:r>
            <a:r>
              <a:rPr lang="en-US" sz="1400" i="1" dirty="0">
                <a:latin typeface="Arial Narrow" panose="020B0606020202030204" pitchFamily="34" charset="0"/>
              </a:rPr>
              <a:t>in God we trust</a:t>
            </a:r>
            <a:r>
              <a:rPr lang="en-US" sz="1400" dirty="0">
                <a:latin typeface="Arial Narrow" panose="020B0606020202030204" pitchFamily="34" charset="0"/>
              </a:rPr>
              <a:t>, but there's another call to bring the nation under God in the 1950s. Without going through that history again we'll just mark two dates, 1954 and 1956. 1956 we wanted to particularly mark.  2019 is taken from 1865, it's the opposite sides of the midpoints. If we went on numbers alone it would take us to 2016 and there may be application, but primary is 2019. We're taking the structure of the Civil War and overlaying it with our structure. We also see 1956 is 63 years that also takes us to 2019. In 1956, really in the years previously leading to this date, these phrases like </a:t>
            </a:r>
            <a:r>
              <a:rPr lang="en-US" sz="1400" i="1" dirty="0">
                <a:latin typeface="Arial Narrow" panose="020B0606020202030204" pitchFamily="34" charset="0"/>
              </a:rPr>
              <a:t>in God we trust</a:t>
            </a:r>
            <a:r>
              <a:rPr lang="en-US" sz="1400" dirty="0">
                <a:latin typeface="Arial Narrow" panose="020B0606020202030204" pitchFamily="34" charset="0"/>
              </a:rPr>
              <a:t>, </a:t>
            </a:r>
            <a:r>
              <a:rPr lang="en-US" sz="1400" i="1" dirty="0">
                <a:latin typeface="Arial Narrow" panose="020B0606020202030204" pitchFamily="34" charset="0"/>
              </a:rPr>
              <a:t>under God </a:t>
            </a:r>
            <a:r>
              <a:rPr lang="en-US" sz="1400" dirty="0">
                <a:latin typeface="Arial Narrow" panose="020B0606020202030204" pitchFamily="34" charset="0"/>
              </a:rPr>
              <a:t>again become issues of national debate. In 1865 it's inscribed on the coins, but it's not on all coins and it's not on paper money.</a:t>
            </a:r>
            <a:endParaRPr lang="en-US" dirty="0"/>
          </a:p>
        </p:txBody>
      </p:sp>
      <p:sp>
        <p:nvSpPr>
          <p:cNvPr id="27" name="Text Box 2">
            <a:extLst>
              <a:ext uri="{FF2B5EF4-FFF2-40B4-BE49-F238E27FC236}">
                <a16:creationId xmlns:a16="http://schemas.microsoft.com/office/drawing/2014/main" id="{3C30A85A-516D-4252-8590-E7C8D8012F53}"/>
              </a:ext>
            </a:extLst>
          </p:cNvPr>
          <p:cNvSpPr txBox="1">
            <a:spLocks noChangeArrowheads="1"/>
          </p:cNvSpPr>
          <p:nvPr/>
        </p:nvSpPr>
        <p:spPr bwMode="auto">
          <a:xfrm>
            <a:off x="2182273" y="4294639"/>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3">
            <a:extLst>
              <a:ext uri="{FF2B5EF4-FFF2-40B4-BE49-F238E27FC236}">
                <a16:creationId xmlns:a16="http://schemas.microsoft.com/office/drawing/2014/main" id="{FEB95B6D-5082-42C4-932F-146EBDFCCAD8}"/>
              </a:ext>
            </a:extLst>
          </p:cNvPr>
          <p:cNvSpPr txBox="1">
            <a:spLocks noChangeArrowheads="1"/>
          </p:cNvSpPr>
          <p:nvPr/>
        </p:nvSpPr>
        <p:spPr bwMode="auto">
          <a:xfrm>
            <a:off x="2182273" y="2808739"/>
            <a:ext cx="6858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4">
            <a:extLst>
              <a:ext uri="{FF2B5EF4-FFF2-40B4-BE49-F238E27FC236}">
                <a16:creationId xmlns:a16="http://schemas.microsoft.com/office/drawing/2014/main" id="{33E5229F-A25C-4011-B628-F697648A4DB5}"/>
              </a:ext>
            </a:extLst>
          </p:cNvPr>
          <p:cNvSpPr>
            <a:spLocks noChangeShapeType="1"/>
          </p:cNvSpPr>
          <p:nvPr/>
        </p:nvSpPr>
        <p:spPr bwMode="auto">
          <a:xfrm>
            <a:off x="2182273" y="4294639"/>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5">
            <a:extLst>
              <a:ext uri="{FF2B5EF4-FFF2-40B4-BE49-F238E27FC236}">
                <a16:creationId xmlns:a16="http://schemas.microsoft.com/office/drawing/2014/main" id="{CAD288FC-FA19-4330-9950-521BA567A266}"/>
              </a:ext>
            </a:extLst>
          </p:cNvPr>
          <p:cNvSpPr>
            <a:spLocks noChangeShapeType="1"/>
          </p:cNvSpPr>
          <p:nvPr/>
        </p:nvSpPr>
        <p:spPr bwMode="auto">
          <a:xfrm>
            <a:off x="8011573" y="38945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6">
            <a:extLst>
              <a:ext uri="{FF2B5EF4-FFF2-40B4-BE49-F238E27FC236}">
                <a16:creationId xmlns:a16="http://schemas.microsoft.com/office/drawing/2014/main" id="{FF4C8749-3CC2-46D8-8529-5EFF2398DDD8}"/>
              </a:ext>
            </a:extLst>
          </p:cNvPr>
          <p:cNvSpPr>
            <a:spLocks noChangeShapeType="1"/>
          </p:cNvSpPr>
          <p:nvPr/>
        </p:nvSpPr>
        <p:spPr bwMode="auto">
          <a:xfrm>
            <a:off x="7782973" y="38945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7">
            <a:extLst>
              <a:ext uri="{FF2B5EF4-FFF2-40B4-BE49-F238E27FC236}">
                <a16:creationId xmlns:a16="http://schemas.microsoft.com/office/drawing/2014/main" id="{915B0805-99DF-475C-9CAB-7246C3EB1EEC}"/>
              </a:ext>
            </a:extLst>
          </p:cNvPr>
          <p:cNvSpPr txBox="1">
            <a:spLocks noChangeArrowheads="1"/>
          </p:cNvSpPr>
          <p:nvPr/>
        </p:nvSpPr>
        <p:spPr bwMode="auto">
          <a:xfrm>
            <a:off x="7782973" y="360883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8">
            <a:extLst>
              <a:ext uri="{FF2B5EF4-FFF2-40B4-BE49-F238E27FC236}">
                <a16:creationId xmlns:a16="http://schemas.microsoft.com/office/drawing/2014/main" id="{F27E6188-5F5B-4D5F-AD55-C8FD9C36FC52}"/>
              </a:ext>
            </a:extLst>
          </p:cNvPr>
          <p:cNvSpPr>
            <a:spLocks noChangeShapeType="1"/>
          </p:cNvSpPr>
          <p:nvPr/>
        </p:nvSpPr>
        <p:spPr bwMode="auto">
          <a:xfrm>
            <a:off x="6525673" y="6066289"/>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9">
            <a:extLst>
              <a:ext uri="{FF2B5EF4-FFF2-40B4-BE49-F238E27FC236}">
                <a16:creationId xmlns:a16="http://schemas.microsoft.com/office/drawing/2014/main" id="{29F6E364-A573-461A-8B40-2BB216CB35EC}"/>
              </a:ext>
            </a:extLst>
          </p:cNvPr>
          <p:cNvSpPr>
            <a:spLocks noChangeShapeType="1"/>
          </p:cNvSpPr>
          <p:nvPr/>
        </p:nvSpPr>
        <p:spPr bwMode="auto">
          <a:xfrm>
            <a:off x="8011573" y="566623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0">
            <a:extLst>
              <a:ext uri="{FF2B5EF4-FFF2-40B4-BE49-F238E27FC236}">
                <a16:creationId xmlns:a16="http://schemas.microsoft.com/office/drawing/2014/main" id="{4C6C63A0-108A-44D3-B918-9674B975DC38}"/>
              </a:ext>
            </a:extLst>
          </p:cNvPr>
          <p:cNvSpPr>
            <a:spLocks noChangeShapeType="1"/>
          </p:cNvSpPr>
          <p:nvPr/>
        </p:nvSpPr>
        <p:spPr bwMode="auto">
          <a:xfrm>
            <a:off x="7782973" y="566623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1">
            <a:extLst>
              <a:ext uri="{FF2B5EF4-FFF2-40B4-BE49-F238E27FC236}">
                <a16:creationId xmlns:a16="http://schemas.microsoft.com/office/drawing/2014/main" id="{F9E3D365-2957-4752-941B-D832EDBF0E52}"/>
              </a:ext>
            </a:extLst>
          </p:cNvPr>
          <p:cNvSpPr txBox="1">
            <a:spLocks noChangeArrowheads="1"/>
          </p:cNvSpPr>
          <p:nvPr/>
        </p:nvSpPr>
        <p:spPr bwMode="auto">
          <a:xfrm>
            <a:off x="7782973" y="538048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Line 12">
            <a:extLst>
              <a:ext uri="{FF2B5EF4-FFF2-40B4-BE49-F238E27FC236}">
                <a16:creationId xmlns:a16="http://schemas.microsoft.com/office/drawing/2014/main" id="{68F5D5D7-030A-4271-8058-6C0185665692}"/>
              </a:ext>
            </a:extLst>
          </p:cNvPr>
          <p:cNvSpPr>
            <a:spLocks noChangeShapeType="1"/>
          </p:cNvSpPr>
          <p:nvPr/>
        </p:nvSpPr>
        <p:spPr bwMode="auto">
          <a:xfrm>
            <a:off x="8754523" y="566623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13">
            <a:extLst>
              <a:ext uri="{FF2B5EF4-FFF2-40B4-BE49-F238E27FC236}">
                <a16:creationId xmlns:a16="http://schemas.microsoft.com/office/drawing/2014/main" id="{B1CDC9CC-9B6C-4D0C-A531-982E13D32A12}"/>
              </a:ext>
            </a:extLst>
          </p:cNvPr>
          <p:cNvSpPr>
            <a:spLocks noChangeShapeType="1"/>
          </p:cNvSpPr>
          <p:nvPr/>
        </p:nvSpPr>
        <p:spPr bwMode="auto">
          <a:xfrm>
            <a:off x="8525923" y="566623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4">
            <a:extLst>
              <a:ext uri="{FF2B5EF4-FFF2-40B4-BE49-F238E27FC236}">
                <a16:creationId xmlns:a16="http://schemas.microsoft.com/office/drawing/2014/main" id="{63A39DD0-1D8B-46D7-B662-AD67FE5042DE}"/>
              </a:ext>
            </a:extLst>
          </p:cNvPr>
          <p:cNvSpPr txBox="1">
            <a:spLocks noChangeArrowheads="1"/>
          </p:cNvSpPr>
          <p:nvPr/>
        </p:nvSpPr>
        <p:spPr bwMode="auto">
          <a:xfrm>
            <a:off x="8525923" y="5323339"/>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15">
            <a:extLst>
              <a:ext uri="{FF2B5EF4-FFF2-40B4-BE49-F238E27FC236}">
                <a16:creationId xmlns:a16="http://schemas.microsoft.com/office/drawing/2014/main" id="{5290E7B8-9E5E-4D3A-BE8C-597599324F1B}"/>
              </a:ext>
            </a:extLst>
          </p:cNvPr>
          <p:cNvSpPr>
            <a:spLocks noChangeShapeType="1"/>
          </p:cNvSpPr>
          <p:nvPr/>
        </p:nvSpPr>
        <p:spPr bwMode="auto">
          <a:xfrm>
            <a:off x="7211473" y="566623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16">
            <a:extLst>
              <a:ext uri="{FF2B5EF4-FFF2-40B4-BE49-F238E27FC236}">
                <a16:creationId xmlns:a16="http://schemas.microsoft.com/office/drawing/2014/main" id="{6CF8F162-CE31-4C6B-9009-9F5436F3C6E0}"/>
              </a:ext>
            </a:extLst>
          </p:cNvPr>
          <p:cNvSpPr>
            <a:spLocks noChangeShapeType="1"/>
          </p:cNvSpPr>
          <p:nvPr/>
        </p:nvSpPr>
        <p:spPr bwMode="auto">
          <a:xfrm>
            <a:off x="6982873" y="566623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7">
            <a:extLst>
              <a:ext uri="{FF2B5EF4-FFF2-40B4-BE49-F238E27FC236}">
                <a16:creationId xmlns:a16="http://schemas.microsoft.com/office/drawing/2014/main" id="{89E82C43-4588-4EE6-866D-BC56AA444164}"/>
              </a:ext>
            </a:extLst>
          </p:cNvPr>
          <p:cNvSpPr txBox="1">
            <a:spLocks noChangeArrowheads="1"/>
          </p:cNvSpPr>
          <p:nvPr/>
        </p:nvSpPr>
        <p:spPr bwMode="auto">
          <a:xfrm>
            <a:off x="6982873" y="538048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18">
            <a:extLst>
              <a:ext uri="{FF2B5EF4-FFF2-40B4-BE49-F238E27FC236}">
                <a16:creationId xmlns:a16="http://schemas.microsoft.com/office/drawing/2014/main" id="{4B3C2B59-3869-40F9-B164-A49873C3B688}"/>
              </a:ext>
            </a:extLst>
          </p:cNvPr>
          <p:cNvSpPr txBox="1">
            <a:spLocks noChangeArrowheads="1"/>
          </p:cNvSpPr>
          <p:nvPr/>
        </p:nvSpPr>
        <p:spPr bwMode="auto">
          <a:xfrm>
            <a:off x="8183023" y="5723389"/>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19">
            <a:extLst>
              <a:ext uri="{FF2B5EF4-FFF2-40B4-BE49-F238E27FC236}">
                <a16:creationId xmlns:a16="http://schemas.microsoft.com/office/drawing/2014/main" id="{57CCE7CC-63A8-46A4-BAB3-1CBE1038A575}"/>
              </a:ext>
            </a:extLst>
          </p:cNvPr>
          <p:cNvSpPr txBox="1">
            <a:spLocks noChangeArrowheads="1"/>
          </p:cNvSpPr>
          <p:nvPr/>
        </p:nvSpPr>
        <p:spPr bwMode="auto">
          <a:xfrm>
            <a:off x="7440073" y="5723389"/>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20">
            <a:extLst>
              <a:ext uri="{FF2B5EF4-FFF2-40B4-BE49-F238E27FC236}">
                <a16:creationId xmlns:a16="http://schemas.microsoft.com/office/drawing/2014/main" id="{24D59D8C-50E3-4496-97EB-C4867057414E}"/>
              </a:ext>
            </a:extLst>
          </p:cNvPr>
          <p:cNvSpPr txBox="1">
            <a:spLocks noChangeArrowheads="1"/>
          </p:cNvSpPr>
          <p:nvPr/>
        </p:nvSpPr>
        <p:spPr bwMode="auto">
          <a:xfrm>
            <a:off x="8811673" y="5723389"/>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21">
            <a:extLst>
              <a:ext uri="{FF2B5EF4-FFF2-40B4-BE49-F238E27FC236}">
                <a16:creationId xmlns:a16="http://schemas.microsoft.com/office/drawing/2014/main" id="{F90F6126-8DE9-47BB-BFC2-D8EDC538A7F2}"/>
              </a:ext>
            </a:extLst>
          </p:cNvPr>
          <p:cNvSpPr>
            <a:spLocks noChangeShapeType="1"/>
          </p:cNvSpPr>
          <p:nvPr/>
        </p:nvSpPr>
        <p:spPr bwMode="auto">
          <a:xfrm>
            <a:off x="6982873" y="38945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22">
            <a:extLst>
              <a:ext uri="{FF2B5EF4-FFF2-40B4-BE49-F238E27FC236}">
                <a16:creationId xmlns:a16="http://schemas.microsoft.com/office/drawing/2014/main" id="{1290872A-3C80-4867-9C31-08893D509E9F}"/>
              </a:ext>
            </a:extLst>
          </p:cNvPr>
          <p:cNvSpPr>
            <a:spLocks noChangeShapeType="1"/>
          </p:cNvSpPr>
          <p:nvPr/>
        </p:nvSpPr>
        <p:spPr bwMode="auto">
          <a:xfrm>
            <a:off x="6754273" y="38945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23">
            <a:extLst>
              <a:ext uri="{FF2B5EF4-FFF2-40B4-BE49-F238E27FC236}">
                <a16:creationId xmlns:a16="http://schemas.microsoft.com/office/drawing/2014/main" id="{721F5E78-B8AE-4DD2-A575-AA504C297E6D}"/>
              </a:ext>
            </a:extLst>
          </p:cNvPr>
          <p:cNvSpPr txBox="1">
            <a:spLocks noChangeArrowheads="1"/>
          </p:cNvSpPr>
          <p:nvPr/>
        </p:nvSpPr>
        <p:spPr bwMode="auto">
          <a:xfrm>
            <a:off x="6754273" y="3437389"/>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AutoShape 24">
            <a:extLst>
              <a:ext uri="{FF2B5EF4-FFF2-40B4-BE49-F238E27FC236}">
                <a16:creationId xmlns:a16="http://schemas.microsoft.com/office/drawing/2014/main" id="{BEB5825D-8999-4D27-897F-0133DE61EA54}"/>
              </a:ext>
            </a:extLst>
          </p:cNvPr>
          <p:cNvSpPr>
            <a:spLocks/>
          </p:cNvSpPr>
          <p:nvPr/>
        </p:nvSpPr>
        <p:spPr bwMode="auto">
          <a:xfrm rot="5400000">
            <a:off x="7897273" y="4237489"/>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25">
            <a:extLst>
              <a:ext uri="{FF2B5EF4-FFF2-40B4-BE49-F238E27FC236}">
                <a16:creationId xmlns:a16="http://schemas.microsoft.com/office/drawing/2014/main" id="{E661A25B-ED74-4D59-A8BA-1CB581AA1985}"/>
              </a:ext>
            </a:extLst>
          </p:cNvPr>
          <p:cNvSpPr txBox="1">
            <a:spLocks noChangeArrowheads="1"/>
          </p:cNvSpPr>
          <p:nvPr/>
        </p:nvSpPr>
        <p:spPr bwMode="auto">
          <a:xfrm>
            <a:off x="7497223" y="4923289"/>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AutoShape 26">
            <a:extLst>
              <a:ext uri="{FF2B5EF4-FFF2-40B4-BE49-F238E27FC236}">
                <a16:creationId xmlns:a16="http://schemas.microsoft.com/office/drawing/2014/main" id="{55ED833A-CC97-4C5C-9D8C-B0C2B95C5BDF}"/>
              </a:ext>
            </a:extLst>
          </p:cNvPr>
          <p:cNvSpPr>
            <a:spLocks/>
          </p:cNvSpPr>
          <p:nvPr/>
        </p:nvSpPr>
        <p:spPr bwMode="auto">
          <a:xfrm rot="5400000">
            <a:off x="7568660" y="4851852"/>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AutoShape 27">
            <a:extLst>
              <a:ext uri="{FF2B5EF4-FFF2-40B4-BE49-F238E27FC236}">
                <a16:creationId xmlns:a16="http://schemas.microsoft.com/office/drawing/2014/main" id="{CBC00213-338C-4E39-B99A-46055D2CA1B3}"/>
              </a:ext>
            </a:extLst>
          </p:cNvPr>
          <p:cNvSpPr>
            <a:spLocks/>
          </p:cNvSpPr>
          <p:nvPr/>
        </p:nvSpPr>
        <p:spPr bwMode="auto">
          <a:xfrm rot="5400000">
            <a:off x="8425910" y="4851852"/>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28">
            <a:extLst>
              <a:ext uri="{FF2B5EF4-FFF2-40B4-BE49-F238E27FC236}">
                <a16:creationId xmlns:a16="http://schemas.microsoft.com/office/drawing/2014/main" id="{7971DB01-19D4-4A2A-944F-DF72D6027A32}"/>
              </a:ext>
            </a:extLst>
          </p:cNvPr>
          <p:cNvSpPr>
            <a:spLocks noChangeShapeType="1"/>
          </p:cNvSpPr>
          <p:nvPr/>
        </p:nvSpPr>
        <p:spPr bwMode="auto">
          <a:xfrm>
            <a:off x="8754523" y="38945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29">
            <a:extLst>
              <a:ext uri="{FF2B5EF4-FFF2-40B4-BE49-F238E27FC236}">
                <a16:creationId xmlns:a16="http://schemas.microsoft.com/office/drawing/2014/main" id="{E1E6ABB7-0C6F-4EFE-8220-D8520845C771}"/>
              </a:ext>
            </a:extLst>
          </p:cNvPr>
          <p:cNvSpPr>
            <a:spLocks noChangeShapeType="1"/>
          </p:cNvSpPr>
          <p:nvPr/>
        </p:nvSpPr>
        <p:spPr bwMode="auto">
          <a:xfrm>
            <a:off x="8525923" y="38945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30">
            <a:extLst>
              <a:ext uri="{FF2B5EF4-FFF2-40B4-BE49-F238E27FC236}">
                <a16:creationId xmlns:a16="http://schemas.microsoft.com/office/drawing/2014/main" id="{8882D8F3-BB66-427C-892E-1FF7E8BF613A}"/>
              </a:ext>
            </a:extLst>
          </p:cNvPr>
          <p:cNvSpPr txBox="1">
            <a:spLocks noChangeArrowheads="1"/>
          </p:cNvSpPr>
          <p:nvPr/>
        </p:nvSpPr>
        <p:spPr bwMode="auto">
          <a:xfrm>
            <a:off x="8525923" y="3437389"/>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31">
            <a:extLst>
              <a:ext uri="{FF2B5EF4-FFF2-40B4-BE49-F238E27FC236}">
                <a16:creationId xmlns:a16="http://schemas.microsoft.com/office/drawing/2014/main" id="{2D9A0E16-68A5-4D1B-A518-9019CC211D15}"/>
              </a:ext>
            </a:extLst>
          </p:cNvPr>
          <p:cNvSpPr txBox="1">
            <a:spLocks noChangeArrowheads="1"/>
          </p:cNvSpPr>
          <p:nvPr/>
        </p:nvSpPr>
        <p:spPr bwMode="auto">
          <a:xfrm>
            <a:off x="7040023" y="395173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AutoShape 32">
            <a:extLst>
              <a:ext uri="{FF2B5EF4-FFF2-40B4-BE49-F238E27FC236}">
                <a16:creationId xmlns:a16="http://schemas.microsoft.com/office/drawing/2014/main" id="{8D04E8DF-CB40-4671-82F7-CCB461106C29}"/>
              </a:ext>
            </a:extLst>
          </p:cNvPr>
          <p:cNvSpPr>
            <a:spLocks/>
          </p:cNvSpPr>
          <p:nvPr/>
        </p:nvSpPr>
        <p:spPr bwMode="auto">
          <a:xfrm rot="5400000">
            <a:off x="5525548" y="1008514"/>
            <a:ext cx="171450" cy="4800600"/>
          </a:xfrm>
          <a:prstGeom prst="leftBracket">
            <a:avLst>
              <a:gd name="adj" fmla="val 23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33">
            <a:extLst>
              <a:ext uri="{FF2B5EF4-FFF2-40B4-BE49-F238E27FC236}">
                <a16:creationId xmlns:a16="http://schemas.microsoft.com/office/drawing/2014/main" id="{924B827D-10A7-49CA-9D57-FDB0DEDCEE81}"/>
              </a:ext>
            </a:extLst>
          </p:cNvPr>
          <p:cNvSpPr txBox="1">
            <a:spLocks noChangeArrowheads="1"/>
          </p:cNvSpPr>
          <p:nvPr/>
        </p:nvSpPr>
        <p:spPr bwMode="auto">
          <a:xfrm>
            <a:off x="5211223" y="3323089"/>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34">
            <a:extLst>
              <a:ext uri="{FF2B5EF4-FFF2-40B4-BE49-F238E27FC236}">
                <a16:creationId xmlns:a16="http://schemas.microsoft.com/office/drawing/2014/main" id="{48661AE2-43B1-4697-8E0A-0E6CB5A0C54A}"/>
              </a:ext>
            </a:extLst>
          </p:cNvPr>
          <p:cNvSpPr>
            <a:spLocks noChangeShapeType="1"/>
          </p:cNvSpPr>
          <p:nvPr/>
        </p:nvSpPr>
        <p:spPr bwMode="auto">
          <a:xfrm>
            <a:off x="6982873" y="4180339"/>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Oval 35">
            <a:extLst>
              <a:ext uri="{FF2B5EF4-FFF2-40B4-BE49-F238E27FC236}">
                <a16:creationId xmlns:a16="http://schemas.microsoft.com/office/drawing/2014/main" id="{83DD33D2-5206-4C91-9330-68F7CA2D8B87}"/>
              </a:ext>
            </a:extLst>
          </p:cNvPr>
          <p:cNvSpPr>
            <a:spLocks noChangeArrowheads="1"/>
          </p:cNvSpPr>
          <p:nvPr/>
        </p:nvSpPr>
        <p:spPr bwMode="auto">
          <a:xfrm>
            <a:off x="7954423" y="4123189"/>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36">
            <a:extLst>
              <a:ext uri="{FF2B5EF4-FFF2-40B4-BE49-F238E27FC236}">
                <a16:creationId xmlns:a16="http://schemas.microsoft.com/office/drawing/2014/main" id="{1DA5F1EF-0F2A-4E69-8D16-9748D75B85BE}"/>
              </a:ext>
            </a:extLst>
          </p:cNvPr>
          <p:cNvSpPr>
            <a:spLocks noChangeShapeType="1"/>
          </p:cNvSpPr>
          <p:nvPr/>
        </p:nvSpPr>
        <p:spPr bwMode="auto">
          <a:xfrm>
            <a:off x="3039523" y="38945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37">
            <a:extLst>
              <a:ext uri="{FF2B5EF4-FFF2-40B4-BE49-F238E27FC236}">
                <a16:creationId xmlns:a16="http://schemas.microsoft.com/office/drawing/2014/main" id="{8A6EC0C2-7140-4B2B-8AB1-4F4283A9E4ED}"/>
              </a:ext>
            </a:extLst>
          </p:cNvPr>
          <p:cNvSpPr>
            <a:spLocks noChangeShapeType="1"/>
          </p:cNvSpPr>
          <p:nvPr/>
        </p:nvSpPr>
        <p:spPr bwMode="auto">
          <a:xfrm>
            <a:off x="2810923" y="38945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38">
            <a:extLst>
              <a:ext uri="{FF2B5EF4-FFF2-40B4-BE49-F238E27FC236}">
                <a16:creationId xmlns:a16="http://schemas.microsoft.com/office/drawing/2014/main" id="{0AC33DB8-200C-44D6-BDC1-837AE80018D2}"/>
              </a:ext>
            </a:extLst>
          </p:cNvPr>
          <p:cNvSpPr txBox="1">
            <a:spLocks noChangeArrowheads="1"/>
          </p:cNvSpPr>
          <p:nvPr/>
        </p:nvSpPr>
        <p:spPr bwMode="auto">
          <a:xfrm>
            <a:off x="2810923" y="3665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39">
            <a:extLst>
              <a:ext uri="{FF2B5EF4-FFF2-40B4-BE49-F238E27FC236}">
                <a16:creationId xmlns:a16="http://schemas.microsoft.com/office/drawing/2014/main" id="{83C756C8-7B98-4F2D-8E7B-4D07363C95A2}"/>
              </a:ext>
            </a:extLst>
          </p:cNvPr>
          <p:cNvSpPr>
            <a:spLocks noChangeShapeType="1"/>
          </p:cNvSpPr>
          <p:nvPr/>
        </p:nvSpPr>
        <p:spPr bwMode="auto">
          <a:xfrm>
            <a:off x="2410873" y="41231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40">
            <a:extLst>
              <a:ext uri="{FF2B5EF4-FFF2-40B4-BE49-F238E27FC236}">
                <a16:creationId xmlns:a16="http://schemas.microsoft.com/office/drawing/2014/main" id="{110EA307-D3C8-47B5-B073-82FCE03BC21A}"/>
              </a:ext>
            </a:extLst>
          </p:cNvPr>
          <p:cNvSpPr txBox="1">
            <a:spLocks noChangeArrowheads="1"/>
          </p:cNvSpPr>
          <p:nvPr/>
        </p:nvSpPr>
        <p:spPr bwMode="auto">
          <a:xfrm>
            <a:off x="2182273" y="38945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Line 41">
            <a:extLst>
              <a:ext uri="{FF2B5EF4-FFF2-40B4-BE49-F238E27FC236}">
                <a16:creationId xmlns:a16="http://schemas.microsoft.com/office/drawing/2014/main" id="{2DA9B65D-03F1-4B7F-BEC9-6C1D2E080C64}"/>
              </a:ext>
            </a:extLst>
          </p:cNvPr>
          <p:cNvSpPr>
            <a:spLocks noChangeShapeType="1"/>
          </p:cNvSpPr>
          <p:nvPr/>
        </p:nvSpPr>
        <p:spPr bwMode="auto">
          <a:xfrm>
            <a:off x="3668173" y="41231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42">
            <a:extLst>
              <a:ext uri="{FF2B5EF4-FFF2-40B4-BE49-F238E27FC236}">
                <a16:creationId xmlns:a16="http://schemas.microsoft.com/office/drawing/2014/main" id="{AF93EBB8-32F5-4C5B-86C2-27F2C0CCD157}"/>
              </a:ext>
            </a:extLst>
          </p:cNvPr>
          <p:cNvSpPr txBox="1">
            <a:spLocks noChangeArrowheads="1"/>
          </p:cNvSpPr>
          <p:nvPr/>
        </p:nvSpPr>
        <p:spPr bwMode="auto">
          <a:xfrm>
            <a:off x="3439573" y="38945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Line 43">
            <a:extLst>
              <a:ext uri="{FF2B5EF4-FFF2-40B4-BE49-F238E27FC236}">
                <a16:creationId xmlns:a16="http://schemas.microsoft.com/office/drawing/2014/main" id="{DB100263-C7AF-4EB0-98AA-49303B28507A}"/>
              </a:ext>
            </a:extLst>
          </p:cNvPr>
          <p:cNvSpPr>
            <a:spLocks noChangeShapeType="1"/>
          </p:cNvSpPr>
          <p:nvPr/>
        </p:nvSpPr>
        <p:spPr bwMode="auto">
          <a:xfrm>
            <a:off x="2296573" y="41231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44">
            <a:extLst>
              <a:ext uri="{FF2B5EF4-FFF2-40B4-BE49-F238E27FC236}">
                <a16:creationId xmlns:a16="http://schemas.microsoft.com/office/drawing/2014/main" id="{55F5BE00-9345-45ED-BAC5-4825FCB53BD7}"/>
              </a:ext>
            </a:extLst>
          </p:cNvPr>
          <p:cNvSpPr>
            <a:spLocks noChangeShapeType="1"/>
          </p:cNvSpPr>
          <p:nvPr/>
        </p:nvSpPr>
        <p:spPr bwMode="auto">
          <a:xfrm>
            <a:off x="3553873" y="41231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45">
            <a:extLst>
              <a:ext uri="{FF2B5EF4-FFF2-40B4-BE49-F238E27FC236}">
                <a16:creationId xmlns:a16="http://schemas.microsoft.com/office/drawing/2014/main" id="{9E90963B-021A-4758-8927-D5BDC3ADAA86}"/>
              </a:ext>
            </a:extLst>
          </p:cNvPr>
          <p:cNvSpPr>
            <a:spLocks noChangeShapeType="1"/>
          </p:cNvSpPr>
          <p:nvPr/>
        </p:nvSpPr>
        <p:spPr bwMode="auto">
          <a:xfrm>
            <a:off x="2410873" y="4237489"/>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Oval 46">
            <a:extLst>
              <a:ext uri="{FF2B5EF4-FFF2-40B4-BE49-F238E27FC236}">
                <a16:creationId xmlns:a16="http://schemas.microsoft.com/office/drawing/2014/main" id="{E1F6AD55-3091-40C3-83A8-45FB6908D24C}"/>
              </a:ext>
            </a:extLst>
          </p:cNvPr>
          <p:cNvSpPr>
            <a:spLocks noChangeArrowheads="1"/>
          </p:cNvSpPr>
          <p:nvPr/>
        </p:nvSpPr>
        <p:spPr bwMode="auto">
          <a:xfrm>
            <a:off x="2982373" y="4180339"/>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47">
            <a:extLst>
              <a:ext uri="{FF2B5EF4-FFF2-40B4-BE49-F238E27FC236}">
                <a16:creationId xmlns:a16="http://schemas.microsoft.com/office/drawing/2014/main" id="{C5B5905D-5AEF-48FA-ADDA-D7CF5BF707DF}"/>
              </a:ext>
            </a:extLst>
          </p:cNvPr>
          <p:cNvSpPr>
            <a:spLocks noChangeShapeType="1"/>
          </p:cNvSpPr>
          <p:nvPr/>
        </p:nvSpPr>
        <p:spPr bwMode="auto">
          <a:xfrm>
            <a:off x="3039523" y="5037589"/>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48">
            <a:extLst>
              <a:ext uri="{FF2B5EF4-FFF2-40B4-BE49-F238E27FC236}">
                <a16:creationId xmlns:a16="http://schemas.microsoft.com/office/drawing/2014/main" id="{FB10DB20-D05C-4DE0-AE35-DF5639FB5EDC}"/>
              </a:ext>
            </a:extLst>
          </p:cNvPr>
          <p:cNvSpPr txBox="1">
            <a:spLocks noChangeArrowheads="1"/>
          </p:cNvSpPr>
          <p:nvPr/>
        </p:nvSpPr>
        <p:spPr bwMode="auto">
          <a:xfrm>
            <a:off x="3153823" y="5037589"/>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4" name="Text Box 49">
            <a:extLst>
              <a:ext uri="{FF2B5EF4-FFF2-40B4-BE49-F238E27FC236}">
                <a16:creationId xmlns:a16="http://schemas.microsoft.com/office/drawing/2014/main" id="{9B8B7D0A-2D4A-4995-88BC-BFEF6513CF47}"/>
              </a:ext>
            </a:extLst>
          </p:cNvPr>
          <p:cNvSpPr txBox="1">
            <a:spLocks noChangeArrowheads="1"/>
          </p:cNvSpPr>
          <p:nvPr/>
        </p:nvSpPr>
        <p:spPr bwMode="auto">
          <a:xfrm>
            <a:off x="7440073" y="3951739"/>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Obama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50">
            <a:extLst>
              <a:ext uri="{FF2B5EF4-FFF2-40B4-BE49-F238E27FC236}">
                <a16:creationId xmlns:a16="http://schemas.microsoft.com/office/drawing/2014/main" id="{83A6A01D-91C7-4223-B9E4-DAFA25A5979E}"/>
              </a:ext>
            </a:extLst>
          </p:cNvPr>
          <p:cNvSpPr txBox="1">
            <a:spLocks noChangeArrowheads="1"/>
          </p:cNvSpPr>
          <p:nvPr/>
        </p:nvSpPr>
        <p:spPr bwMode="auto">
          <a:xfrm>
            <a:off x="2753773" y="4294639"/>
            <a:ext cx="571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51">
            <a:extLst>
              <a:ext uri="{FF2B5EF4-FFF2-40B4-BE49-F238E27FC236}">
                <a16:creationId xmlns:a16="http://schemas.microsoft.com/office/drawing/2014/main" id="{6C0497E9-3BBE-47BF-A833-33DA126EE2EA}"/>
              </a:ext>
            </a:extLst>
          </p:cNvPr>
          <p:cNvSpPr txBox="1">
            <a:spLocks noChangeArrowheads="1"/>
          </p:cNvSpPr>
          <p:nvPr/>
        </p:nvSpPr>
        <p:spPr bwMode="auto">
          <a:xfrm>
            <a:off x="3382423" y="4294639"/>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52">
            <a:extLst>
              <a:ext uri="{FF2B5EF4-FFF2-40B4-BE49-F238E27FC236}">
                <a16:creationId xmlns:a16="http://schemas.microsoft.com/office/drawing/2014/main" id="{9E170411-BD2D-4394-AD16-55A0C4C389B2}"/>
              </a:ext>
            </a:extLst>
          </p:cNvPr>
          <p:cNvSpPr>
            <a:spLocks noChangeShapeType="1"/>
          </p:cNvSpPr>
          <p:nvPr/>
        </p:nvSpPr>
        <p:spPr bwMode="auto">
          <a:xfrm>
            <a:off x="5439823" y="41231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53">
            <a:extLst>
              <a:ext uri="{FF2B5EF4-FFF2-40B4-BE49-F238E27FC236}">
                <a16:creationId xmlns:a16="http://schemas.microsoft.com/office/drawing/2014/main" id="{BFB97766-9B03-4121-9951-94CC9DCBE9ED}"/>
              </a:ext>
            </a:extLst>
          </p:cNvPr>
          <p:cNvSpPr txBox="1">
            <a:spLocks noChangeArrowheads="1"/>
          </p:cNvSpPr>
          <p:nvPr/>
        </p:nvSpPr>
        <p:spPr bwMode="auto">
          <a:xfrm>
            <a:off x="5211223" y="38945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54">
            <a:extLst>
              <a:ext uri="{FF2B5EF4-FFF2-40B4-BE49-F238E27FC236}">
                <a16:creationId xmlns:a16="http://schemas.microsoft.com/office/drawing/2014/main" id="{19445FC3-3658-4733-B09A-843E6214EC23}"/>
              </a:ext>
            </a:extLst>
          </p:cNvPr>
          <p:cNvSpPr>
            <a:spLocks noChangeShapeType="1"/>
          </p:cNvSpPr>
          <p:nvPr/>
        </p:nvSpPr>
        <p:spPr bwMode="auto">
          <a:xfrm>
            <a:off x="5325523" y="41231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55">
            <a:extLst>
              <a:ext uri="{FF2B5EF4-FFF2-40B4-BE49-F238E27FC236}">
                <a16:creationId xmlns:a16="http://schemas.microsoft.com/office/drawing/2014/main" id="{557C2AF7-1FF2-42AA-BD64-A2CFE027F64F}"/>
              </a:ext>
            </a:extLst>
          </p:cNvPr>
          <p:cNvSpPr>
            <a:spLocks noChangeShapeType="1"/>
          </p:cNvSpPr>
          <p:nvPr/>
        </p:nvSpPr>
        <p:spPr bwMode="auto">
          <a:xfrm>
            <a:off x="5954173" y="41231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56">
            <a:extLst>
              <a:ext uri="{FF2B5EF4-FFF2-40B4-BE49-F238E27FC236}">
                <a16:creationId xmlns:a16="http://schemas.microsoft.com/office/drawing/2014/main" id="{D867F250-8BA3-4D5C-B282-C381501D637C}"/>
              </a:ext>
            </a:extLst>
          </p:cNvPr>
          <p:cNvSpPr txBox="1">
            <a:spLocks noChangeArrowheads="1"/>
          </p:cNvSpPr>
          <p:nvPr/>
        </p:nvSpPr>
        <p:spPr bwMode="auto">
          <a:xfrm>
            <a:off x="5725573" y="38945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Line 57">
            <a:extLst>
              <a:ext uri="{FF2B5EF4-FFF2-40B4-BE49-F238E27FC236}">
                <a16:creationId xmlns:a16="http://schemas.microsoft.com/office/drawing/2014/main" id="{C35B43FD-6FEE-46A2-9F3B-8CC4CE9AD75C}"/>
              </a:ext>
            </a:extLst>
          </p:cNvPr>
          <p:cNvSpPr>
            <a:spLocks noChangeShapeType="1"/>
          </p:cNvSpPr>
          <p:nvPr/>
        </p:nvSpPr>
        <p:spPr bwMode="auto">
          <a:xfrm>
            <a:off x="5839873" y="41231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58">
            <a:extLst>
              <a:ext uri="{FF2B5EF4-FFF2-40B4-BE49-F238E27FC236}">
                <a16:creationId xmlns:a16="http://schemas.microsoft.com/office/drawing/2014/main" id="{9F0BC669-5D80-4D50-B7C3-E573A3CD4912}"/>
              </a:ext>
            </a:extLst>
          </p:cNvPr>
          <p:cNvSpPr txBox="1">
            <a:spLocks noChangeArrowheads="1"/>
          </p:cNvSpPr>
          <p:nvPr/>
        </p:nvSpPr>
        <p:spPr bwMode="auto">
          <a:xfrm>
            <a:off x="5782723" y="4294639"/>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Line 59">
            <a:extLst>
              <a:ext uri="{FF2B5EF4-FFF2-40B4-BE49-F238E27FC236}">
                <a16:creationId xmlns:a16="http://schemas.microsoft.com/office/drawing/2014/main" id="{2C65C816-54C4-405A-AFBF-1116E5BF35BD}"/>
              </a:ext>
            </a:extLst>
          </p:cNvPr>
          <p:cNvSpPr>
            <a:spLocks noChangeShapeType="1"/>
          </p:cNvSpPr>
          <p:nvPr/>
        </p:nvSpPr>
        <p:spPr bwMode="auto">
          <a:xfrm>
            <a:off x="6011323" y="338023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AutoShape 60">
            <a:extLst>
              <a:ext uri="{FF2B5EF4-FFF2-40B4-BE49-F238E27FC236}">
                <a16:creationId xmlns:a16="http://schemas.microsoft.com/office/drawing/2014/main" id="{DD5FFD7A-D206-4EA1-9D42-64018B0CDB2C}"/>
              </a:ext>
            </a:extLst>
          </p:cNvPr>
          <p:cNvSpPr>
            <a:spLocks/>
          </p:cNvSpPr>
          <p:nvPr/>
        </p:nvSpPr>
        <p:spPr bwMode="auto">
          <a:xfrm rot="-5400000">
            <a:off x="6211348" y="2094364"/>
            <a:ext cx="114300" cy="5200650"/>
          </a:xfrm>
          <a:prstGeom prst="leftBracket">
            <a:avLst>
              <a:gd name="adj" fmla="val 3791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AutoShape 61">
            <a:extLst>
              <a:ext uri="{FF2B5EF4-FFF2-40B4-BE49-F238E27FC236}">
                <a16:creationId xmlns:a16="http://schemas.microsoft.com/office/drawing/2014/main" id="{A667898E-2E1A-4FFE-8C36-3573E62354EC}"/>
              </a:ext>
            </a:extLst>
          </p:cNvPr>
          <p:cNvSpPr>
            <a:spLocks/>
          </p:cNvSpPr>
          <p:nvPr/>
        </p:nvSpPr>
        <p:spPr bwMode="auto">
          <a:xfrm rot="5400000">
            <a:off x="7182898" y="1865764"/>
            <a:ext cx="457200" cy="2800350"/>
          </a:xfrm>
          <a:prstGeom prst="leftBracket">
            <a:avLst>
              <a:gd name="adj" fmla="val 51042"/>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62">
            <a:extLst>
              <a:ext uri="{FF2B5EF4-FFF2-40B4-BE49-F238E27FC236}">
                <a16:creationId xmlns:a16="http://schemas.microsoft.com/office/drawing/2014/main" id="{46DFC5D3-ACAA-489B-B765-61CCA525AD0C}"/>
              </a:ext>
            </a:extLst>
          </p:cNvPr>
          <p:cNvSpPr txBox="1">
            <a:spLocks noChangeArrowheads="1"/>
          </p:cNvSpPr>
          <p:nvPr/>
        </p:nvSpPr>
        <p:spPr bwMode="auto">
          <a:xfrm>
            <a:off x="7211473" y="2751589"/>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63">
            <a:extLst>
              <a:ext uri="{FF2B5EF4-FFF2-40B4-BE49-F238E27FC236}">
                <a16:creationId xmlns:a16="http://schemas.microsoft.com/office/drawing/2014/main" id="{E2ACBE5B-EF3E-4441-B242-7E3BF8448952}"/>
              </a:ext>
            </a:extLst>
          </p:cNvPr>
          <p:cNvSpPr txBox="1">
            <a:spLocks noChangeArrowheads="1"/>
          </p:cNvSpPr>
          <p:nvPr/>
        </p:nvSpPr>
        <p:spPr bwMode="auto">
          <a:xfrm>
            <a:off x="8811673" y="3951739"/>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64">
            <a:extLst>
              <a:ext uri="{FF2B5EF4-FFF2-40B4-BE49-F238E27FC236}">
                <a16:creationId xmlns:a16="http://schemas.microsoft.com/office/drawing/2014/main" id="{812A4D0F-32AA-4A86-9B49-90F096A7A2A8}"/>
              </a:ext>
            </a:extLst>
          </p:cNvPr>
          <p:cNvSpPr>
            <a:spLocks noChangeShapeType="1"/>
          </p:cNvSpPr>
          <p:nvPr/>
        </p:nvSpPr>
        <p:spPr bwMode="auto">
          <a:xfrm>
            <a:off x="4811173" y="41231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65">
            <a:extLst>
              <a:ext uri="{FF2B5EF4-FFF2-40B4-BE49-F238E27FC236}">
                <a16:creationId xmlns:a16="http://schemas.microsoft.com/office/drawing/2014/main" id="{5711C3F2-4749-49CC-A9B6-E5C1BC5F19C7}"/>
              </a:ext>
            </a:extLst>
          </p:cNvPr>
          <p:cNvSpPr txBox="1">
            <a:spLocks noChangeArrowheads="1"/>
          </p:cNvSpPr>
          <p:nvPr/>
        </p:nvSpPr>
        <p:spPr bwMode="auto">
          <a:xfrm>
            <a:off x="4582573" y="38945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66">
            <a:extLst>
              <a:ext uri="{FF2B5EF4-FFF2-40B4-BE49-F238E27FC236}">
                <a16:creationId xmlns:a16="http://schemas.microsoft.com/office/drawing/2014/main" id="{B3AC63F6-1EAF-48D1-BAEB-80711DD2392B}"/>
              </a:ext>
            </a:extLst>
          </p:cNvPr>
          <p:cNvSpPr>
            <a:spLocks noChangeShapeType="1"/>
          </p:cNvSpPr>
          <p:nvPr/>
        </p:nvSpPr>
        <p:spPr bwMode="auto">
          <a:xfrm>
            <a:off x="4696873" y="41231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67">
            <a:extLst>
              <a:ext uri="{FF2B5EF4-FFF2-40B4-BE49-F238E27FC236}">
                <a16:creationId xmlns:a16="http://schemas.microsoft.com/office/drawing/2014/main" id="{8ABC1437-EE76-4F1F-AB95-DAA85CA6B9BF}"/>
              </a:ext>
            </a:extLst>
          </p:cNvPr>
          <p:cNvSpPr txBox="1">
            <a:spLocks noChangeArrowheads="1"/>
          </p:cNvSpPr>
          <p:nvPr/>
        </p:nvSpPr>
        <p:spPr bwMode="auto">
          <a:xfrm>
            <a:off x="4582573" y="4294639"/>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Billy Graham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Congress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68">
            <a:extLst>
              <a:ext uri="{FF2B5EF4-FFF2-40B4-BE49-F238E27FC236}">
                <a16:creationId xmlns:a16="http://schemas.microsoft.com/office/drawing/2014/main" id="{B7F7FEA6-3968-463F-AAEA-B31FC6B82584}"/>
              </a:ext>
            </a:extLst>
          </p:cNvPr>
          <p:cNvSpPr>
            <a:spLocks noChangeShapeType="1"/>
          </p:cNvSpPr>
          <p:nvPr/>
        </p:nvSpPr>
        <p:spPr bwMode="auto">
          <a:xfrm>
            <a:off x="4811173" y="4237489"/>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Text Box 69">
            <a:extLst>
              <a:ext uri="{FF2B5EF4-FFF2-40B4-BE49-F238E27FC236}">
                <a16:creationId xmlns:a16="http://schemas.microsoft.com/office/drawing/2014/main" id="{75E5C3C2-CDF2-49DA-AE75-83FA7D10F3BB}"/>
              </a:ext>
            </a:extLst>
          </p:cNvPr>
          <p:cNvSpPr txBox="1">
            <a:spLocks noChangeArrowheads="1"/>
          </p:cNvSpPr>
          <p:nvPr/>
        </p:nvSpPr>
        <p:spPr bwMode="auto">
          <a:xfrm>
            <a:off x="5154073" y="4294639"/>
            <a:ext cx="571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law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400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nodePh="1">
                                  <p:stCondLst>
                                    <p:cond delay="0"/>
                                  </p:stCondLst>
                                  <p:endCondLst>
                                    <p:cond evt="begin" delay="0">
                                      <p:tn val="17"/>
                                    </p:cond>
                                  </p:endCondLst>
                                  <p:childTnLst>
                                    <p:set>
                                      <p:cBhvr>
                                        <p:cTn id="18" dur="1" fill="hold">
                                          <p:stCondLst>
                                            <p:cond delay="0"/>
                                          </p:stCondLst>
                                        </p:cTn>
                                        <p:tgtEl>
                                          <p:spTgt spid="28"/>
                                        </p:tgtEl>
                                        <p:attrNameLst>
                                          <p:attrName>style.visibility</p:attrName>
                                        </p:attrNameLst>
                                      </p:cBhvr>
                                      <p:to>
                                        <p:strVal val="visible"/>
                                      </p:to>
                                    </p:set>
                                    <p:animEffect transition="in" filter="fade">
                                      <p:cBhvr>
                                        <p:cTn id="19" dur="1000"/>
                                        <p:tgtEl>
                                          <p:spTgt spid="28"/>
                                        </p:tgtEl>
                                      </p:cBhvr>
                                    </p:animEffect>
                                    <p:anim calcmode="lin" valueType="num">
                                      <p:cBhvr>
                                        <p:cTn id="20" dur="1000" fill="hold"/>
                                        <p:tgtEl>
                                          <p:spTgt spid="28"/>
                                        </p:tgtEl>
                                        <p:attrNameLst>
                                          <p:attrName>ppt_x</p:attrName>
                                        </p:attrNameLst>
                                      </p:cBhvr>
                                      <p:tavLst>
                                        <p:tav tm="0">
                                          <p:val>
                                            <p:strVal val="#ppt_x"/>
                                          </p:val>
                                        </p:tav>
                                        <p:tav tm="100000">
                                          <p:val>
                                            <p:strVal val="#ppt_x"/>
                                          </p:val>
                                        </p:tav>
                                      </p:tavLst>
                                    </p:anim>
                                    <p:anim calcmode="lin" valueType="num">
                                      <p:cBhvr>
                                        <p:cTn id="21" dur="1000" fill="hold"/>
                                        <p:tgtEl>
                                          <p:spTgt spid="28"/>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1000"/>
                                        <p:tgtEl>
                                          <p:spTgt spid="29"/>
                                        </p:tgtEl>
                                      </p:cBhvr>
                                    </p:animEffect>
                                    <p:anim calcmode="lin" valueType="num">
                                      <p:cBhvr>
                                        <p:cTn id="25" dur="1000" fill="hold"/>
                                        <p:tgtEl>
                                          <p:spTgt spid="29"/>
                                        </p:tgtEl>
                                        <p:attrNameLst>
                                          <p:attrName>ppt_x</p:attrName>
                                        </p:attrNameLst>
                                      </p:cBhvr>
                                      <p:tavLst>
                                        <p:tav tm="0">
                                          <p:val>
                                            <p:strVal val="#ppt_x"/>
                                          </p:val>
                                        </p:tav>
                                        <p:tav tm="100000">
                                          <p:val>
                                            <p:strVal val="#ppt_x"/>
                                          </p:val>
                                        </p:tav>
                                      </p:tavLst>
                                    </p:anim>
                                    <p:anim calcmode="lin" valueType="num">
                                      <p:cBhvr>
                                        <p:cTn id="26" dur="1000" fill="hold"/>
                                        <p:tgtEl>
                                          <p:spTgt spid="29"/>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1000"/>
                                        <p:tgtEl>
                                          <p:spTgt spid="31"/>
                                        </p:tgtEl>
                                      </p:cBhvr>
                                    </p:animEffect>
                                    <p:anim calcmode="lin" valueType="num">
                                      <p:cBhvr>
                                        <p:cTn id="35" dur="1000" fill="hold"/>
                                        <p:tgtEl>
                                          <p:spTgt spid="31"/>
                                        </p:tgtEl>
                                        <p:attrNameLst>
                                          <p:attrName>ppt_x</p:attrName>
                                        </p:attrNameLst>
                                      </p:cBhvr>
                                      <p:tavLst>
                                        <p:tav tm="0">
                                          <p:val>
                                            <p:strVal val="#ppt_x"/>
                                          </p:val>
                                        </p:tav>
                                        <p:tav tm="100000">
                                          <p:val>
                                            <p:strVal val="#ppt_x"/>
                                          </p:val>
                                        </p:tav>
                                      </p:tavLst>
                                    </p:anim>
                                    <p:anim calcmode="lin" valueType="num">
                                      <p:cBhvr>
                                        <p:cTn id="36" dur="1000" fill="hold"/>
                                        <p:tgtEl>
                                          <p:spTgt spid="31"/>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1000"/>
                                        <p:tgtEl>
                                          <p:spTgt spid="32"/>
                                        </p:tgtEl>
                                      </p:cBhvr>
                                    </p:animEffect>
                                    <p:anim calcmode="lin" valueType="num">
                                      <p:cBhvr>
                                        <p:cTn id="40" dur="1000" fill="hold"/>
                                        <p:tgtEl>
                                          <p:spTgt spid="32"/>
                                        </p:tgtEl>
                                        <p:attrNameLst>
                                          <p:attrName>ppt_x</p:attrName>
                                        </p:attrNameLst>
                                      </p:cBhvr>
                                      <p:tavLst>
                                        <p:tav tm="0">
                                          <p:val>
                                            <p:strVal val="#ppt_x"/>
                                          </p:val>
                                        </p:tav>
                                        <p:tav tm="100000">
                                          <p:val>
                                            <p:strVal val="#ppt_x"/>
                                          </p:val>
                                        </p:tav>
                                      </p:tavLst>
                                    </p:anim>
                                    <p:anim calcmode="lin" valueType="num">
                                      <p:cBhvr>
                                        <p:cTn id="41" dur="1000" fill="hold"/>
                                        <p:tgtEl>
                                          <p:spTgt spid="32"/>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1000"/>
                                        <p:tgtEl>
                                          <p:spTgt spid="33"/>
                                        </p:tgtEl>
                                      </p:cBhvr>
                                    </p:animEffect>
                                    <p:anim calcmode="lin" valueType="num">
                                      <p:cBhvr>
                                        <p:cTn id="45" dur="1000" fill="hold"/>
                                        <p:tgtEl>
                                          <p:spTgt spid="33"/>
                                        </p:tgtEl>
                                        <p:attrNameLst>
                                          <p:attrName>ppt_x</p:attrName>
                                        </p:attrNameLst>
                                      </p:cBhvr>
                                      <p:tavLst>
                                        <p:tav tm="0">
                                          <p:val>
                                            <p:strVal val="#ppt_x"/>
                                          </p:val>
                                        </p:tav>
                                        <p:tav tm="100000">
                                          <p:val>
                                            <p:strVal val="#ppt_x"/>
                                          </p:val>
                                        </p:tav>
                                      </p:tavLst>
                                    </p:anim>
                                    <p:anim calcmode="lin" valueType="num">
                                      <p:cBhvr>
                                        <p:cTn id="46" dur="1000" fill="hold"/>
                                        <p:tgtEl>
                                          <p:spTgt spid="33"/>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1000"/>
                                        <p:tgtEl>
                                          <p:spTgt spid="34"/>
                                        </p:tgtEl>
                                      </p:cBhvr>
                                    </p:animEffect>
                                    <p:anim calcmode="lin" valueType="num">
                                      <p:cBhvr>
                                        <p:cTn id="50" dur="1000" fill="hold"/>
                                        <p:tgtEl>
                                          <p:spTgt spid="34"/>
                                        </p:tgtEl>
                                        <p:attrNameLst>
                                          <p:attrName>ppt_x</p:attrName>
                                        </p:attrNameLst>
                                      </p:cBhvr>
                                      <p:tavLst>
                                        <p:tav tm="0">
                                          <p:val>
                                            <p:strVal val="#ppt_x"/>
                                          </p:val>
                                        </p:tav>
                                        <p:tav tm="100000">
                                          <p:val>
                                            <p:strVal val="#ppt_x"/>
                                          </p:val>
                                        </p:tav>
                                      </p:tavLst>
                                    </p:anim>
                                    <p:anim calcmode="lin" valueType="num">
                                      <p:cBhvr>
                                        <p:cTn id="51" dur="1000" fill="hold"/>
                                        <p:tgtEl>
                                          <p:spTgt spid="34"/>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1000"/>
                                        <p:tgtEl>
                                          <p:spTgt spid="35"/>
                                        </p:tgtEl>
                                      </p:cBhvr>
                                    </p:animEffect>
                                    <p:anim calcmode="lin" valueType="num">
                                      <p:cBhvr>
                                        <p:cTn id="55" dur="1000" fill="hold"/>
                                        <p:tgtEl>
                                          <p:spTgt spid="35"/>
                                        </p:tgtEl>
                                        <p:attrNameLst>
                                          <p:attrName>ppt_x</p:attrName>
                                        </p:attrNameLst>
                                      </p:cBhvr>
                                      <p:tavLst>
                                        <p:tav tm="0">
                                          <p:val>
                                            <p:strVal val="#ppt_x"/>
                                          </p:val>
                                        </p:tav>
                                        <p:tav tm="100000">
                                          <p:val>
                                            <p:strVal val="#ppt_x"/>
                                          </p:val>
                                        </p:tav>
                                      </p:tavLst>
                                    </p:anim>
                                    <p:anim calcmode="lin" valueType="num">
                                      <p:cBhvr>
                                        <p:cTn id="56" dur="1000" fill="hold"/>
                                        <p:tgtEl>
                                          <p:spTgt spid="35"/>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1000"/>
                                        <p:tgtEl>
                                          <p:spTgt spid="36"/>
                                        </p:tgtEl>
                                      </p:cBhvr>
                                    </p:animEffect>
                                    <p:anim calcmode="lin" valueType="num">
                                      <p:cBhvr>
                                        <p:cTn id="60" dur="1000" fill="hold"/>
                                        <p:tgtEl>
                                          <p:spTgt spid="36"/>
                                        </p:tgtEl>
                                        <p:attrNameLst>
                                          <p:attrName>ppt_x</p:attrName>
                                        </p:attrNameLst>
                                      </p:cBhvr>
                                      <p:tavLst>
                                        <p:tav tm="0">
                                          <p:val>
                                            <p:strVal val="#ppt_x"/>
                                          </p:val>
                                        </p:tav>
                                        <p:tav tm="100000">
                                          <p:val>
                                            <p:strVal val="#ppt_x"/>
                                          </p:val>
                                        </p:tav>
                                      </p:tavLst>
                                    </p:anim>
                                    <p:anim calcmode="lin" valueType="num">
                                      <p:cBhvr>
                                        <p:cTn id="61" dur="1000" fill="hold"/>
                                        <p:tgtEl>
                                          <p:spTgt spid="36"/>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7"/>
                                        </p:tgtEl>
                                        <p:attrNameLst>
                                          <p:attrName>style.visibility</p:attrName>
                                        </p:attrNameLst>
                                      </p:cBhvr>
                                      <p:to>
                                        <p:strVal val="visible"/>
                                      </p:to>
                                    </p:set>
                                    <p:animEffect transition="in" filter="fade">
                                      <p:cBhvr>
                                        <p:cTn id="64" dur="1000"/>
                                        <p:tgtEl>
                                          <p:spTgt spid="37"/>
                                        </p:tgtEl>
                                      </p:cBhvr>
                                    </p:animEffect>
                                    <p:anim calcmode="lin" valueType="num">
                                      <p:cBhvr>
                                        <p:cTn id="65" dur="1000" fill="hold"/>
                                        <p:tgtEl>
                                          <p:spTgt spid="37"/>
                                        </p:tgtEl>
                                        <p:attrNameLst>
                                          <p:attrName>ppt_x</p:attrName>
                                        </p:attrNameLst>
                                      </p:cBhvr>
                                      <p:tavLst>
                                        <p:tav tm="0">
                                          <p:val>
                                            <p:strVal val="#ppt_x"/>
                                          </p:val>
                                        </p:tav>
                                        <p:tav tm="100000">
                                          <p:val>
                                            <p:strVal val="#ppt_x"/>
                                          </p:val>
                                        </p:tav>
                                      </p:tavLst>
                                    </p:anim>
                                    <p:anim calcmode="lin" valueType="num">
                                      <p:cBhvr>
                                        <p:cTn id="66" dur="1000" fill="hold"/>
                                        <p:tgtEl>
                                          <p:spTgt spid="37"/>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animEffect transition="in" filter="fade">
                                      <p:cBhvr>
                                        <p:cTn id="69" dur="1000"/>
                                        <p:tgtEl>
                                          <p:spTgt spid="38"/>
                                        </p:tgtEl>
                                      </p:cBhvr>
                                    </p:animEffect>
                                    <p:anim calcmode="lin" valueType="num">
                                      <p:cBhvr>
                                        <p:cTn id="70" dur="1000" fill="hold"/>
                                        <p:tgtEl>
                                          <p:spTgt spid="38"/>
                                        </p:tgtEl>
                                        <p:attrNameLst>
                                          <p:attrName>ppt_x</p:attrName>
                                        </p:attrNameLst>
                                      </p:cBhvr>
                                      <p:tavLst>
                                        <p:tav tm="0">
                                          <p:val>
                                            <p:strVal val="#ppt_x"/>
                                          </p:val>
                                        </p:tav>
                                        <p:tav tm="100000">
                                          <p:val>
                                            <p:strVal val="#ppt_x"/>
                                          </p:val>
                                        </p:tav>
                                      </p:tavLst>
                                    </p:anim>
                                    <p:anim calcmode="lin" valueType="num">
                                      <p:cBhvr>
                                        <p:cTn id="71" dur="1000" fill="hold"/>
                                        <p:tgtEl>
                                          <p:spTgt spid="38"/>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1000"/>
                                        <p:tgtEl>
                                          <p:spTgt spid="39"/>
                                        </p:tgtEl>
                                      </p:cBhvr>
                                    </p:animEffect>
                                    <p:anim calcmode="lin" valueType="num">
                                      <p:cBhvr>
                                        <p:cTn id="75" dur="1000" fill="hold"/>
                                        <p:tgtEl>
                                          <p:spTgt spid="39"/>
                                        </p:tgtEl>
                                        <p:attrNameLst>
                                          <p:attrName>ppt_x</p:attrName>
                                        </p:attrNameLst>
                                      </p:cBhvr>
                                      <p:tavLst>
                                        <p:tav tm="0">
                                          <p:val>
                                            <p:strVal val="#ppt_x"/>
                                          </p:val>
                                        </p:tav>
                                        <p:tav tm="100000">
                                          <p:val>
                                            <p:strVal val="#ppt_x"/>
                                          </p:val>
                                        </p:tav>
                                      </p:tavLst>
                                    </p:anim>
                                    <p:anim calcmode="lin" valueType="num">
                                      <p:cBhvr>
                                        <p:cTn id="76" dur="1000" fill="hold"/>
                                        <p:tgtEl>
                                          <p:spTgt spid="39"/>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fade">
                                      <p:cBhvr>
                                        <p:cTn id="79" dur="1000"/>
                                        <p:tgtEl>
                                          <p:spTgt spid="40"/>
                                        </p:tgtEl>
                                      </p:cBhvr>
                                    </p:animEffect>
                                    <p:anim calcmode="lin" valueType="num">
                                      <p:cBhvr>
                                        <p:cTn id="80" dur="1000" fill="hold"/>
                                        <p:tgtEl>
                                          <p:spTgt spid="40"/>
                                        </p:tgtEl>
                                        <p:attrNameLst>
                                          <p:attrName>ppt_x</p:attrName>
                                        </p:attrNameLst>
                                      </p:cBhvr>
                                      <p:tavLst>
                                        <p:tav tm="0">
                                          <p:val>
                                            <p:strVal val="#ppt_x"/>
                                          </p:val>
                                        </p:tav>
                                        <p:tav tm="100000">
                                          <p:val>
                                            <p:strVal val="#ppt_x"/>
                                          </p:val>
                                        </p:tav>
                                      </p:tavLst>
                                    </p:anim>
                                    <p:anim calcmode="lin" valueType="num">
                                      <p:cBhvr>
                                        <p:cTn id="81" dur="1000" fill="hold"/>
                                        <p:tgtEl>
                                          <p:spTgt spid="40"/>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fade">
                                      <p:cBhvr>
                                        <p:cTn id="84" dur="1000"/>
                                        <p:tgtEl>
                                          <p:spTgt spid="41"/>
                                        </p:tgtEl>
                                      </p:cBhvr>
                                    </p:animEffect>
                                    <p:anim calcmode="lin" valueType="num">
                                      <p:cBhvr>
                                        <p:cTn id="85" dur="1000" fill="hold"/>
                                        <p:tgtEl>
                                          <p:spTgt spid="41"/>
                                        </p:tgtEl>
                                        <p:attrNameLst>
                                          <p:attrName>ppt_x</p:attrName>
                                        </p:attrNameLst>
                                      </p:cBhvr>
                                      <p:tavLst>
                                        <p:tav tm="0">
                                          <p:val>
                                            <p:strVal val="#ppt_x"/>
                                          </p:val>
                                        </p:tav>
                                        <p:tav tm="100000">
                                          <p:val>
                                            <p:strVal val="#ppt_x"/>
                                          </p:val>
                                        </p:tav>
                                      </p:tavLst>
                                    </p:anim>
                                    <p:anim calcmode="lin" valueType="num">
                                      <p:cBhvr>
                                        <p:cTn id="86" dur="1000" fill="hold"/>
                                        <p:tgtEl>
                                          <p:spTgt spid="41"/>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2"/>
                                        </p:tgtEl>
                                        <p:attrNameLst>
                                          <p:attrName>style.visibility</p:attrName>
                                        </p:attrNameLst>
                                      </p:cBhvr>
                                      <p:to>
                                        <p:strVal val="visible"/>
                                      </p:to>
                                    </p:set>
                                    <p:animEffect transition="in" filter="fade">
                                      <p:cBhvr>
                                        <p:cTn id="89" dur="1000"/>
                                        <p:tgtEl>
                                          <p:spTgt spid="42"/>
                                        </p:tgtEl>
                                      </p:cBhvr>
                                    </p:animEffect>
                                    <p:anim calcmode="lin" valueType="num">
                                      <p:cBhvr>
                                        <p:cTn id="90" dur="1000" fill="hold"/>
                                        <p:tgtEl>
                                          <p:spTgt spid="42"/>
                                        </p:tgtEl>
                                        <p:attrNameLst>
                                          <p:attrName>ppt_x</p:attrName>
                                        </p:attrNameLst>
                                      </p:cBhvr>
                                      <p:tavLst>
                                        <p:tav tm="0">
                                          <p:val>
                                            <p:strVal val="#ppt_x"/>
                                          </p:val>
                                        </p:tav>
                                        <p:tav tm="100000">
                                          <p:val>
                                            <p:strVal val="#ppt_x"/>
                                          </p:val>
                                        </p:tav>
                                      </p:tavLst>
                                    </p:anim>
                                    <p:anim calcmode="lin" valueType="num">
                                      <p:cBhvr>
                                        <p:cTn id="91" dur="1000" fill="hold"/>
                                        <p:tgtEl>
                                          <p:spTgt spid="42"/>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43"/>
                                        </p:tgtEl>
                                        <p:attrNameLst>
                                          <p:attrName>style.visibility</p:attrName>
                                        </p:attrNameLst>
                                      </p:cBhvr>
                                      <p:to>
                                        <p:strVal val="visible"/>
                                      </p:to>
                                    </p:set>
                                    <p:animEffect transition="in" filter="fade">
                                      <p:cBhvr>
                                        <p:cTn id="94" dur="1000"/>
                                        <p:tgtEl>
                                          <p:spTgt spid="43"/>
                                        </p:tgtEl>
                                      </p:cBhvr>
                                    </p:animEffect>
                                    <p:anim calcmode="lin" valueType="num">
                                      <p:cBhvr>
                                        <p:cTn id="95" dur="1000" fill="hold"/>
                                        <p:tgtEl>
                                          <p:spTgt spid="43"/>
                                        </p:tgtEl>
                                        <p:attrNameLst>
                                          <p:attrName>ppt_x</p:attrName>
                                        </p:attrNameLst>
                                      </p:cBhvr>
                                      <p:tavLst>
                                        <p:tav tm="0">
                                          <p:val>
                                            <p:strVal val="#ppt_x"/>
                                          </p:val>
                                        </p:tav>
                                        <p:tav tm="100000">
                                          <p:val>
                                            <p:strVal val="#ppt_x"/>
                                          </p:val>
                                        </p:tav>
                                      </p:tavLst>
                                    </p:anim>
                                    <p:anim calcmode="lin" valueType="num">
                                      <p:cBhvr>
                                        <p:cTn id="96" dur="1000" fill="hold"/>
                                        <p:tgtEl>
                                          <p:spTgt spid="43"/>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44"/>
                                        </p:tgtEl>
                                        <p:attrNameLst>
                                          <p:attrName>style.visibility</p:attrName>
                                        </p:attrNameLst>
                                      </p:cBhvr>
                                      <p:to>
                                        <p:strVal val="visible"/>
                                      </p:to>
                                    </p:set>
                                    <p:animEffect transition="in" filter="fade">
                                      <p:cBhvr>
                                        <p:cTn id="99" dur="1000"/>
                                        <p:tgtEl>
                                          <p:spTgt spid="44"/>
                                        </p:tgtEl>
                                      </p:cBhvr>
                                    </p:animEffect>
                                    <p:anim calcmode="lin" valueType="num">
                                      <p:cBhvr>
                                        <p:cTn id="100" dur="1000" fill="hold"/>
                                        <p:tgtEl>
                                          <p:spTgt spid="44"/>
                                        </p:tgtEl>
                                        <p:attrNameLst>
                                          <p:attrName>ppt_x</p:attrName>
                                        </p:attrNameLst>
                                      </p:cBhvr>
                                      <p:tavLst>
                                        <p:tav tm="0">
                                          <p:val>
                                            <p:strVal val="#ppt_x"/>
                                          </p:val>
                                        </p:tav>
                                        <p:tav tm="100000">
                                          <p:val>
                                            <p:strVal val="#ppt_x"/>
                                          </p:val>
                                        </p:tav>
                                      </p:tavLst>
                                    </p:anim>
                                    <p:anim calcmode="lin" valueType="num">
                                      <p:cBhvr>
                                        <p:cTn id="101" dur="1000" fill="hold"/>
                                        <p:tgtEl>
                                          <p:spTgt spid="44"/>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45"/>
                                        </p:tgtEl>
                                        <p:attrNameLst>
                                          <p:attrName>style.visibility</p:attrName>
                                        </p:attrNameLst>
                                      </p:cBhvr>
                                      <p:to>
                                        <p:strVal val="visible"/>
                                      </p:to>
                                    </p:set>
                                    <p:animEffect transition="in" filter="fade">
                                      <p:cBhvr>
                                        <p:cTn id="104" dur="1000"/>
                                        <p:tgtEl>
                                          <p:spTgt spid="45"/>
                                        </p:tgtEl>
                                      </p:cBhvr>
                                    </p:animEffect>
                                    <p:anim calcmode="lin" valueType="num">
                                      <p:cBhvr>
                                        <p:cTn id="105" dur="1000" fill="hold"/>
                                        <p:tgtEl>
                                          <p:spTgt spid="45"/>
                                        </p:tgtEl>
                                        <p:attrNameLst>
                                          <p:attrName>ppt_x</p:attrName>
                                        </p:attrNameLst>
                                      </p:cBhvr>
                                      <p:tavLst>
                                        <p:tav tm="0">
                                          <p:val>
                                            <p:strVal val="#ppt_x"/>
                                          </p:val>
                                        </p:tav>
                                        <p:tav tm="100000">
                                          <p:val>
                                            <p:strVal val="#ppt_x"/>
                                          </p:val>
                                        </p:tav>
                                      </p:tavLst>
                                    </p:anim>
                                    <p:anim calcmode="lin" valueType="num">
                                      <p:cBhvr>
                                        <p:cTn id="106" dur="1000" fill="hold"/>
                                        <p:tgtEl>
                                          <p:spTgt spid="45"/>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46"/>
                                        </p:tgtEl>
                                        <p:attrNameLst>
                                          <p:attrName>style.visibility</p:attrName>
                                        </p:attrNameLst>
                                      </p:cBhvr>
                                      <p:to>
                                        <p:strVal val="visible"/>
                                      </p:to>
                                    </p:set>
                                    <p:animEffect transition="in" filter="fade">
                                      <p:cBhvr>
                                        <p:cTn id="109" dur="1000"/>
                                        <p:tgtEl>
                                          <p:spTgt spid="46"/>
                                        </p:tgtEl>
                                      </p:cBhvr>
                                    </p:animEffect>
                                    <p:anim calcmode="lin" valueType="num">
                                      <p:cBhvr>
                                        <p:cTn id="110" dur="1000" fill="hold"/>
                                        <p:tgtEl>
                                          <p:spTgt spid="46"/>
                                        </p:tgtEl>
                                        <p:attrNameLst>
                                          <p:attrName>ppt_x</p:attrName>
                                        </p:attrNameLst>
                                      </p:cBhvr>
                                      <p:tavLst>
                                        <p:tav tm="0">
                                          <p:val>
                                            <p:strVal val="#ppt_x"/>
                                          </p:val>
                                        </p:tav>
                                        <p:tav tm="100000">
                                          <p:val>
                                            <p:strVal val="#ppt_x"/>
                                          </p:val>
                                        </p:tav>
                                      </p:tavLst>
                                    </p:anim>
                                    <p:anim calcmode="lin" valueType="num">
                                      <p:cBhvr>
                                        <p:cTn id="111" dur="1000" fill="hold"/>
                                        <p:tgtEl>
                                          <p:spTgt spid="46"/>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47"/>
                                        </p:tgtEl>
                                        <p:attrNameLst>
                                          <p:attrName>style.visibility</p:attrName>
                                        </p:attrNameLst>
                                      </p:cBhvr>
                                      <p:to>
                                        <p:strVal val="visible"/>
                                      </p:to>
                                    </p:set>
                                    <p:animEffect transition="in" filter="fade">
                                      <p:cBhvr>
                                        <p:cTn id="114" dur="1000"/>
                                        <p:tgtEl>
                                          <p:spTgt spid="47"/>
                                        </p:tgtEl>
                                      </p:cBhvr>
                                    </p:animEffect>
                                    <p:anim calcmode="lin" valueType="num">
                                      <p:cBhvr>
                                        <p:cTn id="115" dur="1000" fill="hold"/>
                                        <p:tgtEl>
                                          <p:spTgt spid="47"/>
                                        </p:tgtEl>
                                        <p:attrNameLst>
                                          <p:attrName>ppt_x</p:attrName>
                                        </p:attrNameLst>
                                      </p:cBhvr>
                                      <p:tavLst>
                                        <p:tav tm="0">
                                          <p:val>
                                            <p:strVal val="#ppt_x"/>
                                          </p:val>
                                        </p:tav>
                                        <p:tav tm="100000">
                                          <p:val>
                                            <p:strVal val="#ppt_x"/>
                                          </p:val>
                                        </p:tav>
                                      </p:tavLst>
                                    </p:anim>
                                    <p:anim calcmode="lin" valueType="num">
                                      <p:cBhvr>
                                        <p:cTn id="116" dur="1000" fill="hold"/>
                                        <p:tgtEl>
                                          <p:spTgt spid="47"/>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48"/>
                                        </p:tgtEl>
                                        <p:attrNameLst>
                                          <p:attrName>style.visibility</p:attrName>
                                        </p:attrNameLst>
                                      </p:cBhvr>
                                      <p:to>
                                        <p:strVal val="visible"/>
                                      </p:to>
                                    </p:set>
                                    <p:animEffect transition="in" filter="fade">
                                      <p:cBhvr>
                                        <p:cTn id="119" dur="1000"/>
                                        <p:tgtEl>
                                          <p:spTgt spid="48"/>
                                        </p:tgtEl>
                                      </p:cBhvr>
                                    </p:animEffect>
                                    <p:anim calcmode="lin" valueType="num">
                                      <p:cBhvr>
                                        <p:cTn id="120" dur="1000" fill="hold"/>
                                        <p:tgtEl>
                                          <p:spTgt spid="48"/>
                                        </p:tgtEl>
                                        <p:attrNameLst>
                                          <p:attrName>ppt_x</p:attrName>
                                        </p:attrNameLst>
                                      </p:cBhvr>
                                      <p:tavLst>
                                        <p:tav tm="0">
                                          <p:val>
                                            <p:strVal val="#ppt_x"/>
                                          </p:val>
                                        </p:tav>
                                        <p:tav tm="100000">
                                          <p:val>
                                            <p:strVal val="#ppt_x"/>
                                          </p:val>
                                        </p:tav>
                                      </p:tavLst>
                                    </p:anim>
                                    <p:anim calcmode="lin" valueType="num">
                                      <p:cBhvr>
                                        <p:cTn id="121" dur="1000" fill="hold"/>
                                        <p:tgtEl>
                                          <p:spTgt spid="48"/>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49"/>
                                        </p:tgtEl>
                                        <p:attrNameLst>
                                          <p:attrName>style.visibility</p:attrName>
                                        </p:attrNameLst>
                                      </p:cBhvr>
                                      <p:to>
                                        <p:strVal val="visible"/>
                                      </p:to>
                                    </p:set>
                                    <p:animEffect transition="in" filter="fade">
                                      <p:cBhvr>
                                        <p:cTn id="124" dur="1000"/>
                                        <p:tgtEl>
                                          <p:spTgt spid="49"/>
                                        </p:tgtEl>
                                      </p:cBhvr>
                                    </p:animEffect>
                                    <p:anim calcmode="lin" valueType="num">
                                      <p:cBhvr>
                                        <p:cTn id="125" dur="1000" fill="hold"/>
                                        <p:tgtEl>
                                          <p:spTgt spid="49"/>
                                        </p:tgtEl>
                                        <p:attrNameLst>
                                          <p:attrName>ppt_x</p:attrName>
                                        </p:attrNameLst>
                                      </p:cBhvr>
                                      <p:tavLst>
                                        <p:tav tm="0">
                                          <p:val>
                                            <p:strVal val="#ppt_x"/>
                                          </p:val>
                                        </p:tav>
                                        <p:tav tm="100000">
                                          <p:val>
                                            <p:strVal val="#ppt_x"/>
                                          </p:val>
                                        </p:tav>
                                      </p:tavLst>
                                    </p:anim>
                                    <p:anim calcmode="lin" valueType="num">
                                      <p:cBhvr>
                                        <p:cTn id="126" dur="1000" fill="hold"/>
                                        <p:tgtEl>
                                          <p:spTgt spid="49"/>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50"/>
                                        </p:tgtEl>
                                        <p:attrNameLst>
                                          <p:attrName>style.visibility</p:attrName>
                                        </p:attrNameLst>
                                      </p:cBhvr>
                                      <p:to>
                                        <p:strVal val="visible"/>
                                      </p:to>
                                    </p:set>
                                    <p:animEffect transition="in" filter="fade">
                                      <p:cBhvr>
                                        <p:cTn id="129" dur="1000"/>
                                        <p:tgtEl>
                                          <p:spTgt spid="50"/>
                                        </p:tgtEl>
                                      </p:cBhvr>
                                    </p:animEffect>
                                    <p:anim calcmode="lin" valueType="num">
                                      <p:cBhvr>
                                        <p:cTn id="130" dur="1000" fill="hold"/>
                                        <p:tgtEl>
                                          <p:spTgt spid="50"/>
                                        </p:tgtEl>
                                        <p:attrNameLst>
                                          <p:attrName>ppt_x</p:attrName>
                                        </p:attrNameLst>
                                      </p:cBhvr>
                                      <p:tavLst>
                                        <p:tav tm="0">
                                          <p:val>
                                            <p:strVal val="#ppt_x"/>
                                          </p:val>
                                        </p:tav>
                                        <p:tav tm="100000">
                                          <p:val>
                                            <p:strVal val="#ppt_x"/>
                                          </p:val>
                                        </p:tav>
                                      </p:tavLst>
                                    </p:anim>
                                    <p:anim calcmode="lin" valueType="num">
                                      <p:cBhvr>
                                        <p:cTn id="131" dur="1000" fill="hold"/>
                                        <p:tgtEl>
                                          <p:spTgt spid="50"/>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51"/>
                                        </p:tgtEl>
                                        <p:attrNameLst>
                                          <p:attrName>style.visibility</p:attrName>
                                        </p:attrNameLst>
                                      </p:cBhvr>
                                      <p:to>
                                        <p:strVal val="visible"/>
                                      </p:to>
                                    </p:set>
                                    <p:animEffect transition="in" filter="fade">
                                      <p:cBhvr>
                                        <p:cTn id="134" dur="1000"/>
                                        <p:tgtEl>
                                          <p:spTgt spid="51"/>
                                        </p:tgtEl>
                                      </p:cBhvr>
                                    </p:animEffect>
                                    <p:anim calcmode="lin" valueType="num">
                                      <p:cBhvr>
                                        <p:cTn id="135" dur="1000" fill="hold"/>
                                        <p:tgtEl>
                                          <p:spTgt spid="51"/>
                                        </p:tgtEl>
                                        <p:attrNameLst>
                                          <p:attrName>ppt_x</p:attrName>
                                        </p:attrNameLst>
                                      </p:cBhvr>
                                      <p:tavLst>
                                        <p:tav tm="0">
                                          <p:val>
                                            <p:strVal val="#ppt_x"/>
                                          </p:val>
                                        </p:tav>
                                        <p:tav tm="100000">
                                          <p:val>
                                            <p:strVal val="#ppt_x"/>
                                          </p:val>
                                        </p:tav>
                                      </p:tavLst>
                                    </p:anim>
                                    <p:anim calcmode="lin" valueType="num">
                                      <p:cBhvr>
                                        <p:cTn id="136" dur="1000" fill="hold"/>
                                        <p:tgtEl>
                                          <p:spTgt spid="51"/>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52"/>
                                        </p:tgtEl>
                                        <p:attrNameLst>
                                          <p:attrName>style.visibility</p:attrName>
                                        </p:attrNameLst>
                                      </p:cBhvr>
                                      <p:to>
                                        <p:strVal val="visible"/>
                                      </p:to>
                                    </p:set>
                                    <p:animEffect transition="in" filter="fade">
                                      <p:cBhvr>
                                        <p:cTn id="139" dur="1000"/>
                                        <p:tgtEl>
                                          <p:spTgt spid="52"/>
                                        </p:tgtEl>
                                      </p:cBhvr>
                                    </p:animEffect>
                                    <p:anim calcmode="lin" valueType="num">
                                      <p:cBhvr>
                                        <p:cTn id="140" dur="1000" fill="hold"/>
                                        <p:tgtEl>
                                          <p:spTgt spid="52"/>
                                        </p:tgtEl>
                                        <p:attrNameLst>
                                          <p:attrName>ppt_x</p:attrName>
                                        </p:attrNameLst>
                                      </p:cBhvr>
                                      <p:tavLst>
                                        <p:tav tm="0">
                                          <p:val>
                                            <p:strVal val="#ppt_x"/>
                                          </p:val>
                                        </p:tav>
                                        <p:tav tm="100000">
                                          <p:val>
                                            <p:strVal val="#ppt_x"/>
                                          </p:val>
                                        </p:tav>
                                      </p:tavLst>
                                    </p:anim>
                                    <p:anim calcmode="lin" valueType="num">
                                      <p:cBhvr>
                                        <p:cTn id="141" dur="1000" fill="hold"/>
                                        <p:tgtEl>
                                          <p:spTgt spid="52"/>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53"/>
                                        </p:tgtEl>
                                        <p:attrNameLst>
                                          <p:attrName>style.visibility</p:attrName>
                                        </p:attrNameLst>
                                      </p:cBhvr>
                                      <p:to>
                                        <p:strVal val="visible"/>
                                      </p:to>
                                    </p:set>
                                    <p:animEffect transition="in" filter="fade">
                                      <p:cBhvr>
                                        <p:cTn id="144" dur="1000"/>
                                        <p:tgtEl>
                                          <p:spTgt spid="53"/>
                                        </p:tgtEl>
                                      </p:cBhvr>
                                    </p:animEffect>
                                    <p:anim calcmode="lin" valueType="num">
                                      <p:cBhvr>
                                        <p:cTn id="145" dur="1000" fill="hold"/>
                                        <p:tgtEl>
                                          <p:spTgt spid="53"/>
                                        </p:tgtEl>
                                        <p:attrNameLst>
                                          <p:attrName>ppt_x</p:attrName>
                                        </p:attrNameLst>
                                      </p:cBhvr>
                                      <p:tavLst>
                                        <p:tav tm="0">
                                          <p:val>
                                            <p:strVal val="#ppt_x"/>
                                          </p:val>
                                        </p:tav>
                                        <p:tav tm="100000">
                                          <p:val>
                                            <p:strVal val="#ppt_x"/>
                                          </p:val>
                                        </p:tav>
                                      </p:tavLst>
                                    </p:anim>
                                    <p:anim calcmode="lin" valueType="num">
                                      <p:cBhvr>
                                        <p:cTn id="146" dur="1000" fill="hold"/>
                                        <p:tgtEl>
                                          <p:spTgt spid="53"/>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54"/>
                                        </p:tgtEl>
                                        <p:attrNameLst>
                                          <p:attrName>style.visibility</p:attrName>
                                        </p:attrNameLst>
                                      </p:cBhvr>
                                      <p:to>
                                        <p:strVal val="visible"/>
                                      </p:to>
                                    </p:set>
                                    <p:animEffect transition="in" filter="fade">
                                      <p:cBhvr>
                                        <p:cTn id="149" dur="1000"/>
                                        <p:tgtEl>
                                          <p:spTgt spid="54"/>
                                        </p:tgtEl>
                                      </p:cBhvr>
                                    </p:animEffect>
                                    <p:anim calcmode="lin" valueType="num">
                                      <p:cBhvr>
                                        <p:cTn id="150" dur="1000" fill="hold"/>
                                        <p:tgtEl>
                                          <p:spTgt spid="54"/>
                                        </p:tgtEl>
                                        <p:attrNameLst>
                                          <p:attrName>ppt_x</p:attrName>
                                        </p:attrNameLst>
                                      </p:cBhvr>
                                      <p:tavLst>
                                        <p:tav tm="0">
                                          <p:val>
                                            <p:strVal val="#ppt_x"/>
                                          </p:val>
                                        </p:tav>
                                        <p:tav tm="100000">
                                          <p:val>
                                            <p:strVal val="#ppt_x"/>
                                          </p:val>
                                        </p:tav>
                                      </p:tavLst>
                                    </p:anim>
                                    <p:anim calcmode="lin" valueType="num">
                                      <p:cBhvr>
                                        <p:cTn id="151" dur="1000" fill="hold"/>
                                        <p:tgtEl>
                                          <p:spTgt spid="54"/>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55"/>
                                        </p:tgtEl>
                                        <p:attrNameLst>
                                          <p:attrName>style.visibility</p:attrName>
                                        </p:attrNameLst>
                                      </p:cBhvr>
                                      <p:to>
                                        <p:strVal val="visible"/>
                                      </p:to>
                                    </p:set>
                                    <p:animEffect transition="in" filter="fade">
                                      <p:cBhvr>
                                        <p:cTn id="154" dur="1000"/>
                                        <p:tgtEl>
                                          <p:spTgt spid="55"/>
                                        </p:tgtEl>
                                      </p:cBhvr>
                                    </p:animEffect>
                                    <p:anim calcmode="lin" valueType="num">
                                      <p:cBhvr>
                                        <p:cTn id="155" dur="1000" fill="hold"/>
                                        <p:tgtEl>
                                          <p:spTgt spid="55"/>
                                        </p:tgtEl>
                                        <p:attrNameLst>
                                          <p:attrName>ppt_x</p:attrName>
                                        </p:attrNameLst>
                                      </p:cBhvr>
                                      <p:tavLst>
                                        <p:tav tm="0">
                                          <p:val>
                                            <p:strVal val="#ppt_x"/>
                                          </p:val>
                                        </p:tav>
                                        <p:tav tm="100000">
                                          <p:val>
                                            <p:strVal val="#ppt_x"/>
                                          </p:val>
                                        </p:tav>
                                      </p:tavLst>
                                    </p:anim>
                                    <p:anim calcmode="lin" valueType="num">
                                      <p:cBhvr>
                                        <p:cTn id="156" dur="1000" fill="hold"/>
                                        <p:tgtEl>
                                          <p:spTgt spid="55"/>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56"/>
                                        </p:tgtEl>
                                        <p:attrNameLst>
                                          <p:attrName>style.visibility</p:attrName>
                                        </p:attrNameLst>
                                      </p:cBhvr>
                                      <p:to>
                                        <p:strVal val="visible"/>
                                      </p:to>
                                    </p:set>
                                    <p:animEffect transition="in" filter="fade">
                                      <p:cBhvr>
                                        <p:cTn id="159" dur="1000"/>
                                        <p:tgtEl>
                                          <p:spTgt spid="56"/>
                                        </p:tgtEl>
                                      </p:cBhvr>
                                    </p:animEffect>
                                    <p:anim calcmode="lin" valueType="num">
                                      <p:cBhvr>
                                        <p:cTn id="160" dur="1000" fill="hold"/>
                                        <p:tgtEl>
                                          <p:spTgt spid="56"/>
                                        </p:tgtEl>
                                        <p:attrNameLst>
                                          <p:attrName>ppt_x</p:attrName>
                                        </p:attrNameLst>
                                      </p:cBhvr>
                                      <p:tavLst>
                                        <p:tav tm="0">
                                          <p:val>
                                            <p:strVal val="#ppt_x"/>
                                          </p:val>
                                        </p:tav>
                                        <p:tav tm="100000">
                                          <p:val>
                                            <p:strVal val="#ppt_x"/>
                                          </p:val>
                                        </p:tav>
                                      </p:tavLst>
                                    </p:anim>
                                    <p:anim calcmode="lin" valueType="num">
                                      <p:cBhvr>
                                        <p:cTn id="161" dur="1000" fill="hold"/>
                                        <p:tgtEl>
                                          <p:spTgt spid="56"/>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57"/>
                                        </p:tgtEl>
                                        <p:attrNameLst>
                                          <p:attrName>style.visibility</p:attrName>
                                        </p:attrNameLst>
                                      </p:cBhvr>
                                      <p:to>
                                        <p:strVal val="visible"/>
                                      </p:to>
                                    </p:set>
                                    <p:animEffect transition="in" filter="fade">
                                      <p:cBhvr>
                                        <p:cTn id="164" dur="1000"/>
                                        <p:tgtEl>
                                          <p:spTgt spid="57"/>
                                        </p:tgtEl>
                                      </p:cBhvr>
                                    </p:animEffect>
                                    <p:anim calcmode="lin" valueType="num">
                                      <p:cBhvr>
                                        <p:cTn id="165" dur="1000" fill="hold"/>
                                        <p:tgtEl>
                                          <p:spTgt spid="57"/>
                                        </p:tgtEl>
                                        <p:attrNameLst>
                                          <p:attrName>ppt_x</p:attrName>
                                        </p:attrNameLst>
                                      </p:cBhvr>
                                      <p:tavLst>
                                        <p:tav tm="0">
                                          <p:val>
                                            <p:strVal val="#ppt_x"/>
                                          </p:val>
                                        </p:tav>
                                        <p:tav tm="100000">
                                          <p:val>
                                            <p:strVal val="#ppt_x"/>
                                          </p:val>
                                        </p:tav>
                                      </p:tavLst>
                                    </p:anim>
                                    <p:anim calcmode="lin" valueType="num">
                                      <p:cBhvr>
                                        <p:cTn id="166" dur="1000" fill="hold"/>
                                        <p:tgtEl>
                                          <p:spTgt spid="57"/>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58"/>
                                        </p:tgtEl>
                                        <p:attrNameLst>
                                          <p:attrName>style.visibility</p:attrName>
                                        </p:attrNameLst>
                                      </p:cBhvr>
                                      <p:to>
                                        <p:strVal val="visible"/>
                                      </p:to>
                                    </p:set>
                                    <p:animEffect transition="in" filter="fade">
                                      <p:cBhvr>
                                        <p:cTn id="169" dur="1000"/>
                                        <p:tgtEl>
                                          <p:spTgt spid="58"/>
                                        </p:tgtEl>
                                      </p:cBhvr>
                                    </p:animEffect>
                                    <p:anim calcmode="lin" valueType="num">
                                      <p:cBhvr>
                                        <p:cTn id="170" dur="1000" fill="hold"/>
                                        <p:tgtEl>
                                          <p:spTgt spid="58"/>
                                        </p:tgtEl>
                                        <p:attrNameLst>
                                          <p:attrName>ppt_x</p:attrName>
                                        </p:attrNameLst>
                                      </p:cBhvr>
                                      <p:tavLst>
                                        <p:tav tm="0">
                                          <p:val>
                                            <p:strVal val="#ppt_x"/>
                                          </p:val>
                                        </p:tav>
                                        <p:tav tm="100000">
                                          <p:val>
                                            <p:strVal val="#ppt_x"/>
                                          </p:val>
                                        </p:tav>
                                      </p:tavLst>
                                    </p:anim>
                                    <p:anim calcmode="lin" valueType="num">
                                      <p:cBhvr>
                                        <p:cTn id="171" dur="1000" fill="hold"/>
                                        <p:tgtEl>
                                          <p:spTgt spid="58"/>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59"/>
                                        </p:tgtEl>
                                        <p:attrNameLst>
                                          <p:attrName>style.visibility</p:attrName>
                                        </p:attrNameLst>
                                      </p:cBhvr>
                                      <p:to>
                                        <p:strVal val="visible"/>
                                      </p:to>
                                    </p:set>
                                    <p:animEffect transition="in" filter="fade">
                                      <p:cBhvr>
                                        <p:cTn id="174" dur="1000"/>
                                        <p:tgtEl>
                                          <p:spTgt spid="59"/>
                                        </p:tgtEl>
                                      </p:cBhvr>
                                    </p:animEffect>
                                    <p:anim calcmode="lin" valueType="num">
                                      <p:cBhvr>
                                        <p:cTn id="175" dur="1000" fill="hold"/>
                                        <p:tgtEl>
                                          <p:spTgt spid="59"/>
                                        </p:tgtEl>
                                        <p:attrNameLst>
                                          <p:attrName>ppt_x</p:attrName>
                                        </p:attrNameLst>
                                      </p:cBhvr>
                                      <p:tavLst>
                                        <p:tav tm="0">
                                          <p:val>
                                            <p:strVal val="#ppt_x"/>
                                          </p:val>
                                        </p:tav>
                                        <p:tav tm="100000">
                                          <p:val>
                                            <p:strVal val="#ppt_x"/>
                                          </p:val>
                                        </p:tav>
                                      </p:tavLst>
                                    </p:anim>
                                    <p:anim calcmode="lin" valueType="num">
                                      <p:cBhvr>
                                        <p:cTn id="176" dur="1000" fill="hold"/>
                                        <p:tgtEl>
                                          <p:spTgt spid="59"/>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60"/>
                                        </p:tgtEl>
                                        <p:attrNameLst>
                                          <p:attrName>style.visibility</p:attrName>
                                        </p:attrNameLst>
                                      </p:cBhvr>
                                      <p:to>
                                        <p:strVal val="visible"/>
                                      </p:to>
                                    </p:set>
                                    <p:animEffect transition="in" filter="fade">
                                      <p:cBhvr>
                                        <p:cTn id="179" dur="1000"/>
                                        <p:tgtEl>
                                          <p:spTgt spid="60"/>
                                        </p:tgtEl>
                                      </p:cBhvr>
                                    </p:animEffect>
                                    <p:anim calcmode="lin" valueType="num">
                                      <p:cBhvr>
                                        <p:cTn id="180" dur="1000" fill="hold"/>
                                        <p:tgtEl>
                                          <p:spTgt spid="60"/>
                                        </p:tgtEl>
                                        <p:attrNameLst>
                                          <p:attrName>ppt_x</p:attrName>
                                        </p:attrNameLst>
                                      </p:cBhvr>
                                      <p:tavLst>
                                        <p:tav tm="0">
                                          <p:val>
                                            <p:strVal val="#ppt_x"/>
                                          </p:val>
                                        </p:tav>
                                        <p:tav tm="100000">
                                          <p:val>
                                            <p:strVal val="#ppt_x"/>
                                          </p:val>
                                        </p:tav>
                                      </p:tavLst>
                                    </p:anim>
                                    <p:anim calcmode="lin" valueType="num">
                                      <p:cBhvr>
                                        <p:cTn id="181" dur="1000" fill="hold"/>
                                        <p:tgtEl>
                                          <p:spTgt spid="60"/>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61"/>
                                        </p:tgtEl>
                                        <p:attrNameLst>
                                          <p:attrName>style.visibility</p:attrName>
                                        </p:attrNameLst>
                                      </p:cBhvr>
                                      <p:to>
                                        <p:strVal val="visible"/>
                                      </p:to>
                                    </p:set>
                                    <p:animEffect transition="in" filter="fade">
                                      <p:cBhvr>
                                        <p:cTn id="184" dur="1000"/>
                                        <p:tgtEl>
                                          <p:spTgt spid="61"/>
                                        </p:tgtEl>
                                      </p:cBhvr>
                                    </p:animEffect>
                                    <p:anim calcmode="lin" valueType="num">
                                      <p:cBhvr>
                                        <p:cTn id="185" dur="1000" fill="hold"/>
                                        <p:tgtEl>
                                          <p:spTgt spid="61"/>
                                        </p:tgtEl>
                                        <p:attrNameLst>
                                          <p:attrName>ppt_x</p:attrName>
                                        </p:attrNameLst>
                                      </p:cBhvr>
                                      <p:tavLst>
                                        <p:tav tm="0">
                                          <p:val>
                                            <p:strVal val="#ppt_x"/>
                                          </p:val>
                                        </p:tav>
                                        <p:tav tm="100000">
                                          <p:val>
                                            <p:strVal val="#ppt_x"/>
                                          </p:val>
                                        </p:tav>
                                      </p:tavLst>
                                    </p:anim>
                                    <p:anim calcmode="lin" valueType="num">
                                      <p:cBhvr>
                                        <p:cTn id="186" dur="1000" fill="hold"/>
                                        <p:tgtEl>
                                          <p:spTgt spid="61"/>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62"/>
                                        </p:tgtEl>
                                        <p:attrNameLst>
                                          <p:attrName>style.visibility</p:attrName>
                                        </p:attrNameLst>
                                      </p:cBhvr>
                                      <p:to>
                                        <p:strVal val="visible"/>
                                      </p:to>
                                    </p:set>
                                    <p:animEffect transition="in" filter="fade">
                                      <p:cBhvr>
                                        <p:cTn id="189" dur="1000"/>
                                        <p:tgtEl>
                                          <p:spTgt spid="62"/>
                                        </p:tgtEl>
                                      </p:cBhvr>
                                    </p:animEffect>
                                    <p:anim calcmode="lin" valueType="num">
                                      <p:cBhvr>
                                        <p:cTn id="190" dur="1000" fill="hold"/>
                                        <p:tgtEl>
                                          <p:spTgt spid="62"/>
                                        </p:tgtEl>
                                        <p:attrNameLst>
                                          <p:attrName>ppt_x</p:attrName>
                                        </p:attrNameLst>
                                      </p:cBhvr>
                                      <p:tavLst>
                                        <p:tav tm="0">
                                          <p:val>
                                            <p:strVal val="#ppt_x"/>
                                          </p:val>
                                        </p:tav>
                                        <p:tav tm="100000">
                                          <p:val>
                                            <p:strVal val="#ppt_x"/>
                                          </p:val>
                                        </p:tav>
                                      </p:tavLst>
                                    </p:anim>
                                    <p:anim calcmode="lin" valueType="num">
                                      <p:cBhvr>
                                        <p:cTn id="191" dur="1000" fill="hold"/>
                                        <p:tgtEl>
                                          <p:spTgt spid="62"/>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63"/>
                                        </p:tgtEl>
                                        <p:attrNameLst>
                                          <p:attrName>style.visibility</p:attrName>
                                        </p:attrNameLst>
                                      </p:cBhvr>
                                      <p:to>
                                        <p:strVal val="visible"/>
                                      </p:to>
                                    </p:set>
                                    <p:animEffect transition="in" filter="fade">
                                      <p:cBhvr>
                                        <p:cTn id="194" dur="1000"/>
                                        <p:tgtEl>
                                          <p:spTgt spid="63"/>
                                        </p:tgtEl>
                                      </p:cBhvr>
                                    </p:animEffect>
                                    <p:anim calcmode="lin" valueType="num">
                                      <p:cBhvr>
                                        <p:cTn id="195" dur="1000" fill="hold"/>
                                        <p:tgtEl>
                                          <p:spTgt spid="63"/>
                                        </p:tgtEl>
                                        <p:attrNameLst>
                                          <p:attrName>ppt_x</p:attrName>
                                        </p:attrNameLst>
                                      </p:cBhvr>
                                      <p:tavLst>
                                        <p:tav tm="0">
                                          <p:val>
                                            <p:strVal val="#ppt_x"/>
                                          </p:val>
                                        </p:tav>
                                        <p:tav tm="100000">
                                          <p:val>
                                            <p:strVal val="#ppt_x"/>
                                          </p:val>
                                        </p:tav>
                                      </p:tavLst>
                                    </p:anim>
                                    <p:anim calcmode="lin" valueType="num">
                                      <p:cBhvr>
                                        <p:cTn id="196" dur="1000" fill="hold"/>
                                        <p:tgtEl>
                                          <p:spTgt spid="63"/>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64"/>
                                        </p:tgtEl>
                                        <p:attrNameLst>
                                          <p:attrName>style.visibility</p:attrName>
                                        </p:attrNameLst>
                                      </p:cBhvr>
                                      <p:to>
                                        <p:strVal val="visible"/>
                                      </p:to>
                                    </p:set>
                                    <p:animEffect transition="in" filter="fade">
                                      <p:cBhvr>
                                        <p:cTn id="199" dur="1000"/>
                                        <p:tgtEl>
                                          <p:spTgt spid="64"/>
                                        </p:tgtEl>
                                      </p:cBhvr>
                                    </p:animEffect>
                                    <p:anim calcmode="lin" valueType="num">
                                      <p:cBhvr>
                                        <p:cTn id="200" dur="1000" fill="hold"/>
                                        <p:tgtEl>
                                          <p:spTgt spid="64"/>
                                        </p:tgtEl>
                                        <p:attrNameLst>
                                          <p:attrName>ppt_x</p:attrName>
                                        </p:attrNameLst>
                                      </p:cBhvr>
                                      <p:tavLst>
                                        <p:tav tm="0">
                                          <p:val>
                                            <p:strVal val="#ppt_x"/>
                                          </p:val>
                                        </p:tav>
                                        <p:tav tm="100000">
                                          <p:val>
                                            <p:strVal val="#ppt_x"/>
                                          </p:val>
                                        </p:tav>
                                      </p:tavLst>
                                    </p:anim>
                                    <p:anim calcmode="lin" valueType="num">
                                      <p:cBhvr>
                                        <p:cTn id="201" dur="1000" fill="hold"/>
                                        <p:tgtEl>
                                          <p:spTgt spid="64"/>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65"/>
                                        </p:tgtEl>
                                        <p:attrNameLst>
                                          <p:attrName>style.visibility</p:attrName>
                                        </p:attrNameLst>
                                      </p:cBhvr>
                                      <p:to>
                                        <p:strVal val="visible"/>
                                      </p:to>
                                    </p:set>
                                    <p:animEffect transition="in" filter="fade">
                                      <p:cBhvr>
                                        <p:cTn id="204" dur="1000"/>
                                        <p:tgtEl>
                                          <p:spTgt spid="65"/>
                                        </p:tgtEl>
                                      </p:cBhvr>
                                    </p:animEffect>
                                    <p:anim calcmode="lin" valueType="num">
                                      <p:cBhvr>
                                        <p:cTn id="205" dur="1000" fill="hold"/>
                                        <p:tgtEl>
                                          <p:spTgt spid="65"/>
                                        </p:tgtEl>
                                        <p:attrNameLst>
                                          <p:attrName>ppt_x</p:attrName>
                                        </p:attrNameLst>
                                      </p:cBhvr>
                                      <p:tavLst>
                                        <p:tav tm="0">
                                          <p:val>
                                            <p:strVal val="#ppt_x"/>
                                          </p:val>
                                        </p:tav>
                                        <p:tav tm="100000">
                                          <p:val>
                                            <p:strVal val="#ppt_x"/>
                                          </p:val>
                                        </p:tav>
                                      </p:tavLst>
                                    </p:anim>
                                    <p:anim calcmode="lin" valueType="num">
                                      <p:cBhvr>
                                        <p:cTn id="206" dur="1000" fill="hold"/>
                                        <p:tgtEl>
                                          <p:spTgt spid="65"/>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66"/>
                                        </p:tgtEl>
                                        <p:attrNameLst>
                                          <p:attrName>style.visibility</p:attrName>
                                        </p:attrNameLst>
                                      </p:cBhvr>
                                      <p:to>
                                        <p:strVal val="visible"/>
                                      </p:to>
                                    </p:set>
                                    <p:animEffect transition="in" filter="fade">
                                      <p:cBhvr>
                                        <p:cTn id="209" dur="1000"/>
                                        <p:tgtEl>
                                          <p:spTgt spid="66"/>
                                        </p:tgtEl>
                                      </p:cBhvr>
                                    </p:animEffect>
                                    <p:anim calcmode="lin" valueType="num">
                                      <p:cBhvr>
                                        <p:cTn id="210" dur="1000" fill="hold"/>
                                        <p:tgtEl>
                                          <p:spTgt spid="66"/>
                                        </p:tgtEl>
                                        <p:attrNameLst>
                                          <p:attrName>ppt_x</p:attrName>
                                        </p:attrNameLst>
                                      </p:cBhvr>
                                      <p:tavLst>
                                        <p:tav tm="0">
                                          <p:val>
                                            <p:strVal val="#ppt_x"/>
                                          </p:val>
                                        </p:tav>
                                        <p:tav tm="100000">
                                          <p:val>
                                            <p:strVal val="#ppt_x"/>
                                          </p:val>
                                        </p:tav>
                                      </p:tavLst>
                                    </p:anim>
                                    <p:anim calcmode="lin" valueType="num">
                                      <p:cBhvr>
                                        <p:cTn id="211" dur="1000" fill="hold"/>
                                        <p:tgtEl>
                                          <p:spTgt spid="66"/>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67"/>
                                        </p:tgtEl>
                                        <p:attrNameLst>
                                          <p:attrName>style.visibility</p:attrName>
                                        </p:attrNameLst>
                                      </p:cBhvr>
                                      <p:to>
                                        <p:strVal val="visible"/>
                                      </p:to>
                                    </p:set>
                                    <p:animEffect transition="in" filter="fade">
                                      <p:cBhvr>
                                        <p:cTn id="214" dur="1000"/>
                                        <p:tgtEl>
                                          <p:spTgt spid="67"/>
                                        </p:tgtEl>
                                      </p:cBhvr>
                                    </p:animEffect>
                                    <p:anim calcmode="lin" valueType="num">
                                      <p:cBhvr>
                                        <p:cTn id="215" dur="1000" fill="hold"/>
                                        <p:tgtEl>
                                          <p:spTgt spid="67"/>
                                        </p:tgtEl>
                                        <p:attrNameLst>
                                          <p:attrName>ppt_x</p:attrName>
                                        </p:attrNameLst>
                                      </p:cBhvr>
                                      <p:tavLst>
                                        <p:tav tm="0">
                                          <p:val>
                                            <p:strVal val="#ppt_x"/>
                                          </p:val>
                                        </p:tav>
                                        <p:tav tm="100000">
                                          <p:val>
                                            <p:strVal val="#ppt_x"/>
                                          </p:val>
                                        </p:tav>
                                      </p:tavLst>
                                    </p:anim>
                                    <p:anim calcmode="lin" valueType="num">
                                      <p:cBhvr>
                                        <p:cTn id="216" dur="1000" fill="hold"/>
                                        <p:tgtEl>
                                          <p:spTgt spid="67"/>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68"/>
                                        </p:tgtEl>
                                        <p:attrNameLst>
                                          <p:attrName>style.visibility</p:attrName>
                                        </p:attrNameLst>
                                      </p:cBhvr>
                                      <p:to>
                                        <p:strVal val="visible"/>
                                      </p:to>
                                    </p:set>
                                    <p:animEffect transition="in" filter="fade">
                                      <p:cBhvr>
                                        <p:cTn id="219" dur="1000"/>
                                        <p:tgtEl>
                                          <p:spTgt spid="68"/>
                                        </p:tgtEl>
                                      </p:cBhvr>
                                    </p:animEffect>
                                    <p:anim calcmode="lin" valueType="num">
                                      <p:cBhvr>
                                        <p:cTn id="220" dur="1000" fill="hold"/>
                                        <p:tgtEl>
                                          <p:spTgt spid="68"/>
                                        </p:tgtEl>
                                        <p:attrNameLst>
                                          <p:attrName>ppt_x</p:attrName>
                                        </p:attrNameLst>
                                      </p:cBhvr>
                                      <p:tavLst>
                                        <p:tav tm="0">
                                          <p:val>
                                            <p:strVal val="#ppt_x"/>
                                          </p:val>
                                        </p:tav>
                                        <p:tav tm="100000">
                                          <p:val>
                                            <p:strVal val="#ppt_x"/>
                                          </p:val>
                                        </p:tav>
                                      </p:tavLst>
                                    </p:anim>
                                    <p:anim calcmode="lin" valueType="num">
                                      <p:cBhvr>
                                        <p:cTn id="221" dur="1000" fill="hold"/>
                                        <p:tgtEl>
                                          <p:spTgt spid="68"/>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69"/>
                                        </p:tgtEl>
                                        <p:attrNameLst>
                                          <p:attrName>style.visibility</p:attrName>
                                        </p:attrNameLst>
                                      </p:cBhvr>
                                      <p:to>
                                        <p:strVal val="visible"/>
                                      </p:to>
                                    </p:set>
                                    <p:animEffect transition="in" filter="fade">
                                      <p:cBhvr>
                                        <p:cTn id="224" dur="1000"/>
                                        <p:tgtEl>
                                          <p:spTgt spid="69"/>
                                        </p:tgtEl>
                                      </p:cBhvr>
                                    </p:animEffect>
                                    <p:anim calcmode="lin" valueType="num">
                                      <p:cBhvr>
                                        <p:cTn id="225" dur="1000" fill="hold"/>
                                        <p:tgtEl>
                                          <p:spTgt spid="69"/>
                                        </p:tgtEl>
                                        <p:attrNameLst>
                                          <p:attrName>ppt_x</p:attrName>
                                        </p:attrNameLst>
                                      </p:cBhvr>
                                      <p:tavLst>
                                        <p:tav tm="0">
                                          <p:val>
                                            <p:strVal val="#ppt_x"/>
                                          </p:val>
                                        </p:tav>
                                        <p:tav tm="100000">
                                          <p:val>
                                            <p:strVal val="#ppt_x"/>
                                          </p:val>
                                        </p:tav>
                                      </p:tavLst>
                                    </p:anim>
                                    <p:anim calcmode="lin" valueType="num">
                                      <p:cBhvr>
                                        <p:cTn id="226" dur="1000" fill="hold"/>
                                        <p:tgtEl>
                                          <p:spTgt spid="69"/>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70"/>
                                        </p:tgtEl>
                                        <p:attrNameLst>
                                          <p:attrName>style.visibility</p:attrName>
                                        </p:attrNameLst>
                                      </p:cBhvr>
                                      <p:to>
                                        <p:strVal val="visible"/>
                                      </p:to>
                                    </p:set>
                                    <p:animEffect transition="in" filter="fade">
                                      <p:cBhvr>
                                        <p:cTn id="229" dur="1000"/>
                                        <p:tgtEl>
                                          <p:spTgt spid="70"/>
                                        </p:tgtEl>
                                      </p:cBhvr>
                                    </p:animEffect>
                                    <p:anim calcmode="lin" valueType="num">
                                      <p:cBhvr>
                                        <p:cTn id="230" dur="1000" fill="hold"/>
                                        <p:tgtEl>
                                          <p:spTgt spid="70"/>
                                        </p:tgtEl>
                                        <p:attrNameLst>
                                          <p:attrName>ppt_x</p:attrName>
                                        </p:attrNameLst>
                                      </p:cBhvr>
                                      <p:tavLst>
                                        <p:tav tm="0">
                                          <p:val>
                                            <p:strVal val="#ppt_x"/>
                                          </p:val>
                                        </p:tav>
                                        <p:tav tm="100000">
                                          <p:val>
                                            <p:strVal val="#ppt_x"/>
                                          </p:val>
                                        </p:tav>
                                      </p:tavLst>
                                    </p:anim>
                                    <p:anim calcmode="lin" valueType="num">
                                      <p:cBhvr>
                                        <p:cTn id="231" dur="1000" fill="hold"/>
                                        <p:tgtEl>
                                          <p:spTgt spid="70"/>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71"/>
                                        </p:tgtEl>
                                        <p:attrNameLst>
                                          <p:attrName>style.visibility</p:attrName>
                                        </p:attrNameLst>
                                      </p:cBhvr>
                                      <p:to>
                                        <p:strVal val="visible"/>
                                      </p:to>
                                    </p:set>
                                    <p:animEffect transition="in" filter="fade">
                                      <p:cBhvr>
                                        <p:cTn id="234" dur="1000"/>
                                        <p:tgtEl>
                                          <p:spTgt spid="71"/>
                                        </p:tgtEl>
                                      </p:cBhvr>
                                    </p:animEffect>
                                    <p:anim calcmode="lin" valueType="num">
                                      <p:cBhvr>
                                        <p:cTn id="235" dur="1000" fill="hold"/>
                                        <p:tgtEl>
                                          <p:spTgt spid="71"/>
                                        </p:tgtEl>
                                        <p:attrNameLst>
                                          <p:attrName>ppt_x</p:attrName>
                                        </p:attrNameLst>
                                      </p:cBhvr>
                                      <p:tavLst>
                                        <p:tav tm="0">
                                          <p:val>
                                            <p:strVal val="#ppt_x"/>
                                          </p:val>
                                        </p:tav>
                                        <p:tav tm="100000">
                                          <p:val>
                                            <p:strVal val="#ppt_x"/>
                                          </p:val>
                                        </p:tav>
                                      </p:tavLst>
                                    </p:anim>
                                    <p:anim calcmode="lin" valueType="num">
                                      <p:cBhvr>
                                        <p:cTn id="236" dur="1000" fill="hold"/>
                                        <p:tgtEl>
                                          <p:spTgt spid="71"/>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72"/>
                                        </p:tgtEl>
                                        <p:attrNameLst>
                                          <p:attrName>style.visibility</p:attrName>
                                        </p:attrNameLst>
                                      </p:cBhvr>
                                      <p:to>
                                        <p:strVal val="visible"/>
                                      </p:to>
                                    </p:set>
                                    <p:animEffect transition="in" filter="fade">
                                      <p:cBhvr>
                                        <p:cTn id="239" dur="1000"/>
                                        <p:tgtEl>
                                          <p:spTgt spid="72"/>
                                        </p:tgtEl>
                                      </p:cBhvr>
                                    </p:animEffect>
                                    <p:anim calcmode="lin" valueType="num">
                                      <p:cBhvr>
                                        <p:cTn id="240" dur="1000" fill="hold"/>
                                        <p:tgtEl>
                                          <p:spTgt spid="72"/>
                                        </p:tgtEl>
                                        <p:attrNameLst>
                                          <p:attrName>ppt_x</p:attrName>
                                        </p:attrNameLst>
                                      </p:cBhvr>
                                      <p:tavLst>
                                        <p:tav tm="0">
                                          <p:val>
                                            <p:strVal val="#ppt_x"/>
                                          </p:val>
                                        </p:tav>
                                        <p:tav tm="100000">
                                          <p:val>
                                            <p:strVal val="#ppt_x"/>
                                          </p:val>
                                        </p:tav>
                                      </p:tavLst>
                                    </p:anim>
                                    <p:anim calcmode="lin" valueType="num">
                                      <p:cBhvr>
                                        <p:cTn id="241" dur="1000" fill="hold"/>
                                        <p:tgtEl>
                                          <p:spTgt spid="72"/>
                                        </p:tgtEl>
                                        <p:attrNameLst>
                                          <p:attrName>ppt_y</p:attrName>
                                        </p:attrNameLst>
                                      </p:cBhvr>
                                      <p:tavLst>
                                        <p:tav tm="0">
                                          <p:val>
                                            <p:strVal val="#ppt_y+.1"/>
                                          </p:val>
                                        </p:tav>
                                        <p:tav tm="100000">
                                          <p:val>
                                            <p:strVal val="#ppt_y"/>
                                          </p:val>
                                        </p:tav>
                                      </p:tavLst>
                                    </p:anim>
                                  </p:childTnLst>
                                </p:cTn>
                              </p:par>
                              <p:par>
                                <p:cTn id="242" presetID="42" presetClass="entr" presetSubtype="0" fill="hold" grpId="0" nodeType="withEffect">
                                  <p:stCondLst>
                                    <p:cond delay="0"/>
                                  </p:stCondLst>
                                  <p:childTnLst>
                                    <p:set>
                                      <p:cBhvr>
                                        <p:cTn id="243" dur="1" fill="hold">
                                          <p:stCondLst>
                                            <p:cond delay="0"/>
                                          </p:stCondLst>
                                        </p:cTn>
                                        <p:tgtEl>
                                          <p:spTgt spid="73"/>
                                        </p:tgtEl>
                                        <p:attrNameLst>
                                          <p:attrName>style.visibility</p:attrName>
                                        </p:attrNameLst>
                                      </p:cBhvr>
                                      <p:to>
                                        <p:strVal val="visible"/>
                                      </p:to>
                                    </p:set>
                                    <p:animEffect transition="in" filter="fade">
                                      <p:cBhvr>
                                        <p:cTn id="244" dur="1000"/>
                                        <p:tgtEl>
                                          <p:spTgt spid="73"/>
                                        </p:tgtEl>
                                      </p:cBhvr>
                                    </p:animEffect>
                                    <p:anim calcmode="lin" valueType="num">
                                      <p:cBhvr>
                                        <p:cTn id="245" dur="1000" fill="hold"/>
                                        <p:tgtEl>
                                          <p:spTgt spid="73"/>
                                        </p:tgtEl>
                                        <p:attrNameLst>
                                          <p:attrName>ppt_x</p:attrName>
                                        </p:attrNameLst>
                                      </p:cBhvr>
                                      <p:tavLst>
                                        <p:tav tm="0">
                                          <p:val>
                                            <p:strVal val="#ppt_x"/>
                                          </p:val>
                                        </p:tav>
                                        <p:tav tm="100000">
                                          <p:val>
                                            <p:strVal val="#ppt_x"/>
                                          </p:val>
                                        </p:tav>
                                      </p:tavLst>
                                    </p:anim>
                                    <p:anim calcmode="lin" valueType="num">
                                      <p:cBhvr>
                                        <p:cTn id="246" dur="1000" fill="hold"/>
                                        <p:tgtEl>
                                          <p:spTgt spid="73"/>
                                        </p:tgtEl>
                                        <p:attrNameLst>
                                          <p:attrName>ppt_y</p:attrName>
                                        </p:attrNameLst>
                                      </p:cBhvr>
                                      <p:tavLst>
                                        <p:tav tm="0">
                                          <p:val>
                                            <p:strVal val="#ppt_y+.1"/>
                                          </p:val>
                                        </p:tav>
                                        <p:tav tm="100000">
                                          <p:val>
                                            <p:strVal val="#ppt_y"/>
                                          </p:val>
                                        </p:tav>
                                      </p:tavLst>
                                    </p:anim>
                                  </p:childTnLst>
                                </p:cTn>
                              </p:par>
                              <p:par>
                                <p:cTn id="247" presetID="42" presetClass="entr" presetSubtype="0" fill="hold" grpId="0" nodeType="withEffect">
                                  <p:stCondLst>
                                    <p:cond delay="0"/>
                                  </p:stCondLst>
                                  <p:childTnLst>
                                    <p:set>
                                      <p:cBhvr>
                                        <p:cTn id="248" dur="1" fill="hold">
                                          <p:stCondLst>
                                            <p:cond delay="0"/>
                                          </p:stCondLst>
                                        </p:cTn>
                                        <p:tgtEl>
                                          <p:spTgt spid="74"/>
                                        </p:tgtEl>
                                        <p:attrNameLst>
                                          <p:attrName>style.visibility</p:attrName>
                                        </p:attrNameLst>
                                      </p:cBhvr>
                                      <p:to>
                                        <p:strVal val="visible"/>
                                      </p:to>
                                    </p:set>
                                    <p:animEffect transition="in" filter="fade">
                                      <p:cBhvr>
                                        <p:cTn id="249" dur="1000"/>
                                        <p:tgtEl>
                                          <p:spTgt spid="74"/>
                                        </p:tgtEl>
                                      </p:cBhvr>
                                    </p:animEffect>
                                    <p:anim calcmode="lin" valueType="num">
                                      <p:cBhvr>
                                        <p:cTn id="250" dur="1000" fill="hold"/>
                                        <p:tgtEl>
                                          <p:spTgt spid="74"/>
                                        </p:tgtEl>
                                        <p:attrNameLst>
                                          <p:attrName>ppt_x</p:attrName>
                                        </p:attrNameLst>
                                      </p:cBhvr>
                                      <p:tavLst>
                                        <p:tav tm="0">
                                          <p:val>
                                            <p:strVal val="#ppt_x"/>
                                          </p:val>
                                        </p:tav>
                                        <p:tav tm="100000">
                                          <p:val>
                                            <p:strVal val="#ppt_x"/>
                                          </p:val>
                                        </p:tav>
                                      </p:tavLst>
                                    </p:anim>
                                    <p:anim calcmode="lin" valueType="num">
                                      <p:cBhvr>
                                        <p:cTn id="251" dur="1000" fill="hold"/>
                                        <p:tgtEl>
                                          <p:spTgt spid="74"/>
                                        </p:tgtEl>
                                        <p:attrNameLst>
                                          <p:attrName>ppt_y</p:attrName>
                                        </p:attrNameLst>
                                      </p:cBhvr>
                                      <p:tavLst>
                                        <p:tav tm="0">
                                          <p:val>
                                            <p:strVal val="#ppt_y+.1"/>
                                          </p:val>
                                        </p:tav>
                                        <p:tav tm="100000">
                                          <p:val>
                                            <p:strVal val="#ppt_y"/>
                                          </p:val>
                                        </p:tav>
                                      </p:tavLst>
                                    </p:anim>
                                  </p:childTnLst>
                                </p:cTn>
                              </p:par>
                              <p:par>
                                <p:cTn id="252" presetID="42" presetClass="entr" presetSubtype="0" fill="hold" grpId="0" nodeType="withEffect">
                                  <p:stCondLst>
                                    <p:cond delay="0"/>
                                  </p:stCondLst>
                                  <p:childTnLst>
                                    <p:set>
                                      <p:cBhvr>
                                        <p:cTn id="253" dur="1" fill="hold">
                                          <p:stCondLst>
                                            <p:cond delay="0"/>
                                          </p:stCondLst>
                                        </p:cTn>
                                        <p:tgtEl>
                                          <p:spTgt spid="75"/>
                                        </p:tgtEl>
                                        <p:attrNameLst>
                                          <p:attrName>style.visibility</p:attrName>
                                        </p:attrNameLst>
                                      </p:cBhvr>
                                      <p:to>
                                        <p:strVal val="visible"/>
                                      </p:to>
                                    </p:set>
                                    <p:animEffect transition="in" filter="fade">
                                      <p:cBhvr>
                                        <p:cTn id="254" dur="1000"/>
                                        <p:tgtEl>
                                          <p:spTgt spid="75"/>
                                        </p:tgtEl>
                                      </p:cBhvr>
                                    </p:animEffect>
                                    <p:anim calcmode="lin" valueType="num">
                                      <p:cBhvr>
                                        <p:cTn id="255" dur="1000" fill="hold"/>
                                        <p:tgtEl>
                                          <p:spTgt spid="75"/>
                                        </p:tgtEl>
                                        <p:attrNameLst>
                                          <p:attrName>ppt_x</p:attrName>
                                        </p:attrNameLst>
                                      </p:cBhvr>
                                      <p:tavLst>
                                        <p:tav tm="0">
                                          <p:val>
                                            <p:strVal val="#ppt_x"/>
                                          </p:val>
                                        </p:tav>
                                        <p:tav tm="100000">
                                          <p:val>
                                            <p:strVal val="#ppt_x"/>
                                          </p:val>
                                        </p:tav>
                                      </p:tavLst>
                                    </p:anim>
                                    <p:anim calcmode="lin" valueType="num">
                                      <p:cBhvr>
                                        <p:cTn id="256" dur="1000" fill="hold"/>
                                        <p:tgtEl>
                                          <p:spTgt spid="75"/>
                                        </p:tgtEl>
                                        <p:attrNameLst>
                                          <p:attrName>ppt_y</p:attrName>
                                        </p:attrNameLst>
                                      </p:cBhvr>
                                      <p:tavLst>
                                        <p:tav tm="0">
                                          <p:val>
                                            <p:strVal val="#ppt_y+.1"/>
                                          </p:val>
                                        </p:tav>
                                        <p:tav tm="100000">
                                          <p:val>
                                            <p:strVal val="#ppt_y"/>
                                          </p:val>
                                        </p:tav>
                                      </p:tavLst>
                                    </p:anim>
                                  </p:childTnLst>
                                </p:cTn>
                              </p:par>
                              <p:par>
                                <p:cTn id="257" presetID="42" presetClass="entr" presetSubtype="0" fill="hold" grpId="0" nodeType="withEffect">
                                  <p:stCondLst>
                                    <p:cond delay="0"/>
                                  </p:stCondLst>
                                  <p:childTnLst>
                                    <p:set>
                                      <p:cBhvr>
                                        <p:cTn id="258" dur="1" fill="hold">
                                          <p:stCondLst>
                                            <p:cond delay="0"/>
                                          </p:stCondLst>
                                        </p:cTn>
                                        <p:tgtEl>
                                          <p:spTgt spid="76"/>
                                        </p:tgtEl>
                                        <p:attrNameLst>
                                          <p:attrName>style.visibility</p:attrName>
                                        </p:attrNameLst>
                                      </p:cBhvr>
                                      <p:to>
                                        <p:strVal val="visible"/>
                                      </p:to>
                                    </p:set>
                                    <p:animEffect transition="in" filter="fade">
                                      <p:cBhvr>
                                        <p:cTn id="259" dur="1000"/>
                                        <p:tgtEl>
                                          <p:spTgt spid="76"/>
                                        </p:tgtEl>
                                      </p:cBhvr>
                                    </p:animEffect>
                                    <p:anim calcmode="lin" valueType="num">
                                      <p:cBhvr>
                                        <p:cTn id="260" dur="1000" fill="hold"/>
                                        <p:tgtEl>
                                          <p:spTgt spid="76"/>
                                        </p:tgtEl>
                                        <p:attrNameLst>
                                          <p:attrName>ppt_x</p:attrName>
                                        </p:attrNameLst>
                                      </p:cBhvr>
                                      <p:tavLst>
                                        <p:tav tm="0">
                                          <p:val>
                                            <p:strVal val="#ppt_x"/>
                                          </p:val>
                                        </p:tav>
                                        <p:tav tm="100000">
                                          <p:val>
                                            <p:strVal val="#ppt_x"/>
                                          </p:val>
                                        </p:tav>
                                      </p:tavLst>
                                    </p:anim>
                                    <p:anim calcmode="lin" valueType="num">
                                      <p:cBhvr>
                                        <p:cTn id="261" dur="1000" fill="hold"/>
                                        <p:tgtEl>
                                          <p:spTgt spid="76"/>
                                        </p:tgtEl>
                                        <p:attrNameLst>
                                          <p:attrName>ppt_y</p:attrName>
                                        </p:attrNameLst>
                                      </p:cBhvr>
                                      <p:tavLst>
                                        <p:tav tm="0">
                                          <p:val>
                                            <p:strVal val="#ppt_y+.1"/>
                                          </p:val>
                                        </p:tav>
                                        <p:tav tm="100000">
                                          <p:val>
                                            <p:strVal val="#ppt_y"/>
                                          </p:val>
                                        </p:tav>
                                      </p:tavLst>
                                    </p:anim>
                                  </p:childTnLst>
                                </p:cTn>
                              </p:par>
                              <p:par>
                                <p:cTn id="262" presetID="42" presetClass="entr" presetSubtype="0" fill="hold" grpId="0" nodeType="withEffect">
                                  <p:stCondLst>
                                    <p:cond delay="0"/>
                                  </p:stCondLst>
                                  <p:childTnLst>
                                    <p:set>
                                      <p:cBhvr>
                                        <p:cTn id="263" dur="1" fill="hold">
                                          <p:stCondLst>
                                            <p:cond delay="0"/>
                                          </p:stCondLst>
                                        </p:cTn>
                                        <p:tgtEl>
                                          <p:spTgt spid="77"/>
                                        </p:tgtEl>
                                        <p:attrNameLst>
                                          <p:attrName>style.visibility</p:attrName>
                                        </p:attrNameLst>
                                      </p:cBhvr>
                                      <p:to>
                                        <p:strVal val="visible"/>
                                      </p:to>
                                    </p:set>
                                    <p:animEffect transition="in" filter="fade">
                                      <p:cBhvr>
                                        <p:cTn id="264" dur="1000"/>
                                        <p:tgtEl>
                                          <p:spTgt spid="77"/>
                                        </p:tgtEl>
                                      </p:cBhvr>
                                    </p:animEffect>
                                    <p:anim calcmode="lin" valueType="num">
                                      <p:cBhvr>
                                        <p:cTn id="265" dur="1000" fill="hold"/>
                                        <p:tgtEl>
                                          <p:spTgt spid="77"/>
                                        </p:tgtEl>
                                        <p:attrNameLst>
                                          <p:attrName>ppt_x</p:attrName>
                                        </p:attrNameLst>
                                      </p:cBhvr>
                                      <p:tavLst>
                                        <p:tav tm="0">
                                          <p:val>
                                            <p:strVal val="#ppt_x"/>
                                          </p:val>
                                        </p:tav>
                                        <p:tav tm="100000">
                                          <p:val>
                                            <p:strVal val="#ppt_x"/>
                                          </p:val>
                                        </p:tav>
                                      </p:tavLst>
                                    </p:anim>
                                    <p:anim calcmode="lin" valueType="num">
                                      <p:cBhvr>
                                        <p:cTn id="266" dur="1000" fill="hold"/>
                                        <p:tgtEl>
                                          <p:spTgt spid="77"/>
                                        </p:tgtEl>
                                        <p:attrNameLst>
                                          <p:attrName>ppt_y</p:attrName>
                                        </p:attrNameLst>
                                      </p:cBhvr>
                                      <p:tavLst>
                                        <p:tav tm="0">
                                          <p:val>
                                            <p:strVal val="#ppt_y+.1"/>
                                          </p:val>
                                        </p:tav>
                                        <p:tav tm="100000">
                                          <p:val>
                                            <p:strVal val="#ppt_y"/>
                                          </p:val>
                                        </p:tav>
                                      </p:tavLst>
                                    </p:anim>
                                  </p:childTnLst>
                                </p:cTn>
                              </p:par>
                              <p:par>
                                <p:cTn id="267" presetID="42" presetClass="entr" presetSubtype="0" fill="hold" grpId="0" nodeType="withEffect">
                                  <p:stCondLst>
                                    <p:cond delay="0"/>
                                  </p:stCondLst>
                                  <p:childTnLst>
                                    <p:set>
                                      <p:cBhvr>
                                        <p:cTn id="268" dur="1" fill="hold">
                                          <p:stCondLst>
                                            <p:cond delay="0"/>
                                          </p:stCondLst>
                                        </p:cTn>
                                        <p:tgtEl>
                                          <p:spTgt spid="78"/>
                                        </p:tgtEl>
                                        <p:attrNameLst>
                                          <p:attrName>style.visibility</p:attrName>
                                        </p:attrNameLst>
                                      </p:cBhvr>
                                      <p:to>
                                        <p:strVal val="visible"/>
                                      </p:to>
                                    </p:set>
                                    <p:animEffect transition="in" filter="fade">
                                      <p:cBhvr>
                                        <p:cTn id="269" dur="1000"/>
                                        <p:tgtEl>
                                          <p:spTgt spid="78"/>
                                        </p:tgtEl>
                                      </p:cBhvr>
                                    </p:animEffect>
                                    <p:anim calcmode="lin" valueType="num">
                                      <p:cBhvr>
                                        <p:cTn id="270" dur="1000" fill="hold"/>
                                        <p:tgtEl>
                                          <p:spTgt spid="78"/>
                                        </p:tgtEl>
                                        <p:attrNameLst>
                                          <p:attrName>ppt_x</p:attrName>
                                        </p:attrNameLst>
                                      </p:cBhvr>
                                      <p:tavLst>
                                        <p:tav tm="0">
                                          <p:val>
                                            <p:strVal val="#ppt_x"/>
                                          </p:val>
                                        </p:tav>
                                        <p:tav tm="100000">
                                          <p:val>
                                            <p:strVal val="#ppt_x"/>
                                          </p:val>
                                        </p:tav>
                                      </p:tavLst>
                                    </p:anim>
                                    <p:anim calcmode="lin" valueType="num">
                                      <p:cBhvr>
                                        <p:cTn id="271" dur="1000" fill="hold"/>
                                        <p:tgtEl>
                                          <p:spTgt spid="78"/>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79"/>
                                        </p:tgtEl>
                                        <p:attrNameLst>
                                          <p:attrName>style.visibility</p:attrName>
                                        </p:attrNameLst>
                                      </p:cBhvr>
                                      <p:to>
                                        <p:strVal val="visible"/>
                                      </p:to>
                                    </p:set>
                                    <p:animEffect transition="in" filter="fade">
                                      <p:cBhvr>
                                        <p:cTn id="274" dur="1000"/>
                                        <p:tgtEl>
                                          <p:spTgt spid="79"/>
                                        </p:tgtEl>
                                      </p:cBhvr>
                                    </p:animEffect>
                                    <p:anim calcmode="lin" valueType="num">
                                      <p:cBhvr>
                                        <p:cTn id="275" dur="1000" fill="hold"/>
                                        <p:tgtEl>
                                          <p:spTgt spid="79"/>
                                        </p:tgtEl>
                                        <p:attrNameLst>
                                          <p:attrName>ppt_x</p:attrName>
                                        </p:attrNameLst>
                                      </p:cBhvr>
                                      <p:tavLst>
                                        <p:tav tm="0">
                                          <p:val>
                                            <p:strVal val="#ppt_x"/>
                                          </p:val>
                                        </p:tav>
                                        <p:tav tm="100000">
                                          <p:val>
                                            <p:strVal val="#ppt_x"/>
                                          </p:val>
                                        </p:tav>
                                      </p:tavLst>
                                    </p:anim>
                                    <p:anim calcmode="lin" valueType="num">
                                      <p:cBhvr>
                                        <p:cTn id="276" dur="1000" fill="hold"/>
                                        <p:tgtEl>
                                          <p:spTgt spid="79"/>
                                        </p:tgtEl>
                                        <p:attrNameLst>
                                          <p:attrName>ppt_y</p:attrName>
                                        </p:attrNameLst>
                                      </p:cBhvr>
                                      <p:tavLst>
                                        <p:tav tm="0">
                                          <p:val>
                                            <p:strVal val="#ppt_y+.1"/>
                                          </p:val>
                                        </p:tav>
                                        <p:tav tm="100000">
                                          <p:val>
                                            <p:strVal val="#ppt_y"/>
                                          </p:val>
                                        </p:tav>
                                      </p:tavLst>
                                    </p:anim>
                                  </p:childTnLst>
                                </p:cTn>
                              </p:par>
                              <p:par>
                                <p:cTn id="277" presetID="42" presetClass="entr" presetSubtype="0" fill="hold" grpId="0" nodeType="withEffect">
                                  <p:stCondLst>
                                    <p:cond delay="0"/>
                                  </p:stCondLst>
                                  <p:childTnLst>
                                    <p:set>
                                      <p:cBhvr>
                                        <p:cTn id="278" dur="1" fill="hold">
                                          <p:stCondLst>
                                            <p:cond delay="0"/>
                                          </p:stCondLst>
                                        </p:cTn>
                                        <p:tgtEl>
                                          <p:spTgt spid="80"/>
                                        </p:tgtEl>
                                        <p:attrNameLst>
                                          <p:attrName>style.visibility</p:attrName>
                                        </p:attrNameLst>
                                      </p:cBhvr>
                                      <p:to>
                                        <p:strVal val="visible"/>
                                      </p:to>
                                    </p:set>
                                    <p:animEffect transition="in" filter="fade">
                                      <p:cBhvr>
                                        <p:cTn id="279" dur="1000"/>
                                        <p:tgtEl>
                                          <p:spTgt spid="80"/>
                                        </p:tgtEl>
                                      </p:cBhvr>
                                    </p:animEffect>
                                    <p:anim calcmode="lin" valueType="num">
                                      <p:cBhvr>
                                        <p:cTn id="280" dur="1000" fill="hold"/>
                                        <p:tgtEl>
                                          <p:spTgt spid="80"/>
                                        </p:tgtEl>
                                        <p:attrNameLst>
                                          <p:attrName>ppt_x</p:attrName>
                                        </p:attrNameLst>
                                      </p:cBhvr>
                                      <p:tavLst>
                                        <p:tav tm="0">
                                          <p:val>
                                            <p:strVal val="#ppt_x"/>
                                          </p:val>
                                        </p:tav>
                                        <p:tav tm="100000">
                                          <p:val>
                                            <p:strVal val="#ppt_x"/>
                                          </p:val>
                                        </p:tav>
                                      </p:tavLst>
                                    </p:anim>
                                    <p:anim calcmode="lin" valueType="num">
                                      <p:cBhvr>
                                        <p:cTn id="281" dur="1000" fill="hold"/>
                                        <p:tgtEl>
                                          <p:spTgt spid="80"/>
                                        </p:tgtEl>
                                        <p:attrNameLst>
                                          <p:attrName>ppt_y</p:attrName>
                                        </p:attrNameLst>
                                      </p:cBhvr>
                                      <p:tavLst>
                                        <p:tav tm="0">
                                          <p:val>
                                            <p:strVal val="#ppt_y+.1"/>
                                          </p:val>
                                        </p:tav>
                                        <p:tav tm="100000">
                                          <p:val>
                                            <p:strVal val="#ppt_y"/>
                                          </p:val>
                                        </p:tav>
                                      </p:tavLst>
                                    </p:anim>
                                  </p:childTnLst>
                                </p:cTn>
                              </p:par>
                              <p:par>
                                <p:cTn id="282" presetID="42" presetClass="entr" presetSubtype="0" fill="hold" grpId="0" nodeType="withEffect">
                                  <p:stCondLst>
                                    <p:cond delay="0"/>
                                  </p:stCondLst>
                                  <p:childTnLst>
                                    <p:set>
                                      <p:cBhvr>
                                        <p:cTn id="283" dur="1" fill="hold">
                                          <p:stCondLst>
                                            <p:cond delay="0"/>
                                          </p:stCondLst>
                                        </p:cTn>
                                        <p:tgtEl>
                                          <p:spTgt spid="81"/>
                                        </p:tgtEl>
                                        <p:attrNameLst>
                                          <p:attrName>style.visibility</p:attrName>
                                        </p:attrNameLst>
                                      </p:cBhvr>
                                      <p:to>
                                        <p:strVal val="visible"/>
                                      </p:to>
                                    </p:set>
                                    <p:animEffect transition="in" filter="fade">
                                      <p:cBhvr>
                                        <p:cTn id="284" dur="1000"/>
                                        <p:tgtEl>
                                          <p:spTgt spid="81"/>
                                        </p:tgtEl>
                                      </p:cBhvr>
                                    </p:animEffect>
                                    <p:anim calcmode="lin" valueType="num">
                                      <p:cBhvr>
                                        <p:cTn id="285" dur="1000" fill="hold"/>
                                        <p:tgtEl>
                                          <p:spTgt spid="81"/>
                                        </p:tgtEl>
                                        <p:attrNameLst>
                                          <p:attrName>ppt_x</p:attrName>
                                        </p:attrNameLst>
                                      </p:cBhvr>
                                      <p:tavLst>
                                        <p:tav tm="0">
                                          <p:val>
                                            <p:strVal val="#ppt_x"/>
                                          </p:val>
                                        </p:tav>
                                        <p:tav tm="100000">
                                          <p:val>
                                            <p:strVal val="#ppt_x"/>
                                          </p:val>
                                        </p:tav>
                                      </p:tavLst>
                                    </p:anim>
                                    <p:anim calcmode="lin" valueType="num">
                                      <p:cBhvr>
                                        <p:cTn id="286" dur="1000" fill="hold"/>
                                        <p:tgtEl>
                                          <p:spTgt spid="81"/>
                                        </p:tgtEl>
                                        <p:attrNameLst>
                                          <p:attrName>ppt_y</p:attrName>
                                        </p:attrNameLst>
                                      </p:cBhvr>
                                      <p:tavLst>
                                        <p:tav tm="0">
                                          <p:val>
                                            <p:strVal val="#ppt_y+.1"/>
                                          </p:val>
                                        </p:tav>
                                        <p:tav tm="100000">
                                          <p:val>
                                            <p:strVal val="#ppt_y"/>
                                          </p:val>
                                        </p:tav>
                                      </p:tavLst>
                                    </p:anim>
                                  </p:childTnLst>
                                </p:cTn>
                              </p:par>
                              <p:par>
                                <p:cTn id="287" presetID="42" presetClass="entr" presetSubtype="0" fill="hold" grpId="0" nodeType="withEffect">
                                  <p:stCondLst>
                                    <p:cond delay="0"/>
                                  </p:stCondLst>
                                  <p:childTnLst>
                                    <p:set>
                                      <p:cBhvr>
                                        <p:cTn id="288" dur="1" fill="hold">
                                          <p:stCondLst>
                                            <p:cond delay="0"/>
                                          </p:stCondLst>
                                        </p:cTn>
                                        <p:tgtEl>
                                          <p:spTgt spid="82"/>
                                        </p:tgtEl>
                                        <p:attrNameLst>
                                          <p:attrName>style.visibility</p:attrName>
                                        </p:attrNameLst>
                                      </p:cBhvr>
                                      <p:to>
                                        <p:strVal val="visible"/>
                                      </p:to>
                                    </p:set>
                                    <p:animEffect transition="in" filter="fade">
                                      <p:cBhvr>
                                        <p:cTn id="289" dur="1000"/>
                                        <p:tgtEl>
                                          <p:spTgt spid="82"/>
                                        </p:tgtEl>
                                      </p:cBhvr>
                                    </p:animEffect>
                                    <p:anim calcmode="lin" valueType="num">
                                      <p:cBhvr>
                                        <p:cTn id="290" dur="1000" fill="hold"/>
                                        <p:tgtEl>
                                          <p:spTgt spid="82"/>
                                        </p:tgtEl>
                                        <p:attrNameLst>
                                          <p:attrName>ppt_x</p:attrName>
                                        </p:attrNameLst>
                                      </p:cBhvr>
                                      <p:tavLst>
                                        <p:tav tm="0">
                                          <p:val>
                                            <p:strVal val="#ppt_x"/>
                                          </p:val>
                                        </p:tav>
                                        <p:tav tm="100000">
                                          <p:val>
                                            <p:strVal val="#ppt_x"/>
                                          </p:val>
                                        </p:tav>
                                      </p:tavLst>
                                    </p:anim>
                                    <p:anim calcmode="lin" valueType="num">
                                      <p:cBhvr>
                                        <p:cTn id="291" dur="1000" fill="hold"/>
                                        <p:tgtEl>
                                          <p:spTgt spid="82"/>
                                        </p:tgtEl>
                                        <p:attrNameLst>
                                          <p:attrName>ppt_y</p:attrName>
                                        </p:attrNameLst>
                                      </p:cBhvr>
                                      <p:tavLst>
                                        <p:tav tm="0">
                                          <p:val>
                                            <p:strVal val="#ppt_y+.1"/>
                                          </p:val>
                                        </p:tav>
                                        <p:tav tm="100000">
                                          <p:val>
                                            <p:strVal val="#ppt_y"/>
                                          </p:val>
                                        </p:tav>
                                      </p:tavLst>
                                    </p:anim>
                                  </p:childTnLst>
                                </p:cTn>
                              </p:par>
                              <p:par>
                                <p:cTn id="292" presetID="42" presetClass="entr" presetSubtype="0" fill="hold" grpId="0" nodeType="withEffect">
                                  <p:stCondLst>
                                    <p:cond delay="0"/>
                                  </p:stCondLst>
                                  <p:childTnLst>
                                    <p:set>
                                      <p:cBhvr>
                                        <p:cTn id="293" dur="1" fill="hold">
                                          <p:stCondLst>
                                            <p:cond delay="0"/>
                                          </p:stCondLst>
                                        </p:cTn>
                                        <p:tgtEl>
                                          <p:spTgt spid="83"/>
                                        </p:tgtEl>
                                        <p:attrNameLst>
                                          <p:attrName>style.visibility</p:attrName>
                                        </p:attrNameLst>
                                      </p:cBhvr>
                                      <p:to>
                                        <p:strVal val="visible"/>
                                      </p:to>
                                    </p:set>
                                    <p:animEffect transition="in" filter="fade">
                                      <p:cBhvr>
                                        <p:cTn id="294" dur="1000"/>
                                        <p:tgtEl>
                                          <p:spTgt spid="83"/>
                                        </p:tgtEl>
                                      </p:cBhvr>
                                    </p:animEffect>
                                    <p:anim calcmode="lin" valueType="num">
                                      <p:cBhvr>
                                        <p:cTn id="295" dur="1000" fill="hold"/>
                                        <p:tgtEl>
                                          <p:spTgt spid="83"/>
                                        </p:tgtEl>
                                        <p:attrNameLst>
                                          <p:attrName>ppt_x</p:attrName>
                                        </p:attrNameLst>
                                      </p:cBhvr>
                                      <p:tavLst>
                                        <p:tav tm="0">
                                          <p:val>
                                            <p:strVal val="#ppt_x"/>
                                          </p:val>
                                        </p:tav>
                                        <p:tav tm="100000">
                                          <p:val>
                                            <p:strVal val="#ppt_x"/>
                                          </p:val>
                                        </p:tav>
                                      </p:tavLst>
                                    </p:anim>
                                    <p:anim calcmode="lin" valueType="num">
                                      <p:cBhvr>
                                        <p:cTn id="296" dur="1000" fill="hold"/>
                                        <p:tgtEl>
                                          <p:spTgt spid="83"/>
                                        </p:tgtEl>
                                        <p:attrNameLst>
                                          <p:attrName>ppt_y</p:attrName>
                                        </p:attrNameLst>
                                      </p:cBhvr>
                                      <p:tavLst>
                                        <p:tav tm="0">
                                          <p:val>
                                            <p:strVal val="#ppt_y+.1"/>
                                          </p:val>
                                        </p:tav>
                                        <p:tav tm="100000">
                                          <p:val>
                                            <p:strVal val="#ppt_y"/>
                                          </p:val>
                                        </p:tav>
                                      </p:tavLst>
                                    </p:anim>
                                  </p:childTnLst>
                                </p:cTn>
                              </p:par>
                              <p:par>
                                <p:cTn id="297" presetID="42" presetClass="entr" presetSubtype="0" fill="hold" grpId="0" nodeType="withEffect">
                                  <p:stCondLst>
                                    <p:cond delay="0"/>
                                  </p:stCondLst>
                                  <p:childTnLst>
                                    <p:set>
                                      <p:cBhvr>
                                        <p:cTn id="298" dur="1" fill="hold">
                                          <p:stCondLst>
                                            <p:cond delay="0"/>
                                          </p:stCondLst>
                                        </p:cTn>
                                        <p:tgtEl>
                                          <p:spTgt spid="84"/>
                                        </p:tgtEl>
                                        <p:attrNameLst>
                                          <p:attrName>style.visibility</p:attrName>
                                        </p:attrNameLst>
                                      </p:cBhvr>
                                      <p:to>
                                        <p:strVal val="visible"/>
                                      </p:to>
                                    </p:set>
                                    <p:animEffect transition="in" filter="fade">
                                      <p:cBhvr>
                                        <p:cTn id="299" dur="1000"/>
                                        <p:tgtEl>
                                          <p:spTgt spid="84"/>
                                        </p:tgtEl>
                                      </p:cBhvr>
                                    </p:animEffect>
                                    <p:anim calcmode="lin" valueType="num">
                                      <p:cBhvr>
                                        <p:cTn id="300" dur="1000" fill="hold"/>
                                        <p:tgtEl>
                                          <p:spTgt spid="84"/>
                                        </p:tgtEl>
                                        <p:attrNameLst>
                                          <p:attrName>ppt_x</p:attrName>
                                        </p:attrNameLst>
                                      </p:cBhvr>
                                      <p:tavLst>
                                        <p:tav tm="0">
                                          <p:val>
                                            <p:strVal val="#ppt_x"/>
                                          </p:val>
                                        </p:tav>
                                        <p:tav tm="100000">
                                          <p:val>
                                            <p:strVal val="#ppt_x"/>
                                          </p:val>
                                        </p:tav>
                                      </p:tavLst>
                                    </p:anim>
                                    <p:anim calcmode="lin" valueType="num">
                                      <p:cBhvr>
                                        <p:cTn id="301" dur="1000" fill="hold"/>
                                        <p:tgtEl>
                                          <p:spTgt spid="84"/>
                                        </p:tgtEl>
                                        <p:attrNameLst>
                                          <p:attrName>ppt_y</p:attrName>
                                        </p:attrNameLst>
                                      </p:cBhvr>
                                      <p:tavLst>
                                        <p:tav tm="0">
                                          <p:val>
                                            <p:strVal val="#ppt_y+.1"/>
                                          </p:val>
                                        </p:tav>
                                        <p:tav tm="100000">
                                          <p:val>
                                            <p:strVal val="#ppt_y"/>
                                          </p:val>
                                        </p:tav>
                                      </p:tavLst>
                                    </p:anim>
                                  </p:childTnLst>
                                </p:cTn>
                              </p:par>
                              <p:par>
                                <p:cTn id="302" presetID="42" presetClass="entr" presetSubtype="0" fill="hold" grpId="0" nodeType="withEffect">
                                  <p:stCondLst>
                                    <p:cond delay="0"/>
                                  </p:stCondLst>
                                  <p:childTnLst>
                                    <p:set>
                                      <p:cBhvr>
                                        <p:cTn id="303" dur="1" fill="hold">
                                          <p:stCondLst>
                                            <p:cond delay="0"/>
                                          </p:stCondLst>
                                        </p:cTn>
                                        <p:tgtEl>
                                          <p:spTgt spid="85"/>
                                        </p:tgtEl>
                                        <p:attrNameLst>
                                          <p:attrName>style.visibility</p:attrName>
                                        </p:attrNameLst>
                                      </p:cBhvr>
                                      <p:to>
                                        <p:strVal val="visible"/>
                                      </p:to>
                                    </p:set>
                                    <p:animEffect transition="in" filter="fade">
                                      <p:cBhvr>
                                        <p:cTn id="304" dur="1000"/>
                                        <p:tgtEl>
                                          <p:spTgt spid="85"/>
                                        </p:tgtEl>
                                      </p:cBhvr>
                                    </p:animEffect>
                                    <p:anim calcmode="lin" valueType="num">
                                      <p:cBhvr>
                                        <p:cTn id="305" dur="1000" fill="hold"/>
                                        <p:tgtEl>
                                          <p:spTgt spid="85"/>
                                        </p:tgtEl>
                                        <p:attrNameLst>
                                          <p:attrName>ppt_x</p:attrName>
                                        </p:attrNameLst>
                                      </p:cBhvr>
                                      <p:tavLst>
                                        <p:tav tm="0">
                                          <p:val>
                                            <p:strVal val="#ppt_x"/>
                                          </p:val>
                                        </p:tav>
                                        <p:tav tm="100000">
                                          <p:val>
                                            <p:strVal val="#ppt_x"/>
                                          </p:val>
                                        </p:tav>
                                      </p:tavLst>
                                    </p:anim>
                                    <p:anim calcmode="lin" valueType="num">
                                      <p:cBhvr>
                                        <p:cTn id="306" dur="1000" fill="hold"/>
                                        <p:tgtEl>
                                          <p:spTgt spid="85"/>
                                        </p:tgtEl>
                                        <p:attrNameLst>
                                          <p:attrName>ppt_y</p:attrName>
                                        </p:attrNameLst>
                                      </p:cBhvr>
                                      <p:tavLst>
                                        <p:tav tm="0">
                                          <p:val>
                                            <p:strVal val="#ppt_y+.1"/>
                                          </p:val>
                                        </p:tav>
                                        <p:tav tm="100000">
                                          <p:val>
                                            <p:strVal val="#ppt_y"/>
                                          </p:val>
                                        </p:tav>
                                      </p:tavLst>
                                    </p:anim>
                                  </p:childTnLst>
                                </p:cTn>
                              </p:par>
                              <p:par>
                                <p:cTn id="307" presetID="42" presetClass="entr" presetSubtype="0" fill="hold" grpId="0" nodeType="withEffect">
                                  <p:stCondLst>
                                    <p:cond delay="0"/>
                                  </p:stCondLst>
                                  <p:childTnLst>
                                    <p:set>
                                      <p:cBhvr>
                                        <p:cTn id="308" dur="1" fill="hold">
                                          <p:stCondLst>
                                            <p:cond delay="0"/>
                                          </p:stCondLst>
                                        </p:cTn>
                                        <p:tgtEl>
                                          <p:spTgt spid="86"/>
                                        </p:tgtEl>
                                        <p:attrNameLst>
                                          <p:attrName>style.visibility</p:attrName>
                                        </p:attrNameLst>
                                      </p:cBhvr>
                                      <p:to>
                                        <p:strVal val="visible"/>
                                      </p:to>
                                    </p:set>
                                    <p:animEffect transition="in" filter="fade">
                                      <p:cBhvr>
                                        <p:cTn id="309" dur="1000"/>
                                        <p:tgtEl>
                                          <p:spTgt spid="86"/>
                                        </p:tgtEl>
                                      </p:cBhvr>
                                    </p:animEffect>
                                    <p:anim calcmode="lin" valueType="num">
                                      <p:cBhvr>
                                        <p:cTn id="310" dur="1000" fill="hold"/>
                                        <p:tgtEl>
                                          <p:spTgt spid="86"/>
                                        </p:tgtEl>
                                        <p:attrNameLst>
                                          <p:attrName>ppt_x</p:attrName>
                                        </p:attrNameLst>
                                      </p:cBhvr>
                                      <p:tavLst>
                                        <p:tav tm="0">
                                          <p:val>
                                            <p:strVal val="#ppt_x"/>
                                          </p:val>
                                        </p:tav>
                                        <p:tav tm="100000">
                                          <p:val>
                                            <p:strVal val="#ppt_x"/>
                                          </p:val>
                                        </p:tav>
                                      </p:tavLst>
                                    </p:anim>
                                    <p:anim calcmode="lin" valueType="num">
                                      <p:cBhvr>
                                        <p:cTn id="311" dur="1000" fill="hold"/>
                                        <p:tgtEl>
                                          <p:spTgt spid="86"/>
                                        </p:tgtEl>
                                        <p:attrNameLst>
                                          <p:attrName>ppt_y</p:attrName>
                                        </p:attrNameLst>
                                      </p:cBhvr>
                                      <p:tavLst>
                                        <p:tav tm="0">
                                          <p:val>
                                            <p:strVal val="#ppt_y+.1"/>
                                          </p:val>
                                        </p:tav>
                                        <p:tav tm="100000">
                                          <p:val>
                                            <p:strVal val="#ppt_y"/>
                                          </p:val>
                                        </p:tav>
                                      </p:tavLst>
                                    </p:anim>
                                  </p:childTnLst>
                                </p:cTn>
                              </p:par>
                              <p:par>
                                <p:cTn id="312" presetID="42" presetClass="entr" presetSubtype="0" fill="hold" grpId="0" nodeType="withEffect">
                                  <p:stCondLst>
                                    <p:cond delay="0"/>
                                  </p:stCondLst>
                                  <p:childTnLst>
                                    <p:set>
                                      <p:cBhvr>
                                        <p:cTn id="313" dur="1" fill="hold">
                                          <p:stCondLst>
                                            <p:cond delay="0"/>
                                          </p:stCondLst>
                                        </p:cTn>
                                        <p:tgtEl>
                                          <p:spTgt spid="87"/>
                                        </p:tgtEl>
                                        <p:attrNameLst>
                                          <p:attrName>style.visibility</p:attrName>
                                        </p:attrNameLst>
                                      </p:cBhvr>
                                      <p:to>
                                        <p:strVal val="visible"/>
                                      </p:to>
                                    </p:set>
                                    <p:animEffect transition="in" filter="fade">
                                      <p:cBhvr>
                                        <p:cTn id="314" dur="1000"/>
                                        <p:tgtEl>
                                          <p:spTgt spid="87"/>
                                        </p:tgtEl>
                                      </p:cBhvr>
                                    </p:animEffect>
                                    <p:anim calcmode="lin" valueType="num">
                                      <p:cBhvr>
                                        <p:cTn id="315" dur="1000" fill="hold"/>
                                        <p:tgtEl>
                                          <p:spTgt spid="87"/>
                                        </p:tgtEl>
                                        <p:attrNameLst>
                                          <p:attrName>ppt_x</p:attrName>
                                        </p:attrNameLst>
                                      </p:cBhvr>
                                      <p:tavLst>
                                        <p:tav tm="0">
                                          <p:val>
                                            <p:strVal val="#ppt_x"/>
                                          </p:val>
                                        </p:tav>
                                        <p:tav tm="100000">
                                          <p:val>
                                            <p:strVal val="#ppt_x"/>
                                          </p:val>
                                        </p:tav>
                                      </p:tavLst>
                                    </p:anim>
                                    <p:anim calcmode="lin" valueType="num">
                                      <p:cBhvr>
                                        <p:cTn id="316" dur="1000" fill="hold"/>
                                        <p:tgtEl>
                                          <p:spTgt spid="87"/>
                                        </p:tgtEl>
                                        <p:attrNameLst>
                                          <p:attrName>ppt_y</p:attrName>
                                        </p:attrNameLst>
                                      </p:cBhvr>
                                      <p:tavLst>
                                        <p:tav tm="0">
                                          <p:val>
                                            <p:strVal val="#ppt_y+.1"/>
                                          </p:val>
                                        </p:tav>
                                        <p:tav tm="100000">
                                          <p:val>
                                            <p:strVal val="#ppt_y"/>
                                          </p:val>
                                        </p:tav>
                                      </p:tavLst>
                                    </p:anim>
                                  </p:childTnLst>
                                </p:cTn>
                              </p:par>
                              <p:par>
                                <p:cTn id="317" presetID="42" presetClass="entr" presetSubtype="0" fill="hold" grpId="0" nodeType="withEffect">
                                  <p:stCondLst>
                                    <p:cond delay="0"/>
                                  </p:stCondLst>
                                  <p:childTnLst>
                                    <p:set>
                                      <p:cBhvr>
                                        <p:cTn id="318" dur="1" fill="hold">
                                          <p:stCondLst>
                                            <p:cond delay="0"/>
                                          </p:stCondLst>
                                        </p:cTn>
                                        <p:tgtEl>
                                          <p:spTgt spid="88"/>
                                        </p:tgtEl>
                                        <p:attrNameLst>
                                          <p:attrName>style.visibility</p:attrName>
                                        </p:attrNameLst>
                                      </p:cBhvr>
                                      <p:to>
                                        <p:strVal val="visible"/>
                                      </p:to>
                                    </p:set>
                                    <p:animEffect transition="in" filter="fade">
                                      <p:cBhvr>
                                        <p:cTn id="319" dur="1000"/>
                                        <p:tgtEl>
                                          <p:spTgt spid="88"/>
                                        </p:tgtEl>
                                      </p:cBhvr>
                                    </p:animEffect>
                                    <p:anim calcmode="lin" valueType="num">
                                      <p:cBhvr>
                                        <p:cTn id="320" dur="1000" fill="hold"/>
                                        <p:tgtEl>
                                          <p:spTgt spid="88"/>
                                        </p:tgtEl>
                                        <p:attrNameLst>
                                          <p:attrName>ppt_x</p:attrName>
                                        </p:attrNameLst>
                                      </p:cBhvr>
                                      <p:tavLst>
                                        <p:tav tm="0">
                                          <p:val>
                                            <p:strVal val="#ppt_x"/>
                                          </p:val>
                                        </p:tav>
                                        <p:tav tm="100000">
                                          <p:val>
                                            <p:strVal val="#ppt_x"/>
                                          </p:val>
                                        </p:tav>
                                      </p:tavLst>
                                    </p:anim>
                                    <p:anim calcmode="lin" valueType="num">
                                      <p:cBhvr>
                                        <p:cTn id="321" dur="1000" fill="hold"/>
                                        <p:tgtEl>
                                          <p:spTgt spid="88"/>
                                        </p:tgtEl>
                                        <p:attrNameLst>
                                          <p:attrName>ppt_y</p:attrName>
                                        </p:attrNameLst>
                                      </p:cBhvr>
                                      <p:tavLst>
                                        <p:tav tm="0">
                                          <p:val>
                                            <p:strVal val="#ppt_y+.1"/>
                                          </p:val>
                                        </p:tav>
                                        <p:tav tm="100000">
                                          <p:val>
                                            <p:strVal val="#ppt_y"/>
                                          </p:val>
                                        </p:tav>
                                      </p:tavLst>
                                    </p:anim>
                                  </p:childTnLst>
                                </p:cTn>
                              </p:par>
                              <p:par>
                                <p:cTn id="322" presetID="42" presetClass="entr" presetSubtype="0" fill="hold" grpId="0" nodeType="withEffect">
                                  <p:stCondLst>
                                    <p:cond delay="0"/>
                                  </p:stCondLst>
                                  <p:childTnLst>
                                    <p:set>
                                      <p:cBhvr>
                                        <p:cTn id="323" dur="1" fill="hold">
                                          <p:stCondLst>
                                            <p:cond delay="0"/>
                                          </p:stCondLst>
                                        </p:cTn>
                                        <p:tgtEl>
                                          <p:spTgt spid="89"/>
                                        </p:tgtEl>
                                        <p:attrNameLst>
                                          <p:attrName>style.visibility</p:attrName>
                                        </p:attrNameLst>
                                      </p:cBhvr>
                                      <p:to>
                                        <p:strVal val="visible"/>
                                      </p:to>
                                    </p:set>
                                    <p:animEffect transition="in" filter="fade">
                                      <p:cBhvr>
                                        <p:cTn id="324" dur="1000"/>
                                        <p:tgtEl>
                                          <p:spTgt spid="89"/>
                                        </p:tgtEl>
                                      </p:cBhvr>
                                    </p:animEffect>
                                    <p:anim calcmode="lin" valueType="num">
                                      <p:cBhvr>
                                        <p:cTn id="325" dur="1000" fill="hold"/>
                                        <p:tgtEl>
                                          <p:spTgt spid="89"/>
                                        </p:tgtEl>
                                        <p:attrNameLst>
                                          <p:attrName>ppt_x</p:attrName>
                                        </p:attrNameLst>
                                      </p:cBhvr>
                                      <p:tavLst>
                                        <p:tav tm="0">
                                          <p:val>
                                            <p:strVal val="#ppt_x"/>
                                          </p:val>
                                        </p:tav>
                                        <p:tav tm="100000">
                                          <p:val>
                                            <p:strVal val="#ppt_x"/>
                                          </p:val>
                                        </p:tav>
                                      </p:tavLst>
                                    </p:anim>
                                    <p:anim calcmode="lin" valueType="num">
                                      <p:cBhvr>
                                        <p:cTn id="326" dur="1000" fill="hold"/>
                                        <p:tgtEl>
                                          <p:spTgt spid="89"/>
                                        </p:tgtEl>
                                        <p:attrNameLst>
                                          <p:attrName>ppt_y</p:attrName>
                                        </p:attrNameLst>
                                      </p:cBhvr>
                                      <p:tavLst>
                                        <p:tav tm="0">
                                          <p:val>
                                            <p:strVal val="#ppt_y+.1"/>
                                          </p:val>
                                        </p:tav>
                                        <p:tav tm="100000">
                                          <p:val>
                                            <p:strVal val="#ppt_y"/>
                                          </p:val>
                                        </p:tav>
                                      </p:tavLst>
                                    </p:anim>
                                  </p:childTnLst>
                                </p:cTn>
                              </p:par>
                              <p:par>
                                <p:cTn id="327" presetID="42" presetClass="entr" presetSubtype="0" fill="hold" grpId="0" nodeType="withEffect">
                                  <p:stCondLst>
                                    <p:cond delay="0"/>
                                  </p:stCondLst>
                                  <p:childTnLst>
                                    <p:set>
                                      <p:cBhvr>
                                        <p:cTn id="328" dur="1" fill="hold">
                                          <p:stCondLst>
                                            <p:cond delay="0"/>
                                          </p:stCondLst>
                                        </p:cTn>
                                        <p:tgtEl>
                                          <p:spTgt spid="90"/>
                                        </p:tgtEl>
                                        <p:attrNameLst>
                                          <p:attrName>style.visibility</p:attrName>
                                        </p:attrNameLst>
                                      </p:cBhvr>
                                      <p:to>
                                        <p:strVal val="visible"/>
                                      </p:to>
                                    </p:set>
                                    <p:animEffect transition="in" filter="fade">
                                      <p:cBhvr>
                                        <p:cTn id="329" dur="1000"/>
                                        <p:tgtEl>
                                          <p:spTgt spid="90"/>
                                        </p:tgtEl>
                                      </p:cBhvr>
                                    </p:animEffect>
                                    <p:anim calcmode="lin" valueType="num">
                                      <p:cBhvr>
                                        <p:cTn id="330" dur="1000" fill="hold"/>
                                        <p:tgtEl>
                                          <p:spTgt spid="90"/>
                                        </p:tgtEl>
                                        <p:attrNameLst>
                                          <p:attrName>ppt_x</p:attrName>
                                        </p:attrNameLst>
                                      </p:cBhvr>
                                      <p:tavLst>
                                        <p:tav tm="0">
                                          <p:val>
                                            <p:strVal val="#ppt_x"/>
                                          </p:val>
                                        </p:tav>
                                        <p:tav tm="100000">
                                          <p:val>
                                            <p:strVal val="#ppt_x"/>
                                          </p:val>
                                        </p:tav>
                                      </p:tavLst>
                                    </p:anim>
                                    <p:anim calcmode="lin" valueType="num">
                                      <p:cBhvr>
                                        <p:cTn id="331" dur="1000" fill="hold"/>
                                        <p:tgtEl>
                                          <p:spTgt spid="90"/>
                                        </p:tgtEl>
                                        <p:attrNameLst>
                                          <p:attrName>ppt_y</p:attrName>
                                        </p:attrNameLst>
                                      </p:cBhvr>
                                      <p:tavLst>
                                        <p:tav tm="0">
                                          <p:val>
                                            <p:strVal val="#ppt_y+.1"/>
                                          </p:val>
                                        </p:tav>
                                        <p:tav tm="100000">
                                          <p:val>
                                            <p:strVal val="#ppt_y"/>
                                          </p:val>
                                        </p:tav>
                                      </p:tavLst>
                                    </p:anim>
                                  </p:childTnLst>
                                </p:cTn>
                              </p:par>
                              <p:par>
                                <p:cTn id="332" presetID="42" presetClass="entr" presetSubtype="0" fill="hold" grpId="0" nodeType="withEffect">
                                  <p:stCondLst>
                                    <p:cond delay="0"/>
                                  </p:stCondLst>
                                  <p:childTnLst>
                                    <p:set>
                                      <p:cBhvr>
                                        <p:cTn id="333" dur="1" fill="hold">
                                          <p:stCondLst>
                                            <p:cond delay="0"/>
                                          </p:stCondLst>
                                        </p:cTn>
                                        <p:tgtEl>
                                          <p:spTgt spid="91"/>
                                        </p:tgtEl>
                                        <p:attrNameLst>
                                          <p:attrName>style.visibility</p:attrName>
                                        </p:attrNameLst>
                                      </p:cBhvr>
                                      <p:to>
                                        <p:strVal val="visible"/>
                                      </p:to>
                                    </p:set>
                                    <p:animEffect transition="in" filter="fade">
                                      <p:cBhvr>
                                        <p:cTn id="334" dur="1000"/>
                                        <p:tgtEl>
                                          <p:spTgt spid="91"/>
                                        </p:tgtEl>
                                      </p:cBhvr>
                                    </p:animEffect>
                                    <p:anim calcmode="lin" valueType="num">
                                      <p:cBhvr>
                                        <p:cTn id="335" dur="1000" fill="hold"/>
                                        <p:tgtEl>
                                          <p:spTgt spid="91"/>
                                        </p:tgtEl>
                                        <p:attrNameLst>
                                          <p:attrName>ppt_x</p:attrName>
                                        </p:attrNameLst>
                                      </p:cBhvr>
                                      <p:tavLst>
                                        <p:tav tm="0">
                                          <p:val>
                                            <p:strVal val="#ppt_x"/>
                                          </p:val>
                                        </p:tav>
                                        <p:tav tm="100000">
                                          <p:val>
                                            <p:strVal val="#ppt_x"/>
                                          </p:val>
                                        </p:tav>
                                      </p:tavLst>
                                    </p:anim>
                                    <p:anim calcmode="lin" valueType="num">
                                      <p:cBhvr>
                                        <p:cTn id="336" dur="1000" fill="hold"/>
                                        <p:tgtEl>
                                          <p:spTgt spid="91"/>
                                        </p:tgtEl>
                                        <p:attrNameLst>
                                          <p:attrName>ppt_y</p:attrName>
                                        </p:attrNameLst>
                                      </p:cBhvr>
                                      <p:tavLst>
                                        <p:tav tm="0">
                                          <p:val>
                                            <p:strVal val="#ppt_y+.1"/>
                                          </p:val>
                                        </p:tav>
                                        <p:tav tm="100000">
                                          <p:val>
                                            <p:strVal val="#ppt_y"/>
                                          </p:val>
                                        </p:tav>
                                      </p:tavLst>
                                    </p:anim>
                                  </p:childTnLst>
                                </p:cTn>
                              </p:par>
                              <p:par>
                                <p:cTn id="337" presetID="42" presetClass="entr" presetSubtype="0" fill="hold" grpId="0" nodeType="withEffect">
                                  <p:stCondLst>
                                    <p:cond delay="0"/>
                                  </p:stCondLst>
                                  <p:childTnLst>
                                    <p:set>
                                      <p:cBhvr>
                                        <p:cTn id="338" dur="1" fill="hold">
                                          <p:stCondLst>
                                            <p:cond delay="0"/>
                                          </p:stCondLst>
                                        </p:cTn>
                                        <p:tgtEl>
                                          <p:spTgt spid="92"/>
                                        </p:tgtEl>
                                        <p:attrNameLst>
                                          <p:attrName>style.visibility</p:attrName>
                                        </p:attrNameLst>
                                      </p:cBhvr>
                                      <p:to>
                                        <p:strVal val="visible"/>
                                      </p:to>
                                    </p:set>
                                    <p:animEffect transition="in" filter="fade">
                                      <p:cBhvr>
                                        <p:cTn id="339" dur="1000"/>
                                        <p:tgtEl>
                                          <p:spTgt spid="92"/>
                                        </p:tgtEl>
                                      </p:cBhvr>
                                    </p:animEffect>
                                    <p:anim calcmode="lin" valueType="num">
                                      <p:cBhvr>
                                        <p:cTn id="340" dur="1000" fill="hold"/>
                                        <p:tgtEl>
                                          <p:spTgt spid="92"/>
                                        </p:tgtEl>
                                        <p:attrNameLst>
                                          <p:attrName>ppt_x</p:attrName>
                                        </p:attrNameLst>
                                      </p:cBhvr>
                                      <p:tavLst>
                                        <p:tav tm="0">
                                          <p:val>
                                            <p:strVal val="#ppt_x"/>
                                          </p:val>
                                        </p:tav>
                                        <p:tav tm="100000">
                                          <p:val>
                                            <p:strVal val="#ppt_x"/>
                                          </p:val>
                                        </p:tav>
                                      </p:tavLst>
                                    </p:anim>
                                    <p:anim calcmode="lin" valueType="num">
                                      <p:cBhvr>
                                        <p:cTn id="341" dur="1000" fill="hold"/>
                                        <p:tgtEl>
                                          <p:spTgt spid="92"/>
                                        </p:tgtEl>
                                        <p:attrNameLst>
                                          <p:attrName>ppt_y</p:attrName>
                                        </p:attrNameLst>
                                      </p:cBhvr>
                                      <p:tavLst>
                                        <p:tav tm="0">
                                          <p:val>
                                            <p:strVal val="#ppt_y+.1"/>
                                          </p:val>
                                        </p:tav>
                                        <p:tav tm="100000">
                                          <p:val>
                                            <p:strVal val="#ppt_y"/>
                                          </p:val>
                                        </p:tav>
                                      </p:tavLst>
                                    </p:anim>
                                  </p:childTnLst>
                                </p:cTn>
                              </p:par>
                              <p:par>
                                <p:cTn id="342" presetID="42" presetClass="entr" presetSubtype="0" fill="hold" grpId="0" nodeType="withEffect">
                                  <p:stCondLst>
                                    <p:cond delay="0"/>
                                  </p:stCondLst>
                                  <p:childTnLst>
                                    <p:set>
                                      <p:cBhvr>
                                        <p:cTn id="343" dur="1" fill="hold">
                                          <p:stCondLst>
                                            <p:cond delay="0"/>
                                          </p:stCondLst>
                                        </p:cTn>
                                        <p:tgtEl>
                                          <p:spTgt spid="93"/>
                                        </p:tgtEl>
                                        <p:attrNameLst>
                                          <p:attrName>style.visibility</p:attrName>
                                        </p:attrNameLst>
                                      </p:cBhvr>
                                      <p:to>
                                        <p:strVal val="visible"/>
                                      </p:to>
                                    </p:set>
                                    <p:animEffect transition="in" filter="fade">
                                      <p:cBhvr>
                                        <p:cTn id="344" dur="1000"/>
                                        <p:tgtEl>
                                          <p:spTgt spid="93"/>
                                        </p:tgtEl>
                                      </p:cBhvr>
                                    </p:animEffect>
                                    <p:anim calcmode="lin" valueType="num">
                                      <p:cBhvr>
                                        <p:cTn id="345" dur="1000" fill="hold"/>
                                        <p:tgtEl>
                                          <p:spTgt spid="93"/>
                                        </p:tgtEl>
                                        <p:attrNameLst>
                                          <p:attrName>ppt_x</p:attrName>
                                        </p:attrNameLst>
                                      </p:cBhvr>
                                      <p:tavLst>
                                        <p:tav tm="0">
                                          <p:val>
                                            <p:strVal val="#ppt_x"/>
                                          </p:val>
                                        </p:tav>
                                        <p:tav tm="100000">
                                          <p:val>
                                            <p:strVal val="#ppt_x"/>
                                          </p:val>
                                        </p:tav>
                                      </p:tavLst>
                                    </p:anim>
                                    <p:anim calcmode="lin" valueType="num">
                                      <p:cBhvr>
                                        <p:cTn id="346" dur="1000" fill="hold"/>
                                        <p:tgtEl>
                                          <p:spTgt spid="93"/>
                                        </p:tgtEl>
                                        <p:attrNameLst>
                                          <p:attrName>ppt_y</p:attrName>
                                        </p:attrNameLst>
                                      </p:cBhvr>
                                      <p:tavLst>
                                        <p:tav tm="0">
                                          <p:val>
                                            <p:strVal val="#ppt_y+.1"/>
                                          </p:val>
                                        </p:tav>
                                        <p:tav tm="100000">
                                          <p:val>
                                            <p:strVal val="#ppt_y"/>
                                          </p:val>
                                        </p:tav>
                                      </p:tavLst>
                                    </p:anim>
                                  </p:childTnLst>
                                </p:cTn>
                              </p:par>
                              <p:par>
                                <p:cTn id="347" presetID="42" presetClass="entr" presetSubtype="0" fill="hold" grpId="0" nodeType="withEffect">
                                  <p:stCondLst>
                                    <p:cond delay="0"/>
                                  </p:stCondLst>
                                  <p:childTnLst>
                                    <p:set>
                                      <p:cBhvr>
                                        <p:cTn id="348" dur="1" fill="hold">
                                          <p:stCondLst>
                                            <p:cond delay="0"/>
                                          </p:stCondLst>
                                        </p:cTn>
                                        <p:tgtEl>
                                          <p:spTgt spid="94"/>
                                        </p:tgtEl>
                                        <p:attrNameLst>
                                          <p:attrName>style.visibility</p:attrName>
                                        </p:attrNameLst>
                                      </p:cBhvr>
                                      <p:to>
                                        <p:strVal val="visible"/>
                                      </p:to>
                                    </p:set>
                                    <p:animEffect transition="in" filter="fade">
                                      <p:cBhvr>
                                        <p:cTn id="349" dur="1000"/>
                                        <p:tgtEl>
                                          <p:spTgt spid="94"/>
                                        </p:tgtEl>
                                      </p:cBhvr>
                                    </p:animEffect>
                                    <p:anim calcmode="lin" valueType="num">
                                      <p:cBhvr>
                                        <p:cTn id="350" dur="1000" fill="hold"/>
                                        <p:tgtEl>
                                          <p:spTgt spid="94"/>
                                        </p:tgtEl>
                                        <p:attrNameLst>
                                          <p:attrName>ppt_x</p:attrName>
                                        </p:attrNameLst>
                                      </p:cBhvr>
                                      <p:tavLst>
                                        <p:tav tm="0">
                                          <p:val>
                                            <p:strVal val="#ppt_x"/>
                                          </p:val>
                                        </p:tav>
                                        <p:tav tm="100000">
                                          <p:val>
                                            <p:strVal val="#ppt_x"/>
                                          </p:val>
                                        </p:tav>
                                      </p:tavLst>
                                    </p:anim>
                                    <p:anim calcmode="lin" valueType="num">
                                      <p:cBhvr>
                                        <p:cTn id="351" dur="1000" fill="hold"/>
                                        <p:tgtEl>
                                          <p:spTgt spid="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animBg="1"/>
      <p:bldP spid="30" grpId="0" animBg="1"/>
      <p:bldP spid="31" grpId="0" animBg="1"/>
      <p:bldP spid="32" grpId="0"/>
      <p:bldP spid="33" grpId="0" animBg="1"/>
      <p:bldP spid="34" grpId="0" animBg="1"/>
      <p:bldP spid="35" grpId="0" animBg="1"/>
      <p:bldP spid="36" grpId="0"/>
      <p:bldP spid="37" grpId="0" animBg="1"/>
      <p:bldP spid="38" grpId="0" animBg="1"/>
      <p:bldP spid="39" grpId="0"/>
      <p:bldP spid="40" grpId="0" animBg="1"/>
      <p:bldP spid="41" grpId="0" animBg="1"/>
      <p:bldP spid="42" grpId="0"/>
      <p:bldP spid="43" grpId="0"/>
      <p:bldP spid="44" grpId="0"/>
      <p:bldP spid="45" grpId="0" animBg="1"/>
      <p:bldP spid="46" grpId="0" animBg="1"/>
      <p:bldP spid="47" grpId="0" animBg="1"/>
      <p:bldP spid="48" grpId="0"/>
      <p:bldP spid="49" grpId="0" animBg="1"/>
      <p:bldP spid="50" grpId="0"/>
      <p:bldP spid="51" grpId="0" animBg="1"/>
      <p:bldP spid="52" grpId="0" animBg="1"/>
      <p:bldP spid="53" grpId="0" animBg="1"/>
      <p:bldP spid="54" grpId="0" animBg="1"/>
      <p:bldP spid="55" grpId="0"/>
      <p:bldP spid="56" grpId="0"/>
      <p:bldP spid="57" grpId="0" animBg="1"/>
      <p:bldP spid="58" grpId="0"/>
      <p:bldP spid="59" grpId="0" animBg="1"/>
      <p:bldP spid="60" grpId="0" animBg="1"/>
      <p:bldP spid="61" grpId="0" animBg="1"/>
      <p:bldP spid="62" grpId="0" animBg="1"/>
      <p:bldP spid="63" grpId="0"/>
      <p:bldP spid="64" grpId="0" animBg="1"/>
      <p:bldP spid="65" grpId="0"/>
      <p:bldP spid="66" grpId="0" animBg="1"/>
      <p:bldP spid="67" grpId="0"/>
      <p:bldP spid="68" grpId="0" animBg="1"/>
      <p:bldP spid="69" grpId="0" animBg="1"/>
      <p:bldP spid="70" grpId="0" animBg="1"/>
      <p:bldP spid="71" grpId="0" animBg="1"/>
      <p:bldP spid="72" grpId="0" animBg="1"/>
      <p:bldP spid="73" grpId="0"/>
      <p:bldP spid="74" grpId="0"/>
      <p:bldP spid="75" grpId="0"/>
      <p:bldP spid="76" grpId="0"/>
      <p:bldP spid="77" grpId="0" animBg="1"/>
      <p:bldP spid="78" grpId="0"/>
      <p:bldP spid="79" grpId="0" animBg="1"/>
      <p:bldP spid="80" grpId="0" animBg="1"/>
      <p:bldP spid="81" grpId="0"/>
      <p:bldP spid="82" grpId="0" animBg="1"/>
      <p:bldP spid="83" grpId="0"/>
      <p:bldP spid="84" grpId="0" animBg="1"/>
      <p:bldP spid="85" grpId="0" animBg="1"/>
      <p:bldP spid="86" grpId="0" animBg="1"/>
      <p:bldP spid="87" grpId="0"/>
      <p:bldP spid="88" grpId="0" animBg="1"/>
      <p:bldP spid="89" grpId="0" animBg="1"/>
      <p:bldP spid="90" grpId="0"/>
      <p:bldP spid="91" grpId="0" animBg="1"/>
      <p:bldP spid="92" grpId="0"/>
      <p:bldP spid="93" grpId="0" animBg="1"/>
      <p:bldP spid="9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3" name="TextBox 2">
            <a:extLst>
              <a:ext uri="{FF2B5EF4-FFF2-40B4-BE49-F238E27FC236}">
                <a16:creationId xmlns:a16="http://schemas.microsoft.com/office/drawing/2014/main" id="{52B923DD-8AE9-4F89-BA1D-500193014F62}"/>
              </a:ext>
            </a:extLst>
          </p:cNvPr>
          <p:cNvSpPr txBox="1"/>
          <p:nvPr/>
        </p:nvSpPr>
        <p:spPr>
          <a:xfrm>
            <a:off x="672517" y="874454"/>
            <a:ext cx="10846965" cy="5109091"/>
          </a:xfrm>
          <a:prstGeom prst="rect">
            <a:avLst/>
          </a:prstGeom>
          <a:noFill/>
        </p:spPr>
        <p:txBody>
          <a:bodyPr wrap="square" numCol="2" spcCol="365760" rtlCol="0">
            <a:spAutoFit/>
          </a:bodyPr>
          <a:lstStyle/>
          <a:p>
            <a:r>
              <a:rPr lang="en-US" sz="1400" dirty="0">
                <a:latin typeface="Arial Narrow" panose="020B0606020202030204" pitchFamily="34" charset="0"/>
              </a:rPr>
              <a:t>In 1954 it became law that </a:t>
            </a:r>
            <a:r>
              <a:rPr lang="en-US" sz="1400" i="1" dirty="0">
                <a:latin typeface="Arial Narrow" panose="020B0606020202030204" pitchFamily="34" charset="0"/>
              </a:rPr>
              <a:t>in God we trust </a:t>
            </a:r>
            <a:r>
              <a:rPr lang="en-US" sz="1400" dirty="0">
                <a:latin typeface="Arial Narrow" panose="020B0606020202030204" pitchFamily="34" charset="0"/>
              </a:rPr>
              <a:t>must be placed on every piece of currency.  So what was allowed during the Civil War to be placed on coins became law in this history 1954. This is under President Eisenhower who is being manipulated by powerful evangelicals like Billy Graham.  There's a separation of church and state in the United States. Also in this history </a:t>
            </a:r>
            <a:r>
              <a:rPr lang="en-US" sz="1400" i="1" dirty="0">
                <a:latin typeface="Arial Narrow" panose="020B0606020202030204" pitchFamily="34" charset="0"/>
              </a:rPr>
              <a:t>under God </a:t>
            </a:r>
            <a:r>
              <a:rPr lang="en-US" sz="1400" dirty="0">
                <a:latin typeface="Arial Narrow" panose="020B0606020202030204" pitchFamily="34" charset="0"/>
              </a:rPr>
              <a:t>is added to the pledge of allegiance, prior to this was completely secular.</a:t>
            </a:r>
          </a:p>
          <a:p>
            <a:br>
              <a:rPr lang="en-US" sz="1400" dirty="0">
                <a:latin typeface="Arial Narrow" panose="020B0606020202030204" pitchFamily="34" charset="0"/>
              </a:rPr>
            </a:br>
            <a:r>
              <a:rPr lang="en-US" sz="1400" dirty="0">
                <a:latin typeface="Arial Narrow" panose="020B0606020202030204" pitchFamily="34" charset="0"/>
              </a:rPr>
              <a:t>A correction from a previous study, brother </a:t>
            </a:r>
            <a:r>
              <a:rPr lang="en-US" sz="1400" dirty="0" err="1">
                <a:latin typeface="Arial Narrow" panose="020B0606020202030204" pitchFamily="34" charset="0"/>
              </a:rPr>
              <a:t>Emel</a:t>
            </a:r>
            <a:r>
              <a:rPr lang="en-US" sz="1400" dirty="0">
                <a:latin typeface="Arial Narrow" panose="020B0606020202030204" pitchFamily="34" charset="0"/>
              </a:rPr>
              <a:t> pointed out that 1954 the law was placed and not 1956 which we had said previously. In 1956 the phrase becomes a national motto. The official motto of the United States. Their prior motto that they received in 1782 that was Latin </a:t>
            </a:r>
            <a:r>
              <a:rPr lang="en-US" sz="1400" i="1" dirty="0">
                <a:latin typeface="Arial Narrow" panose="020B0606020202030204" pitchFamily="34" charset="0"/>
              </a:rPr>
              <a:t>for out of many one</a:t>
            </a:r>
            <a:r>
              <a:rPr lang="en-US" sz="1400" dirty="0">
                <a:latin typeface="Arial Narrow" panose="020B0606020202030204" pitchFamily="34" charset="0"/>
              </a:rPr>
              <a:t>. Many states one government united. They held that motto from 1782 till the 1950s. Much of what we see that's prominent religious in the United States, like ending their phrases with  God bless America, national prayer breakfast, phrases on their money, these concepts are not from this early history prior to the Civil War, they began in the Civil War time period, and as we've highlighted they've been pushed in the 1950s. When Donald Trump says make America great again, he is speaking of the 1950's and that should give cause for concern.</a:t>
            </a:r>
          </a:p>
          <a:p>
            <a:br>
              <a:rPr lang="en-US" sz="1400" dirty="0">
                <a:latin typeface="Arial Narrow" panose="020B0606020202030204" pitchFamily="34" charset="0"/>
              </a:rPr>
            </a:br>
            <a:r>
              <a:rPr lang="en-US" sz="1400" dirty="0">
                <a:latin typeface="Arial Narrow" panose="020B0606020202030204" pitchFamily="34" charset="0"/>
              </a:rPr>
              <a:t>We want to make an observation, we discussed 1954, it's not an insignificant date. What we can do is take it to 2017, this is when Trump’s policies begin to be enacted, he attempts but fails to destroy the Johnson Amendment that stops religious organizations from interacting in politics. He says that he's going to totally destroy this amendment. We also discussed in 2001 the first state enforces </a:t>
            </a:r>
            <a:r>
              <a:rPr lang="en-US" sz="1400" i="1" dirty="0">
                <a:latin typeface="Arial Narrow" panose="020B0606020202030204" pitchFamily="34" charset="0"/>
              </a:rPr>
              <a:t>in God we trust </a:t>
            </a:r>
            <a:r>
              <a:rPr lang="en-US" sz="1400" dirty="0">
                <a:latin typeface="Arial Narrow" panose="020B0606020202030204" pitchFamily="34" charset="0"/>
              </a:rPr>
              <a:t>in their schools. It's been progressive state-by-state through these years, some are joining this year. They're forcing this phrase to be displayed in all of their classrooms. They say it's a call to unity in a period of a national crisis. In 2017 it was in Arkansas with Act 911.  Another observation, we see significance in 1954 that can't be coincidence, it must teach us in our history. What date do we want to take 1954 into our history? 1952 is significant, this is when Billy Graham goes to Washington, he speaks in Congress, institute's national day prayer and holds the first formal religious gathering on the steps of the capitol. The spiritual revival of the 1950's we can book end with these dates under one logic. We see the work in 1952 under Billy Graham, he says if I was to run for president of the United States today on a platform of calling people back to God, back to Jesus and the Bible, I would be elected. So if we identify a structure within the 1950s we can see application in 2017, but these dates take back to 911 to 2019 the book end a time frame. 1952, 1954, 1956 then we see 911, 2014, 2019. We just wanted to note that structure in the 50s and then we should look for those as well before making final decisions.</a:t>
            </a:r>
          </a:p>
          <a:p>
            <a:r>
              <a:rPr lang="en-US" dirty="0"/>
              <a:t> </a:t>
            </a:r>
          </a:p>
        </p:txBody>
      </p:sp>
    </p:spTree>
    <p:extLst>
      <p:ext uri="{BB962C8B-B14F-4D97-AF65-F5344CB8AC3E}">
        <p14:creationId xmlns:p14="http://schemas.microsoft.com/office/powerpoint/2010/main" val="367312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114" name="Text Box 81">
            <a:extLst>
              <a:ext uri="{FF2B5EF4-FFF2-40B4-BE49-F238E27FC236}">
                <a16:creationId xmlns:a16="http://schemas.microsoft.com/office/drawing/2014/main" id="{8651B151-E7DE-431B-99F6-1B04180F0808}"/>
              </a:ext>
            </a:extLst>
          </p:cNvPr>
          <p:cNvSpPr txBox="1">
            <a:spLocks noChangeArrowheads="1"/>
          </p:cNvSpPr>
          <p:nvPr/>
        </p:nvSpPr>
        <p:spPr bwMode="auto">
          <a:xfrm>
            <a:off x="4899170" y="263466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Text Box 82">
            <a:extLst>
              <a:ext uri="{FF2B5EF4-FFF2-40B4-BE49-F238E27FC236}">
                <a16:creationId xmlns:a16="http://schemas.microsoft.com/office/drawing/2014/main" id="{2AB531EB-5E90-4F19-8AF0-0D138E23F2CA}"/>
              </a:ext>
            </a:extLst>
          </p:cNvPr>
          <p:cNvSpPr txBox="1">
            <a:spLocks noChangeArrowheads="1"/>
          </p:cNvSpPr>
          <p:nvPr/>
        </p:nvSpPr>
        <p:spPr bwMode="auto">
          <a:xfrm>
            <a:off x="4899170" y="1148768"/>
            <a:ext cx="6858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83">
            <a:extLst>
              <a:ext uri="{FF2B5EF4-FFF2-40B4-BE49-F238E27FC236}">
                <a16:creationId xmlns:a16="http://schemas.microsoft.com/office/drawing/2014/main" id="{74AB2F22-BE05-4818-8C4B-7BAFE06D15A7}"/>
              </a:ext>
            </a:extLst>
          </p:cNvPr>
          <p:cNvSpPr>
            <a:spLocks noChangeShapeType="1"/>
          </p:cNvSpPr>
          <p:nvPr/>
        </p:nvSpPr>
        <p:spPr bwMode="auto">
          <a:xfrm>
            <a:off x="4899170" y="2634668"/>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84">
            <a:extLst>
              <a:ext uri="{FF2B5EF4-FFF2-40B4-BE49-F238E27FC236}">
                <a16:creationId xmlns:a16="http://schemas.microsoft.com/office/drawing/2014/main" id="{EAC21793-82F4-4D5F-8380-271471E8589A}"/>
              </a:ext>
            </a:extLst>
          </p:cNvPr>
          <p:cNvSpPr>
            <a:spLocks noChangeShapeType="1"/>
          </p:cNvSpPr>
          <p:nvPr/>
        </p:nvSpPr>
        <p:spPr bwMode="auto">
          <a:xfrm>
            <a:off x="10728470" y="223461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85">
            <a:extLst>
              <a:ext uri="{FF2B5EF4-FFF2-40B4-BE49-F238E27FC236}">
                <a16:creationId xmlns:a16="http://schemas.microsoft.com/office/drawing/2014/main" id="{82F0431F-8DF7-4A50-B4F5-7B589F101CE4}"/>
              </a:ext>
            </a:extLst>
          </p:cNvPr>
          <p:cNvSpPr>
            <a:spLocks noChangeShapeType="1"/>
          </p:cNvSpPr>
          <p:nvPr/>
        </p:nvSpPr>
        <p:spPr bwMode="auto">
          <a:xfrm>
            <a:off x="10499870" y="223461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86">
            <a:extLst>
              <a:ext uri="{FF2B5EF4-FFF2-40B4-BE49-F238E27FC236}">
                <a16:creationId xmlns:a16="http://schemas.microsoft.com/office/drawing/2014/main" id="{FE9F95AB-0EB0-4955-A4CE-A9AAAD4470A7}"/>
              </a:ext>
            </a:extLst>
          </p:cNvPr>
          <p:cNvSpPr txBox="1">
            <a:spLocks noChangeArrowheads="1"/>
          </p:cNvSpPr>
          <p:nvPr/>
        </p:nvSpPr>
        <p:spPr bwMode="auto">
          <a:xfrm>
            <a:off x="10499870" y="194886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Line 87">
            <a:extLst>
              <a:ext uri="{FF2B5EF4-FFF2-40B4-BE49-F238E27FC236}">
                <a16:creationId xmlns:a16="http://schemas.microsoft.com/office/drawing/2014/main" id="{A60523CD-603E-4DBB-8064-D91BA79DC565}"/>
              </a:ext>
            </a:extLst>
          </p:cNvPr>
          <p:cNvSpPr>
            <a:spLocks noChangeShapeType="1"/>
          </p:cNvSpPr>
          <p:nvPr/>
        </p:nvSpPr>
        <p:spPr bwMode="auto">
          <a:xfrm>
            <a:off x="9242570" y="4406318"/>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88">
            <a:extLst>
              <a:ext uri="{FF2B5EF4-FFF2-40B4-BE49-F238E27FC236}">
                <a16:creationId xmlns:a16="http://schemas.microsoft.com/office/drawing/2014/main" id="{9030AD9C-772E-405B-BD15-39F468A07EC8}"/>
              </a:ext>
            </a:extLst>
          </p:cNvPr>
          <p:cNvSpPr>
            <a:spLocks noChangeShapeType="1"/>
          </p:cNvSpPr>
          <p:nvPr/>
        </p:nvSpPr>
        <p:spPr bwMode="auto">
          <a:xfrm>
            <a:off x="10728470" y="400626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89">
            <a:extLst>
              <a:ext uri="{FF2B5EF4-FFF2-40B4-BE49-F238E27FC236}">
                <a16:creationId xmlns:a16="http://schemas.microsoft.com/office/drawing/2014/main" id="{4EBEF9F2-8C70-4073-AA0E-8ED99609BD9D}"/>
              </a:ext>
            </a:extLst>
          </p:cNvPr>
          <p:cNvSpPr>
            <a:spLocks noChangeShapeType="1"/>
          </p:cNvSpPr>
          <p:nvPr/>
        </p:nvSpPr>
        <p:spPr bwMode="auto">
          <a:xfrm>
            <a:off x="10499870" y="400626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90">
            <a:extLst>
              <a:ext uri="{FF2B5EF4-FFF2-40B4-BE49-F238E27FC236}">
                <a16:creationId xmlns:a16="http://schemas.microsoft.com/office/drawing/2014/main" id="{932522A8-DA48-4D66-884C-6E9E03CF6817}"/>
              </a:ext>
            </a:extLst>
          </p:cNvPr>
          <p:cNvSpPr txBox="1">
            <a:spLocks noChangeArrowheads="1"/>
          </p:cNvSpPr>
          <p:nvPr/>
        </p:nvSpPr>
        <p:spPr bwMode="auto">
          <a:xfrm>
            <a:off x="10499870" y="372051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91">
            <a:extLst>
              <a:ext uri="{FF2B5EF4-FFF2-40B4-BE49-F238E27FC236}">
                <a16:creationId xmlns:a16="http://schemas.microsoft.com/office/drawing/2014/main" id="{AFFE8DAD-C916-45E1-90F8-074EB6C74EE7}"/>
              </a:ext>
            </a:extLst>
          </p:cNvPr>
          <p:cNvSpPr>
            <a:spLocks noChangeShapeType="1"/>
          </p:cNvSpPr>
          <p:nvPr/>
        </p:nvSpPr>
        <p:spPr bwMode="auto">
          <a:xfrm>
            <a:off x="11471420" y="400626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92">
            <a:extLst>
              <a:ext uri="{FF2B5EF4-FFF2-40B4-BE49-F238E27FC236}">
                <a16:creationId xmlns:a16="http://schemas.microsoft.com/office/drawing/2014/main" id="{F9016135-02B7-4E58-8BA0-17969746A2A6}"/>
              </a:ext>
            </a:extLst>
          </p:cNvPr>
          <p:cNvSpPr>
            <a:spLocks noChangeShapeType="1"/>
          </p:cNvSpPr>
          <p:nvPr/>
        </p:nvSpPr>
        <p:spPr bwMode="auto">
          <a:xfrm>
            <a:off x="11242820" y="400626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93">
            <a:extLst>
              <a:ext uri="{FF2B5EF4-FFF2-40B4-BE49-F238E27FC236}">
                <a16:creationId xmlns:a16="http://schemas.microsoft.com/office/drawing/2014/main" id="{26BD0A0C-95EA-4005-89F0-375B7CD9C288}"/>
              </a:ext>
            </a:extLst>
          </p:cNvPr>
          <p:cNvSpPr txBox="1">
            <a:spLocks noChangeArrowheads="1"/>
          </p:cNvSpPr>
          <p:nvPr/>
        </p:nvSpPr>
        <p:spPr bwMode="auto">
          <a:xfrm>
            <a:off x="11242820" y="3663368"/>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Line 94">
            <a:extLst>
              <a:ext uri="{FF2B5EF4-FFF2-40B4-BE49-F238E27FC236}">
                <a16:creationId xmlns:a16="http://schemas.microsoft.com/office/drawing/2014/main" id="{92EF5DA5-A588-4A06-B761-BA639048A98B}"/>
              </a:ext>
            </a:extLst>
          </p:cNvPr>
          <p:cNvSpPr>
            <a:spLocks noChangeShapeType="1"/>
          </p:cNvSpPr>
          <p:nvPr/>
        </p:nvSpPr>
        <p:spPr bwMode="auto">
          <a:xfrm>
            <a:off x="9928370" y="400626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95">
            <a:extLst>
              <a:ext uri="{FF2B5EF4-FFF2-40B4-BE49-F238E27FC236}">
                <a16:creationId xmlns:a16="http://schemas.microsoft.com/office/drawing/2014/main" id="{78EFFAD3-B76B-48CA-B819-E254C4A582E8}"/>
              </a:ext>
            </a:extLst>
          </p:cNvPr>
          <p:cNvSpPr>
            <a:spLocks noChangeShapeType="1"/>
          </p:cNvSpPr>
          <p:nvPr/>
        </p:nvSpPr>
        <p:spPr bwMode="auto">
          <a:xfrm>
            <a:off x="9699770" y="400626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96">
            <a:extLst>
              <a:ext uri="{FF2B5EF4-FFF2-40B4-BE49-F238E27FC236}">
                <a16:creationId xmlns:a16="http://schemas.microsoft.com/office/drawing/2014/main" id="{41BC6068-0595-4DBD-9E2C-A8510A60DF44}"/>
              </a:ext>
            </a:extLst>
          </p:cNvPr>
          <p:cNvSpPr txBox="1">
            <a:spLocks noChangeArrowheads="1"/>
          </p:cNvSpPr>
          <p:nvPr/>
        </p:nvSpPr>
        <p:spPr bwMode="auto">
          <a:xfrm>
            <a:off x="9699770" y="372051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Text Box 97">
            <a:extLst>
              <a:ext uri="{FF2B5EF4-FFF2-40B4-BE49-F238E27FC236}">
                <a16:creationId xmlns:a16="http://schemas.microsoft.com/office/drawing/2014/main" id="{79C32243-22EF-40C3-8EEE-42CAAEB67E1D}"/>
              </a:ext>
            </a:extLst>
          </p:cNvPr>
          <p:cNvSpPr txBox="1">
            <a:spLocks noChangeArrowheads="1"/>
          </p:cNvSpPr>
          <p:nvPr/>
        </p:nvSpPr>
        <p:spPr bwMode="auto">
          <a:xfrm>
            <a:off x="10899920" y="4063418"/>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98">
            <a:extLst>
              <a:ext uri="{FF2B5EF4-FFF2-40B4-BE49-F238E27FC236}">
                <a16:creationId xmlns:a16="http://schemas.microsoft.com/office/drawing/2014/main" id="{82F7CCE4-E3FE-419F-AB70-A544004AF539}"/>
              </a:ext>
            </a:extLst>
          </p:cNvPr>
          <p:cNvSpPr txBox="1">
            <a:spLocks noChangeArrowheads="1"/>
          </p:cNvSpPr>
          <p:nvPr/>
        </p:nvSpPr>
        <p:spPr bwMode="auto">
          <a:xfrm>
            <a:off x="10156970" y="4063418"/>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99">
            <a:extLst>
              <a:ext uri="{FF2B5EF4-FFF2-40B4-BE49-F238E27FC236}">
                <a16:creationId xmlns:a16="http://schemas.microsoft.com/office/drawing/2014/main" id="{E1C41478-4625-4C46-8A3F-3CAA4ABAE889}"/>
              </a:ext>
            </a:extLst>
          </p:cNvPr>
          <p:cNvSpPr txBox="1">
            <a:spLocks noChangeArrowheads="1"/>
          </p:cNvSpPr>
          <p:nvPr/>
        </p:nvSpPr>
        <p:spPr bwMode="auto">
          <a:xfrm>
            <a:off x="11528570" y="4063418"/>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100">
            <a:extLst>
              <a:ext uri="{FF2B5EF4-FFF2-40B4-BE49-F238E27FC236}">
                <a16:creationId xmlns:a16="http://schemas.microsoft.com/office/drawing/2014/main" id="{B7595E70-93F1-45C2-83B5-89562AC3924A}"/>
              </a:ext>
            </a:extLst>
          </p:cNvPr>
          <p:cNvSpPr>
            <a:spLocks noChangeShapeType="1"/>
          </p:cNvSpPr>
          <p:nvPr/>
        </p:nvSpPr>
        <p:spPr bwMode="auto">
          <a:xfrm>
            <a:off x="9699770" y="223461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101">
            <a:extLst>
              <a:ext uri="{FF2B5EF4-FFF2-40B4-BE49-F238E27FC236}">
                <a16:creationId xmlns:a16="http://schemas.microsoft.com/office/drawing/2014/main" id="{E13102D9-9BA3-41A0-9538-193EFF8E6493}"/>
              </a:ext>
            </a:extLst>
          </p:cNvPr>
          <p:cNvSpPr>
            <a:spLocks noChangeShapeType="1"/>
          </p:cNvSpPr>
          <p:nvPr/>
        </p:nvSpPr>
        <p:spPr bwMode="auto">
          <a:xfrm>
            <a:off x="9471170" y="223461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02">
            <a:extLst>
              <a:ext uri="{FF2B5EF4-FFF2-40B4-BE49-F238E27FC236}">
                <a16:creationId xmlns:a16="http://schemas.microsoft.com/office/drawing/2014/main" id="{E0570DAD-3C8F-4154-8048-407CC6CF60B2}"/>
              </a:ext>
            </a:extLst>
          </p:cNvPr>
          <p:cNvSpPr txBox="1">
            <a:spLocks noChangeArrowheads="1"/>
          </p:cNvSpPr>
          <p:nvPr/>
        </p:nvSpPr>
        <p:spPr bwMode="auto">
          <a:xfrm>
            <a:off x="9471170" y="177741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AutoShape 103">
            <a:extLst>
              <a:ext uri="{FF2B5EF4-FFF2-40B4-BE49-F238E27FC236}">
                <a16:creationId xmlns:a16="http://schemas.microsoft.com/office/drawing/2014/main" id="{7AC9B5CE-B6F7-4FC8-98EB-048D17E739F2}"/>
              </a:ext>
            </a:extLst>
          </p:cNvPr>
          <p:cNvSpPr>
            <a:spLocks/>
          </p:cNvSpPr>
          <p:nvPr/>
        </p:nvSpPr>
        <p:spPr bwMode="auto">
          <a:xfrm rot="5400000">
            <a:off x="10614170" y="2577518"/>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104">
            <a:extLst>
              <a:ext uri="{FF2B5EF4-FFF2-40B4-BE49-F238E27FC236}">
                <a16:creationId xmlns:a16="http://schemas.microsoft.com/office/drawing/2014/main" id="{62D46420-FDBA-4C9C-A23D-7B52D70782DD}"/>
              </a:ext>
            </a:extLst>
          </p:cNvPr>
          <p:cNvSpPr txBox="1">
            <a:spLocks noChangeArrowheads="1"/>
          </p:cNvSpPr>
          <p:nvPr/>
        </p:nvSpPr>
        <p:spPr bwMode="auto">
          <a:xfrm>
            <a:off x="10214120" y="326331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AutoShape 105">
            <a:extLst>
              <a:ext uri="{FF2B5EF4-FFF2-40B4-BE49-F238E27FC236}">
                <a16:creationId xmlns:a16="http://schemas.microsoft.com/office/drawing/2014/main" id="{9905F0A0-0B13-4844-A7A8-4354E97AD513}"/>
              </a:ext>
            </a:extLst>
          </p:cNvPr>
          <p:cNvSpPr>
            <a:spLocks/>
          </p:cNvSpPr>
          <p:nvPr/>
        </p:nvSpPr>
        <p:spPr bwMode="auto">
          <a:xfrm rot="5400000">
            <a:off x="10285557" y="3191881"/>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AutoShape 106">
            <a:extLst>
              <a:ext uri="{FF2B5EF4-FFF2-40B4-BE49-F238E27FC236}">
                <a16:creationId xmlns:a16="http://schemas.microsoft.com/office/drawing/2014/main" id="{FD99600E-E3BA-43CC-AF90-BB24BE2328CE}"/>
              </a:ext>
            </a:extLst>
          </p:cNvPr>
          <p:cNvSpPr>
            <a:spLocks/>
          </p:cNvSpPr>
          <p:nvPr/>
        </p:nvSpPr>
        <p:spPr bwMode="auto">
          <a:xfrm rot="5400000">
            <a:off x="11142807" y="3191881"/>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107">
            <a:extLst>
              <a:ext uri="{FF2B5EF4-FFF2-40B4-BE49-F238E27FC236}">
                <a16:creationId xmlns:a16="http://schemas.microsoft.com/office/drawing/2014/main" id="{B309C8D9-17D7-400C-998A-A01D639B2171}"/>
              </a:ext>
            </a:extLst>
          </p:cNvPr>
          <p:cNvSpPr>
            <a:spLocks noChangeShapeType="1"/>
          </p:cNvSpPr>
          <p:nvPr/>
        </p:nvSpPr>
        <p:spPr bwMode="auto">
          <a:xfrm>
            <a:off x="11471420" y="223461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108">
            <a:extLst>
              <a:ext uri="{FF2B5EF4-FFF2-40B4-BE49-F238E27FC236}">
                <a16:creationId xmlns:a16="http://schemas.microsoft.com/office/drawing/2014/main" id="{CCB50E40-2B30-448A-A6C2-A0C13768837D}"/>
              </a:ext>
            </a:extLst>
          </p:cNvPr>
          <p:cNvSpPr>
            <a:spLocks noChangeShapeType="1"/>
          </p:cNvSpPr>
          <p:nvPr/>
        </p:nvSpPr>
        <p:spPr bwMode="auto">
          <a:xfrm>
            <a:off x="11242820" y="223461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09">
            <a:extLst>
              <a:ext uri="{FF2B5EF4-FFF2-40B4-BE49-F238E27FC236}">
                <a16:creationId xmlns:a16="http://schemas.microsoft.com/office/drawing/2014/main" id="{287721EC-C34F-4547-8C3F-698723958CAE}"/>
              </a:ext>
            </a:extLst>
          </p:cNvPr>
          <p:cNvSpPr txBox="1">
            <a:spLocks noChangeArrowheads="1"/>
          </p:cNvSpPr>
          <p:nvPr/>
        </p:nvSpPr>
        <p:spPr bwMode="auto">
          <a:xfrm>
            <a:off x="9756920" y="229176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AutoShape 110">
            <a:extLst>
              <a:ext uri="{FF2B5EF4-FFF2-40B4-BE49-F238E27FC236}">
                <a16:creationId xmlns:a16="http://schemas.microsoft.com/office/drawing/2014/main" id="{CA53C70C-F925-4C44-B3F2-1846A5F8203B}"/>
              </a:ext>
            </a:extLst>
          </p:cNvPr>
          <p:cNvSpPr>
            <a:spLocks/>
          </p:cNvSpPr>
          <p:nvPr/>
        </p:nvSpPr>
        <p:spPr bwMode="auto">
          <a:xfrm rot="5400000">
            <a:off x="8242445" y="-651457"/>
            <a:ext cx="171450" cy="4800600"/>
          </a:xfrm>
          <a:prstGeom prst="leftBracket">
            <a:avLst>
              <a:gd name="adj" fmla="val 2333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111">
            <a:extLst>
              <a:ext uri="{FF2B5EF4-FFF2-40B4-BE49-F238E27FC236}">
                <a16:creationId xmlns:a16="http://schemas.microsoft.com/office/drawing/2014/main" id="{892A2A31-5B4D-4348-A925-7E9ECD55CC8E}"/>
              </a:ext>
            </a:extLst>
          </p:cNvPr>
          <p:cNvSpPr txBox="1">
            <a:spLocks noChangeArrowheads="1"/>
          </p:cNvSpPr>
          <p:nvPr/>
        </p:nvSpPr>
        <p:spPr bwMode="auto">
          <a:xfrm>
            <a:off x="7928120" y="1663118"/>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Line 112">
            <a:extLst>
              <a:ext uri="{FF2B5EF4-FFF2-40B4-BE49-F238E27FC236}">
                <a16:creationId xmlns:a16="http://schemas.microsoft.com/office/drawing/2014/main" id="{B48484FE-5C7E-45D3-9838-EDC002D40C41}"/>
              </a:ext>
            </a:extLst>
          </p:cNvPr>
          <p:cNvSpPr>
            <a:spLocks noChangeShapeType="1"/>
          </p:cNvSpPr>
          <p:nvPr/>
        </p:nvSpPr>
        <p:spPr bwMode="auto">
          <a:xfrm>
            <a:off x="9699770" y="2520368"/>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Oval 113">
            <a:extLst>
              <a:ext uri="{FF2B5EF4-FFF2-40B4-BE49-F238E27FC236}">
                <a16:creationId xmlns:a16="http://schemas.microsoft.com/office/drawing/2014/main" id="{2D5B872C-2408-4BAD-AA62-1B288448E917}"/>
              </a:ext>
            </a:extLst>
          </p:cNvPr>
          <p:cNvSpPr>
            <a:spLocks noChangeArrowheads="1"/>
          </p:cNvSpPr>
          <p:nvPr/>
        </p:nvSpPr>
        <p:spPr bwMode="auto">
          <a:xfrm>
            <a:off x="10671320" y="2463218"/>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114">
            <a:extLst>
              <a:ext uri="{FF2B5EF4-FFF2-40B4-BE49-F238E27FC236}">
                <a16:creationId xmlns:a16="http://schemas.microsoft.com/office/drawing/2014/main" id="{8245E8FA-40D0-485A-95B6-44731939BD56}"/>
              </a:ext>
            </a:extLst>
          </p:cNvPr>
          <p:cNvSpPr>
            <a:spLocks noChangeShapeType="1"/>
          </p:cNvSpPr>
          <p:nvPr/>
        </p:nvSpPr>
        <p:spPr bwMode="auto">
          <a:xfrm>
            <a:off x="5756420" y="223461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115">
            <a:extLst>
              <a:ext uri="{FF2B5EF4-FFF2-40B4-BE49-F238E27FC236}">
                <a16:creationId xmlns:a16="http://schemas.microsoft.com/office/drawing/2014/main" id="{2B278E15-084E-40FC-9790-92A998230026}"/>
              </a:ext>
            </a:extLst>
          </p:cNvPr>
          <p:cNvSpPr>
            <a:spLocks noChangeShapeType="1"/>
          </p:cNvSpPr>
          <p:nvPr/>
        </p:nvSpPr>
        <p:spPr bwMode="auto">
          <a:xfrm>
            <a:off x="5527820" y="223461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16">
            <a:extLst>
              <a:ext uri="{FF2B5EF4-FFF2-40B4-BE49-F238E27FC236}">
                <a16:creationId xmlns:a16="http://schemas.microsoft.com/office/drawing/2014/main" id="{7B0792B0-392E-49ED-BB32-9A4BC8C6B396}"/>
              </a:ext>
            </a:extLst>
          </p:cNvPr>
          <p:cNvSpPr txBox="1">
            <a:spLocks noChangeArrowheads="1"/>
          </p:cNvSpPr>
          <p:nvPr/>
        </p:nvSpPr>
        <p:spPr bwMode="auto">
          <a:xfrm>
            <a:off x="5527820" y="200601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117">
            <a:extLst>
              <a:ext uri="{FF2B5EF4-FFF2-40B4-BE49-F238E27FC236}">
                <a16:creationId xmlns:a16="http://schemas.microsoft.com/office/drawing/2014/main" id="{D4D3A1CF-45EC-4AA8-9F6A-2E277BFD001F}"/>
              </a:ext>
            </a:extLst>
          </p:cNvPr>
          <p:cNvSpPr>
            <a:spLocks noChangeShapeType="1"/>
          </p:cNvSpPr>
          <p:nvPr/>
        </p:nvSpPr>
        <p:spPr bwMode="auto">
          <a:xfrm>
            <a:off x="5127770" y="246321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18">
            <a:extLst>
              <a:ext uri="{FF2B5EF4-FFF2-40B4-BE49-F238E27FC236}">
                <a16:creationId xmlns:a16="http://schemas.microsoft.com/office/drawing/2014/main" id="{D434EBE0-AE92-4616-9113-A12BE5A98D74}"/>
              </a:ext>
            </a:extLst>
          </p:cNvPr>
          <p:cNvSpPr txBox="1">
            <a:spLocks noChangeArrowheads="1"/>
          </p:cNvSpPr>
          <p:nvPr/>
        </p:nvSpPr>
        <p:spPr bwMode="auto">
          <a:xfrm>
            <a:off x="4899170" y="223461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Line 119">
            <a:extLst>
              <a:ext uri="{FF2B5EF4-FFF2-40B4-BE49-F238E27FC236}">
                <a16:creationId xmlns:a16="http://schemas.microsoft.com/office/drawing/2014/main" id="{3D47EA5E-9F31-4A93-AE56-F8DCB8110065}"/>
              </a:ext>
            </a:extLst>
          </p:cNvPr>
          <p:cNvSpPr>
            <a:spLocks noChangeShapeType="1"/>
          </p:cNvSpPr>
          <p:nvPr/>
        </p:nvSpPr>
        <p:spPr bwMode="auto">
          <a:xfrm>
            <a:off x="6385070" y="246321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20">
            <a:extLst>
              <a:ext uri="{FF2B5EF4-FFF2-40B4-BE49-F238E27FC236}">
                <a16:creationId xmlns:a16="http://schemas.microsoft.com/office/drawing/2014/main" id="{6A6BDFA7-68E9-4CBA-8A31-F27FF6E98594}"/>
              </a:ext>
            </a:extLst>
          </p:cNvPr>
          <p:cNvSpPr txBox="1">
            <a:spLocks noChangeArrowheads="1"/>
          </p:cNvSpPr>
          <p:nvPr/>
        </p:nvSpPr>
        <p:spPr bwMode="auto">
          <a:xfrm>
            <a:off x="6156470" y="223461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66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Line 121">
            <a:extLst>
              <a:ext uri="{FF2B5EF4-FFF2-40B4-BE49-F238E27FC236}">
                <a16:creationId xmlns:a16="http://schemas.microsoft.com/office/drawing/2014/main" id="{3EA00643-401D-43EF-AFA0-0F5853E01C77}"/>
              </a:ext>
            </a:extLst>
          </p:cNvPr>
          <p:cNvSpPr>
            <a:spLocks noChangeShapeType="1"/>
          </p:cNvSpPr>
          <p:nvPr/>
        </p:nvSpPr>
        <p:spPr bwMode="auto">
          <a:xfrm>
            <a:off x="5013470" y="246321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122">
            <a:extLst>
              <a:ext uri="{FF2B5EF4-FFF2-40B4-BE49-F238E27FC236}">
                <a16:creationId xmlns:a16="http://schemas.microsoft.com/office/drawing/2014/main" id="{CD9C8F6E-717A-4F86-9782-393F692A9F92}"/>
              </a:ext>
            </a:extLst>
          </p:cNvPr>
          <p:cNvSpPr>
            <a:spLocks noChangeShapeType="1"/>
          </p:cNvSpPr>
          <p:nvPr/>
        </p:nvSpPr>
        <p:spPr bwMode="auto">
          <a:xfrm>
            <a:off x="6270770" y="246321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123">
            <a:extLst>
              <a:ext uri="{FF2B5EF4-FFF2-40B4-BE49-F238E27FC236}">
                <a16:creationId xmlns:a16="http://schemas.microsoft.com/office/drawing/2014/main" id="{077FB8E5-55FF-4446-B083-BD6303868737}"/>
              </a:ext>
            </a:extLst>
          </p:cNvPr>
          <p:cNvSpPr>
            <a:spLocks noChangeShapeType="1"/>
          </p:cNvSpPr>
          <p:nvPr/>
        </p:nvSpPr>
        <p:spPr bwMode="auto">
          <a:xfrm>
            <a:off x="5127770" y="2577518"/>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Oval 124">
            <a:extLst>
              <a:ext uri="{FF2B5EF4-FFF2-40B4-BE49-F238E27FC236}">
                <a16:creationId xmlns:a16="http://schemas.microsoft.com/office/drawing/2014/main" id="{46BF0D6A-D908-43B5-871E-712D9F9CB54B}"/>
              </a:ext>
            </a:extLst>
          </p:cNvPr>
          <p:cNvSpPr>
            <a:spLocks noChangeArrowheads="1"/>
          </p:cNvSpPr>
          <p:nvPr/>
        </p:nvSpPr>
        <p:spPr bwMode="auto">
          <a:xfrm>
            <a:off x="5699270" y="2520368"/>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125">
            <a:extLst>
              <a:ext uri="{FF2B5EF4-FFF2-40B4-BE49-F238E27FC236}">
                <a16:creationId xmlns:a16="http://schemas.microsoft.com/office/drawing/2014/main" id="{F179ED2D-2620-4B97-A90D-80898F82DC05}"/>
              </a:ext>
            </a:extLst>
          </p:cNvPr>
          <p:cNvSpPr>
            <a:spLocks noChangeShapeType="1"/>
          </p:cNvSpPr>
          <p:nvPr/>
        </p:nvSpPr>
        <p:spPr bwMode="auto">
          <a:xfrm>
            <a:off x="5756420" y="3377618"/>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126">
            <a:extLst>
              <a:ext uri="{FF2B5EF4-FFF2-40B4-BE49-F238E27FC236}">
                <a16:creationId xmlns:a16="http://schemas.microsoft.com/office/drawing/2014/main" id="{CBC34569-E26E-4AC9-BC7D-0E21BAECE20D}"/>
              </a:ext>
            </a:extLst>
          </p:cNvPr>
          <p:cNvSpPr txBox="1">
            <a:spLocks noChangeArrowheads="1"/>
          </p:cNvSpPr>
          <p:nvPr/>
        </p:nvSpPr>
        <p:spPr bwMode="auto">
          <a:xfrm>
            <a:off x="5870720" y="3377618"/>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0" name="Text Box 127">
            <a:extLst>
              <a:ext uri="{FF2B5EF4-FFF2-40B4-BE49-F238E27FC236}">
                <a16:creationId xmlns:a16="http://schemas.microsoft.com/office/drawing/2014/main" id="{3FC043BC-1FC3-4D1F-BBC4-B4B770CDA4E9}"/>
              </a:ext>
            </a:extLst>
          </p:cNvPr>
          <p:cNvSpPr txBox="1">
            <a:spLocks noChangeArrowheads="1"/>
          </p:cNvSpPr>
          <p:nvPr/>
        </p:nvSpPr>
        <p:spPr bwMode="auto">
          <a:xfrm>
            <a:off x="10156970" y="2291768"/>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Obama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Text Box 128">
            <a:extLst>
              <a:ext uri="{FF2B5EF4-FFF2-40B4-BE49-F238E27FC236}">
                <a16:creationId xmlns:a16="http://schemas.microsoft.com/office/drawing/2014/main" id="{FF8E8434-287D-467A-BFFE-01274D6D4E52}"/>
              </a:ext>
            </a:extLst>
          </p:cNvPr>
          <p:cNvSpPr txBox="1">
            <a:spLocks noChangeArrowheads="1"/>
          </p:cNvSpPr>
          <p:nvPr/>
        </p:nvSpPr>
        <p:spPr bwMode="auto">
          <a:xfrm>
            <a:off x="5470670" y="2634668"/>
            <a:ext cx="571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129">
            <a:extLst>
              <a:ext uri="{FF2B5EF4-FFF2-40B4-BE49-F238E27FC236}">
                <a16:creationId xmlns:a16="http://schemas.microsoft.com/office/drawing/2014/main" id="{13A2A6E8-C21B-4BE8-B565-72C9223AB05B}"/>
              </a:ext>
            </a:extLst>
          </p:cNvPr>
          <p:cNvSpPr>
            <a:spLocks noChangeShapeType="1"/>
          </p:cNvSpPr>
          <p:nvPr/>
        </p:nvSpPr>
        <p:spPr bwMode="auto">
          <a:xfrm>
            <a:off x="8156720" y="246321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130">
            <a:extLst>
              <a:ext uri="{FF2B5EF4-FFF2-40B4-BE49-F238E27FC236}">
                <a16:creationId xmlns:a16="http://schemas.microsoft.com/office/drawing/2014/main" id="{FA29F217-BC12-4B00-BA91-6992AF699927}"/>
              </a:ext>
            </a:extLst>
          </p:cNvPr>
          <p:cNvSpPr txBox="1">
            <a:spLocks noChangeArrowheads="1"/>
          </p:cNvSpPr>
          <p:nvPr/>
        </p:nvSpPr>
        <p:spPr bwMode="auto">
          <a:xfrm>
            <a:off x="7928120" y="223461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Line 131">
            <a:extLst>
              <a:ext uri="{FF2B5EF4-FFF2-40B4-BE49-F238E27FC236}">
                <a16:creationId xmlns:a16="http://schemas.microsoft.com/office/drawing/2014/main" id="{0C85A768-417C-4996-8472-F3E7EA916A9D}"/>
              </a:ext>
            </a:extLst>
          </p:cNvPr>
          <p:cNvSpPr>
            <a:spLocks noChangeShapeType="1"/>
          </p:cNvSpPr>
          <p:nvPr/>
        </p:nvSpPr>
        <p:spPr bwMode="auto">
          <a:xfrm>
            <a:off x="8042420" y="246321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132">
            <a:extLst>
              <a:ext uri="{FF2B5EF4-FFF2-40B4-BE49-F238E27FC236}">
                <a16:creationId xmlns:a16="http://schemas.microsoft.com/office/drawing/2014/main" id="{8F6B2A09-F237-4463-A408-3A226DBACF15}"/>
              </a:ext>
            </a:extLst>
          </p:cNvPr>
          <p:cNvSpPr>
            <a:spLocks noChangeShapeType="1"/>
          </p:cNvSpPr>
          <p:nvPr/>
        </p:nvSpPr>
        <p:spPr bwMode="auto">
          <a:xfrm>
            <a:off x="8671070" y="246321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33">
            <a:extLst>
              <a:ext uri="{FF2B5EF4-FFF2-40B4-BE49-F238E27FC236}">
                <a16:creationId xmlns:a16="http://schemas.microsoft.com/office/drawing/2014/main" id="{63169042-79E5-4A1F-AF2C-AD5E0E95A6CB}"/>
              </a:ext>
            </a:extLst>
          </p:cNvPr>
          <p:cNvSpPr txBox="1">
            <a:spLocks noChangeArrowheads="1"/>
          </p:cNvSpPr>
          <p:nvPr/>
        </p:nvSpPr>
        <p:spPr bwMode="auto">
          <a:xfrm>
            <a:off x="8442470" y="223461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Line 134">
            <a:extLst>
              <a:ext uri="{FF2B5EF4-FFF2-40B4-BE49-F238E27FC236}">
                <a16:creationId xmlns:a16="http://schemas.microsoft.com/office/drawing/2014/main" id="{ECC9BEE3-D4D4-4789-A431-53B916EFF59C}"/>
              </a:ext>
            </a:extLst>
          </p:cNvPr>
          <p:cNvSpPr>
            <a:spLocks noChangeShapeType="1"/>
          </p:cNvSpPr>
          <p:nvPr/>
        </p:nvSpPr>
        <p:spPr bwMode="auto">
          <a:xfrm>
            <a:off x="8556770" y="246321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135">
            <a:extLst>
              <a:ext uri="{FF2B5EF4-FFF2-40B4-BE49-F238E27FC236}">
                <a16:creationId xmlns:a16="http://schemas.microsoft.com/office/drawing/2014/main" id="{A813BDB9-DE98-4574-88F5-78E0106F1FCA}"/>
              </a:ext>
            </a:extLst>
          </p:cNvPr>
          <p:cNvSpPr txBox="1">
            <a:spLocks noChangeArrowheads="1"/>
          </p:cNvSpPr>
          <p:nvPr/>
        </p:nvSpPr>
        <p:spPr bwMode="auto">
          <a:xfrm>
            <a:off x="8499620" y="2634668"/>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Line 136">
            <a:extLst>
              <a:ext uri="{FF2B5EF4-FFF2-40B4-BE49-F238E27FC236}">
                <a16:creationId xmlns:a16="http://schemas.microsoft.com/office/drawing/2014/main" id="{B72F4F65-57E3-4F48-A4BE-801E7CCE4062}"/>
              </a:ext>
            </a:extLst>
          </p:cNvPr>
          <p:cNvSpPr>
            <a:spLocks noChangeShapeType="1"/>
          </p:cNvSpPr>
          <p:nvPr/>
        </p:nvSpPr>
        <p:spPr bwMode="auto">
          <a:xfrm>
            <a:off x="8728220" y="1777418"/>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AutoShape 137">
            <a:extLst>
              <a:ext uri="{FF2B5EF4-FFF2-40B4-BE49-F238E27FC236}">
                <a16:creationId xmlns:a16="http://schemas.microsoft.com/office/drawing/2014/main" id="{A58F5ACB-6BCD-4B14-93D3-CB9B052D7BB6}"/>
              </a:ext>
            </a:extLst>
          </p:cNvPr>
          <p:cNvSpPr>
            <a:spLocks/>
          </p:cNvSpPr>
          <p:nvPr/>
        </p:nvSpPr>
        <p:spPr bwMode="auto">
          <a:xfrm rot="-5400000">
            <a:off x="8928245" y="434393"/>
            <a:ext cx="114300" cy="5200650"/>
          </a:xfrm>
          <a:prstGeom prst="leftBracket">
            <a:avLst>
              <a:gd name="adj" fmla="val 379167"/>
            </a:avLst>
          </a:prstGeom>
          <a:noFill/>
          <a:ln w="25400" algn="ctr">
            <a:solidFill>
              <a:srgbClr val="0066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AutoShape 138">
            <a:extLst>
              <a:ext uri="{FF2B5EF4-FFF2-40B4-BE49-F238E27FC236}">
                <a16:creationId xmlns:a16="http://schemas.microsoft.com/office/drawing/2014/main" id="{43FE904C-09C5-4831-9BE0-9474B5D6F2E7}"/>
              </a:ext>
            </a:extLst>
          </p:cNvPr>
          <p:cNvSpPr>
            <a:spLocks/>
          </p:cNvSpPr>
          <p:nvPr/>
        </p:nvSpPr>
        <p:spPr bwMode="auto">
          <a:xfrm rot="5400000">
            <a:off x="9899795" y="205793"/>
            <a:ext cx="457200" cy="2800350"/>
          </a:xfrm>
          <a:prstGeom prst="leftBracket">
            <a:avLst>
              <a:gd name="adj" fmla="val 51042"/>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39">
            <a:extLst>
              <a:ext uri="{FF2B5EF4-FFF2-40B4-BE49-F238E27FC236}">
                <a16:creationId xmlns:a16="http://schemas.microsoft.com/office/drawing/2014/main" id="{9115A107-AFC4-4F85-847F-936B2A380CEE}"/>
              </a:ext>
            </a:extLst>
          </p:cNvPr>
          <p:cNvSpPr txBox="1">
            <a:spLocks noChangeArrowheads="1"/>
          </p:cNvSpPr>
          <p:nvPr/>
        </p:nvSpPr>
        <p:spPr bwMode="auto">
          <a:xfrm>
            <a:off x="9985520" y="1320218"/>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140">
            <a:extLst>
              <a:ext uri="{FF2B5EF4-FFF2-40B4-BE49-F238E27FC236}">
                <a16:creationId xmlns:a16="http://schemas.microsoft.com/office/drawing/2014/main" id="{087CB899-7BBC-4E31-9570-E0483B4BD3C3}"/>
              </a:ext>
            </a:extLst>
          </p:cNvPr>
          <p:cNvSpPr txBox="1">
            <a:spLocks noChangeArrowheads="1"/>
          </p:cNvSpPr>
          <p:nvPr/>
        </p:nvSpPr>
        <p:spPr bwMode="auto">
          <a:xfrm>
            <a:off x="11528570" y="2291768"/>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Line 141">
            <a:extLst>
              <a:ext uri="{FF2B5EF4-FFF2-40B4-BE49-F238E27FC236}">
                <a16:creationId xmlns:a16="http://schemas.microsoft.com/office/drawing/2014/main" id="{81F1D14F-F3E3-4F21-AB1B-B453F4FA33D4}"/>
              </a:ext>
            </a:extLst>
          </p:cNvPr>
          <p:cNvSpPr>
            <a:spLocks noChangeShapeType="1"/>
          </p:cNvSpPr>
          <p:nvPr/>
        </p:nvSpPr>
        <p:spPr bwMode="auto">
          <a:xfrm>
            <a:off x="7528070" y="246321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42">
            <a:extLst>
              <a:ext uri="{FF2B5EF4-FFF2-40B4-BE49-F238E27FC236}">
                <a16:creationId xmlns:a16="http://schemas.microsoft.com/office/drawing/2014/main" id="{F4373E39-2BD2-4123-AFDE-E768201C654E}"/>
              </a:ext>
            </a:extLst>
          </p:cNvPr>
          <p:cNvSpPr txBox="1">
            <a:spLocks noChangeArrowheads="1"/>
          </p:cNvSpPr>
          <p:nvPr/>
        </p:nvSpPr>
        <p:spPr bwMode="auto">
          <a:xfrm>
            <a:off x="7299470" y="223461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Line 143">
            <a:extLst>
              <a:ext uri="{FF2B5EF4-FFF2-40B4-BE49-F238E27FC236}">
                <a16:creationId xmlns:a16="http://schemas.microsoft.com/office/drawing/2014/main" id="{B95CFAD4-B07B-4A47-8511-2298226A0EB7}"/>
              </a:ext>
            </a:extLst>
          </p:cNvPr>
          <p:cNvSpPr>
            <a:spLocks noChangeShapeType="1"/>
          </p:cNvSpPr>
          <p:nvPr/>
        </p:nvSpPr>
        <p:spPr bwMode="auto">
          <a:xfrm>
            <a:off x="7413770" y="246321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44">
            <a:extLst>
              <a:ext uri="{FF2B5EF4-FFF2-40B4-BE49-F238E27FC236}">
                <a16:creationId xmlns:a16="http://schemas.microsoft.com/office/drawing/2014/main" id="{C3EA866B-CB91-4782-9134-79EFF2C190CB}"/>
              </a:ext>
            </a:extLst>
          </p:cNvPr>
          <p:cNvSpPr txBox="1">
            <a:spLocks noChangeArrowheads="1"/>
          </p:cNvSpPr>
          <p:nvPr/>
        </p:nvSpPr>
        <p:spPr bwMode="auto">
          <a:xfrm>
            <a:off x="7299470" y="2634668"/>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Billy Graham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Congress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Line 145">
            <a:extLst>
              <a:ext uri="{FF2B5EF4-FFF2-40B4-BE49-F238E27FC236}">
                <a16:creationId xmlns:a16="http://schemas.microsoft.com/office/drawing/2014/main" id="{6CB0CA48-2E2C-4CC5-A25C-73B85AB95AE5}"/>
              </a:ext>
            </a:extLst>
          </p:cNvPr>
          <p:cNvSpPr>
            <a:spLocks noChangeShapeType="1"/>
          </p:cNvSpPr>
          <p:nvPr/>
        </p:nvSpPr>
        <p:spPr bwMode="auto">
          <a:xfrm>
            <a:off x="7528070" y="2577518"/>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46">
            <a:extLst>
              <a:ext uri="{FF2B5EF4-FFF2-40B4-BE49-F238E27FC236}">
                <a16:creationId xmlns:a16="http://schemas.microsoft.com/office/drawing/2014/main" id="{5C042C7F-1323-43F9-9A0C-202170F7F70D}"/>
              </a:ext>
            </a:extLst>
          </p:cNvPr>
          <p:cNvSpPr txBox="1">
            <a:spLocks noChangeArrowheads="1"/>
          </p:cNvSpPr>
          <p:nvPr/>
        </p:nvSpPr>
        <p:spPr bwMode="auto">
          <a:xfrm>
            <a:off x="7870970" y="2634668"/>
            <a:ext cx="571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law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Text Box 147">
            <a:extLst>
              <a:ext uri="{FF2B5EF4-FFF2-40B4-BE49-F238E27FC236}">
                <a16:creationId xmlns:a16="http://schemas.microsoft.com/office/drawing/2014/main" id="{02D240C6-6920-4039-88AC-4D3754B01F35}"/>
              </a:ext>
            </a:extLst>
          </p:cNvPr>
          <p:cNvSpPr txBox="1">
            <a:spLocks noChangeArrowheads="1"/>
          </p:cNvSpPr>
          <p:nvPr/>
        </p:nvSpPr>
        <p:spPr bwMode="auto">
          <a:xfrm>
            <a:off x="5184920" y="1205918"/>
            <a:ext cx="11430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Text Box 148">
            <a:extLst>
              <a:ext uri="{FF2B5EF4-FFF2-40B4-BE49-F238E27FC236}">
                <a16:creationId xmlns:a16="http://schemas.microsoft.com/office/drawing/2014/main" id="{004ABD62-8676-445E-BE2D-F26D7C99271A}"/>
              </a:ext>
            </a:extLst>
          </p:cNvPr>
          <p:cNvSpPr txBox="1">
            <a:spLocks noChangeArrowheads="1"/>
          </p:cNvSpPr>
          <p:nvPr/>
        </p:nvSpPr>
        <p:spPr bwMode="auto">
          <a:xfrm>
            <a:off x="9985520" y="920168"/>
            <a:ext cx="11430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Text Box 149">
            <a:extLst>
              <a:ext uri="{FF2B5EF4-FFF2-40B4-BE49-F238E27FC236}">
                <a16:creationId xmlns:a16="http://schemas.microsoft.com/office/drawing/2014/main" id="{71BFF75D-2DE9-4269-95DA-A972137F57B6}"/>
              </a:ext>
            </a:extLst>
          </p:cNvPr>
          <p:cNvSpPr txBox="1">
            <a:spLocks noChangeArrowheads="1"/>
          </p:cNvSpPr>
          <p:nvPr/>
        </p:nvSpPr>
        <p:spPr bwMode="auto">
          <a:xfrm>
            <a:off x="6099320" y="2634668"/>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Abraham Lincoln 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Text Box 150">
            <a:extLst>
              <a:ext uri="{FF2B5EF4-FFF2-40B4-BE49-F238E27FC236}">
                <a16:creationId xmlns:a16="http://schemas.microsoft.com/office/drawing/2014/main" id="{F2B9D79E-7757-421D-8BC1-78229868813A}"/>
              </a:ext>
            </a:extLst>
          </p:cNvPr>
          <p:cNvSpPr txBox="1">
            <a:spLocks noChangeArrowheads="1"/>
          </p:cNvSpPr>
          <p:nvPr/>
        </p:nvSpPr>
        <p:spPr bwMode="auto">
          <a:xfrm>
            <a:off x="10899920" y="2634668"/>
            <a:ext cx="561975"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Abraham Lincoln 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Line 151">
            <a:extLst>
              <a:ext uri="{FF2B5EF4-FFF2-40B4-BE49-F238E27FC236}">
                <a16:creationId xmlns:a16="http://schemas.microsoft.com/office/drawing/2014/main" id="{1E708B7C-F11B-438E-B546-DCF368FE5E44}"/>
              </a:ext>
            </a:extLst>
          </p:cNvPr>
          <p:cNvSpPr>
            <a:spLocks noChangeShapeType="1"/>
          </p:cNvSpPr>
          <p:nvPr/>
        </p:nvSpPr>
        <p:spPr bwMode="auto">
          <a:xfrm>
            <a:off x="11471420" y="2634668"/>
            <a:ext cx="0" cy="40005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52">
            <a:extLst>
              <a:ext uri="{FF2B5EF4-FFF2-40B4-BE49-F238E27FC236}">
                <a16:creationId xmlns:a16="http://schemas.microsoft.com/office/drawing/2014/main" id="{F8A84E00-CE2E-47E6-89C5-D5F3F42FE1E4}"/>
              </a:ext>
            </a:extLst>
          </p:cNvPr>
          <p:cNvSpPr>
            <a:spLocks noChangeShapeType="1"/>
          </p:cNvSpPr>
          <p:nvPr/>
        </p:nvSpPr>
        <p:spPr bwMode="auto">
          <a:xfrm>
            <a:off x="6956570" y="246321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153">
            <a:extLst>
              <a:ext uri="{FF2B5EF4-FFF2-40B4-BE49-F238E27FC236}">
                <a16:creationId xmlns:a16="http://schemas.microsoft.com/office/drawing/2014/main" id="{9021BB46-4316-47AB-932A-2AF987EE7D33}"/>
              </a:ext>
            </a:extLst>
          </p:cNvPr>
          <p:cNvSpPr txBox="1">
            <a:spLocks noChangeArrowheads="1"/>
          </p:cNvSpPr>
          <p:nvPr/>
        </p:nvSpPr>
        <p:spPr bwMode="auto">
          <a:xfrm>
            <a:off x="6727970" y="223461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Line 154">
            <a:extLst>
              <a:ext uri="{FF2B5EF4-FFF2-40B4-BE49-F238E27FC236}">
                <a16:creationId xmlns:a16="http://schemas.microsoft.com/office/drawing/2014/main" id="{DC19EA9A-19C3-4B58-BEEF-925348F91C0E}"/>
              </a:ext>
            </a:extLst>
          </p:cNvPr>
          <p:cNvSpPr>
            <a:spLocks noChangeShapeType="1"/>
          </p:cNvSpPr>
          <p:nvPr/>
        </p:nvSpPr>
        <p:spPr bwMode="auto">
          <a:xfrm>
            <a:off x="6842270" y="246321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55">
            <a:extLst>
              <a:ext uri="{FF2B5EF4-FFF2-40B4-BE49-F238E27FC236}">
                <a16:creationId xmlns:a16="http://schemas.microsoft.com/office/drawing/2014/main" id="{5ECC30A8-A610-45E2-926D-F9C88E1CBC91}"/>
              </a:ext>
            </a:extLst>
          </p:cNvPr>
          <p:cNvSpPr txBox="1">
            <a:spLocks noChangeArrowheads="1"/>
          </p:cNvSpPr>
          <p:nvPr/>
        </p:nvSpPr>
        <p:spPr bwMode="auto">
          <a:xfrm>
            <a:off x="6670820" y="2634668"/>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Blair Bill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AutoShape 156">
            <a:extLst>
              <a:ext uri="{FF2B5EF4-FFF2-40B4-BE49-F238E27FC236}">
                <a16:creationId xmlns:a16="http://schemas.microsoft.com/office/drawing/2014/main" id="{96404CA0-AC37-4D53-9FFF-2D422ECCA0E1}"/>
              </a:ext>
            </a:extLst>
          </p:cNvPr>
          <p:cNvSpPr>
            <a:spLocks/>
          </p:cNvSpPr>
          <p:nvPr/>
        </p:nvSpPr>
        <p:spPr bwMode="auto">
          <a:xfrm rot="5400000">
            <a:off x="8744889" y="-239501"/>
            <a:ext cx="195262" cy="3771899"/>
          </a:xfrm>
          <a:prstGeom prst="leftBracket">
            <a:avLst>
              <a:gd name="adj" fmla="val 222222"/>
            </a:avLst>
          </a:prstGeom>
          <a:noFill/>
          <a:ln w="25400" algn="ctr">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157">
            <a:extLst>
              <a:ext uri="{FF2B5EF4-FFF2-40B4-BE49-F238E27FC236}">
                <a16:creationId xmlns:a16="http://schemas.microsoft.com/office/drawing/2014/main" id="{531CEE4E-9CD5-408F-917B-4FD824A6E8A4}"/>
              </a:ext>
            </a:extLst>
          </p:cNvPr>
          <p:cNvSpPr>
            <a:spLocks noChangeShapeType="1"/>
          </p:cNvSpPr>
          <p:nvPr/>
        </p:nvSpPr>
        <p:spPr bwMode="auto">
          <a:xfrm>
            <a:off x="6956570" y="1720268"/>
            <a:ext cx="0" cy="400050"/>
          </a:xfrm>
          <a:prstGeom prst="line">
            <a:avLst/>
          </a:prstGeom>
          <a:noFill/>
          <a:ln w="25400" algn="ctr">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58">
            <a:extLst>
              <a:ext uri="{FF2B5EF4-FFF2-40B4-BE49-F238E27FC236}">
                <a16:creationId xmlns:a16="http://schemas.microsoft.com/office/drawing/2014/main" id="{E0C47EC8-6E73-4365-9482-0314168F3BC3}"/>
              </a:ext>
            </a:extLst>
          </p:cNvPr>
          <p:cNvSpPr txBox="1">
            <a:spLocks noChangeArrowheads="1"/>
          </p:cNvSpPr>
          <p:nvPr/>
        </p:nvSpPr>
        <p:spPr bwMode="auto">
          <a:xfrm>
            <a:off x="7413770" y="1205918"/>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Text Box 159">
            <a:extLst>
              <a:ext uri="{FF2B5EF4-FFF2-40B4-BE49-F238E27FC236}">
                <a16:creationId xmlns:a16="http://schemas.microsoft.com/office/drawing/2014/main" id="{665D4DD8-56C9-464E-B6DE-2678D28FA092}"/>
              </a:ext>
            </a:extLst>
          </p:cNvPr>
          <p:cNvSpPr txBox="1">
            <a:spLocks noChangeArrowheads="1"/>
          </p:cNvSpPr>
          <p:nvPr/>
        </p:nvSpPr>
        <p:spPr bwMode="auto">
          <a:xfrm>
            <a:off x="11185670" y="1777418"/>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TextBox 192">
            <a:extLst>
              <a:ext uri="{FF2B5EF4-FFF2-40B4-BE49-F238E27FC236}">
                <a16:creationId xmlns:a16="http://schemas.microsoft.com/office/drawing/2014/main" id="{5467A7C7-EB71-42FD-BCB9-1DD84E1241AF}"/>
              </a:ext>
            </a:extLst>
          </p:cNvPr>
          <p:cNvSpPr txBox="1"/>
          <p:nvPr/>
        </p:nvSpPr>
        <p:spPr>
          <a:xfrm>
            <a:off x="625329" y="1079558"/>
            <a:ext cx="4188116" cy="4832092"/>
          </a:xfrm>
          <a:prstGeom prst="rect">
            <a:avLst/>
          </a:prstGeom>
          <a:noFill/>
        </p:spPr>
        <p:txBody>
          <a:bodyPr wrap="square" rtlCol="0">
            <a:spAutoFit/>
          </a:bodyPr>
          <a:lstStyle/>
          <a:p>
            <a:r>
              <a:rPr lang="en-US" sz="1400" dirty="0">
                <a:latin typeface="Arial Narrow" panose="020B0606020202030204" pitchFamily="34" charset="0"/>
              </a:rPr>
              <a:t>This is the history of the Civil War, what do we then say about 911 to 2019? Becomes a history of the civil war, a transition in US government, an overthrowing of their institutions. We also want to not, something we previously discussed that 1865 is the death of Abraham Lincoln. When we take all these different dates to 2019 we can see both the death and the raising up of a dictator. Abraham Lincoln was a dictator. In the history of the Civil War anyone who criticized his government, particularly media, newspapers, were imprisoned and charged without trial. He ruled as a dictator. So when we come to 2019 we discuss this more often in the revolutions, we just want to mention that we see Abraham Lincoln who dies in that history.</a:t>
            </a:r>
          </a:p>
          <a:p>
            <a:br>
              <a:rPr lang="en-US" sz="1400" dirty="0">
                <a:latin typeface="Arial Narrow" panose="020B0606020202030204" pitchFamily="34" charset="0"/>
              </a:rPr>
            </a:br>
            <a:r>
              <a:rPr lang="en-US" sz="1400" dirty="0">
                <a:latin typeface="Arial Narrow" panose="020B0606020202030204" pitchFamily="34" charset="0"/>
              </a:rPr>
              <a:t>Another date we can go to </a:t>
            </a:r>
            <a:r>
              <a:rPr lang="en-US" sz="1400" dirty="0" err="1">
                <a:latin typeface="Arial Narrow" panose="020B0606020202030204" pitchFamily="34" charset="0"/>
              </a:rPr>
              <a:t>to</a:t>
            </a:r>
            <a:r>
              <a:rPr lang="en-US" sz="1400" dirty="0">
                <a:latin typeface="Arial Narrow" panose="020B0606020202030204" pitchFamily="34" charset="0"/>
              </a:rPr>
              <a:t> observe 2014, 1863 becomes a symbol of a Sunday law, when's our next date? There's three. 1888, do we remember what bill this was? 1888 was a push to get the for the government to recognize Sunday law, the Blair bill by senator Blair.  And it's the 126 that takes us to 1888. So 1863 to 2019 is 151 years 1888 to 2019 this the 126, both symbols of the 2520.</a:t>
            </a:r>
          </a:p>
          <a:p>
            <a:r>
              <a:rPr lang="en-US" sz="1400" dirty="0">
                <a:latin typeface="Arial Narrow" panose="020B0606020202030204" pitchFamily="34" charset="0"/>
              </a:rPr>
              <a:t> </a:t>
            </a:r>
          </a:p>
        </p:txBody>
      </p:sp>
    </p:spTree>
    <p:extLst>
      <p:ext uri="{BB962C8B-B14F-4D97-AF65-F5344CB8AC3E}">
        <p14:creationId xmlns:p14="http://schemas.microsoft.com/office/powerpoint/2010/main" val="114197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3"/>
                                        </p:tgtEl>
                                        <p:attrNameLst>
                                          <p:attrName>style.visibility</p:attrName>
                                        </p:attrNameLst>
                                      </p:cBhvr>
                                      <p:to>
                                        <p:strVal val="visible"/>
                                      </p:to>
                                    </p:set>
                                    <p:animEffect transition="in" filter="fade">
                                      <p:cBhvr>
                                        <p:cTn id="7" dur="1000"/>
                                        <p:tgtEl>
                                          <p:spTgt spid="193"/>
                                        </p:tgtEl>
                                      </p:cBhvr>
                                    </p:animEffect>
                                    <p:anim calcmode="lin" valueType="num">
                                      <p:cBhvr>
                                        <p:cTn id="8" dur="1000" fill="hold"/>
                                        <p:tgtEl>
                                          <p:spTgt spid="193"/>
                                        </p:tgtEl>
                                        <p:attrNameLst>
                                          <p:attrName>ppt_x</p:attrName>
                                        </p:attrNameLst>
                                      </p:cBhvr>
                                      <p:tavLst>
                                        <p:tav tm="0">
                                          <p:val>
                                            <p:strVal val="#ppt_x"/>
                                          </p:val>
                                        </p:tav>
                                        <p:tav tm="100000">
                                          <p:val>
                                            <p:strVal val="#ppt_x"/>
                                          </p:val>
                                        </p:tav>
                                      </p:tavLst>
                                    </p:anim>
                                    <p:anim calcmode="lin" valueType="num">
                                      <p:cBhvr>
                                        <p:cTn id="9" dur="1000" fill="hold"/>
                                        <p:tgtEl>
                                          <p:spTgt spid="19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4"/>
                                        </p:tgtEl>
                                        <p:attrNameLst>
                                          <p:attrName>style.visibility</p:attrName>
                                        </p:attrNameLst>
                                      </p:cBhvr>
                                      <p:to>
                                        <p:strVal val="visible"/>
                                      </p:to>
                                    </p:set>
                                    <p:animEffect transition="in" filter="fade">
                                      <p:cBhvr>
                                        <p:cTn id="14" dur="1000"/>
                                        <p:tgtEl>
                                          <p:spTgt spid="114"/>
                                        </p:tgtEl>
                                      </p:cBhvr>
                                    </p:animEffect>
                                    <p:anim calcmode="lin" valueType="num">
                                      <p:cBhvr>
                                        <p:cTn id="15" dur="1000" fill="hold"/>
                                        <p:tgtEl>
                                          <p:spTgt spid="114"/>
                                        </p:tgtEl>
                                        <p:attrNameLst>
                                          <p:attrName>ppt_x</p:attrName>
                                        </p:attrNameLst>
                                      </p:cBhvr>
                                      <p:tavLst>
                                        <p:tav tm="0">
                                          <p:val>
                                            <p:strVal val="#ppt_x"/>
                                          </p:val>
                                        </p:tav>
                                        <p:tav tm="100000">
                                          <p:val>
                                            <p:strVal val="#ppt_x"/>
                                          </p:val>
                                        </p:tav>
                                      </p:tavLst>
                                    </p:anim>
                                    <p:anim calcmode="lin" valueType="num">
                                      <p:cBhvr>
                                        <p:cTn id="16" dur="1000" fill="hold"/>
                                        <p:tgtEl>
                                          <p:spTgt spid="11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nodePh="1">
                                  <p:stCondLst>
                                    <p:cond delay="0"/>
                                  </p:stCondLst>
                                  <p:endCondLst>
                                    <p:cond evt="begin" delay="0">
                                      <p:tn val="17"/>
                                    </p:cond>
                                  </p:endCondLst>
                                  <p:childTnLst>
                                    <p:set>
                                      <p:cBhvr>
                                        <p:cTn id="18" dur="1" fill="hold">
                                          <p:stCondLst>
                                            <p:cond delay="0"/>
                                          </p:stCondLst>
                                        </p:cTn>
                                        <p:tgtEl>
                                          <p:spTgt spid="115"/>
                                        </p:tgtEl>
                                        <p:attrNameLst>
                                          <p:attrName>style.visibility</p:attrName>
                                        </p:attrNameLst>
                                      </p:cBhvr>
                                      <p:to>
                                        <p:strVal val="visible"/>
                                      </p:to>
                                    </p:set>
                                    <p:animEffect transition="in" filter="fade">
                                      <p:cBhvr>
                                        <p:cTn id="19" dur="1000"/>
                                        <p:tgtEl>
                                          <p:spTgt spid="115"/>
                                        </p:tgtEl>
                                      </p:cBhvr>
                                    </p:animEffect>
                                    <p:anim calcmode="lin" valueType="num">
                                      <p:cBhvr>
                                        <p:cTn id="20" dur="1000" fill="hold"/>
                                        <p:tgtEl>
                                          <p:spTgt spid="115"/>
                                        </p:tgtEl>
                                        <p:attrNameLst>
                                          <p:attrName>ppt_x</p:attrName>
                                        </p:attrNameLst>
                                      </p:cBhvr>
                                      <p:tavLst>
                                        <p:tav tm="0">
                                          <p:val>
                                            <p:strVal val="#ppt_x"/>
                                          </p:val>
                                        </p:tav>
                                        <p:tav tm="100000">
                                          <p:val>
                                            <p:strVal val="#ppt_x"/>
                                          </p:val>
                                        </p:tav>
                                      </p:tavLst>
                                    </p:anim>
                                    <p:anim calcmode="lin" valueType="num">
                                      <p:cBhvr>
                                        <p:cTn id="21" dur="1000" fill="hold"/>
                                        <p:tgtEl>
                                          <p:spTgt spid="11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6"/>
                                        </p:tgtEl>
                                        <p:attrNameLst>
                                          <p:attrName>style.visibility</p:attrName>
                                        </p:attrNameLst>
                                      </p:cBhvr>
                                      <p:to>
                                        <p:strVal val="visible"/>
                                      </p:to>
                                    </p:set>
                                    <p:animEffect transition="in" filter="fade">
                                      <p:cBhvr>
                                        <p:cTn id="24" dur="1000"/>
                                        <p:tgtEl>
                                          <p:spTgt spid="116"/>
                                        </p:tgtEl>
                                      </p:cBhvr>
                                    </p:animEffect>
                                    <p:anim calcmode="lin" valueType="num">
                                      <p:cBhvr>
                                        <p:cTn id="25" dur="1000" fill="hold"/>
                                        <p:tgtEl>
                                          <p:spTgt spid="116"/>
                                        </p:tgtEl>
                                        <p:attrNameLst>
                                          <p:attrName>ppt_x</p:attrName>
                                        </p:attrNameLst>
                                      </p:cBhvr>
                                      <p:tavLst>
                                        <p:tav tm="0">
                                          <p:val>
                                            <p:strVal val="#ppt_x"/>
                                          </p:val>
                                        </p:tav>
                                        <p:tav tm="100000">
                                          <p:val>
                                            <p:strVal val="#ppt_x"/>
                                          </p:val>
                                        </p:tav>
                                      </p:tavLst>
                                    </p:anim>
                                    <p:anim calcmode="lin" valueType="num">
                                      <p:cBhvr>
                                        <p:cTn id="26" dur="1000" fill="hold"/>
                                        <p:tgtEl>
                                          <p:spTgt spid="11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17"/>
                                        </p:tgtEl>
                                        <p:attrNameLst>
                                          <p:attrName>style.visibility</p:attrName>
                                        </p:attrNameLst>
                                      </p:cBhvr>
                                      <p:to>
                                        <p:strVal val="visible"/>
                                      </p:to>
                                    </p:set>
                                    <p:animEffect transition="in" filter="fade">
                                      <p:cBhvr>
                                        <p:cTn id="29" dur="1000"/>
                                        <p:tgtEl>
                                          <p:spTgt spid="117"/>
                                        </p:tgtEl>
                                      </p:cBhvr>
                                    </p:animEffect>
                                    <p:anim calcmode="lin" valueType="num">
                                      <p:cBhvr>
                                        <p:cTn id="30" dur="1000" fill="hold"/>
                                        <p:tgtEl>
                                          <p:spTgt spid="117"/>
                                        </p:tgtEl>
                                        <p:attrNameLst>
                                          <p:attrName>ppt_x</p:attrName>
                                        </p:attrNameLst>
                                      </p:cBhvr>
                                      <p:tavLst>
                                        <p:tav tm="0">
                                          <p:val>
                                            <p:strVal val="#ppt_x"/>
                                          </p:val>
                                        </p:tav>
                                        <p:tav tm="100000">
                                          <p:val>
                                            <p:strVal val="#ppt_x"/>
                                          </p:val>
                                        </p:tav>
                                      </p:tavLst>
                                    </p:anim>
                                    <p:anim calcmode="lin" valueType="num">
                                      <p:cBhvr>
                                        <p:cTn id="31" dur="1000" fill="hold"/>
                                        <p:tgtEl>
                                          <p:spTgt spid="11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18"/>
                                        </p:tgtEl>
                                        <p:attrNameLst>
                                          <p:attrName>style.visibility</p:attrName>
                                        </p:attrNameLst>
                                      </p:cBhvr>
                                      <p:to>
                                        <p:strVal val="visible"/>
                                      </p:to>
                                    </p:set>
                                    <p:animEffect transition="in" filter="fade">
                                      <p:cBhvr>
                                        <p:cTn id="34" dur="1000"/>
                                        <p:tgtEl>
                                          <p:spTgt spid="118"/>
                                        </p:tgtEl>
                                      </p:cBhvr>
                                    </p:animEffect>
                                    <p:anim calcmode="lin" valueType="num">
                                      <p:cBhvr>
                                        <p:cTn id="35" dur="1000" fill="hold"/>
                                        <p:tgtEl>
                                          <p:spTgt spid="118"/>
                                        </p:tgtEl>
                                        <p:attrNameLst>
                                          <p:attrName>ppt_x</p:attrName>
                                        </p:attrNameLst>
                                      </p:cBhvr>
                                      <p:tavLst>
                                        <p:tav tm="0">
                                          <p:val>
                                            <p:strVal val="#ppt_x"/>
                                          </p:val>
                                        </p:tav>
                                        <p:tav tm="100000">
                                          <p:val>
                                            <p:strVal val="#ppt_x"/>
                                          </p:val>
                                        </p:tav>
                                      </p:tavLst>
                                    </p:anim>
                                    <p:anim calcmode="lin" valueType="num">
                                      <p:cBhvr>
                                        <p:cTn id="36" dur="1000" fill="hold"/>
                                        <p:tgtEl>
                                          <p:spTgt spid="11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19"/>
                                        </p:tgtEl>
                                        <p:attrNameLst>
                                          <p:attrName>style.visibility</p:attrName>
                                        </p:attrNameLst>
                                      </p:cBhvr>
                                      <p:to>
                                        <p:strVal val="visible"/>
                                      </p:to>
                                    </p:set>
                                    <p:animEffect transition="in" filter="fade">
                                      <p:cBhvr>
                                        <p:cTn id="39" dur="1000"/>
                                        <p:tgtEl>
                                          <p:spTgt spid="119"/>
                                        </p:tgtEl>
                                      </p:cBhvr>
                                    </p:animEffect>
                                    <p:anim calcmode="lin" valueType="num">
                                      <p:cBhvr>
                                        <p:cTn id="40" dur="1000" fill="hold"/>
                                        <p:tgtEl>
                                          <p:spTgt spid="119"/>
                                        </p:tgtEl>
                                        <p:attrNameLst>
                                          <p:attrName>ppt_x</p:attrName>
                                        </p:attrNameLst>
                                      </p:cBhvr>
                                      <p:tavLst>
                                        <p:tav tm="0">
                                          <p:val>
                                            <p:strVal val="#ppt_x"/>
                                          </p:val>
                                        </p:tav>
                                        <p:tav tm="100000">
                                          <p:val>
                                            <p:strVal val="#ppt_x"/>
                                          </p:val>
                                        </p:tav>
                                      </p:tavLst>
                                    </p:anim>
                                    <p:anim calcmode="lin" valueType="num">
                                      <p:cBhvr>
                                        <p:cTn id="41" dur="1000" fill="hold"/>
                                        <p:tgtEl>
                                          <p:spTgt spid="11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20"/>
                                        </p:tgtEl>
                                        <p:attrNameLst>
                                          <p:attrName>style.visibility</p:attrName>
                                        </p:attrNameLst>
                                      </p:cBhvr>
                                      <p:to>
                                        <p:strVal val="visible"/>
                                      </p:to>
                                    </p:set>
                                    <p:animEffect transition="in" filter="fade">
                                      <p:cBhvr>
                                        <p:cTn id="44" dur="1000"/>
                                        <p:tgtEl>
                                          <p:spTgt spid="120"/>
                                        </p:tgtEl>
                                      </p:cBhvr>
                                    </p:animEffect>
                                    <p:anim calcmode="lin" valueType="num">
                                      <p:cBhvr>
                                        <p:cTn id="45" dur="1000" fill="hold"/>
                                        <p:tgtEl>
                                          <p:spTgt spid="120"/>
                                        </p:tgtEl>
                                        <p:attrNameLst>
                                          <p:attrName>ppt_x</p:attrName>
                                        </p:attrNameLst>
                                      </p:cBhvr>
                                      <p:tavLst>
                                        <p:tav tm="0">
                                          <p:val>
                                            <p:strVal val="#ppt_x"/>
                                          </p:val>
                                        </p:tav>
                                        <p:tav tm="100000">
                                          <p:val>
                                            <p:strVal val="#ppt_x"/>
                                          </p:val>
                                        </p:tav>
                                      </p:tavLst>
                                    </p:anim>
                                    <p:anim calcmode="lin" valueType="num">
                                      <p:cBhvr>
                                        <p:cTn id="46" dur="1000" fill="hold"/>
                                        <p:tgtEl>
                                          <p:spTgt spid="120"/>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21"/>
                                        </p:tgtEl>
                                        <p:attrNameLst>
                                          <p:attrName>style.visibility</p:attrName>
                                        </p:attrNameLst>
                                      </p:cBhvr>
                                      <p:to>
                                        <p:strVal val="visible"/>
                                      </p:to>
                                    </p:set>
                                    <p:animEffect transition="in" filter="fade">
                                      <p:cBhvr>
                                        <p:cTn id="49" dur="1000"/>
                                        <p:tgtEl>
                                          <p:spTgt spid="121"/>
                                        </p:tgtEl>
                                      </p:cBhvr>
                                    </p:animEffect>
                                    <p:anim calcmode="lin" valueType="num">
                                      <p:cBhvr>
                                        <p:cTn id="50" dur="1000" fill="hold"/>
                                        <p:tgtEl>
                                          <p:spTgt spid="121"/>
                                        </p:tgtEl>
                                        <p:attrNameLst>
                                          <p:attrName>ppt_x</p:attrName>
                                        </p:attrNameLst>
                                      </p:cBhvr>
                                      <p:tavLst>
                                        <p:tav tm="0">
                                          <p:val>
                                            <p:strVal val="#ppt_x"/>
                                          </p:val>
                                        </p:tav>
                                        <p:tav tm="100000">
                                          <p:val>
                                            <p:strVal val="#ppt_x"/>
                                          </p:val>
                                        </p:tav>
                                      </p:tavLst>
                                    </p:anim>
                                    <p:anim calcmode="lin" valueType="num">
                                      <p:cBhvr>
                                        <p:cTn id="51" dur="1000" fill="hold"/>
                                        <p:tgtEl>
                                          <p:spTgt spid="12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22"/>
                                        </p:tgtEl>
                                        <p:attrNameLst>
                                          <p:attrName>style.visibility</p:attrName>
                                        </p:attrNameLst>
                                      </p:cBhvr>
                                      <p:to>
                                        <p:strVal val="visible"/>
                                      </p:to>
                                    </p:set>
                                    <p:animEffect transition="in" filter="fade">
                                      <p:cBhvr>
                                        <p:cTn id="54" dur="1000"/>
                                        <p:tgtEl>
                                          <p:spTgt spid="122"/>
                                        </p:tgtEl>
                                      </p:cBhvr>
                                    </p:animEffect>
                                    <p:anim calcmode="lin" valueType="num">
                                      <p:cBhvr>
                                        <p:cTn id="55" dur="1000" fill="hold"/>
                                        <p:tgtEl>
                                          <p:spTgt spid="122"/>
                                        </p:tgtEl>
                                        <p:attrNameLst>
                                          <p:attrName>ppt_x</p:attrName>
                                        </p:attrNameLst>
                                      </p:cBhvr>
                                      <p:tavLst>
                                        <p:tav tm="0">
                                          <p:val>
                                            <p:strVal val="#ppt_x"/>
                                          </p:val>
                                        </p:tav>
                                        <p:tav tm="100000">
                                          <p:val>
                                            <p:strVal val="#ppt_x"/>
                                          </p:val>
                                        </p:tav>
                                      </p:tavLst>
                                    </p:anim>
                                    <p:anim calcmode="lin" valueType="num">
                                      <p:cBhvr>
                                        <p:cTn id="56" dur="1000" fill="hold"/>
                                        <p:tgtEl>
                                          <p:spTgt spid="12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23"/>
                                        </p:tgtEl>
                                        <p:attrNameLst>
                                          <p:attrName>style.visibility</p:attrName>
                                        </p:attrNameLst>
                                      </p:cBhvr>
                                      <p:to>
                                        <p:strVal val="visible"/>
                                      </p:to>
                                    </p:set>
                                    <p:animEffect transition="in" filter="fade">
                                      <p:cBhvr>
                                        <p:cTn id="59" dur="1000"/>
                                        <p:tgtEl>
                                          <p:spTgt spid="123"/>
                                        </p:tgtEl>
                                      </p:cBhvr>
                                    </p:animEffect>
                                    <p:anim calcmode="lin" valueType="num">
                                      <p:cBhvr>
                                        <p:cTn id="60" dur="1000" fill="hold"/>
                                        <p:tgtEl>
                                          <p:spTgt spid="123"/>
                                        </p:tgtEl>
                                        <p:attrNameLst>
                                          <p:attrName>ppt_x</p:attrName>
                                        </p:attrNameLst>
                                      </p:cBhvr>
                                      <p:tavLst>
                                        <p:tav tm="0">
                                          <p:val>
                                            <p:strVal val="#ppt_x"/>
                                          </p:val>
                                        </p:tav>
                                        <p:tav tm="100000">
                                          <p:val>
                                            <p:strVal val="#ppt_x"/>
                                          </p:val>
                                        </p:tav>
                                      </p:tavLst>
                                    </p:anim>
                                    <p:anim calcmode="lin" valueType="num">
                                      <p:cBhvr>
                                        <p:cTn id="61" dur="1000" fill="hold"/>
                                        <p:tgtEl>
                                          <p:spTgt spid="123"/>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24"/>
                                        </p:tgtEl>
                                        <p:attrNameLst>
                                          <p:attrName>style.visibility</p:attrName>
                                        </p:attrNameLst>
                                      </p:cBhvr>
                                      <p:to>
                                        <p:strVal val="visible"/>
                                      </p:to>
                                    </p:set>
                                    <p:animEffect transition="in" filter="fade">
                                      <p:cBhvr>
                                        <p:cTn id="64" dur="1000"/>
                                        <p:tgtEl>
                                          <p:spTgt spid="124"/>
                                        </p:tgtEl>
                                      </p:cBhvr>
                                    </p:animEffect>
                                    <p:anim calcmode="lin" valueType="num">
                                      <p:cBhvr>
                                        <p:cTn id="65" dur="1000" fill="hold"/>
                                        <p:tgtEl>
                                          <p:spTgt spid="124"/>
                                        </p:tgtEl>
                                        <p:attrNameLst>
                                          <p:attrName>ppt_x</p:attrName>
                                        </p:attrNameLst>
                                      </p:cBhvr>
                                      <p:tavLst>
                                        <p:tav tm="0">
                                          <p:val>
                                            <p:strVal val="#ppt_x"/>
                                          </p:val>
                                        </p:tav>
                                        <p:tav tm="100000">
                                          <p:val>
                                            <p:strVal val="#ppt_x"/>
                                          </p:val>
                                        </p:tav>
                                      </p:tavLst>
                                    </p:anim>
                                    <p:anim calcmode="lin" valueType="num">
                                      <p:cBhvr>
                                        <p:cTn id="66" dur="1000" fill="hold"/>
                                        <p:tgtEl>
                                          <p:spTgt spid="12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25"/>
                                        </p:tgtEl>
                                        <p:attrNameLst>
                                          <p:attrName>style.visibility</p:attrName>
                                        </p:attrNameLst>
                                      </p:cBhvr>
                                      <p:to>
                                        <p:strVal val="visible"/>
                                      </p:to>
                                    </p:set>
                                    <p:animEffect transition="in" filter="fade">
                                      <p:cBhvr>
                                        <p:cTn id="69" dur="1000"/>
                                        <p:tgtEl>
                                          <p:spTgt spid="125"/>
                                        </p:tgtEl>
                                      </p:cBhvr>
                                    </p:animEffect>
                                    <p:anim calcmode="lin" valueType="num">
                                      <p:cBhvr>
                                        <p:cTn id="70" dur="1000" fill="hold"/>
                                        <p:tgtEl>
                                          <p:spTgt spid="125"/>
                                        </p:tgtEl>
                                        <p:attrNameLst>
                                          <p:attrName>ppt_x</p:attrName>
                                        </p:attrNameLst>
                                      </p:cBhvr>
                                      <p:tavLst>
                                        <p:tav tm="0">
                                          <p:val>
                                            <p:strVal val="#ppt_x"/>
                                          </p:val>
                                        </p:tav>
                                        <p:tav tm="100000">
                                          <p:val>
                                            <p:strVal val="#ppt_x"/>
                                          </p:val>
                                        </p:tav>
                                      </p:tavLst>
                                    </p:anim>
                                    <p:anim calcmode="lin" valueType="num">
                                      <p:cBhvr>
                                        <p:cTn id="71" dur="1000" fill="hold"/>
                                        <p:tgtEl>
                                          <p:spTgt spid="12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26"/>
                                        </p:tgtEl>
                                        <p:attrNameLst>
                                          <p:attrName>style.visibility</p:attrName>
                                        </p:attrNameLst>
                                      </p:cBhvr>
                                      <p:to>
                                        <p:strVal val="visible"/>
                                      </p:to>
                                    </p:set>
                                    <p:animEffect transition="in" filter="fade">
                                      <p:cBhvr>
                                        <p:cTn id="74" dur="1000"/>
                                        <p:tgtEl>
                                          <p:spTgt spid="126"/>
                                        </p:tgtEl>
                                      </p:cBhvr>
                                    </p:animEffect>
                                    <p:anim calcmode="lin" valueType="num">
                                      <p:cBhvr>
                                        <p:cTn id="75" dur="1000" fill="hold"/>
                                        <p:tgtEl>
                                          <p:spTgt spid="126"/>
                                        </p:tgtEl>
                                        <p:attrNameLst>
                                          <p:attrName>ppt_x</p:attrName>
                                        </p:attrNameLst>
                                      </p:cBhvr>
                                      <p:tavLst>
                                        <p:tav tm="0">
                                          <p:val>
                                            <p:strVal val="#ppt_x"/>
                                          </p:val>
                                        </p:tav>
                                        <p:tav tm="100000">
                                          <p:val>
                                            <p:strVal val="#ppt_x"/>
                                          </p:val>
                                        </p:tav>
                                      </p:tavLst>
                                    </p:anim>
                                    <p:anim calcmode="lin" valueType="num">
                                      <p:cBhvr>
                                        <p:cTn id="76" dur="1000" fill="hold"/>
                                        <p:tgtEl>
                                          <p:spTgt spid="126"/>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27"/>
                                        </p:tgtEl>
                                        <p:attrNameLst>
                                          <p:attrName>style.visibility</p:attrName>
                                        </p:attrNameLst>
                                      </p:cBhvr>
                                      <p:to>
                                        <p:strVal val="visible"/>
                                      </p:to>
                                    </p:set>
                                    <p:animEffect transition="in" filter="fade">
                                      <p:cBhvr>
                                        <p:cTn id="79" dur="1000"/>
                                        <p:tgtEl>
                                          <p:spTgt spid="127"/>
                                        </p:tgtEl>
                                      </p:cBhvr>
                                    </p:animEffect>
                                    <p:anim calcmode="lin" valueType="num">
                                      <p:cBhvr>
                                        <p:cTn id="80" dur="1000" fill="hold"/>
                                        <p:tgtEl>
                                          <p:spTgt spid="127"/>
                                        </p:tgtEl>
                                        <p:attrNameLst>
                                          <p:attrName>ppt_x</p:attrName>
                                        </p:attrNameLst>
                                      </p:cBhvr>
                                      <p:tavLst>
                                        <p:tav tm="0">
                                          <p:val>
                                            <p:strVal val="#ppt_x"/>
                                          </p:val>
                                        </p:tav>
                                        <p:tav tm="100000">
                                          <p:val>
                                            <p:strVal val="#ppt_x"/>
                                          </p:val>
                                        </p:tav>
                                      </p:tavLst>
                                    </p:anim>
                                    <p:anim calcmode="lin" valueType="num">
                                      <p:cBhvr>
                                        <p:cTn id="81" dur="1000" fill="hold"/>
                                        <p:tgtEl>
                                          <p:spTgt spid="12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28"/>
                                        </p:tgtEl>
                                        <p:attrNameLst>
                                          <p:attrName>style.visibility</p:attrName>
                                        </p:attrNameLst>
                                      </p:cBhvr>
                                      <p:to>
                                        <p:strVal val="visible"/>
                                      </p:to>
                                    </p:set>
                                    <p:animEffect transition="in" filter="fade">
                                      <p:cBhvr>
                                        <p:cTn id="84" dur="1000"/>
                                        <p:tgtEl>
                                          <p:spTgt spid="128"/>
                                        </p:tgtEl>
                                      </p:cBhvr>
                                    </p:animEffect>
                                    <p:anim calcmode="lin" valueType="num">
                                      <p:cBhvr>
                                        <p:cTn id="85" dur="1000" fill="hold"/>
                                        <p:tgtEl>
                                          <p:spTgt spid="128"/>
                                        </p:tgtEl>
                                        <p:attrNameLst>
                                          <p:attrName>ppt_x</p:attrName>
                                        </p:attrNameLst>
                                      </p:cBhvr>
                                      <p:tavLst>
                                        <p:tav tm="0">
                                          <p:val>
                                            <p:strVal val="#ppt_x"/>
                                          </p:val>
                                        </p:tav>
                                        <p:tav tm="100000">
                                          <p:val>
                                            <p:strVal val="#ppt_x"/>
                                          </p:val>
                                        </p:tav>
                                      </p:tavLst>
                                    </p:anim>
                                    <p:anim calcmode="lin" valueType="num">
                                      <p:cBhvr>
                                        <p:cTn id="86" dur="1000" fill="hold"/>
                                        <p:tgtEl>
                                          <p:spTgt spid="128"/>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29"/>
                                        </p:tgtEl>
                                        <p:attrNameLst>
                                          <p:attrName>style.visibility</p:attrName>
                                        </p:attrNameLst>
                                      </p:cBhvr>
                                      <p:to>
                                        <p:strVal val="visible"/>
                                      </p:to>
                                    </p:set>
                                    <p:animEffect transition="in" filter="fade">
                                      <p:cBhvr>
                                        <p:cTn id="89" dur="1000"/>
                                        <p:tgtEl>
                                          <p:spTgt spid="129"/>
                                        </p:tgtEl>
                                      </p:cBhvr>
                                    </p:animEffect>
                                    <p:anim calcmode="lin" valueType="num">
                                      <p:cBhvr>
                                        <p:cTn id="90" dur="1000" fill="hold"/>
                                        <p:tgtEl>
                                          <p:spTgt spid="129"/>
                                        </p:tgtEl>
                                        <p:attrNameLst>
                                          <p:attrName>ppt_x</p:attrName>
                                        </p:attrNameLst>
                                      </p:cBhvr>
                                      <p:tavLst>
                                        <p:tav tm="0">
                                          <p:val>
                                            <p:strVal val="#ppt_x"/>
                                          </p:val>
                                        </p:tav>
                                        <p:tav tm="100000">
                                          <p:val>
                                            <p:strVal val="#ppt_x"/>
                                          </p:val>
                                        </p:tav>
                                      </p:tavLst>
                                    </p:anim>
                                    <p:anim calcmode="lin" valueType="num">
                                      <p:cBhvr>
                                        <p:cTn id="91" dur="1000" fill="hold"/>
                                        <p:tgtEl>
                                          <p:spTgt spid="129"/>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30"/>
                                        </p:tgtEl>
                                        <p:attrNameLst>
                                          <p:attrName>style.visibility</p:attrName>
                                        </p:attrNameLst>
                                      </p:cBhvr>
                                      <p:to>
                                        <p:strVal val="visible"/>
                                      </p:to>
                                    </p:set>
                                    <p:animEffect transition="in" filter="fade">
                                      <p:cBhvr>
                                        <p:cTn id="94" dur="1000"/>
                                        <p:tgtEl>
                                          <p:spTgt spid="130"/>
                                        </p:tgtEl>
                                      </p:cBhvr>
                                    </p:animEffect>
                                    <p:anim calcmode="lin" valueType="num">
                                      <p:cBhvr>
                                        <p:cTn id="95" dur="1000" fill="hold"/>
                                        <p:tgtEl>
                                          <p:spTgt spid="130"/>
                                        </p:tgtEl>
                                        <p:attrNameLst>
                                          <p:attrName>ppt_x</p:attrName>
                                        </p:attrNameLst>
                                      </p:cBhvr>
                                      <p:tavLst>
                                        <p:tav tm="0">
                                          <p:val>
                                            <p:strVal val="#ppt_x"/>
                                          </p:val>
                                        </p:tav>
                                        <p:tav tm="100000">
                                          <p:val>
                                            <p:strVal val="#ppt_x"/>
                                          </p:val>
                                        </p:tav>
                                      </p:tavLst>
                                    </p:anim>
                                    <p:anim calcmode="lin" valueType="num">
                                      <p:cBhvr>
                                        <p:cTn id="96" dur="1000" fill="hold"/>
                                        <p:tgtEl>
                                          <p:spTgt spid="130"/>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131"/>
                                        </p:tgtEl>
                                        <p:attrNameLst>
                                          <p:attrName>style.visibility</p:attrName>
                                        </p:attrNameLst>
                                      </p:cBhvr>
                                      <p:to>
                                        <p:strVal val="visible"/>
                                      </p:to>
                                    </p:set>
                                    <p:animEffect transition="in" filter="fade">
                                      <p:cBhvr>
                                        <p:cTn id="99" dur="1000"/>
                                        <p:tgtEl>
                                          <p:spTgt spid="131"/>
                                        </p:tgtEl>
                                      </p:cBhvr>
                                    </p:animEffect>
                                    <p:anim calcmode="lin" valueType="num">
                                      <p:cBhvr>
                                        <p:cTn id="100" dur="1000" fill="hold"/>
                                        <p:tgtEl>
                                          <p:spTgt spid="131"/>
                                        </p:tgtEl>
                                        <p:attrNameLst>
                                          <p:attrName>ppt_x</p:attrName>
                                        </p:attrNameLst>
                                      </p:cBhvr>
                                      <p:tavLst>
                                        <p:tav tm="0">
                                          <p:val>
                                            <p:strVal val="#ppt_x"/>
                                          </p:val>
                                        </p:tav>
                                        <p:tav tm="100000">
                                          <p:val>
                                            <p:strVal val="#ppt_x"/>
                                          </p:val>
                                        </p:tav>
                                      </p:tavLst>
                                    </p:anim>
                                    <p:anim calcmode="lin" valueType="num">
                                      <p:cBhvr>
                                        <p:cTn id="101" dur="1000" fill="hold"/>
                                        <p:tgtEl>
                                          <p:spTgt spid="131"/>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132"/>
                                        </p:tgtEl>
                                        <p:attrNameLst>
                                          <p:attrName>style.visibility</p:attrName>
                                        </p:attrNameLst>
                                      </p:cBhvr>
                                      <p:to>
                                        <p:strVal val="visible"/>
                                      </p:to>
                                    </p:set>
                                    <p:animEffect transition="in" filter="fade">
                                      <p:cBhvr>
                                        <p:cTn id="104" dur="1000"/>
                                        <p:tgtEl>
                                          <p:spTgt spid="132"/>
                                        </p:tgtEl>
                                      </p:cBhvr>
                                    </p:animEffect>
                                    <p:anim calcmode="lin" valueType="num">
                                      <p:cBhvr>
                                        <p:cTn id="105" dur="1000" fill="hold"/>
                                        <p:tgtEl>
                                          <p:spTgt spid="132"/>
                                        </p:tgtEl>
                                        <p:attrNameLst>
                                          <p:attrName>ppt_x</p:attrName>
                                        </p:attrNameLst>
                                      </p:cBhvr>
                                      <p:tavLst>
                                        <p:tav tm="0">
                                          <p:val>
                                            <p:strVal val="#ppt_x"/>
                                          </p:val>
                                        </p:tav>
                                        <p:tav tm="100000">
                                          <p:val>
                                            <p:strVal val="#ppt_x"/>
                                          </p:val>
                                        </p:tav>
                                      </p:tavLst>
                                    </p:anim>
                                    <p:anim calcmode="lin" valueType="num">
                                      <p:cBhvr>
                                        <p:cTn id="106" dur="1000" fill="hold"/>
                                        <p:tgtEl>
                                          <p:spTgt spid="132"/>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133"/>
                                        </p:tgtEl>
                                        <p:attrNameLst>
                                          <p:attrName>style.visibility</p:attrName>
                                        </p:attrNameLst>
                                      </p:cBhvr>
                                      <p:to>
                                        <p:strVal val="visible"/>
                                      </p:to>
                                    </p:set>
                                    <p:animEffect transition="in" filter="fade">
                                      <p:cBhvr>
                                        <p:cTn id="109" dur="1000"/>
                                        <p:tgtEl>
                                          <p:spTgt spid="133"/>
                                        </p:tgtEl>
                                      </p:cBhvr>
                                    </p:animEffect>
                                    <p:anim calcmode="lin" valueType="num">
                                      <p:cBhvr>
                                        <p:cTn id="110" dur="1000" fill="hold"/>
                                        <p:tgtEl>
                                          <p:spTgt spid="133"/>
                                        </p:tgtEl>
                                        <p:attrNameLst>
                                          <p:attrName>ppt_x</p:attrName>
                                        </p:attrNameLst>
                                      </p:cBhvr>
                                      <p:tavLst>
                                        <p:tav tm="0">
                                          <p:val>
                                            <p:strVal val="#ppt_x"/>
                                          </p:val>
                                        </p:tav>
                                        <p:tav tm="100000">
                                          <p:val>
                                            <p:strVal val="#ppt_x"/>
                                          </p:val>
                                        </p:tav>
                                      </p:tavLst>
                                    </p:anim>
                                    <p:anim calcmode="lin" valueType="num">
                                      <p:cBhvr>
                                        <p:cTn id="111" dur="1000" fill="hold"/>
                                        <p:tgtEl>
                                          <p:spTgt spid="133"/>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134"/>
                                        </p:tgtEl>
                                        <p:attrNameLst>
                                          <p:attrName>style.visibility</p:attrName>
                                        </p:attrNameLst>
                                      </p:cBhvr>
                                      <p:to>
                                        <p:strVal val="visible"/>
                                      </p:to>
                                    </p:set>
                                    <p:animEffect transition="in" filter="fade">
                                      <p:cBhvr>
                                        <p:cTn id="114" dur="1000"/>
                                        <p:tgtEl>
                                          <p:spTgt spid="134"/>
                                        </p:tgtEl>
                                      </p:cBhvr>
                                    </p:animEffect>
                                    <p:anim calcmode="lin" valueType="num">
                                      <p:cBhvr>
                                        <p:cTn id="115" dur="1000" fill="hold"/>
                                        <p:tgtEl>
                                          <p:spTgt spid="134"/>
                                        </p:tgtEl>
                                        <p:attrNameLst>
                                          <p:attrName>ppt_x</p:attrName>
                                        </p:attrNameLst>
                                      </p:cBhvr>
                                      <p:tavLst>
                                        <p:tav tm="0">
                                          <p:val>
                                            <p:strVal val="#ppt_x"/>
                                          </p:val>
                                        </p:tav>
                                        <p:tav tm="100000">
                                          <p:val>
                                            <p:strVal val="#ppt_x"/>
                                          </p:val>
                                        </p:tav>
                                      </p:tavLst>
                                    </p:anim>
                                    <p:anim calcmode="lin" valueType="num">
                                      <p:cBhvr>
                                        <p:cTn id="116" dur="1000" fill="hold"/>
                                        <p:tgtEl>
                                          <p:spTgt spid="134"/>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135"/>
                                        </p:tgtEl>
                                        <p:attrNameLst>
                                          <p:attrName>style.visibility</p:attrName>
                                        </p:attrNameLst>
                                      </p:cBhvr>
                                      <p:to>
                                        <p:strVal val="visible"/>
                                      </p:to>
                                    </p:set>
                                    <p:animEffect transition="in" filter="fade">
                                      <p:cBhvr>
                                        <p:cTn id="119" dur="1000"/>
                                        <p:tgtEl>
                                          <p:spTgt spid="135"/>
                                        </p:tgtEl>
                                      </p:cBhvr>
                                    </p:animEffect>
                                    <p:anim calcmode="lin" valueType="num">
                                      <p:cBhvr>
                                        <p:cTn id="120" dur="1000" fill="hold"/>
                                        <p:tgtEl>
                                          <p:spTgt spid="135"/>
                                        </p:tgtEl>
                                        <p:attrNameLst>
                                          <p:attrName>ppt_x</p:attrName>
                                        </p:attrNameLst>
                                      </p:cBhvr>
                                      <p:tavLst>
                                        <p:tav tm="0">
                                          <p:val>
                                            <p:strVal val="#ppt_x"/>
                                          </p:val>
                                        </p:tav>
                                        <p:tav tm="100000">
                                          <p:val>
                                            <p:strVal val="#ppt_x"/>
                                          </p:val>
                                        </p:tav>
                                      </p:tavLst>
                                    </p:anim>
                                    <p:anim calcmode="lin" valueType="num">
                                      <p:cBhvr>
                                        <p:cTn id="121" dur="1000" fill="hold"/>
                                        <p:tgtEl>
                                          <p:spTgt spid="135"/>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136"/>
                                        </p:tgtEl>
                                        <p:attrNameLst>
                                          <p:attrName>style.visibility</p:attrName>
                                        </p:attrNameLst>
                                      </p:cBhvr>
                                      <p:to>
                                        <p:strVal val="visible"/>
                                      </p:to>
                                    </p:set>
                                    <p:animEffect transition="in" filter="fade">
                                      <p:cBhvr>
                                        <p:cTn id="124" dur="1000"/>
                                        <p:tgtEl>
                                          <p:spTgt spid="136"/>
                                        </p:tgtEl>
                                      </p:cBhvr>
                                    </p:animEffect>
                                    <p:anim calcmode="lin" valueType="num">
                                      <p:cBhvr>
                                        <p:cTn id="125" dur="1000" fill="hold"/>
                                        <p:tgtEl>
                                          <p:spTgt spid="136"/>
                                        </p:tgtEl>
                                        <p:attrNameLst>
                                          <p:attrName>ppt_x</p:attrName>
                                        </p:attrNameLst>
                                      </p:cBhvr>
                                      <p:tavLst>
                                        <p:tav tm="0">
                                          <p:val>
                                            <p:strVal val="#ppt_x"/>
                                          </p:val>
                                        </p:tav>
                                        <p:tav tm="100000">
                                          <p:val>
                                            <p:strVal val="#ppt_x"/>
                                          </p:val>
                                        </p:tav>
                                      </p:tavLst>
                                    </p:anim>
                                    <p:anim calcmode="lin" valueType="num">
                                      <p:cBhvr>
                                        <p:cTn id="126" dur="1000" fill="hold"/>
                                        <p:tgtEl>
                                          <p:spTgt spid="136"/>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137"/>
                                        </p:tgtEl>
                                        <p:attrNameLst>
                                          <p:attrName>style.visibility</p:attrName>
                                        </p:attrNameLst>
                                      </p:cBhvr>
                                      <p:to>
                                        <p:strVal val="visible"/>
                                      </p:to>
                                    </p:set>
                                    <p:animEffect transition="in" filter="fade">
                                      <p:cBhvr>
                                        <p:cTn id="129" dur="1000"/>
                                        <p:tgtEl>
                                          <p:spTgt spid="137"/>
                                        </p:tgtEl>
                                      </p:cBhvr>
                                    </p:animEffect>
                                    <p:anim calcmode="lin" valueType="num">
                                      <p:cBhvr>
                                        <p:cTn id="130" dur="1000" fill="hold"/>
                                        <p:tgtEl>
                                          <p:spTgt spid="137"/>
                                        </p:tgtEl>
                                        <p:attrNameLst>
                                          <p:attrName>ppt_x</p:attrName>
                                        </p:attrNameLst>
                                      </p:cBhvr>
                                      <p:tavLst>
                                        <p:tav tm="0">
                                          <p:val>
                                            <p:strVal val="#ppt_x"/>
                                          </p:val>
                                        </p:tav>
                                        <p:tav tm="100000">
                                          <p:val>
                                            <p:strVal val="#ppt_x"/>
                                          </p:val>
                                        </p:tav>
                                      </p:tavLst>
                                    </p:anim>
                                    <p:anim calcmode="lin" valueType="num">
                                      <p:cBhvr>
                                        <p:cTn id="131" dur="1000" fill="hold"/>
                                        <p:tgtEl>
                                          <p:spTgt spid="137"/>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138"/>
                                        </p:tgtEl>
                                        <p:attrNameLst>
                                          <p:attrName>style.visibility</p:attrName>
                                        </p:attrNameLst>
                                      </p:cBhvr>
                                      <p:to>
                                        <p:strVal val="visible"/>
                                      </p:to>
                                    </p:set>
                                    <p:animEffect transition="in" filter="fade">
                                      <p:cBhvr>
                                        <p:cTn id="134" dur="1000"/>
                                        <p:tgtEl>
                                          <p:spTgt spid="138"/>
                                        </p:tgtEl>
                                      </p:cBhvr>
                                    </p:animEffect>
                                    <p:anim calcmode="lin" valueType="num">
                                      <p:cBhvr>
                                        <p:cTn id="135" dur="1000" fill="hold"/>
                                        <p:tgtEl>
                                          <p:spTgt spid="138"/>
                                        </p:tgtEl>
                                        <p:attrNameLst>
                                          <p:attrName>ppt_x</p:attrName>
                                        </p:attrNameLst>
                                      </p:cBhvr>
                                      <p:tavLst>
                                        <p:tav tm="0">
                                          <p:val>
                                            <p:strVal val="#ppt_x"/>
                                          </p:val>
                                        </p:tav>
                                        <p:tav tm="100000">
                                          <p:val>
                                            <p:strVal val="#ppt_x"/>
                                          </p:val>
                                        </p:tav>
                                      </p:tavLst>
                                    </p:anim>
                                    <p:anim calcmode="lin" valueType="num">
                                      <p:cBhvr>
                                        <p:cTn id="136" dur="1000" fill="hold"/>
                                        <p:tgtEl>
                                          <p:spTgt spid="138"/>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139"/>
                                        </p:tgtEl>
                                        <p:attrNameLst>
                                          <p:attrName>style.visibility</p:attrName>
                                        </p:attrNameLst>
                                      </p:cBhvr>
                                      <p:to>
                                        <p:strVal val="visible"/>
                                      </p:to>
                                    </p:set>
                                    <p:animEffect transition="in" filter="fade">
                                      <p:cBhvr>
                                        <p:cTn id="139" dur="1000"/>
                                        <p:tgtEl>
                                          <p:spTgt spid="139"/>
                                        </p:tgtEl>
                                      </p:cBhvr>
                                    </p:animEffect>
                                    <p:anim calcmode="lin" valueType="num">
                                      <p:cBhvr>
                                        <p:cTn id="140" dur="1000" fill="hold"/>
                                        <p:tgtEl>
                                          <p:spTgt spid="139"/>
                                        </p:tgtEl>
                                        <p:attrNameLst>
                                          <p:attrName>ppt_x</p:attrName>
                                        </p:attrNameLst>
                                      </p:cBhvr>
                                      <p:tavLst>
                                        <p:tav tm="0">
                                          <p:val>
                                            <p:strVal val="#ppt_x"/>
                                          </p:val>
                                        </p:tav>
                                        <p:tav tm="100000">
                                          <p:val>
                                            <p:strVal val="#ppt_x"/>
                                          </p:val>
                                        </p:tav>
                                      </p:tavLst>
                                    </p:anim>
                                    <p:anim calcmode="lin" valueType="num">
                                      <p:cBhvr>
                                        <p:cTn id="141" dur="1000" fill="hold"/>
                                        <p:tgtEl>
                                          <p:spTgt spid="139"/>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140"/>
                                        </p:tgtEl>
                                        <p:attrNameLst>
                                          <p:attrName>style.visibility</p:attrName>
                                        </p:attrNameLst>
                                      </p:cBhvr>
                                      <p:to>
                                        <p:strVal val="visible"/>
                                      </p:to>
                                    </p:set>
                                    <p:animEffect transition="in" filter="fade">
                                      <p:cBhvr>
                                        <p:cTn id="144" dur="1000"/>
                                        <p:tgtEl>
                                          <p:spTgt spid="140"/>
                                        </p:tgtEl>
                                      </p:cBhvr>
                                    </p:animEffect>
                                    <p:anim calcmode="lin" valueType="num">
                                      <p:cBhvr>
                                        <p:cTn id="145" dur="1000" fill="hold"/>
                                        <p:tgtEl>
                                          <p:spTgt spid="140"/>
                                        </p:tgtEl>
                                        <p:attrNameLst>
                                          <p:attrName>ppt_x</p:attrName>
                                        </p:attrNameLst>
                                      </p:cBhvr>
                                      <p:tavLst>
                                        <p:tav tm="0">
                                          <p:val>
                                            <p:strVal val="#ppt_x"/>
                                          </p:val>
                                        </p:tav>
                                        <p:tav tm="100000">
                                          <p:val>
                                            <p:strVal val="#ppt_x"/>
                                          </p:val>
                                        </p:tav>
                                      </p:tavLst>
                                    </p:anim>
                                    <p:anim calcmode="lin" valueType="num">
                                      <p:cBhvr>
                                        <p:cTn id="146" dur="1000" fill="hold"/>
                                        <p:tgtEl>
                                          <p:spTgt spid="140"/>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41"/>
                                        </p:tgtEl>
                                        <p:attrNameLst>
                                          <p:attrName>style.visibility</p:attrName>
                                        </p:attrNameLst>
                                      </p:cBhvr>
                                      <p:to>
                                        <p:strVal val="visible"/>
                                      </p:to>
                                    </p:set>
                                    <p:animEffect transition="in" filter="fade">
                                      <p:cBhvr>
                                        <p:cTn id="149" dur="1000"/>
                                        <p:tgtEl>
                                          <p:spTgt spid="141"/>
                                        </p:tgtEl>
                                      </p:cBhvr>
                                    </p:animEffect>
                                    <p:anim calcmode="lin" valueType="num">
                                      <p:cBhvr>
                                        <p:cTn id="150" dur="1000" fill="hold"/>
                                        <p:tgtEl>
                                          <p:spTgt spid="141"/>
                                        </p:tgtEl>
                                        <p:attrNameLst>
                                          <p:attrName>ppt_x</p:attrName>
                                        </p:attrNameLst>
                                      </p:cBhvr>
                                      <p:tavLst>
                                        <p:tav tm="0">
                                          <p:val>
                                            <p:strVal val="#ppt_x"/>
                                          </p:val>
                                        </p:tav>
                                        <p:tav tm="100000">
                                          <p:val>
                                            <p:strVal val="#ppt_x"/>
                                          </p:val>
                                        </p:tav>
                                      </p:tavLst>
                                    </p:anim>
                                    <p:anim calcmode="lin" valueType="num">
                                      <p:cBhvr>
                                        <p:cTn id="151" dur="1000" fill="hold"/>
                                        <p:tgtEl>
                                          <p:spTgt spid="141"/>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142"/>
                                        </p:tgtEl>
                                        <p:attrNameLst>
                                          <p:attrName>style.visibility</p:attrName>
                                        </p:attrNameLst>
                                      </p:cBhvr>
                                      <p:to>
                                        <p:strVal val="visible"/>
                                      </p:to>
                                    </p:set>
                                    <p:animEffect transition="in" filter="fade">
                                      <p:cBhvr>
                                        <p:cTn id="154" dur="1000"/>
                                        <p:tgtEl>
                                          <p:spTgt spid="142"/>
                                        </p:tgtEl>
                                      </p:cBhvr>
                                    </p:animEffect>
                                    <p:anim calcmode="lin" valueType="num">
                                      <p:cBhvr>
                                        <p:cTn id="155" dur="1000" fill="hold"/>
                                        <p:tgtEl>
                                          <p:spTgt spid="142"/>
                                        </p:tgtEl>
                                        <p:attrNameLst>
                                          <p:attrName>ppt_x</p:attrName>
                                        </p:attrNameLst>
                                      </p:cBhvr>
                                      <p:tavLst>
                                        <p:tav tm="0">
                                          <p:val>
                                            <p:strVal val="#ppt_x"/>
                                          </p:val>
                                        </p:tav>
                                        <p:tav tm="100000">
                                          <p:val>
                                            <p:strVal val="#ppt_x"/>
                                          </p:val>
                                        </p:tav>
                                      </p:tavLst>
                                    </p:anim>
                                    <p:anim calcmode="lin" valueType="num">
                                      <p:cBhvr>
                                        <p:cTn id="156" dur="1000" fill="hold"/>
                                        <p:tgtEl>
                                          <p:spTgt spid="142"/>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143"/>
                                        </p:tgtEl>
                                        <p:attrNameLst>
                                          <p:attrName>style.visibility</p:attrName>
                                        </p:attrNameLst>
                                      </p:cBhvr>
                                      <p:to>
                                        <p:strVal val="visible"/>
                                      </p:to>
                                    </p:set>
                                    <p:animEffect transition="in" filter="fade">
                                      <p:cBhvr>
                                        <p:cTn id="159" dur="1000"/>
                                        <p:tgtEl>
                                          <p:spTgt spid="143"/>
                                        </p:tgtEl>
                                      </p:cBhvr>
                                    </p:animEffect>
                                    <p:anim calcmode="lin" valueType="num">
                                      <p:cBhvr>
                                        <p:cTn id="160" dur="1000" fill="hold"/>
                                        <p:tgtEl>
                                          <p:spTgt spid="143"/>
                                        </p:tgtEl>
                                        <p:attrNameLst>
                                          <p:attrName>ppt_x</p:attrName>
                                        </p:attrNameLst>
                                      </p:cBhvr>
                                      <p:tavLst>
                                        <p:tav tm="0">
                                          <p:val>
                                            <p:strVal val="#ppt_x"/>
                                          </p:val>
                                        </p:tav>
                                        <p:tav tm="100000">
                                          <p:val>
                                            <p:strVal val="#ppt_x"/>
                                          </p:val>
                                        </p:tav>
                                      </p:tavLst>
                                    </p:anim>
                                    <p:anim calcmode="lin" valueType="num">
                                      <p:cBhvr>
                                        <p:cTn id="161" dur="1000" fill="hold"/>
                                        <p:tgtEl>
                                          <p:spTgt spid="143"/>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144"/>
                                        </p:tgtEl>
                                        <p:attrNameLst>
                                          <p:attrName>style.visibility</p:attrName>
                                        </p:attrNameLst>
                                      </p:cBhvr>
                                      <p:to>
                                        <p:strVal val="visible"/>
                                      </p:to>
                                    </p:set>
                                    <p:animEffect transition="in" filter="fade">
                                      <p:cBhvr>
                                        <p:cTn id="164" dur="1000"/>
                                        <p:tgtEl>
                                          <p:spTgt spid="144"/>
                                        </p:tgtEl>
                                      </p:cBhvr>
                                    </p:animEffect>
                                    <p:anim calcmode="lin" valueType="num">
                                      <p:cBhvr>
                                        <p:cTn id="165" dur="1000" fill="hold"/>
                                        <p:tgtEl>
                                          <p:spTgt spid="144"/>
                                        </p:tgtEl>
                                        <p:attrNameLst>
                                          <p:attrName>ppt_x</p:attrName>
                                        </p:attrNameLst>
                                      </p:cBhvr>
                                      <p:tavLst>
                                        <p:tav tm="0">
                                          <p:val>
                                            <p:strVal val="#ppt_x"/>
                                          </p:val>
                                        </p:tav>
                                        <p:tav tm="100000">
                                          <p:val>
                                            <p:strVal val="#ppt_x"/>
                                          </p:val>
                                        </p:tav>
                                      </p:tavLst>
                                    </p:anim>
                                    <p:anim calcmode="lin" valueType="num">
                                      <p:cBhvr>
                                        <p:cTn id="166" dur="1000" fill="hold"/>
                                        <p:tgtEl>
                                          <p:spTgt spid="144"/>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145"/>
                                        </p:tgtEl>
                                        <p:attrNameLst>
                                          <p:attrName>style.visibility</p:attrName>
                                        </p:attrNameLst>
                                      </p:cBhvr>
                                      <p:to>
                                        <p:strVal val="visible"/>
                                      </p:to>
                                    </p:set>
                                    <p:animEffect transition="in" filter="fade">
                                      <p:cBhvr>
                                        <p:cTn id="169" dur="1000"/>
                                        <p:tgtEl>
                                          <p:spTgt spid="145"/>
                                        </p:tgtEl>
                                      </p:cBhvr>
                                    </p:animEffect>
                                    <p:anim calcmode="lin" valueType="num">
                                      <p:cBhvr>
                                        <p:cTn id="170" dur="1000" fill="hold"/>
                                        <p:tgtEl>
                                          <p:spTgt spid="145"/>
                                        </p:tgtEl>
                                        <p:attrNameLst>
                                          <p:attrName>ppt_x</p:attrName>
                                        </p:attrNameLst>
                                      </p:cBhvr>
                                      <p:tavLst>
                                        <p:tav tm="0">
                                          <p:val>
                                            <p:strVal val="#ppt_x"/>
                                          </p:val>
                                        </p:tav>
                                        <p:tav tm="100000">
                                          <p:val>
                                            <p:strVal val="#ppt_x"/>
                                          </p:val>
                                        </p:tav>
                                      </p:tavLst>
                                    </p:anim>
                                    <p:anim calcmode="lin" valueType="num">
                                      <p:cBhvr>
                                        <p:cTn id="171" dur="1000" fill="hold"/>
                                        <p:tgtEl>
                                          <p:spTgt spid="145"/>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146"/>
                                        </p:tgtEl>
                                        <p:attrNameLst>
                                          <p:attrName>style.visibility</p:attrName>
                                        </p:attrNameLst>
                                      </p:cBhvr>
                                      <p:to>
                                        <p:strVal val="visible"/>
                                      </p:to>
                                    </p:set>
                                    <p:animEffect transition="in" filter="fade">
                                      <p:cBhvr>
                                        <p:cTn id="174" dur="1000"/>
                                        <p:tgtEl>
                                          <p:spTgt spid="146"/>
                                        </p:tgtEl>
                                      </p:cBhvr>
                                    </p:animEffect>
                                    <p:anim calcmode="lin" valueType="num">
                                      <p:cBhvr>
                                        <p:cTn id="175" dur="1000" fill="hold"/>
                                        <p:tgtEl>
                                          <p:spTgt spid="146"/>
                                        </p:tgtEl>
                                        <p:attrNameLst>
                                          <p:attrName>ppt_x</p:attrName>
                                        </p:attrNameLst>
                                      </p:cBhvr>
                                      <p:tavLst>
                                        <p:tav tm="0">
                                          <p:val>
                                            <p:strVal val="#ppt_x"/>
                                          </p:val>
                                        </p:tav>
                                        <p:tav tm="100000">
                                          <p:val>
                                            <p:strVal val="#ppt_x"/>
                                          </p:val>
                                        </p:tav>
                                      </p:tavLst>
                                    </p:anim>
                                    <p:anim calcmode="lin" valueType="num">
                                      <p:cBhvr>
                                        <p:cTn id="176" dur="1000" fill="hold"/>
                                        <p:tgtEl>
                                          <p:spTgt spid="146"/>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147"/>
                                        </p:tgtEl>
                                        <p:attrNameLst>
                                          <p:attrName>style.visibility</p:attrName>
                                        </p:attrNameLst>
                                      </p:cBhvr>
                                      <p:to>
                                        <p:strVal val="visible"/>
                                      </p:to>
                                    </p:set>
                                    <p:animEffect transition="in" filter="fade">
                                      <p:cBhvr>
                                        <p:cTn id="179" dur="1000"/>
                                        <p:tgtEl>
                                          <p:spTgt spid="147"/>
                                        </p:tgtEl>
                                      </p:cBhvr>
                                    </p:animEffect>
                                    <p:anim calcmode="lin" valueType="num">
                                      <p:cBhvr>
                                        <p:cTn id="180" dur="1000" fill="hold"/>
                                        <p:tgtEl>
                                          <p:spTgt spid="147"/>
                                        </p:tgtEl>
                                        <p:attrNameLst>
                                          <p:attrName>ppt_x</p:attrName>
                                        </p:attrNameLst>
                                      </p:cBhvr>
                                      <p:tavLst>
                                        <p:tav tm="0">
                                          <p:val>
                                            <p:strVal val="#ppt_x"/>
                                          </p:val>
                                        </p:tav>
                                        <p:tav tm="100000">
                                          <p:val>
                                            <p:strVal val="#ppt_x"/>
                                          </p:val>
                                        </p:tav>
                                      </p:tavLst>
                                    </p:anim>
                                    <p:anim calcmode="lin" valueType="num">
                                      <p:cBhvr>
                                        <p:cTn id="181" dur="1000" fill="hold"/>
                                        <p:tgtEl>
                                          <p:spTgt spid="147"/>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148"/>
                                        </p:tgtEl>
                                        <p:attrNameLst>
                                          <p:attrName>style.visibility</p:attrName>
                                        </p:attrNameLst>
                                      </p:cBhvr>
                                      <p:to>
                                        <p:strVal val="visible"/>
                                      </p:to>
                                    </p:set>
                                    <p:animEffect transition="in" filter="fade">
                                      <p:cBhvr>
                                        <p:cTn id="184" dur="1000"/>
                                        <p:tgtEl>
                                          <p:spTgt spid="148"/>
                                        </p:tgtEl>
                                      </p:cBhvr>
                                    </p:animEffect>
                                    <p:anim calcmode="lin" valueType="num">
                                      <p:cBhvr>
                                        <p:cTn id="185" dur="1000" fill="hold"/>
                                        <p:tgtEl>
                                          <p:spTgt spid="148"/>
                                        </p:tgtEl>
                                        <p:attrNameLst>
                                          <p:attrName>ppt_x</p:attrName>
                                        </p:attrNameLst>
                                      </p:cBhvr>
                                      <p:tavLst>
                                        <p:tav tm="0">
                                          <p:val>
                                            <p:strVal val="#ppt_x"/>
                                          </p:val>
                                        </p:tav>
                                        <p:tav tm="100000">
                                          <p:val>
                                            <p:strVal val="#ppt_x"/>
                                          </p:val>
                                        </p:tav>
                                      </p:tavLst>
                                    </p:anim>
                                    <p:anim calcmode="lin" valueType="num">
                                      <p:cBhvr>
                                        <p:cTn id="186" dur="1000" fill="hold"/>
                                        <p:tgtEl>
                                          <p:spTgt spid="148"/>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149"/>
                                        </p:tgtEl>
                                        <p:attrNameLst>
                                          <p:attrName>style.visibility</p:attrName>
                                        </p:attrNameLst>
                                      </p:cBhvr>
                                      <p:to>
                                        <p:strVal val="visible"/>
                                      </p:to>
                                    </p:set>
                                    <p:animEffect transition="in" filter="fade">
                                      <p:cBhvr>
                                        <p:cTn id="189" dur="1000"/>
                                        <p:tgtEl>
                                          <p:spTgt spid="149"/>
                                        </p:tgtEl>
                                      </p:cBhvr>
                                    </p:animEffect>
                                    <p:anim calcmode="lin" valueType="num">
                                      <p:cBhvr>
                                        <p:cTn id="190" dur="1000" fill="hold"/>
                                        <p:tgtEl>
                                          <p:spTgt spid="149"/>
                                        </p:tgtEl>
                                        <p:attrNameLst>
                                          <p:attrName>ppt_x</p:attrName>
                                        </p:attrNameLst>
                                      </p:cBhvr>
                                      <p:tavLst>
                                        <p:tav tm="0">
                                          <p:val>
                                            <p:strVal val="#ppt_x"/>
                                          </p:val>
                                        </p:tav>
                                        <p:tav tm="100000">
                                          <p:val>
                                            <p:strVal val="#ppt_x"/>
                                          </p:val>
                                        </p:tav>
                                      </p:tavLst>
                                    </p:anim>
                                    <p:anim calcmode="lin" valueType="num">
                                      <p:cBhvr>
                                        <p:cTn id="191" dur="1000" fill="hold"/>
                                        <p:tgtEl>
                                          <p:spTgt spid="149"/>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150"/>
                                        </p:tgtEl>
                                        <p:attrNameLst>
                                          <p:attrName>style.visibility</p:attrName>
                                        </p:attrNameLst>
                                      </p:cBhvr>
                                      <p:to>
                                        <p:strVal val="visible"/>
                                      </p:to>
                                    </p:set>
                                    <p:animEffect transition="in" filter="fade">
                                      <p:cBhvr>
                                        <p:cTn id="194" dur="1000"/>
                                        <p:tgtEl>
                                          <p:spTgt spid="150"/>
                                        </p:tgtEl>
                                      </p:cBhvr>
                                    </p:animEffect>
                                    <p:anim calcmode="lin" valueType="num">
                                      <p:cBhvr>
                                        <p:cTn id="195" dur="1000" fill="hold"/>
                                        <p:tgtEl>
                                          <p:spTgt spid="150"/>
                                        </p:tgtEl>
                                        <p:attrNameLst>
                                          <p:attrName>ppt_x</p:attrName>
                                        </p:attrNameLst>
                                      </p:cBhvr>
                                      <p:tavLst>
                                        <p:tav tm="0">
                                          <p:val>
                                            <p:strVal val="#ppt_x"/>
                                          </p:val>
                                        </p:tav>
                                        <p:tav tm="100000">
                                          <p:val>
                                            <p:strVal val="#ppt_x"/>
                                          </p:val>
                                        </p:tav>
                                      </p:tavLst>
                                    </p:anim>
                                    <p:anim calcmode="lin" valueType="num">
                                      <p:cBhvr>
                                        <p:cTn id="196" dur="1000" fill="hold"/>
                                        <p:tgtEl>
                                          <p:spTgt spid="150"/>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151"/>
                                        </p:tgtEl>
                                        <p:attrNameLst>
                                          <p:attrName>style.visibility</p:attrName>
                                        </p:attrNameLst>
                                      </p:cBhvr>
                                      <p:to>
                                        <p:strVal val="visible"/>
                                      </p:to>
                                    </p:set>
                                    <p:animEffect transition="in" filter="fade">
                                      <p:cBhvr>
                                        <p:cTn id="199" dur="1000"/>
                                        <p:tgtEl>
                                          <p:spTgt spid="151"/>
                                        </p:tgtEl>
                                      </p:cBhvr>
                                    </p:animEffect>
                                    <p:anim calcmode="lin" valueType="num">
                                      <p:cBhvr>
                                        <p:cTn id="200" dur="1000" fill="hold"/>
                                        <p:tgtEl>
                                          <p:spTgt spid="151"/>
                                        </p:tgtEl>
                                        <p:attrNameLst>
                                          <p:attrName>ppt_x</p:attrName>
                                        </p:attrNameLst>
                                      </p:cBhvr>
                                      <p:tavLst>
                                        <p:tav tm="0">
                                          <p:val>
                                            <p:strVal val="#ppt_x"/>
                                          </p:val>
                                        </p:tav>
                                        <p:tav tm="100000">
                                          <p:val>
                                            <p:strVal val="#ppt_x"/>
                                          </p:val>
                                        </p:tav>
                                      </p:tavLst>
                                    </p:anim>
                                    <p:anim calcmode="lin" valueType="num">
                                      <p:cBhvr>
                                        <p:cTn id="201" dur="1000" fill="hold"/>
                                        <p:tgtEl>
                                          <p:spTgt spid="151"/>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152"/>
                                        </p:tgtEl>
                                        <p:attrNameLst>
                                          <p:attrName>style.visibility</p:attrName>
                                        </p:attrNameLst>
                                      </p:cBhvr>
                                      <p:to>
                                        <p:strVal val="visible"/>
                                      </p:to>
                                    </p:set>
                                    <p:animEffect transition="in" filter="fade">
                                      <p:cBhvr>
                                        <p:cTn id="204" dur="1000"/>
                                        <p:tgtEl>
                                          <p:spTgt spid="152"/>
                                        </p:tgtEl>
                                      </p:cBhvr>
                                    </p:animEffect>
                                    <p:anim calcmode="lin" valueType="num">
                                      <p:cBhvr>
                                        <p:cTn id="205" dur="1000" fill="hold"/>
                                        <p:tgtEl>
                                          <p:spTgt spid="152"/>
                                        </p:tgtEl>
                                        <p:attrNameLst>
                                          <p:attrName>ppt_x</p:attrName>
                                        </p:attrNameLst>
                                      </p:cBhvr>
                                      <p:tavLst>
                                        <p:tav tm="0">
                                          <p:val>
                                            <p:strVal val="#ppt_x"/>
                                          </p:val>
                                        </p:tav>
                                        <p:tav tm="100000">
                                          <p:val>
                                            <p:strVal val="#ppt_x"/>
                                          </p:val>
                                        </p:tav>
                                      </p:tavLst>
                                    </p:anim>
                                    <p:anim calcmode="lin" valueType="num">
                                      <p:cBhvr>
                                        <p:cTn id="206" dur="1000" fill="hold"/>
                                        <p:tgtEl>
                                          <p:spTgt spid="152"/>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153"/>
                                        </p:tgtEl>
                                        <p:attrNameLst>
                                          <p:attrName>style.visibility</p:attrName>
                                        </p:attrNameLst>
                                      </p:cBhvr>
                                      <p:to>
                                        <p:strVal val="visible"/>
                                      </p:to>
                                    </p:set>
                                    <p:animEffect transition="in" filter="fade">
                                      <p:cBhvr>
                                        <p:cTn id="209" dur="1000"/>
                                        <p:tgtEl>
                                          <p:spTgt spid="153"/>
                                        </p:tgtEl>
                                      </p:cBhvr>
                                    </p:animEffect>
                                    <p:anim calcmode="lin" valueType="num">
                                      <p:cBhvr>
                                        <p:cTn id="210" dur="1000" fill="hold"/>
                                        <p:tgtEl>
                                          <p:spTgt spid="153"/>
                                        </p:tgtEl>
                                        <p:attrNameLst>
                                          <p:attrName>ppt_x</p:attrName>
                                        </p:attrNameLst>
                                      </p:cBhvr>
                                      <p:tavLst>
                                        <p:tav tm="0">
                                          <p:val>
                                            <p:strVal val="#ppt_x"/>
                                          </p:val>
                                        </p:tav>
                                        <p:tav tm="100000">
                                          <p:val>
                                            <p:strVal val="#ppt_x"/>
                                          </p:val>
                                        </p:tav>
                                      </p:tavLst>
                                    </p:anim>
                                    <p:anim calcmode="lin" valueType="num">
                                      <p:cBhvr>
                                        <p:cTn id="211" dur="1000" fill="hold"/>
                                        <p:tgtEl>
                                          <p:spTgt spid="153"/>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154"/>
                                        </p:tgtEl>
                                        <p:attrNameLst>
                                          <p:attrName>style.visibility</p:attrName>
                                        </p:attrNameLst>
                                      </p:cBhvr>
                                      <p:to>
                                        <p:strVal val="visible"/>
                                      </p:to>
                                    </p:set>
                                    <p:animEffect transition="in" filter="fade">
                                      <p:cBhvr>
                                        <p:cTn id="214" dur="1000"/>
                                        <p:tgtEl>
                                          <p:spTgt spid="154"/>
                                        </p:tgtEl>
                                      </p:cBhvr>
                                    </p:animEffect>
                                    <p:anim calcmode="lin" valueType="num">
                                      <p:cBhvr>
                                        <p:cTn id="215" dur="1000" fill="hold"/>
                                        <p:tgtEl>
                                          <p:spTgt spid="154"/>
                                        </p:tgtEl>
                                        <p:attrNameLst>
                                          <p:attrName>ppt_x</p:attrName>
                                        </p:attrNameLst>
                                      </p:cBhvr>
                                      <p:tavLst>
                                        <p:tav tm="0">
                                          <p:val>
                                            <p:strVal val="#ppt_x"/>
                                          </p:val>
                                        </p:tav>
                                        <p:tav tm="100000">
                                          <p:val>
                                            <p:strVal val="#ppt_x"/>
                                          </p:val>
                                        </p:tav>
                                      </p:tavLst>
                                    </p:anim>
                                    <p:anim calcmode="lin" valueType="num">
                                      <p:cBhvr>
                                        <p:cTn id="216" dur="1000" fill="hold"/>
                                        <p:tgtEl>
                                          <p:spTgt spid="154"/>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155"/>
                                        </p:tgtEl>
                                        <p:attrNameLst>
                                          <p:attrName>style.visibility</p:attrName>
                                        </p:attrNameLst>
                                      </p:cBhvr>
                                      <p:to>
                                        <p:strVal val="visible"/>
                                      </p:to>
                                    </p:set>
                                    <p:animEffect transition="in" filter="fade">
                                      <p:cBhvr>
                                        <p:cTn id="219" dur="1000"/>
                                        <p:tgtEl>
                                          <p:spTgt spid="155"/>
                                        </p:tgtEl>
                                      </p:cBhvr>
                                    </p:animEffect>
                                    <p:anim calcmode="lin" valueType="num">
                                      <p:cBhvr>
                                        <p:cTn id="220" dur="1000" fill="hold"/>
                                        <p:tgtEl>
                                          <p:spTgt spid="155"/>
                                        </p:tgtEl>
                                        <p:attrNameLst>
                                          <p:attrName>ppt_x</p:attrName>
                                        </p:attrNameLst>
                                      </p:cBhvr>
                                      <p:tavLst>
                                        <p:tav tm="0">
                                          <p:val>
                                            <p:strVal val="#ppt_x"/>
                                          </p:val>
                                        </p:tav>
                                        <p:tav tm="100000">
                                          <p:val>
                                            <p:strVal val="#ppt_x"/>
                                          </p:val>
                                        </p:tav>
                                      </p:tavLst>
                                    </p:anim>
                                    <p:anim calcmode="lin" valueType="num">
                                      <p:cBhvr>
                                        <p:cTn id="221" dur="1000" fill="hold"/>
                                        <p:tgtEl>
                                          <p:spTgt spid="155"/>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156"/>
                                        </p:tgtEl>
                                        <p:attrNameLst>
                                          <p:attrName>style.visibility</p:attrName>
                                        </p:attrNameLst>
                                      </p:cBhvr>
                                      <p:to>
                                        <p:strVal val="visible"/>
                                      </p:to>
                                    </p:set>
                                    <p:animEffect transition="in" filter="fade">
                                      <p:cBhvr>
                                        <p:cTn id="224" dur="1000"/>
                                        <p:tgtEl>
                                          <p:spTgt spid="156"/>
                                        </p:tgtEl>
                                      </p:cBhvr>
                                    </p:animEffect>
                                    <p:anim calcmode="lin" valueType="num">
                                      <p:cBhvr>
                                        <p:cTn id="225" dur="1000" fill="hold"/>
                                        <p:tgtEl>
                                          <p:spTgt spid="156"/>
                                        </p:tgtEl>
                                        <p:attrNameLst>
                                          <p:attrName>ppt_x</p:attrName>
                                        </p:attrNameLst>
                                      </p:cBhvr>
                                      <p:tavLst>
                                        <p:tav tm="0">
                                          <p:val>
                                            <p:strVal val="#ppt_x"/>
                                          </p:val>
                                        </p:tav>
                                        <p:tav tm="100000">
                                          <p:val>
                                            <p:strVal val="#ppt_x"/>
                                          </p:val>
                                        </p:tav>
                                      </p:tavLst>
                                    </p:anim>
                                    <p:anim calcmode="lin" valueType="num">
                                      <p:cBhvr>
                                        <p:cTn id="226" dur="1000" fill="hold"/>
                                        <p:tgtEl>
                                          <p:spTgt spid="156"/>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157"/>
                                        </p:tgtEl>
                                        <p:attrNameLst>
                                          <p:attrName>style.visibility</p:attrName>
                                        </p:attrNameLst>
                                      </p:cBhvr>
                                      <p:to>
                                        <p:strVal val="visible"/>
                                      </p:to>
                                    </p:set>
                                    <p:animEffect transition="in" filter="fade">
                                      <p:cBhvr>
                                        <p:cTn id="229" dur="1000"/>
                                        <p:tgtEl>
                                          <p:spTgt spid="157"/>
                                        </p:tgtEl>
                                      </p:cBhvr>
                                    </p:animEffect>
                                    <p:anim calcmode="lin" valueType="num">
                                      <p:cBhvr>
                                        <p:cTn id="230" dur="1000" fill="hold"/>
                                        <p:tgtEl>
                                          <p:spTgt spid="157"/>
                                        </p:tgtEl>
                                        <p:attrNameLst>
                                          <p:attrName>ppt_x</p:attrName>
                                        </p:attrNameLst>
                                      </p:cBhvr>
                                      <p:tavLst>
                                        <p:tav tm="0">
                                          <p:val>
                                            <p:strVal val="#ppt_x"/>
                                          </p:val>
                                        </p:tav>
                                        <p:tav tm="100000">
                                          <p:val>
                                            <p:strVal val="#ppt_x"/>
                                          </p:val>
                                        </p:tav>
                                      </p:tavLst>
                                    </p:anim>
                                    <p:anim calcmode="lin" valueType="num">
                                      <p:cBhvr>
                                        <p:cTn id="231" dur="1000" fill="hold"/>
                                        <p:tgtEl>
                                          <p:spTgt spid="157"/>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158"/>
                                        </p:tgtEl>
                                        <p:attrNameLst>
                                          <p:attrName>style.visibility</p:attrName>
                                        </p:attrNameLst>
                                      </p:cBhvr>
                                      <p:to>
                                        <p:strVal val="visible"/>
                                      </p:to>
                                    </p:set>
                                    <p:animEffect transition="in" filter="fade">
                                      <p:cBhvr>
                                        <p:cTn id="234" dur="1000"/>
                                        <p:tgtEl>
                                          <p:spTgt spid="158"/>
                                        </p:tgtEl>
                                      </p:cBhvr>
                                    </p:animEffect>
                                    <p:anim calcmode="lin" valueType="num">
                                      <p:cBhvr>
                                        <p:cTn id="235" dur="1000" fill="hold"/>
                                        <p:tgtEl>
                                          <p:spTgt spid="158"/>
                                        </p:tgtEl>
                                        <p:attrNameLst>
                                          <p:attrName>ppt_x</p:attrName>
                                        </p:attrNameLst>
                                      </p:cBhvr>
                                      <p:tavLst>
                                        <p:tav tm="0">
                                          <p:val>
                                            <p:strVal val="#ppt_x"/>
                                          </p:val>
                                        </p:tav>
                                        <p:tav tm="100000">
                                          <p:val>
                                            <p:strVal val="#ppt_x"/>
                                          </p:val>
                                        </p:tav>
                                      </p:tavLst>
                                    </p:anim>
                                    <p:anim calcmode="lin" valueType="num">
                                      <p:cBhvr>
                                        <p:cTn id="236" dur="1000" fill="hold"/>
                                        <p:tgtEl>
                                          <p:spTgt spid="158"/>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159"/>
                                        </p:tgtEl>
                                        <p:attrNameLst>
                                          <p:attrName>style.visibility</p:attrName>
                                        </p:attrNameLst>
                                      </p:cBhvr>
                                      <p:to>
                                        <p:strVal val="visible"/>
                                      </p:to>
                                    </p:set>
                                    <p:animEffect transition="in" filter="fade">
                                      <p:cBhvr>
                                        <p:cTn id="239" dur="1000"/>
                                        <p:tgtEl>
                                          <p:spTgt spid="159"/>
                                        </p:tgtEl>
                                      </p:cBhvr>
                                    </p:animEffect>
                                    <p:anim calcmode="lin" valueType="num">
                                      <p:cBhvr>
                                        <p:cTn id="240" dur="1000" fill="hold"/>
                                        <p:tgtEl>
                                          <p:spTgt spid="159"/>
                                        </p:tgtEl>
                                        <p:attrNameLst>
                                          <p:attrName>ppt_x</p:attrName>
                                        </p:attrNameLst>
                                      </p:cBhvr>
                                      <p:tavLst>
                                        <p:tav tm="0">
                                          <p:val>
                                            <p:strVal val="#ppt_x"/>
                                          </p:val>
                                        </p:tav>
                                        <p:tav tm="100000">
                                          <p:val>
                                            <p:strVal val="#ppt_x"/>
                                          </p:val>
                                        </p:tav>
                                      </p:tavLst>
                                    </p:anim>
                                    <p:anim calcmode="lin" valueType="num">
                                      <p:cBhvr>
                                        <p:cTn id="241" dur="1000" fill="hold"/>
                                        <p:tgtEl>
                                          <p:spTgt spid="159"/>
                                        </p:tgtEl>
                                        <p:attrNameLst>
                                          <p:attrName>ppt_y</p:attrName>
                                        </p:attrNameLst>
                                      </p:cBhvr>
                                      <p:tavLst>
                                        <p:tav tm="0">
                                          <p:val>
                                            <p:strVal val="#ppt_y+.1"/>
                                          </p:val>
                                        </p:tav>
                                        <p:tav tm="100000">
                                          <p:val>
                                            <p:strVal val="#ppt_y"/>
                                          </p:val>
                                        </p:tav>
                                      </p:tavLst>
                                    </p:anim>
                                  </p:childTnLst>
                                </p:cTn>
                              </p:par>
                              <p:par>
                                <p:cTn id="242" presetID="42" presetClass="entr" presetSubtype="0" fill="hold" grpId="0" nodeType="withEffect">
                                  <p:stCondLst>
                                    <p:cond delay="0"/>
                                  </p:stCondLst>
                                  <p:childTnLst>
                                    <p:set>
                                      <p:cBhvr>
                                        <p:cTn id="243" dur="1" fill="hold">
                                          <p:stCondLst>
                                            <p:cond delay="0"/>
                                          </p:stCondLst>
                                        </p:cTn>
                                        <p:tgtEl>
                                          <p:spTgt spid="160"/>
                                        </p:tgtEl>
                                        <p:attrNameLst>
                                          <p:attrName>style.visibility</p:attrName>
                                        </p:attrNameLst>
                                      </p:cBhvr>
                                      <p:to>
                                        <p:strVal val="visible"/>
                                      </p:to>
                                    </p:set>
                                    <p:animEffect transition="in" filter="fade">
                                      <p:cBhvr>
                                        <p:cTn id="244" dur="1000"/>
                                        <p:tgtEl>
                                          <p:spTgt spid="160"/>
                                        </p:tgtEl>
                                      </p:cBhvr>
                                    </p:animEffect>
                                    <p:anim calcmode="lin" valueType="num">
                                      <p:cBhvr>
                                        <p:cTn id="245" dur="1000" fill="hold"/>
                                        <p:tgtEl>
                                          <p:spTgt spid="160"/>
                                        </p:tgtEl>
                                        <p:attrNameLst>
                                          <p:attrName>ppt_x</p:attrName>
                                        </p:attrNameLst>
                                      </p:cBhvr>
                                      <p:tavLst>
                                        <p:tav tm="0">
                                          <p:val>
                                            <p:strVal val="#ppt_x"/>
                                          </p:val>
                                        </p:tav>
                                        <p:tav tm="100000">
                                          <p:val>
                                            <p:strVal val="#ppt_x"/>
                                          </p:val>
                                        </p:tav>
                                      </p:tavLst>
                                    </p:anim>
                                    <p:anim calcmode="lin" valueType="num">
                                      <p:cBhvr>
                                        <p:cTn id="246" dur="1000" fill="hold"/>
                                        <p:tgtEl>
                                          <p:spTgt spid="160"/>
                                        </p:tgtEl>
                                        <p:attrNameLst>
                                          <p:attrName>ppt_y</p:attrName>
                                        </p:attrNameLst>
                                      </p:cBhvr>
                                      <p:tavLst>
                                        <p:tav tm="0">
                                          <p:val>
                                            <p:strVal val="#ppt_y+.1"/>
                                          </p:val>
                                        </p:tav>
                                        <p:tav tm="100000">
                                          <p:val>
                                            <p:strVal val="#ppt_y"/>
                                          </p:val>
                                        </p:tav>
                                      </p:tavLst>
                                    </p:anim>
                                  </p:childTnLst>
                                </p:cTn>
                              </p:par>
                              <p:par>
                                <p:cTn id="247" presetID="42" presetClass="entr" presetSubtype="0" fill="hold" grpId="0" nodeType="withEffect">
                                  <p:stCondLst>
                                    <p:cond delay="0"/>
                                  </p:stCondLst>
                                  <p:childTnLst>
                                    <p:set>
                                      <p:cBhvr>
                                        <p:cTn id="248" dur="1" fill="hold">
                                          <p:stCondLst>
                                            <p:cond delay="0"/>
                                          </p:stCondLst>
                                        </p:cTn>
                                        <p:tgtEl>
                                          <p:spTgt spid="161"/>
                                        </p:tgtEl>
                                        <p:attrNameLst>
                                          <p:attrName>style.visibility</p:attrName>
                                        </p:attrNameLst>
                                      </p:cBhvr>
                                      <p:to>
                                        <p:strVal val="visible"/>
                                      </p:to>
                                    </p:set>
                                    <p:animEffect transition="in" filter="fade">
                                      <p:cBhvr>
                                        <p:cTn id="249" dur="1000"/>
                                        <p:tgtEl>
                                          <p:spTgt spid="161"/>
                                        </p:tgtEl>
                                      </p:cBhvr>
                                    </p:animEffect>
                                    <p:anim calcmode="lin" valueType="num">
                                      <p:cBhvr>
                                        <p:cTn id="250" dur="1000" fill="hold"/>
                                        <p:tgtEl>
                                          <p:spTgt spid="161"/>
                                        </p:tgtEl>
                                        <p:attrNameLst>
                                          <p:attrName>ppt_x</p:attrName>
                                        </p:attrNameLst>
                                      </p:cBhvr>
                                      <p:tavLst>
                                        <p:tav tm="0">
                                          <p:val>
                                            <p:strVal val="#ppt_x"/>
                                          </p:val>
                                        </p:tav>
                                        <p:tav tm="100000">
                                          <p:val>
                                            <p:strVal val="#ppt_x"/>
                                          </p:val>
                                        </p:tav>
                                      </p:tavLst>
                                    </p:anim>
                                    <p:anim calcmode="lin" valueType="num">
                                      <p:cBhvr>
                                        <p:cTn id="251" dur="1000" fill="hold"/>
                                        <p:tgtEl>
                                          <p:spTgt spid="161"/>
                                        </p:tgtEl>
                                        <p:attrNameLst>
                                          <p:attrName>ppt_y</p:attrName>
                                        </p:attrNameLst>
                                      </p:cBhvr>
                                      <p:tavLst>
                                        <p:tav tm="0">
                                          <p:val>
                                            <p:strVal val="#ppt_y+.1"/>
                                          </p:val>
                                        </p:tav>
                                        <p:tav tm="100000">
                                          <p:val>
                                            <p:strVal val="#ppt_y"/>
                                          </p:val>
                                        </p:tav>
                                      </p:tavLst>
                                    </p:anim>
                                  </p:childTnLst>
                                </p:cTn>
                              </p:par>
                              <p:par>
                                <p:cTn id="252" presetID="42" presetClass="entr" presetSubtype="0" fill="hold" grpId="0" nodeType="withEffect">
                                  <p:stCondLst>
                                    <p:cond delay="0"/>
                                  </p:stCondLst>
                                  <p:childTnLst>
                                    <p:set>
                                      <p:cBhvr>
                                        <p:cTn id="253" dur="1" fill="hold">
                                          <p:stCondLst>
                                            <p:cond delay="0"/>
                                          </p:stCondLst>
                                        </p:cTn>
                                        <p:tgtEl>
                                          <p:spTgt spid="162"/>
                                        </p:tgtEl>
                                        <p:attrNameLst>
                                          <p:attrName>style.visibility</p:attrName>
                                        </p:attrNameLst>
                                      </p:cBhvr>
                                      <p:to>
                                        <p:strVal val="visible"/>
                                      </p:to>
                                    </p:set>
                                    <p:animEffect transition="in" filter="fade">
                                      <p:cBhvr>
                                        <p:cTn id="254" dur="1000"/>
                                        <p:tgtEl>
                                          <p:spTgt spid="162"/>
                                        </p:tgtEl>
                                      </p:cBhvr>
                                    </p:animEffect>
                                    <p:anim calcmode="lin" valueType="num">
                                      <p:cBhvr>
                                        <p:cTn id="255" dur="1000" fill="hold"/>
                                        <p:tgtEl>
                                          <p:spTgt spid="162"/>
                                        </p:tgtEl>
                                        <p:attrNameLst>
                                          <p:attrName>ppt_x</p:attrName>
                                        </p:attrNameLst>
                                      </p:cBhvr>
                                      <p:tavLst>
                                        <p:tav tm="0">
                                          <p:val>
                                            <p:strVal val="#ppt_x"/>
                                          </p:val>
                                        </p:tav>
                                        <p:tav tm="100000">
                                          <p:val>
                                            <p:strVal val="#ppt_x"/>
                                          </p:val>
                                        </p:tav>
                                      </p:tavLst>
                                    </p:anim>
                                    <p:anim calcmode="lin" valueType="num">
                                      <p:cBhvr>
                                        <p:cTn id="256" dur="1000" fill="hold"/>
                                        <p:tgtEl>
                                          <p:spTgt spid="162"/>
                                        </p:tgtEl>
                                        <p:attrNameLst>
                                          <p:attrName>ppt_y</p:attrName>
                                        </p:attrNameLst>
                                      </p:cBhvr>
                                      <p:tavLst>
                                        <p:tav tm="0">
                                          <p:val>
                                            <p:strVal val="#ppt_y+.1"/>
                                          </p:val>
                                        </p:tav>
                                        <p:tav tm="100000">
                                          <p:val>
                                            <p:strVal val="#ppt_y"/>
                                          </p:val>
                                        </p:tav>
                                      </p:tavLst>
                                    </p:anim>
                                  </p:childTnLst>
                                </p:cTn>
                              </p:par>
                              <p:par>
                                <p:cTn id="257" presetID="42" presetClass="entr" presetSubtype="0" fill="hold" grpId="0" nodeType="withEffect">
                                  <p:stCondLst>
                                    <p:cond delay="0"/>
                                  </p:stCondLst>
                                  <p:childTnLst>
                                    <p:set>
                                      <p:cBhvr>
                                        <p:cTn id="258" dur="1" fill="hold">
                                          <p:stCondLst>
                                            <p:cond delay="0"/>
                                          </p:stCondLst>
                                        </p:cTn>
                                        <p:tgtEl>
                                          <p:spTgt spid="163"/>
                                        </p:tgtEl>
                                        <p:attrNameLst>
                                          <p:attrName>style.visibility</p:attrName>
                                        </p:attrNameLst>
                                      </p:cBhvr>
                                      <p:to>
                                        <p:strVal val="visible"/>
                                      </p:to>
                                    </p:set>
                                    <p:animEffect transition="in" filter="fade">
                                      <p:cBhvr>
                                        <p:cTn id="259" dur="1000"/>
                                        <p:tgtEl>
                                          <p:spTgt spid="163"/>
                                        </p:tgtEl>
                                      </p:cBhvr>
                                    </p:animEffect>
                                    <p:anim calcmode="lin" valueType="num">
                                      <p:cBhvr>
                                        <p:cTn id="260" dur="1000" fill="hold"/>
                                        <p:tgtEl>
                                          <p:spTgt spid="163"/>
                                        </p:tgtEl>
                                        <p:attrNameLst>
                                          <p:attrName>ppt_x</p:attrName>
                                        </p:attrNameLst>
                                      </p:cBhvr>
                                      <p:tavLst>
                                        <p:tav tm="0">
                                          <p:val>
                                            <p:strVal val="#ppt_x"/>
                                          </p:val>
                                        </p:tav>
                                        <p:tav tm="100000">
                                          <p:val>
                                            <p:strVal val="#ppt_x"/>
                                          </p:val>
                                        </p:tav>
                                      </p:tavLst>
                                    </p:anim>
                                    <p:anim calcmode="lin" valueType="num">
                                      <p:cBhvr>
                                        <p:cTn id="261" dur="1000" fill="hold"/>
                                        <p:tgtEl>
                                          <p:spTgt spid="163"/>
                                        </p:tgtEl>
                                        <p:attrNameLst>
                                          <p:attrName>ppt_y</p:attrName>
                                        </p:attrNameLst>
                                      </p:cBhvr>
                                      <p:tavLst>
                                        <p:tav tm="0">
                                          <p:val>
                                            <p:strVal val="#ppt_y+.1"/>
                                          </p:val>
                                        </p:tav>
                                        <p:tav tm="100000">
                                          <p:val>
                                            <p:strVal val="#ppt_y"/>
                                          </p:val>
                                        </p:tav>
                                      </p:tavLst>
                                    </p:anim>
                                  </p:childTnLst>
                                </p:cTn>
                              </p:par>
                              <p:par>
                                <p:cTn id="262" presetID="42" presetClass="entr" presetSubtype="0" fill="hold" grpId="0" nodeType="withEffect">
                                  <p:stCondLst>
                                    <p:cond delay="0"/>
                                  </p:stCondLst>
                                  <p:childTnLst>
                                    <p:set>
                                      <p:cBhvr>
                                        <p:cTn id="263" dur="1" fill="hold">
                                          <p:stCondLst>
                                            <p:cond delay="0"/>
                                          </p:stCondLst>
                                        </p:cTn>
                                        <p:tgtEl>
                                          <p:spTgt spid="164"/>
                                        </p:tgtEl>
                                        <p:attrNameLst>
                                          <p:attrName>style.visibility</p:attrName>
                                        </p:attrNameLst>
                                      </p:cBhvr>
                                      <p:to>
                                        <p:strVal val="visible"/>
                                      </p:to>
                                    </p:set>
                                    <p:animEffect transition="in" filter="fade">
                                      <p:cBhvr>
                                        <p:cTn id="264" dur="1000"/>
                                        <p:tgtEl>
                                          <p:spTgt spid="164"/>
                                        </p:tgtEl>
                                      </p:cBhvr>
                                    </p:animEffect>
                                    <p:anim calcmode="lin" valueType="num">
                                      <p:cBhvr>
                                        <p:cTn id="265" dur="1000" fill="hold"/>
                                        <p:tgtEl>
                                          <p:spTgt spid="164"/>
                                        </p:tgtEl>
                                        <p:attrNameLst>
                                          <p:attrName>ppt_x</p:attrName>
                                        </p:attrNameLst>
                                      </p:cBhvr>
                                      <p:tavLst>
                                        <p:tav tm="0">
                                          <p:val>
                                            <p:strVal val="#ppt_x"/>
                                          </p:val>
                                        </p:tav>
                                        <p:tav tm="100000">
                                          <p:val>
                                            <p:strVal val="#ppt_x"/>
                                          </p:val>
                                        </p:tav>
                                      </p:tavLst>
                                    </p:anim>
                                    <p:anim calcmode="lin" valueType="num">
                                      <p:cBhvr>
                                        <p:cTn id="266" dur="1000" fill="hold"/>
                                        <p:tgtEl>
                                          <p:spTgt spid="164"/>
                                        </p:tgtEl>
                                        <p:attrNameLst>
                                          <p:attrName>ppt_y</p:attrName>
                                        </p:attrNameLst>
                                      </p:cBhvr>
                                      <p:tavLst>
                                        <p:tav tm="0">
                                          <p:val>
                                            <p:strVal val="#ppt_y+.1"/>
                                          </p:val>
                                        </p:tav>
                                        <p:tav tm="100000">
                                          <p:val>
                                            <p:strVal val="#ppt_y"/>
                                          </p:val>
                                        </p:tav>
                                      </p:tavLst>
                                    </p:anim>
                                  </p:childTnLst>
                                </p:cTn>
                              </p:par>
                              <p:par>
                                <p:cTn id="267" presetID="42" presetClass="entr" presetSubtype="0" fill="hold" grpId="0" nodeType="withEffect">
                                  <p:stCondLst>
                                    <p:cond delay="0"/>
                                  </p:stCondLst>
                                  <p:childTnLst>
                                    <p:set>
                                      <p:cBhvr>
                                        <p:cTn id="268" dur="1" fill="hold">
                                          <p:stCondLst>
                                            <p:cond delay="0"/>
                                          </p:stCondLst>
                                        </p:cTn>
                                        <p:tgtEl>
                                          <p:spTgt spid="165"/>
                                        </p:tgtEl>
                                        <p:attrNameLst>
                                          <p:attrName>style.visibility</p:attrName>
                                        </p:attrNameLst>
                                      </p:cBhvr>
                                      <p:to>
                                        <p:strVal val="visible"/>
                                      </p:to>
                                    </p:set>
                                    <p:animEffect transition="in" filter="fade">
                                      <p:cBhvr>
                                        <p:cTn id="269" dur="1000"/>
                                        <p:tgtEl>
                                          <p:spTgt spid="165"/>
                                        </p:tgtEl>
                                      </p:cBhvr>
                                    </p:animEffect>
                                    <p:anim calcmode="lin" valueType="num">
                                      <p:cBhvr>
                                        <p:cTn id="270" dur="1000" fill="hold"/>
                                        <p:tgtEl>
                                          <p:spTgt spid="165"/>
                                        </p:tgtEl>
                                        <p:attrNameLst>
                                          <p:attrName>ppt_x</p:attrName>
                                        </p:attrNameLst>
                                      </p:cBhvr>
                                      <p:tavLst>
                                        <p:tav tm="0">
                                          <p:val>
                                            <p:strVal val="#ppt_x"/>
                                          </p:val>
                                        </p:tav>
                                        <p:tav tm="100000">
                                          <p:val>
                                            <p:strVal val="#ppt_x"/>
                                          </p:val>
                                        </p:tav>
                                      </p:tavLst>
                                    </p:anim>
                                    <p:anim calcmode="lin" valueType="num">
                                      <p:cBhvr>
                                        <p:cTn id="271" dur="1000" fill="hold"/>
                                        <p:tgtEl>
                                          <p:spTgt spid="165"/>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166"/>
                                        </p:tgtEl>
                                        <p:attrNameLst>
                                          <p:attrName>style.visibility</p:attrName>
                                        </p:attrNameLst>
                                      </p:cBhvr>
                                      <p:to>
                                        <p:strVal val="visible"/>
                                      </p:to>
                                    </p:set>
                                    <p:animEffect transition="in" filter="fade">
                                      <p:cBhvr>
                                        <p:cTn id="274" dur="1000"/>
                                        <p:tgtEl>
                                          <p:spTgt spid="166"/>
                                        </p:tgtEl>
                                      </p:cBhvr>
                                    </p:animEffect>
                                    <p:anim calcmode="lin" valueType="num">
                                      <p:cBhvr>
                                        <p:cTn id="275" dur="1000" fill="hold"/>
                                        <p:tgtEl>
                                          <p:spTgt spid="166"/>
                                        </p:tgtEl>
                                        <p:attrNameLst>
                                          <p:attrName>ppt_x</p:attrName>
                                        </p:attrNameLst>
                                      </p:cBhvr>
                                      <p:tavLst>
                                        <p:tav tm="0">
                                          <p:val>
                                            <p:strVal val="#ppt_x"/>
                                          </p:val>
                                        </p:tav>
                                        <p:tav tm="100000">
                                          <p:val>
                                            <p:strVal val="#ppt_x"/>
                                          </p:val>
                                        </p:tav>
                                      </p:tavLst>
                                    </p:anim>
                                    <p:anim calcmode="lin" valueType="num">
                                      <p:cBhvr>
                                        <p:cTn id="276" dur="1000" fill="hold"/>
                                        <p:tgtEl>
                                          <p:spTgt spid="166"/>
                                        </p:tgtEl>
                                        <p:attrNameLst>
                                          <p:attrName>ppt_y</p:attrName>
                                        </p:attrNameLst>
                                      </p:cBhvr>
                                      <p:tavLst>
                                        <p:tav tm="0">
                                          <p:val>
                                            <p:strVal val="#ppt_y+.1"/>
                                          </p:val>
                                        </p:tav>
                                        <p:tav tm="100000">
                                          <p:val>
                                            <p:strVal val="#ppt_y"/>
                                          </p:val>
                                        </p:tav>
                                      </p:tavLst>
                                    </p:anim>
                                  </p:childTnLst>
                                </p:cTn>
                              </p:par>
                              <p:par>
                                <p:cTn id="277" presetID="42" presetClass="entr" presetSubtype="0" fill="hold" grpId="0" nodeType="withEffect">
                                  <p:stCondLst>
                                    <p:cond delay="0"/>
                                  </p:stCondLst>
                                  <p:childTnLst>
                                    <p:set>
                                      <p:cBhvr>
                                        <p:cTn id="278" dur="1" fill="hold">
                                          <p:stCondLst>
                                            <p:cond delay="0"/>
                                          </p:stCondLst>
                                        </p:cTn>
                                        <p:tgtEl>
                                          <p:spTgt spid="167"/>
                                        </p:tgtEl>
                                        <p:attrNameLst>
                                          <p:attrName>style.visibility</p:attrName>
                                        </p:attrNameLst>
                                      </p:cBhvr>
                                      <p:to>
                                        <p:strVal val="visible"/>
                                      </p:to>
                                    </p:set>
                                    <p:animEffect transition="in" filter="fade">
                                      <p:cBhvr>
                                        <p:cTn id="279" dur="1000"/>
                                        <p:tgtEl>
                                          <p:spTgt spid="167"/>
                                        </p:tgtEl>
                                      </p:cBhvr>
                                    </p:animEffect>
                                    <p:anim calcmode="lin" valueType="num">
                                      <p:cBhvr>
                                        <p:cTn id="280" dur="1000" fill="hold"/>
                                        <p:tgtEl>
                                          <p:spTgt spid="167"/>
                                        </p:tgtEl>
                                        <p:attrNameLst>
                                          <p:attrName>ppt_x</p:attrName>
                                        </p:attrNameLst>
                                      </p:cBhvr>
                                      <p:tavLst>
                                        <p:tav tm="0">
                                          <p:val>
                                            <p:strVal val="#ppt_x"/>
                                          </p:val>
                                        </p:tav>
                                        <p:tav tm="100000">
                                          <p:val>
                                            <p:strVal val="#ppt_x"/>
                                          </p:val>
                                        </p:tav>
                                      </p:tavLst>
                                    </p:anim>
                                    <p:anim calcmode="lin" valueType="num">
                                      <p:cBhvr>
                                        <p:cTn id="281" dur="1000" fill="hold"/>
                                        <p:tgtEl>
                                          <p:spTgt spid="167"/>
                                        </p:tgtEl>
                                        <p:attrNameLst>
                                          <p:attrName>ppt_y</p:attrName>
                                        </p:attrNameLst>
                                      </p:cBhvr>
                                      <p:tavLst>
                                        <p:tav tm="0">
                                          <p:val>
                                            <p:strVal val="#ppt_y+.1"/>
                                          </p:val>
                                        </p:tav>
                                        <p:tav tm="100000">
                                          <p:val>
                                            <p:strVal val="#ppt_y"/>
                                          </p:val>
                                        </p:tav>
                                      </p:tavLst>
                                    </p:anim>
                                  </p:childTnLst>
                                </p:cTn>
                              </p:par>
                              <p:par>
                                <p:cTn id="282" presetID="42" presetClass="entr" presetSubtype="0" fill="hold" grpId="0" nodeType="withEffect">
                                  <p:stCondLst>
                                    <p:cond delay="0"/>
                                  </p:stCondLst>
                                  <p:childTnLst>
                                    <p:set>
                                      <p:cBhvr>
                                        <p:cTn id="283" dur="1" fill="hold">
                                          <p:stCondLst>
                                            <p:cond delay="0"/>
                                          </p:stCondLst>
                                        </p:cTn>
                                        <p:tgtEl>
                                          <p:spTgt spid="168"/>
                                        </p:tgtEl>
                                        <p:attrNameLst>
                                          <p:attrName>style.visibility</p:attrName>
                                        </p:attrNameLst>
                                      </p:cBhvr>
                                      <p:to>
                                        <p:strVal val="visible"/>
                                      </p:to>
                                    </p:set>
                                    <p:animEffect transition="in" filter="fade">
                                      <p:cBhvr>
                                        <p:cTn id="284" dur="1000"/>
                                        <p:tgtEl>
                                          <p:spTgt spid="168"/>
                                        </p:tgtEl>
                                      </p:cBhvr>
                                    </p:animEffect>
                                    <p:anim calcmode="lin" valueType="num">
                                      <p:cBhvr>
                                        <p:cTn id="285" dur="1000" fill="hold"/>
                                        <p:tgtEl>
                                          <p:spTgt spid="168"/>
                                        </p:tgtEl>
                                        <p:attrNameLst>
                                          <p:attrName>ppt_x</p:attrName>
                                        </p:attrNameLst>
                                      </p:cBhvr>
                                      <p:tavLst>
                                        <p:tav tm="0">
                                          <p:val>
                                            <p:strVal val="#ppt_x"/>
                                          </p:val>
                                        </p:tav>
                                        <p:tav tm="100000">
                                          <p:val>
                                            <p:strVal val="#ppt_x"/>
                                          </p:val>
                                        </p:tav>
                                      </p:tavLst>
                                    </p:anim>
                                    <p:anim calcmode="lin" valueType="num">
                                      <p:cBhvr>
                                        <p:cTn id="286" dur="1000" fill="hold"/>
                                        <p:tgtEl>
                                          <p:spTgt spid="168"/>
                                        </p:tgtEl>
                                        <p:attrNameLst>
                                          <p:attrName>ppt_y</p:attrName>
                                        </p:attrNameLst>
                                      </p:cBhvr>
                                      <p:tavLst>
                                        <p:tav tm="0">
                                          <p:val>
                                            <p:strVal val="#ppt_y+.1"/>
                                          </p:val>
                                        </p:tav>
                                        <p:tav tm="100000">
                                          <p:val>
                                            <p:strVal val="#ppt_y"/>
                                          </p:val>
                                        </p:tav>
                                      </p:tavLst>
                                    </p:anim>
                                  </p:childTnLst>
                                </p:cTn>
                              </p:par>
                              <p:par>
                                <p:cTn id="287" presetID="42" presetClass="entr" presetSubtype="0" fill="hold" grpId="0" nodeType="withEffect">
                                  <p:stCondLst>
                                    <p:cond delay="0"/>
                                  </p:stCondLst>
                                  <p:childTnLst>
                                    <p:set>
                                      <p:cBhvr>
                                        <p:cTn id="288" dur="1" fill="hold">
                                          <p:stCondLst>
                                            <p:cond delay="0"/>
                                          </p:stCondLst>
                                        </p:cTn>
                                        <p:tgtEl>
                                          <p:spTgt spid="169"/>
                                        </p:tgtEl>
                                        <p:attrNameLst>
                                          <p:attrName>style.visibility</p:attrName>
                                        </p:attrNameLst>
                                      </p:cBhvr>
                                      <p:to>
                                        <p:strVal val="visible"/>
                                      </p:to>
                                    </p:set>
                                    <p:animEffect transition="in" filter="fade">
                                      <p:cBhvr>
                                        <p:cTn id="289" dur="1000"/>
                                        <p:tgtEl>
                                          <p:spTgt spid="169"/>
                                        </p:tgtEl>
                                      </p:cBhvr>
                                    </p:animEffect>
                                    <p:anim calcmode="lin" valueType="num">
                                      <p:cBhvr>
                                        <p:cTn id="290" dur="1000" fill="hold"/>
                                        <p:tgtEl>
                                          <p:spTgt spid="169"/>
                                        </p:tgtEl>
                                        <p:attrNameLst>
                                          <p:attrName>ppt_x</p:attrName>
                                        </p:attrNameLst>
                                      </p:cBhvr>
                                      <p:tavLst>
                                        <p:tav tm="0">
                                          <p:val>
                                            <p:strVal val="#ppt_x"/>
                                          </p:val>
                                        </p:tav>
                                        <p:tav tm="100000">
                                          <p:val>
                                            <p:strVal val="#ppt_x"/>
                                          </p:val>
                                        </p:tav>
                                      </p:tavLst>
                                    </p:anim>
                                    <p:anim calcmode="lin" valueType="num">
                                      <p:cBhvr>
                                        <p:cTn id="291" dur="1000" fill="hold"/>
                                        <p:tgtEl>
                                          <p:spTgt spid="169"/>
                                        </p:tgtEl>
                                        <p:attrNameLst>
                                          <p:attrName>ppt_y</p:attrName>
                                        </p:attrNameLst>
                                      </p:cBhvr>
                                      <p:tavLst>
                                        <p:tav tm="0">
                                          <p:val>
                                            <p:strVal val="#ppt_y+.1"/>
                                          </p:val>
                                        </p:tav>
                                        <p:tav tm="100000">
                                          <p:val>
                                            <p:strVal val="#ppt_y"/>
                                          </p:val>
                                        </p:tav>
                                      </p:tavLst>
                                    </p:anim>
                                  </p:childTnLst>
                                </p:cTn>
                              </p:par>
                              <p:par>
                                <p:cTn id="292" presetID="42" presetClass="entr" presetSubtype="0" fill="hold" grpId="0" nodeType="withEffect">
                                  <p:stCondLst>
                                    <p:cond delay="0"/>
                                  </p:stCondLst>
                                  <p:childTnLst>
                                    <p:set>
                                      <p:cBhvr>
                                        <p:cTn id="293" dur="1" fill="hold">
                                          <p:stCondLst>
                                            <p:cond delay="0"/>
                                          </p:stCondLst>
                                        </p:cTn>
                                        <p:tgtEl>
                                          <p:spTgt spid="170"/>
                                        </p:tgtEl>
                                        <p:attrNameLst>
                                          <p:attrName>style.visibility</p:attrName>
                                        </p:attrNameLst>
                                      </p:cBhvr>
                                      <p:to>
                                        <p:strVal val="visible"/>
                                      </p:to>
                                    </p:set>
                                    <p:animEffect transition="in" filter="fade">
                                      <p:cBhvr>
                                        <p:cTn id="294" dur="1000"/>
                                        <p:tgtEl>
                                          <p:spTgt spid="170"/>
                                        </p:tgtEl>
                                      </p:cBhvr>
                                    </p:animEffect>
                                    <p:anim calcmode="lin" valueType="num">
                                      <p:cBhvr>
                                        <p:cTn id="295" dur="1000" fill="hold"/>
                                        <p:tgtEl>
                                          <p:spTgt spid="170"/>
                                        </p:tgtEl>
                                        <p:attrNameLst>
                                          <p:attrName>ppt_x</p:attrName>
                                        </p:attrNameLst>
                                      </p:cBhvr>
                                      <p:tavLst>
                                        <p:tav tm="0">
                                          <p:val>
                                            <p:strVal val="#ppt_x"/>
                                          </p:val>
                                        </p:tav>
                                        <p:tav tm="100000">
                                          <p:val>
                                            <p:strVal val="#ppt_x"/>
                                          </p:val>
                                        </p:tav>
                                      </p:tavLst>
                                    </p:anim>
                                    <p:anim calcmode="lin" valueType="num">
                                      <p:cBhvr>
                                        <p:cTn id="296" dur="1000" fill="hold"/>
                                        <p:tgtEl>
                                          <p:spTgt spid="170"/>
                                        </p:tgtEl>
                                        <p:attrNameLst>
                                          <p:attrName>ppt_y</p:attrName>
                                        </p:attrNameLst>
                                      </p:cBhvr>
                                      <p:tavLst>
                                        <p:tav tm="0">
                                          <p:val>
                                            <p:strVal val="#ppt_y+.1"/>
                                          </p:val>
                                        </p:tav>
                                        <p:tav tm="100000">
                                          <p:val>
                                            <p:strVal val="#ppt_y"/>
                                          </p:val>
                                        </p:tav>
                                      </p:tavLst>
                                    </p:anim>
                                  </p:childTnLst>
                                </p:cTn>
                              </p:par>
                              <p:par>
                                <p:cTn id="297" presetID="42" presetClass="entr" presetSubtype="0" fill="hold" grpId="0" nodeType="withEffect">
                                  <p:stCondLst>
                                    <p:cond delay="0"/>
                                  </p:stCondLst>
                                  <p:childTnLst>
                                    <p:set>
                                      <p:cBhvr>
                                        <p:cTn id="298" dur="1" fill="hold">
                                          <p:stCondLst>
                                            <p:cond delay="0"/>
                                          </p:stCondLst>
                                        </p:cTn>
                                        <p:tgtEl>
                                          <p:spTgt spid="171"/>
                                        </p:tgtEl>
                                        <p:attrNameLst>
                                          <p:attrName>style.visibility</p:attrName>
                                        </p:attrNameLst>
                                      </p:cBhvr>
                                      <p:to>
                                        <p:strVal val="visible"/>
                                      </p:to>
                                    </p:set>
                                    <p:animEffect transition="in" filter="fade">
                                      <p:cBhvr>
                                        <p:cTn id="299" dur="1000"/>
                                        <p:tgtEl>
                                          <p:spTgt spid="171"/>
                                        </p:tgtEl>
                                      </p:cBhvr>
                                    </p:animEffect>
                                    <p:anim calcmode="lin" valueType="num">
                                      <p:cBhvr>
                                        <p:cTn id="300" dur="1000" fill="hold"/>
                                        <p:tgtEl>
                                          <p:spTgt spid="171"/>
                                        </p:tgtEl>
                                        <p:attrNameLst>
                                          <p:attrName>ppt_x</p:attrName>
                                        </p:attrNameLst>
                                      </p:cBhvr>
                                      <p:tavLst>
                                        <p:tav tm="0">
                                          <p:val>
                                            <p:strVal val="#ppt_x"/>
                                          </p:val>
                                        </p:tav>
                                        <p:tav tm="100000">
                                          <p:val>
                                            <p:strVal val="#ppt_x"/>
                                          </p:val>
                                        </p:tav>
                                      </p:tavLst>
                                    </p:anim>
                                    <p:anim calcmode="lin" valueType="num">
                                      <p:cBhvr>
                                        <p:cTn id="301" dur="1000" fill="hold"/>
                                        <p:tgtEl>
                                          <p:spTgt spid="171"/>
                                        </p:tgtEl>
                                        <p:attrNameLst>
                                          <p:attrName>ppt_y</p:attrName>
                                        </p:attrNameLst>
                                      </p:cBhvr>
                                      <p:tavLst>
                                        <p:tav tm="0">
                                          <p:val>
                                            <p:strVal val="#ppt_y+.1"/>
                                          </p:val>
                                        </p:tav>
                                        <p:tav tm="100000">
                                          <p:val>
                                            <p:strVal val="#ppt_y"/>
                                          </p:val>
                                        </p:tav>
                                      </p:tavLst>
                                    </p:anim>
                                  </p:childTnLst>
                                </p:cTn>
                              </p:par>
                              <p:par>
                                <p:cTn id="302" presetID="42" presetClass="entr" presetSubtype="0" fill="hold" grpId="0" nodeType="withEffect">
                                  <p:stCondLst>
                                    <p:cond delay="0"/>
                                  </p:stCondLst>
                                  <p:childTnLst>
                                    <p:set>
                                      <p:cBhvr>
                                        <p:cTn id="303" dur="1" fill="hold">
                                          <p:stCondLst>
                                            <p:cond delay="0"/>
                                          </p:stCondLst>
                                        </p:cTn>
                                        <p:tgtEl>
                                          <p:spTgt spid="172"/>
                                        </p:tgtEl>
                                        <p:attrNameLst>
                                          <p:attrName>style.visibility</p:attrName>
                                        </p:attrNameLst>
                                      </p:cBhvr>
                                      <p:to>
                                        <p:strVal val="visible"/>
                                      </p:to>
                                    </p:set>
                                    <p:animEffect transition="in" filter="fade">
                                      <p:cBhvr>
                                        <p:cTn id="304" dur="1000"/>
                                        <p:tgtEl>
                                          <p:spTgt spid="172"/>
                                        </p:tgtEl>
                                      </p:cBhvr>
                                    </p:animEffect>
                                    <p:anim calcmode="lin" valueType="num">
                                      <p:cBhvr>
                                        <p:cTn id="305" dur="1000" fill="hold"/>
                                        <p:tgtEl>
                                          <p:spTgt spid="172"/>
                                        </p:tgtEl>
                                        <p:attrNameLst>
                                          <p:attrName>ppt_x</p:attrName>
                                        </p:attrNameLst>
                                      </p:cBhvr>
                                      <p:tavLst>
                                        <p:tav tm="0">
                                          <p:val>
                                            <p:strVal val="#ppt_x"/>
                                          </p:val>
                                        </p:tav>
                                        <p:tav tm="100000">
                                          <p:val>
                                            <p:strVal val="#ppt_x"/>
                                          </p:val>
                                        </p:tav>
                                      </p:tavLst>
                                    </p:anim>
                                    <p:anim calcmode="lin" valueType="num">
                                      <p:cBhvr>
                                        <p:cTn id="306" dur="1000" fill="hold"/>
                                        <p:tgtEl>
                                          <p:spTgt spid="172"/>
                                        </p:tgtEl>
                                        <p:attrNameLst>
                                          <p:attrName>ppt_y</p:attrName>
                                        </p:attrNameLst>
                                      </p:cBhvr>
                                      <p:tavLst>
                                        <p:tav tm="0">
                                          <p:val>
                                            <p:strVal val="#ppt_y+.1"/>
                                          </p:val>
                                        </p:tav>
                                        <p:tav tm="100000">
                                          <p:val>
                                            <p:strVal val="#ppt_y"/>
                                          </p:val>
                                        </p:tav>
                                      </p:tavLst>
                                    </p:anim>
                                  </p:childTnLst>
                                </p:cTn>
                              </p:par>
                              <p:par>
                                <p:cTn id="307" presetID="42" presetClass="entr" presetSubtype="0" fill="hold" grpId="0" nodeType="withEffect">
                                  <p:stCondLst>
                                    <p:cond delay="0"/>
                                  </p:stCondLst>
                                  <p:childTnLst>
                                    <p:set>
                                      <p:cBhvr>
                                        <p:cTn id="308" dur="1" fill="hold">
                                          <p:stCondLst>
                                            <p:cond delay="0"/>
                                          </p:stCondLst>
                                        </p:cTn>
                                        <p:tgtEl>
                                          <p:spTgt spid="173"/>
                                        </p:tgtEl>
                                        <p:attrNameLst>
                                          <p:attrName>style.visibility</p:attrName>
                                        </p:attrNameLst>
                                      </p:cBhvr>
                                      <p:to>
                                        <p:strVal val="visible"/>
                                      </p:to>
                                    </p:set>
                                    <p:animEffect transition="in" filter="fade">
                                      <p:cBhvr>
                                        <p:cTn id="309" dur="1000"/>
                                        <p:tgtEl>
                                          <p:spTgt spid="173"/>
                                        </p:tgtEl>
                                      </p:cBhvr>
                                    </p:animEffect>
                                    <p:anim calcmode="lin" valueType="num">
                                      <p:cBhvr>
                                        <p:cTn id="310" dur="1000" fill="hold"/>
                                        <p:tgtEl>
                                          <p:spTgt spid="173"/>
                                        </p:tgtEl>
                                        <p:attrNameLst>
                                          <p:attrName>ppt_x</p:attrName>
                                        </p:attrNameLst>
                                      </p:cBhvr>
                                      <p:tavLst>
                                        <p:tav tm="0">
                                          <p:val>
                                            <p:strVal val="#ppt_x"/>
                                          </p:val>
                                        </p:tav>
                                        <p:tav tm="100000">
                                          <p:val>
                                            <p:strVal val="#ppt_x"/>
                                          </p:val>
                                        </p:tav>
                                      </p:tavLst>
                                    </p:anim>
                                    <p:anim calcmode="lin" valueType="num">
                                      <p:cBhvr>
                                        <p:cTn id="311" dur="1000" fill="hold"/>
                                        <p:tgtEl>
                                          <p:spTgt spid="173"/>
                                        </p:tgtEl>
                                        <p:attrNameLst>
                                          <p:attrName>ppt_y</p:attrName>
                                        </p:attrNameLst>
                                      </p:cBhvr>
                                      <p:tavLst>
                                        <p:tav tm="0">
                                          <p:val>
                                            <p:strVal val="#ppt_y+.1"/>
                                          </p:val>
                                        </p:tav>
                                        <p:tav tm="100000">
                                          <p:val>
                                            <p:strVal val="#ppt_y"/>
                                          </p:val>
                                        </p:tav>
                                      </p:tavLst>
                                    </p:anim>
                                  </p:childTnLst>
                                </p:cTn>
                              </p:par>
                              <p:par>
                                <p:cTn id="312" presetID="42" presetClass="entr" presetSubtype="0" fill="hold" grpId="0" nodeType="withEffect">
                                  <p:stCondLst>
                                    <p:cond delay="0"/>
                                  </p:stCondLst>
                                  <p:childTnLst>
                                    <p:set>
                                      <p:cBhvr>
                                        <p:cTn id="313" dur="1" fill="hold">
                                          <p:stCondLst>
                                            <p:cond delay="0"/>
                                          </p:stCondLst>
                                        </p:cTn>
                                        <p:tgtEl>
                                          <p:spTgt spid="174"/>
                                        </p:tgtEl>
                                        <p:attrNameLst>
                                          <p:attrName>style.visibility</p:attrName>
                                        </p:attrNameLst>
                                      </p:cBhvr>
                                      <p:to>
                                        <p:strVal val="visible"/>
                                      </p:to>
                                    </p:set>
                                    <p:animEffect transition="in" filter="fade">
                                      <p:cBhvr>
                                        <p:cTn id="314" dur="1000"/>
                                        <p:tgtEl>
                                          <p:spTgt spid="174"/>
                                        </p:tgtEl>
                                      </p:cBhvr>
                                    </p:animEffect>
                                    <p:anim calcmode="lin" valueType="num">
                                      <p:cBhvr>
                                        <p:cTn id="315" dur="1000" fill="hold"/>
                                        <p:tgtEl>
                                          <p:spTgt spid="174"/>
                                        </p:tgtEl>
                                        <p:attrNameLst>
                                          <p:attrName>ppt_x</p:attrName>
                                        </p:attrNameLst>
                                      </p:cBhvr>
                                      <p:tavLst>
                                        <p:tav tm="0">
                                          <p:val>
                                            <p:strVal val="#ppt_x"/>
                                          </p:val>
                                        </p:tav>
                                        <p:tav tm="100000">
                                          <p:val>
                                            <p:strVal val="#ppt_x"/>
                                          </p:val>
                                        </p:tav>
                                      </p:tavLst>
                                    </p:anim>
                                    <p:anim calcmode="lin" valueType="num">
                                      <p:cBhvr>
                                        <p:cTn id="316" dur="1000" fill="hold"/>
                                        <p:tgtEl>
                                          <p:spTgt spid="174"/>
                                        </p:tgtEl>
                                        <p:attrNameLst>
                                          <p:attrName>ppt_y</p:attrName>
                                        </p:attrNameLst>
                                      </p:cBhvr>
                                      <p:tavLst>
                                        <p:tav tm="0">
                                          <p:val>
                                            <p:strVal val="#ppt_y+.1"/>
                                          </p:val>
                                        </p:tav>
                                        <p:tav tm="100000">
                                          <p:val>
                                            <p:strVal val="#ppt_y"/>
                                          </p:val>
                                        </p:tav>
                                      </p:tavLst>
                                    </p:anim>
                                  </p:childTnLst>
                                </p:cTn>
                              </p:par>
                              <p:par>
                                <p:cTn id="317" presetID="42" presetClass="entr" presetSubtype="0" fill="hold" grpId="0" nodeType="withEffect">
                                  <p:stCondLst>
                                    <p:cond delay="0"/>
                                  </p:stCondLst>
                                  <p:childTnLst>
                                    <p:set>
                                      <p:cBhvr>
                                        <p:cTn id="318" dur="1" fill="hold">
                                          <p:stCondLst>
                                            <p:cond delay="0"/>
                                          </p:stCondLst>
                                        </p:cTn>
                                        <p:tgtEl>
                                          <p:spTgt spid="175"/>
                                        </p:tgtEl>
                                        <p:attrNameLst>
                                          <p:attrName>style.visibility</p:attrName>
                                        </p:attrNameLst>
                                      </p:cBhvr>
                                      <p:to>
                                        <p:strVal val="visible"/>
                                      </p:to>
                                    </p:set>
                                    <p:animEffect transition="in" filter="fade">
                                      <p:cBhvr>
                                        <p:cTn id="319" dur="1000"/>
                                        <p:tgtEl>
                                          <p:spTgt spid="175"/>
                                        </p:tgtEl>
                                      </p:cBhvr>
                                    </p:animEffect>
                                    <p:anim calcmode="lin" valueType="num">
                                      <p:cBhvr>
                                        <p:cTn id="320" dur="1000" fill="hold"/>
                                        <p:tgtEl>
                                          <p:spTgt spid="175"/>
                                        </p:tgtEl>
                                        <p:attrNameLst>
                                          <p:attrName>ppt_x</p:attrName>
                                        </p:attrNameLst>
                                      </p:cBhvr>
                                      <p:tavLst>
                                        <p:tav tm="0">
                                          <p:val>
                                            <p:strVal val="#ppt_x"/>
                                          </p:val>
                                        </p:tav>
                                        <p:tav tm="100000">
                                          <p:val>
                                            <p:strVal val="#ppt_x"/>
                                          </p:val>
                                        </p:tav>
                                      </p:tavLst>
                                    </p:anim>
                                    <p:anim calcmode="lin" valueType="num">
                                      <p:cBhvr>
                                        <p:cTn id="321" dur="1000" fill="hold"/>
                                        <p:tgtEl>
                                          <p:spTgt spid="175"/>
                                        </p:tgtEl>
                                        <p:attrNameLst>
                                          <p:attrName>ppt_y</p:attrName>
                                        </p:attrNameLst>
                                      </p:cBhvr>
                                      <p:tavLst>
                                        <p:tav tm="0">
                                          <p:val>
                                            <p:strVal val="#ppt_y+.1"/>
                                          </p:val>
                                        </p:tav>
                                        <p:tav tm="100000">
                                          <p:val>
                                            <p:strVal val="#ppt_y"/>
                                          </p:val>
                                        </p:tav>
                                      </p:tavLst>
                                    </p:anim>
                                  </p:childTnLst>
                                </p:cTn>
                              </p:par>
                              <p:par>
                                <p:cTn id="322" presetID="42" presetClass="entr" presetSubtype="0" fill="hold" grpId="0" nodeType="withEffect">
                                  <p:stCondLst>
                                    <p:cond delay="0"/>
                                  </p:stCondLst>
                                  <p:childTnLst>
                                    <p:set>
                                      <p:cBhvr>
                                        <p:cTn id="323" dur="1" fill="hold">
                                          <p:stCondLst>
                                            <p:cond delay="0"/>
                                          </p:stCondLst>
                                        </p:cTn>
                                        <p:tgtEl>
                                          <p:spTgt spid="176"/>
                                        </p:tgtEl>
                                        <p:attrNameLst>
                                          <p:attrName>style.visibility</p:attrName>
                                        </p:attrNameLst>
                                      </p:cBhvr>
                                      <p:to>
                                        <p:strVal val="visible"/>
                                      </p:to>
                                    </p:set>
                                    <p:animEffect transition="in" filter="fade">
                                      <p:cBhvr>
                                        <p:cTn id="324" dur="1000"/>
                                        <p:tgtEl>
                                          <p:spTgt spid="176"/>
                                        </p:tgtEl>
                                      </p:cBhvr>
                                    </p:animEffect>
                                    <p:anim calcmode="lin" valueType="num">
                                      <p:cBhvr>
                                        <p:cTn id="325" dur="1000" fill="hold"/>
                                        <p:tgtEl>
                                          <p:spTgt spid="176"/>
                                        </p:tgtEl>
                                        <p:attrNameLst>
                                          <p:attrName>ppt_x</p:attrName>
                                        </p:attrNameLst>
                                      </p:cBhvr>
                                      <p:tavLst>
                                        <p:tav tm="0">
                                          <p:val>
                                            <p:strVal val="#ppt_x"/>
                                          </p:val>
                                        </p:tav>
                                        <p:tav tm="100000">
                                          <p:val>
                                            <p:strVal val="#ppt_x"/>
                                          </p:val>
                                        </p:tav>
                                      </p:tavLst>
                                    </p:anim>
                                    <p:anim calcmode="lin" valueType="num">
                                      <p:cBhvr>
                                        <p:cTn id="326" dur="1000" fill="hold"/>
                                        <p:tgtEl>
                                          <p:spTgt spid="176"/>
                                        </p:tgtEl>
                                        <p:attrNameLst>
                                          <p:attrName>ppt_y</p:attrName>
                                        </p:attrNameLst>
                                      </p:cBhvr>
                                      <p:tavLst>
                                        <p:tav tm="0">
                                          <p:val>
                                            <p:strVal val="#ppt_y+.1"/>
                                          </p:val>
                                        </p:tav>
                                        <p:tav tm="100000">
                                          <p:val>
                                            <p:strVal val="#ppt_y"/>
                                          </p:val>
                                        </p:tav>
                                      </p:tavLst>
                                    </p:anim>
                                  </p:childTnLst>
                                </p:cTn>
                              </p:par>
                              <p:par>
                                <p:cTn id="327" presetID="42" presetClass="entr" presetSubtype="0" fill="hold" grpId="0" nodeType="withEffect">
                                  <p:stCondLst>
                                    <p:cond delay="0"/>
                                  </p:stCondLst>
                                  <p:childTnLst>
                                    <p:set>
                                      <p:cBhvr>
                                        <p:cTn id="328" dur="1" fill="hold">
                                          <p:stCondLst>
                                            <p:cond delay="0"/>
                                          </p:stCondLst>
                                        </p:cTn>
                                        <p:tgtEl>
                                          <p:spTgt spid="177"/>
                                        </p:tgtEl>
                                        <p:attrNameLst>
                                          <p:attrName>style.visibility</p:attrName>
                                        </p:attrNameLst>
                                      </p:cBhvr>
                                      <p:to>
                                        <p:strVal val="visible"/>
                                      </p:to>
                                    </p:set>
                                    <p:animEffect transition="in" filter="fade">
                                      <p:cBhvr>
                                        <p:cTn id="329" dur="1000"/>
                                        <p:tgtEl>
                                          <p:spTgt spid="177"/>
                                        </p:tgtEl>
                                      </p:cBhvr>
                                    </p:animEffect>
                                    <p:anim calcmode="lin" valueType="num">
                                      <p:cBhvr>
                                        <p:cTn id="330" dur="1000" fill="hold"/>
                                        <p:tgtEl>
                                          <p:spTgt spid="177"/>
                                        </p:tgtEl>
                                        <p:attrNameLst>
                                          <p:attrName>ppt_x</p:attrName>
                                        </p:attrNameLst>
                                      </p:cBhvr>
                                      <p:tavLst>
                                        <p:tav tm="0">
                                          <p:val>
                                            <p:strVal val="#ppt_x"/>
                                          </p:val>
                                        </p:tav>
                                        <p:tav tm="100000">
                                          <p:val>
                                            <p:strVal val="#ppt_x"/>
                                          </p:val>
                                        </p:tav>
                                      </p:tavLst>
                                    </p:anim>
                                    <p:anim calcmode="lin" valueType="num">
                                      <p:cBhvr>
                                        <p:cTn id="331" dur="1000" fill="hold"/>
                                        <p:tgtEl>
                                          <p:spTgt spid="177"/>
                                        </p:tgtEl>
                                        <p:attrNameLst>
                                          <p:attrName>ppt_y</p:attrName>
                                        </p:attrNameLst>
                                      </p:cBhvr>
                                      <p:tavLst>
                                        <p:tav tm="0">
                                          <p:val>
                                            <p:strVal val="#ppt_y+.1"/>
                                          </p:val>
                                        </p:tav>
                                        <p:tav tm="100000">
                                          <p:val>
                                            <p:strVal val="#ppt_y"/>
                                          </p:val>
                                        </p:tav>
                                      </p:tavLst>
                                    </p:anim>
                                  </p:childTnLst>
                                </p:cTn>
                              </p:par>
                              <p:par>
                                <p:cTn id="332" presetID="42" presetClass="entr" presetSubtype="0" fill="hold" grpId="0" nodeType="withEffect">
                                  <p:stCondLst>
                                    <p:cond delay="0"/>
                                  </p:stCondLst>
                                  <p:childTnLst>
                                    <p:set>
                                      <p:cBhvr>
                                        <p:cTn id="333" dur="1" fill="hold">
                                          <p:stCondLst>
                                            <p:cond delay="0"/>
                                          </p:stCondLst>
                                        </p:cTn>
                                        <p:tgtEl>
                                          <p:spTgt spid="178"/>
                                        </p:tgtEl>
                                        <p:attrNameLst>
                                          <p:attrName>style.visibility</p:attrName>
                                        </p:attrNameLst>
                                      </p:cBhvr>
                                      <p:to>
                                        <p:strVal val="visible"/>
                                      </p:to>
                                    </p:set>
                                    <p:animEffect transition="in" filter="fade">
                                      <p:cBhvr>
                                        <p:cTn id="334" dur="1000"/>
                                        <p:tgtEl>
                                          <p:spTgt spid="178"/>
                                        </p:tgtEl>
                                      </p:cBhvr>
                                    </p:animEffect>
                                    <p:anim calcmode="lin" valueType="num">
                                      <p:cBhvr>
                                        <p:cTn id="335" dur="1000" fill="hold"/>
                                        <p:tgtEl>
                                          <p:spTgt spid="178"/>
                                        </p:tgtEl>
                                        <p:attrNameLst>
                                          <p:attrName>ppt_x</p:attrName>
                                        </p:attrNameLst>
                                      </p:cBhvr>
                                      <p:tavLst>
                                        <p:tav tm="0">
                                          <p:val>
                                            <p:strVal val="#ppt_x"/>
                                          </p:val>
                                        </p:tav>
                                        <p:tav tm="100000">
                                          <p:val>
                                            <p:strVal val="#ppt_x"/>
                                          </p:val>
                                        </p:tav>
                                      </p:tavLst>
                                    </p:anim>
                                    <p:anim calcmode="lin" valueType="num">
                                      <p:cBhvr>
                                        <p:cTn id="336" dur="1000" fill="hold"/>
                                        <p:tgtEl>
                                          <p:spTgt spid="178"/>
                                        </p:tgtEl>
                                        <p:attrNameLst>
                                          <p:attrName>ppt_y</p:attrName>
                                        </p:attrNameLst>
                                      </p:cBhvr>
                                      <p:tavLst>
                                        <p:tav tm="0">
                                          <p:val>
                                            <p:strVal val="#ppt_y+.1"/>
                                          </p:val>
                                        </p:tav>
                                        <p:tav tm="100000">
                                          <p:val>
                                            <p:strVal val="#ppt_y"/>
                                          </p:val>
                                        </p:tav>
                                      </p:tavLst>
                                    </p:anim>
                                  </p:childTnLst>
                                </p:cTn>
                              </p:par>
                              <p:par>
                                <p:cTn id="337" presetID="42" presetClass="entr" presetSubtype="0" fill="hold" grpId="0" nodeType="withEffect">
                                  <p:stCondLst>
                                    <p:cond delay="0"/>
                                  </p:stCondLst>
                                  <p:childTnLst>
                                    <p:set>
                                      <p:cBhvr>
                                        <p:cTn id="338" dur="1" fill="hold">
                                          <p:stCondLst>
                                            <p:cond delay="0"/>
                                          </p:stCondLst>
                                        </p:cTn>
                                        <p:tgtEl>
                                          <p:spTgt spid="179"/>
                                        </p:tgtEl>
                                        <p:attrNameLst>
                                          <p:attrName>style.visibility</p:attrName>
                                        </p:attrNameLst>
                                      </p:cBhvr>
                                      <p:to>
                                        <p:strVal val="visible"/>
                                      </p:to>
                                    </p:set>
                                    <p:animEffect transition="in" filter="fade">
                                      <p:cBhvr>
                                        <p:cTn id="339" dur="1000"/>
                                        <p:tgtEl>
                                          <p:spTgt spid="179"/>
                                        </p:tgtEl>
                                      </p:cBhvr>
                                    </p:animEffect>
                                    <p:anim calcmode="lin" valueType="num">
                                      <p:cBhvr>
                                        <p:cTn id="340" dur="1000" fill="hold"/>
                                        <p:tgtEl>
                                          <p:spTgt spid="179"/>
                                        </p:tgtEl>
                                        <p:attrNameLst>
                                          <p:attrName>ppt_x</p:attrName>
                                        </p:attrNameLst>
                                      </p:cBhvr>
                                      <p:tavLst>
                                        <p:tav tm="0">
                                          <p:val>
                                            <p:strVal val="#ppt_x"/>
                                          </p:val>
                                        </p:tav>
                                        <p:tav tm="100000">
                                          <p:val>
                                            <p:strVal val="#ppt_x"/>
                                          </p:val>
                                        </p:tav>
                                      </p:tavLst>
                                    </p:anim>
                                    <p:anim calcmode="lin" valueType="num">
                                      <p:cBhvr>
                                        <p:cTn id="341" dur="1000" fill="hold"/>
                                        <p:tgtEl>
                                          <p:spTgt spid="179"/>
                                        </p:tgtEl>
                                        <p:attrNameLst>
                                          <p:attrName>ppt_y</p:attrName>
                                        </p:attrNameLst>
                                      </p:cBhvr>
                                      <p:tavLst>
                                        <p:tav tm="0">
                                          <p:val>
                                            <p:strVal val="#ppt_y+.1"/>
                                          </p:val>
                                        </p:tav>
                                        <p:tav tm="100000">
                                          <p:val>
                                            <p:strVal val="#ppt_y"/>
                                          </p:val>
                                        </p:tav>
                                      </p:tavLst>
                                    </p:anim>
                                  </p:childTnLst>
                                </p:cTn>
                              </p:par>
                              <p:par>
                                <p:cTn id="342" presetID="42" presetClass="entr" presetSubtype="0" fill="hold" grpId="0" nodeType="withEffect">
                                  <p:stCondLst>
                                    <p:cond delay="0"/>
                                  </p:stCondLst>
                                  <p:childTnLst>
                                    <p:set>
                                      <p:cBhvr>
                                        <p:cTn id="343" dur="1" fill="hold">
                                          <p:stCondLst>
                                            <p:cond delay="0"/>
                                          </p:stCondLst>
                                        </p:cTn>
                                        <p:tgtEl>
                                          <p:spTgt spid="180"/>
                                        </p:tgtEl>
                                        <p:attrNameLst>
                                          <p:attrName>style.visibility</p:attrName>
                                        </p:attrNameLst>
                                      </p:cBhvr>
                                      <p:to>
                                        <p:strVal val="visible"/>
                                      </p:to>
                                    </p:set>
                                    <p:animEffect transition="in" filter="fade">
                                      <p:cBhvr>
                                        <p:cTn id="344" dur="1000"/>
                                        <p:tgtEl>
                                          <p:spTgt spid="180"/>
                                        </p:tgtEl>
                                      </p:cBhvr>
                                    </p:animEffect>
                                    <p:anim calcmode="lin" valueType="num">
                                      <p:cBhvr>
                                        <p:cTn id="345" dur="1000" fill="hold"/>
                                        <p:tgtEl>
                                          <p:spTgt spid="180"/>
                                        </p:tgtEl>
                                        <p:attrNameLst>
                                          <p:attrName>ppt_x</p:attrName>
                                        </p:attrNameLst>
                                      </p:cBhvr>
                                      <p:tavLst>
                                        <p:tav tm="0">
                                          <p:val>
                                            <p:strVal val="#ppt_x"/>
                                          </p:val>
                                        </p:tav>
                                        <p:tav tm="100000">
                                          <p:val>
                                            <p:strVal val="#ppt_x"/>
                                          </p:val>
                                        </p:tav>
                                      </p:tavLst>
                                    </p:anim>
                                    <p:anim calcmode="lin" valueType="num">
                                      <p:cBhvr>
                                        <p:cTn id="346" dur="1000" fill="hold"/>
                                        <p:tgtEl>
                                          <p:spTgt spid="180"/>
                                        </p:tgtEl>
                                        <p:attrNameLst>
                                          <p:attrName>ppt_y</p:attrName>
                                        </p:attrNameLst>
                                      </p:cBhvr>
                                      <p:tavLst>
                                        <p:tav tm="0">
                                          <p:val>
                                            <p:strVal val="#ppt_y+.1"/>
                                          </p:val>
                                        </p:tav>
                                        <p:tav tm="100000">
                                          <p:val>
                                            <p:strVal val="#ppt_y"/>
                                          </p:val>
                                        </p:tav>
                                      </p:tavLst>
                                    </p:anim>
                                  </p:childTnLst>
                                </p:cTn>
                              </p:par>
                              <p:par>
                                <p:cTn id="347" presetID="42" presetClass="entr" presetSubtype="0" fill="hold" grpId="0" nodeType="withEffect">
                                  <p:stCondLst>
                                    <p:cond delay="0"/>
                                  </p:stCondLst>
                                  <p:childTnLst>
                                    <p:set>
                                      <p:cBhvr>
                                        <p:cTn id="348" dur="1" fill="hold">
                                          <p:stCondLst>
                                            <p:cond delay="0"/>
                                          </p:stCondLst>
                                        </p:cTn>
                                        <p:tgtEl>
                                          <p:spTgt spid="181"/>
                                        </p:tgtEl>
                                        <p:attrNameLst>
                                          <p:attrName>style.visibility</p:attrName>
                                        </p:attrNameLst>
                                      </p:cBhvr>
                                      <p:to>
                                        <p:strVal val="visible"/>
                                      </p:to>
                                    </p:set>
                                    <p:animEffect transition="in" filter="fade">
                                      <p:cBhvr>
                                        <p:cTn id="349" dur="1000"/>
                                        <p:tgtEl>
                                          <p:spTgt spid="181"/>
                                        </p:tgtEl>
                                      </p:cBhvr>
                                    </p:animEffect>
                                    <p:anim calcmode="lin" valueType="num">
                                      <p:cBhvr>
                                        <p:cTn id="350" dur="1000" fill="hold"/>
                                        <p:tgtEl>
                                          <p:spTgt spid="181"/>
                                        </p:tgtEl>
                                        <p:attrNameLst>
                                          <p:attrName>ppt_x</p:attrName>
                                        </p:attrNameLst>
                                      </p:cBhvr>
                                      <p:tavLst>
                                        <p:tav tm="0">
                                          <p:val>
                                            <p:strVal val="#ppt_x"/>
                                          </p:val>
                                        </p:tav>
                                        <p:tav tm="100000">
                                          <p:val>
                                            <p:strVal val="#ppt_x"/>
                                          </p:val>
                                        </p:tav>
                                      </p:tavLst>
                                    </p:anim>
                                    <p:anim calcmode="lin" valueType="num">
                                      <p:cBhvr>
                                        <p:cTn id="351" dur="1000" fill="hold"/>
                                        <p:tgtEl>
                                          <p:spTgt spid="181"/>
                                        </p:tgtEl>
                                        <p:attrNameLst>
                                          <p:attrName>ppt_y</p:attrName>
                                        </p:attrNameLst>
                                      </p:cBhvr>
                                      <p:tavLst>
                                        <p:tav tm="0">
                                          <p:val>
                                            <p:strVal val="#ppt_y+.1"/>
                                          </p:val>
                                        </p:tav>
                                        <p:tav tm="100000">
                                          <p:val>
                                            <p:strVal val="#ppt_y"/>
                                          </p:val>
                                        </p:tav>
                                      </p:tavLst>
                                    </p:anim>
                                  </p:childTnLst>
                                </p:cTn>
                              </p:par>
                              <p:par>
                                <p:cTn id="352" presetID="42" presetClass="entr" presetSubtype="0" fill="hold" grpId="0" nodeType="withEffect">
                                  <p:stCondLst>
                                    <p:cond delay="0"/>
                                  </p:stCondLst>
                                  <p:childTnLst>
                                    <p:set>
                                      <p:cBhvr>
                                        <p:cTn id="353" dur="1" fill="hold">
                                          <p:stCondLst>
                                            <p:cond delay="0"/>
                                          </p:stCondLst>
                                        </p:cTn>
                                        <p:tgtEl>
                                          <p:spTgt spid="182"/>
                                        </p:tgtEl>
                                        <p:attrNameLst>
                                          <p:attrName>style.visibility</p:attrName>
                                        </p:attrNameLst>
                                      </p:cBhvr>
                                      <p:to>
                                        <p:strVal val="visible"/>
                                      </p:to>
                                    </p:set>
                                    <p:animEffect transition="in" filter="fade">
                                      <p:cBhvr>
                                        <p:cTn id="354" dur="1000"/>
                                        <p:tgtEl>
                                          <p:spTgt spid="182"/>
                                        </p:tgtEl>
                                      </p:cBhvr>
                                    </p:animEffect>
                                    <p:anim calcmode="lin" valueType="num">
                                      <p:cBhvr>
                                        <p:cTn id="355" dur="1000" fill="hold"/>
                                        <p:tgtEl>
                                          <p:spTgt spid="182"/>
                                        </p:tgtEl>
                                        <p:attrNameLst>
                                          <p:attrName>ppt_x</p:attrName>
                                        </p:attrNameLst>
                                      </p:cBhvr>
                                      <p:tavLst>
                                        <p:tav tm="0">
                                          <p:val>
                                            <p:strVal val="#ppt_x"/>
                                          </p:val>
                                        </p:tav>
                                        <p:tav tm="100000">
                                          <p:val>
                                            <p:strVal val="#ppt_x"/>
                                          </p:val>
                                        </p:tav>
                                      </p:tavLst>
                                    </p:anim>
                                    <p:anim calcmode="lin" valueType="num">
                                      <p:cBhvr>
                                        <p:cTn id="356" dur="1000" fill="hold"/>
                                        <p:tgtEl>
                                          <p:spTgt spid="182"/>
                                        </p:tgtEl>
                                        <p:attrNameLst>
                                          <p:attrName>ppt_y</p:attrName>
                                        </p:attrNameLst>
                                      </p:cBhvr>
                                      <p:tavLst>
                                        <p:tav tm="0">
                                          <p:val>
                                            <p:strVal val="#ppt_y+.1"/>
                                          </p:val>
                                        </p:tav>
                                        <p:tav tm="100000">
                                          <p:val>
                                            <p:strVal val="#ppt_y"/>
                                          </p:val>
                                        </p:tav>
                                      </p:tavLst>
                                    </p:anim>
                                  </p:childTnLst>
                                </p:cTn>
                              </p:par>
                              <p:par>
                                <p:cTn id="357" presetID="42" presetClass="entr" presetSubtype="0" fill="hold" grpId="0" nodeType="withEffect">
                                  <p:stCondLst>
                                    <p:cond delay="0"/>
                                  </p:stCondLst>
                                  <p:childTnLst>
                                    <p:set>
                                      <p:cBhvr>
                                        <p:cTn id="358" dur="1" fill="hold">
                                          <p:stCondLst>
                                            <p:cond delay="0"/>
                                          </p:stCondLst>
                                        </p:cTn>
                                        <p:tgtEl>
                                          <p:spTgt spid="183"/>
                                        </p:tgtEl>
                                        <p:attrNameLst>
                                          <p:attrName>style.visibility</p:attrName>
                                        </p:attrNameLst>
                                      </p:cBhvr>
                                      <p:to>
                                        <p:strVal val="visible"/>
                                      </p:to>
                                    </p:set>
                                    <p:animEffect transition="in" filter="fade">
                                      <p:cBhvr>
                                        <p:cTn id="359" dur="1000"/>
                                        <p:tgtEl>
                                          <p:spTgt spid="183"/>
                                        </p:tgtEl>
                                      </p:cBhvr>
                                    </p:animEffect>
                                    <p:anim calcmode="lin" valueType="num">
                                      <p:cBhvr>
                                        <p:cTn id="360" dur="1000" fill="hold"/>
                                        <p:tgtEl>
                                          <p:spTgt spid="183"/>
                                        </p:tgtEl>
                                        <p:attrNameLst>
                                          <p:attrName>ppt_x</p:attrName>
                                        </p:attrNameLst>
                                      </p:cBhvr>
                                      <p:tavLst>
                                        <p:tav tm="0">
                                          <p:val>
                                            <p:strVal val="#ppt_x"/>
                                          </p:val>
                                        </p:tav>
                                        <p:tav tm="100000">
                                          <p:val>
                                            <p:strVal val="#ppt_x"/>
                                          </p:val>
                                        </p:tav>
                                      </p:tavLst>
                                    </p:anim>
                                    <p:anim calcmode="lin" valueType="num">
                                      <p:cBhvr>
                                        <p:cTn id="361" dur="1000" fill="hold"/>
                                        <p:tgtEl>
                                          <p:spTgt spid="183"/>
                                        </p:tgtEl>
                                        <p:attrNameLst>
                                          <p:attrName>ppt_y</p:attrName>
                                        </p:attrNameLst>
                                      </p:cBhvr>
                                      <p:tavLst>
                                        <p:tav tm="0">
                                          <p:val>
                                            <p:strVal val="#ppt_y+.1"/>
                                          </p:val>
                                        </p:tav>
                                        <p:tav tm="100000">
                                          <p:val>
                                            <p:strVal val="#ppt_y"/>
                                          </p:val>
                                        </p:tav>
                                      </p:tavLst>
                                    </p:anim>
                                  </p:childTnLst>
                                </p:cTn>
                              </p:par>
                              <p:par>
                                <p:cTn id="362" presetID="42" presetClass="entr" presetSubtype="0" fill="hold" grpId="0" nodeType="withEffect">
                                  <p:stCondLst>
                                    <p:cond delay="0"/>
                                  </p:stCondLst>
                                  <p:childTnLst>
                                    <p:set>
                                      <p:cBhvr>
                                        <p:cTn id="363" dur="1" fill="hold">
                                          <p:stCondLst>
                                            <p:cond delay="0"/>
                                          </p:stCondLst>
                                        </p:cTn>
                                        <p:tgtEl>
                                          <p:spTgt spid="184"/>
                                        </p:tgtEl>
                                        <p:attrNameLst>
                                          <p:attrName>style.visibility</p:attrName>
                                        </p:attrNameLst>
                                      </p:cBhvr>
                                      <p:to>
                                        <p:strVal val="visible"/>
                                      </p:to>
                                    </p:set>
                                    <p:animEffect transition="in" filter="fade">
                                      <p:cBhvr>
                                        <p:cTn id="364" dur="1000"/>
                                        <p:tgtEl>
                                          <p:spTgt spid="184"/>
                                        </p:tgtEl>
                                      </p:cBhvr>
                                    </p:animEffect>
                                    <p:anim calcmode="lin" valueType="num">
                                      <p:cBhvr>
                                        <p:cTn id="365" dur="1000" fill="hold"/>
                                        <p:tgtEl>
                                          <p:spTgt spid="184"/>
                                        </p:tgtEl>
                                        <p:attrNameLst>
                                          <p:attrName>ppt_x</p:attrName>
                                        </p:attrNameLst>
                                      </p:cBhvr>
                                      <p:tavLst>
                                        <p:tav tm="0">
                                          <p:val>
                                            <p:strVal val="#ppt_x"/>
                                          </p:val>
                                        </p:tav>
                                        <p:tav tm="100000">
                                          <p:val>
                                            <p:strVal val="#ppt_x"/>
                                          </p:val>
                                        </p:tav>
                                      </p:tavLst>
                                    </p:anim>
                                    <p:anim calcmode="lin" valueType="num">
                                      <p:cBhvr>
                                        <p:cTn id="366" dur="1000" fill="hold"/>
                                        <p:tgtEl>
                                          <p:spTgt spid="184"/>
                                        </p:tgtEl>
                                        <p:attrNameLst>
                                          <p:attrName>ppt_y</p:attrName>
                                        </p:attrNameLst>
                                      </p:cBhvr>
                                      <p:tavLst>
                                        <p:tav tm="0">
                                          <p:val>
                                            <p:strVal val="#ppt_y+.1"/>
                                          </p:val>
                                        </p:tav>
                                        <p:tav tm="100000">
                                          <p:val>
                                            <p:strVal val="#ppt_y"/>
                                          </p:val>
                                        </p:tav>
                                      </p:tavLst>
                                    </p:anim>
                                  </p:childTnLst>
                                </p:cTn>
                              </p:par>
                              <p:par>
                                <p:cTn id="367" presetID="42" presetClass="entr" presetSubtype="0" fill="hold" grpId="0" nodeType="withEffect">
                                  <p:stCondLst>
                                    <p:cond delay="0"/>
                                  </p:stCondLst>
                                  <p:childTnLst>
                                    <p:set>
                                      <p:cBhvr>
                                        <p:cTn id="368" dur="1" fill="hold">
                                          <p:stCondLst>
                                            <p:cond delay="0"/>
                                          </p:stCondLst>
                                        </p:cTn>
                                        <p:tgtEl>
                                          <p:spTgt spid="185"/>
                                        </p:tgtEl>
                                        <p:attrNameLst>
                                          <p:attrName>style.visibility</p:attrName>
                                        </p:attrNameLst>
                                      </p:cBhvr>
                                      <p:to>
                                        <p:strVal val="visible"/>
                                      </p:to>
                                    </p:set>
                                    <p:animEffect transition="in" filter="fade">
                                      <p:cBhvr>
                                        <p:cTn id="369" dur="1000"/>
                                        <p:tgtEl>
                                          <p:spTgt spid="185"/>
                                        </p:tgtEl>
                                      </p:cBhvr>
                                    </p:animEffect>
                                    <p:anim calcmode="lin" valueType="num">
                                      <p:cBhvr>
                                        <p:cTn id="370" dur="1000" fill="hold"/>
                                        <p:tgtEl>
                                          <p:spTgt spid="185"/>
                                        </p:tgtEl>
                                        <p:attrNameLst>
                                          <p:attrName>ppt_x</p:attrName>
                                        </p:attrNameLst>
                                      </p:cBhvr>
                                      <p:tavLst>
                                        <p:tav tm="0">
                                          <p:val>
                                            <p:strVal val="#ppt_x"/>
                                          </p:val>
                                        </p:tav>
                                        <p:tav tm="100000">
                                          <p:val>
                                            <p:strVal val="#ppt_x"/>
                                          </p:val>
                                        </p:tav>
                                      </p:tavLst>
                                    </p:anim>
                                    <p:anim calcmode="lin" valueType="num">
                                      <p:cBhvr>
                                        <p:cTn id="371" dur="1000" fill="hold"/>
                                        <p:tgtEl>
                                          <p:spTgt spid="185"/>
                                        </p:tgtEl>
                                        <p:attrNameLst>
                                          <p:attrName>ppt_y</p:attrName>
                                        </p:attrNameLst>
                                      </p:cBhvr>
                                      <p:tavLst>
                                        <p:tav tm="0">
                                          <p:val>
                                            <p:strVal val="#ppt_y+.1"/>
                                          </p:val>
                                        </p:tav>
                                        <p:tav tm="100000">
                                          <p:val>
                                            <p:strVal val="#ppt_y"/>
                                          </p:val>
                                        </p:tav>
                                      </p:tavLst>
                                    </p:anim>
                                  </p:childTnLst>
                                </p:cTn>
                              </p:par>
                              <p:par>
                                <p:cTn id="372" presetID="42" presetClass="entr" presetSubtype="0" fill="hold" grpId="0" nodeType="withEffect">
                                  <p:stCondLst>
                                    <p:cond delay="0"/>
                                  </p:stCondLst>
                                  <p:childTnLst>
                                    <p:set>
                                      <p:cBhvr>
                                        <p:cTn id="373" dur="1" fill="hold">
                                          <p:stCondLst>
                                            <p:cond delay="0"/>
                                          </p:stCondLst>
                                        </p:cTn>
                                        <p:tgtEl>
                                          <p:spTgt spid="186"/>
                                        </p:tgtEl>
                                        <p:attrNameLst>
                                          <p:attrName>style.visibility</p:attrName>
                                        </p:attrNameLst>
                                      </p:cBhvr>
                                      <p:to>
                                        <p:strVal val="visible"/>
                                      </p:to>
                                    </p:set>
                                    <p:animEffect transition="in" filter="fade">
                                      <p:cBhvr>
                                        <p:cTn id="374" dur="1000"/>
                                        <p:tgtEl>
                                          <p:spTgt spid="186"/>
                                        </p:tgtEl>
                                      </p:cBhvr>
                                    </p:animEffect>
                                    <p:anim calcmode="lin" valueType="num">
                                      <p:cBhvr>
                                        <p:cTn id="375" dur="1000" fill="hold"/>
                                        <p:tgtEl>
                                          <p:spTgt spid="186"/>
                                        </p:tgtEl>
                                        <p:attrNameLst>
                                          <p:attrName>ppt_x</p:attrName>
                                        </p:attrNameLst>
                                      </p:cBhvr>
                                      <p:tavLst>
                                        <p:tav tm="0">
                                          <p:val>
                                            <p:strVal val="#ppt_x"/>
                                          </p:val>
                                        </p:tav>
                                        <p:tav tm="100000">
                                          <p:val>
                                            <p:strVal val="#ppt_x"/>
                                          </p:val>
                                        </p:tav>
                                      </p:tavLst>
                                    </p:anim>
                                    <p:anim calcmode="lin" valueType="num">
                                      <p:cBhvr>
                                        <p:cTn id="376" dur="1000" fill="hold"/>
                                        <p:tgtEl>
                                          <p:spTgt spid="186"/>
                                        </p:tgtEl>
                                        <p:attrNameLst>
                                          <p:attrName>ppt_y</p:attrName>
                                        </p:attrNameLst>
                                      </p:cBhvr>
                                      <p:tavLst>
                                        <p:tav tm="0">
                                          <p:val>
                                            <p:strVal val="#ppt_y+.1"/>
                                          </p:val>
                                        </p:tav>
                                        <p:tav tm="100000">
                                          <p:val>
                                            <p:strVal val="#ppt_y"/>
                                          </p:val>
                                        </p:tav>
                                      </p:tavLst>
                                    </p:anim>
                                  </p:childTnLst>
                                </p:cTn>
                              </p:par>
                              <p:par>
                                <p:cTn id="377" presetID="42" presetClass="entr" presetSubtype="0" fill="hold" grpId="0" nodeType="withEffect">
                                  <p:stCondLst>
                                    <p:cond delay="0"/>
                                  </p:stCondLst>
                                  <p:childTnLst>
                                    <p:set>
                                      <p:cBhvr>
                                        <p:cTn id="378" dur="1" fill="hold">
                                          <p:stCondLst>
                                            <p:cond delay="0"/>
                                          </p:stCondLst>
                                        </p:cTn>
                                        <p:tgtEl>
                                          <p:spTgt spid="187"/>
                                        </p:tgtEl>
                                        <p:attrNameLst>
                                          <p:attrName>style.visibility</p:attrName>
                                        </p:attrNameLst>
                                      </p:cBhvr>
                                      <p:to>
                                        <p:strVal val="visible"/>
                                      </p:to>
                                    </p:set>
                                    <p:animEffect transition="in" filter="fade">
                                      <p:cBhvr>
                                        <p:cTn id="379" dur="1000"/>
                                        <p:tgtEl>
                                          <p:spTgt spid="187"/>
                                        </p:tgtEl>
                                      </p:cBhvr>
                                    </p:animEffect>
                                    <p:anim calcmode="lin" valueType="num">
                                      <p:cBhvr>
                                        <p:cTn id="380" dur="1000" fill="hold"/>
                                        <p:tgtEl>
                                          <p:spTgt spid="187"/>
                                        </p:tgtEl>
                                        <p:attrNameLst>
                                          <p:attrName>ppt_x</p:attrName>
                                        </p:attrNameLst>
                                      </p:cBhvr>
                                      <p:tavLst>
                                        <p:tav tm="0">
                                          <p:val>
                                            <p:strVal val="#ppt_x"/>
                                          </p:val>
                                        </p:tav>
                                        <p:tav tm="100000">
                                          <p:val>
                                            <p:strVal val="#ppt_x"/>
                                          </p:val>
                                        </p:tav>
                                      </p:tavLst>
                                    </p:anim>
                                    <p:anim calcmode="lin" valueType="num">
                                      <p:cBhvr>
                                        <p:cTn id="381" dur="1000" fill="hold"/>
                                        <p:tgtEl>
                                          <p:spTgt spid="187"/>
                                        </p:tgtEl>
                                        <p:attrNameLst>
                                          <p:attrName>ppt_y</p:attrName>
                                        </p:attrNameLst>
                                      </p:cBhvr>
                                      <p:tavLst>
                                        <p:tav tm="0">
                                          <p:val>
                                            <p:strVal val="#ppt_y+.1"/>
                                          </p:val>
                                        </p:tav>
                                        <p:tav tm="100000">
                                          <p:val>
                                            <p:strVal val="#ppt_y"/>
                                          </p:val>
                                        </p:tav>
                                      </p:tavLst>
                                    </p:anim>
                                  </p:childTnLst>
                                </p:cTn>
                              </p:par>
                              <p:par>
                                <p:cTn id="382" presetID="42" presetClass="entr" presetSubtype="0" fill="hold" grpId="0" nodeType="withEffect">
                                  <p:stCondLst>
                                    <p:cond delay="0"/>
                                  </p:stCondLst>
                                  <p:childTnLst>
                                    <p:set>
                                      <p:cBhvr>
                                        <p:cTn id="383" dur="1" fill="hold">
                                          <p:stCondLst>
                                            <p:cond delay="0"/>
                                          </p:stCondLst>
                                        </p:cTn>
                                        <p:tgtEl>
                                          <p:spTgt spid="188"/>
                                        </p:tgtEl>
                                        <p:attrNameLst>
                                          <p:attrName>style.visibility</p:attrName>
                                        </p:attrNameLst>
                                      </p:cBhvr>
                                      <p:to>
                                        <p:strVal val="visible"/>
                                      </p:to>
                                    </p:set>
                                    <p:animEffect transition="in" filter="fade">
                                      <p:cBhvr>
                                        <p:cTn id="384" dur="1000"/>
                                        <p:tgtEl>
                                          <p:spTgt spid="188"/>
                                        </p:tgtEl>
                                      </p:cBhvr>
                                    </p:animEffect>
                                    <p:anim calcmode="lin" valueType="num">
                                      <p:cBhvr>
                                        <p:cTn id="385" dur="1000" fill="hold"/>
                                        <p:tgtEl>
                                          <p:spTgt spid="188"/>
                                        </p:tgtEl>
                                        <p:attrNameLst>
                                          <p:attrName>ppt_x</p:attrName>
                                        </p:attrNameLst>
                                      </p:cBhvr>
                                      <p:tavLst>
                                        <p:tav tm="0">
                                          <p:val>
                                            <p:strVal val="#ppt_x"/>
                                          </p:val>
                                        </p:tav>
                                        <p:tav tm="100000">
                                          <p:val>
                                            <p:strVal val="#ppt_x"/>
                                          </p:val>
                                        </p:tav>
                                      </p:tavLst>
                                    </p:anim>
                                    <p:anim calcmode="lin" valueType="num">
                                      <p:cBhvr>
                                        <p:cTn id="386" dur="1000" fill="hold"/>
                                        <p:tgtEl>
                                          <p:spTgt spid="188"/>
                                        </p:tgtEl>
                                        <p:attrNameLst>
                                          <p:attrName>ppt_y</p:attrName>
                                        </p:attrNameLst>
                                      </p:cBhvr>
                                      <p:tavLst>
                                        <p:tav tm="0">
                                          <p:val>
                                            <p:strVal val="#ppt_y+.1"/>
                                          </p:val>
                                        </p:tav>
                                        <p:tav tm="100000">
                                          <p:val>
                                            <p:strVal val="#ppt_y"/>
                                          </p:val>
                                        </p:tav>
                                      </p:tavLst>
                                    </p:anim>
                                  </p:childTnLst>
                                </p:cTn>
                              </p:par>
                              <p:par>
                                <p:cTn id="387" presetID="42" presetClass="entr" presetSubtype="0" fill="hold" grpId="0" nodeType="withEffect">
                                  <p:stCondLst>
                                    <p:cond delay="0"/>
                                  </p:stCondLst>
                                  <p:childTnLst>
                                    <p:set>
                                      <p:cBhvr>
                                        <p:cTn id="388" dur="1" fill="hold">
                                          <p:stCondLst>
                                            <p:cond delay="0"/>
                                          </p:stCondLst>
                                        </p:cTn>
                                        <p:tgtEl>
                                          <p:spTgt spid="189"/>
                                        </p:tgtEl>
                                        <p:attrNameLst>
                                          <p:attrName>style.visibility</p:attrName>
                                        </p:attrNameLst>
                                      </p:cBhvr>
                                      <p:to>
                                        <p:strVal val="visible"/>
                                      </p:to>
                                    </p:set>
                                    <p:animEffect transition="in" filter="fade">
                                      <p:cBhvr>
                                        <p:cTn id="389" dur="1000"/>
                                        <p:tgtEl>
                                          <p:spTgt spid="189"/>
                                        </p:tgtEl>
                                      </p:cBhvr>
                                    </p:animEffect>
                                    <p:anim calcmode="lin" valueType="num">
                                      <p:cBhvr>
                                        <p:cTn id="390" dur="1000" fill="hold"/>
                                        <p:tgtEl>
                                          <p:spTgt spid="189"/>
                                        </p:tgtEl>
                                        <p:attrNameLst>
                                          <p:attrName>ppt_x</p:attrName>
                                        </p:attrNameLst>
                                      </p:cBhvr>
                                      <p:tavLst>
                                        <p:tav tm="0">
                                          <p:val>
                                            <p:strVal val="#ppt_x"/>
                                          </p:val>
                                        </p:tav>
                                        <p:tav tm="100000">
                                          <p:val>
                                            <p:strVal val="#ppt_x"/>
                                          </p:val>
                                        </p:tav>
                                      </p:tavLst>
                                    </p:anim>
                                    <p:anim calcmode="lin" valueType="num">
                                      <p:cBhvr>
                                        <p:cTn id="391" dur="1000" fill="hold"/>
                                        <p:tgtEl>
                                          <p:spTgt spid="189"/>
                                        </p:tgtEl>
                                        <p:attrNameLst>
                                          <p:attrName>ppt_y</p:attrName>
                                        </p:attrNameLst>
                                      </p:cBhvr>
                                      <p:tavLst>
                                        <p:tav tm="0">
                                          <p:val>
                                            <p:strVal val="#ppt_y+.1"/>
                                          </p:val>
                                        </p:tav>
                                        <p:tav tm="100000">
                                          <p:val>
                                            <p:strVal val="#ppt_y"/>
                                          </p:val>
                                        </p:tav>
                                      </p:tavLst>
                                    </p:anim>
                                  </p:childTnLst>
                                </p:cTn>
                              </p:par>
                              <p:par>
                                <p:cTn id="392" presetID="42" presetClass="entr" presetSubtype="0" fill="hold" grpId="0" nodeType="withEffect">
                                  <p:stCondLst>
                                    <p:cond delay="0"/>
                                  </p:stCondLst>
                                  <p:childTnLst>
                                    <p:set>
                                      <p:cBhvr>
                                        <p:cTn id="393" dur="1" fill="hold">
                                          <p:stCondLst>
                                            <p:cond delay="0"/>
                                          </p:stCondLst>
                                        </p:cTn>
                                        <p:tgtEl>
                                          <p:spTgt spid="190"/>
                                        </p:tgtEl>
                                        <p:attrNameLst>
                                          <p:attrName>style.visibility</p:attrName>
                                        </p:attrNameLst>
                                      </p:cBhvr>
                                      <p:to>
                                        <p:strVal val="visible"/>
                                      </p:to>
                                    </p:set>
                                    <p:animEffect transition="in" filter="fade">
                                      <p:cBhvr>
                                        <p:cTn id="394" dur="1000"/>
                                        <p:tgtEl>
                                          <p:spTgt spid="190"/>
                                        </p:tgtEl>
                                      </p:cBhvr>
                                    </p:animEffect>
                                    <p:anim calcmode="lin" valueType="num">
                                      <p:cBhvr>
                                        <p:cTn id="395" dur="1000" fill="hold"/>
                                        <p:tgtEl>
                                          <p:spTgt spid="190"/>
                                        </p:tgtEl>
                                        <p:attrNameLst>
                                          <p:attrName>ppt_x</p:attrName>
                                        </p:attrNameLst>
                                      </p:cBhvr>
                                      <p:tavLst>
                                        <p:tav tm="0">
                                          <p:val>
                                            <p:strVal val="#ppt_x"/>
                                          </p:val>
                                        </p:tav>
                                        <p:tav tm="100000">
                                          <p:val>
                                            <p:strVal val="#ppt_x"/>
                                          </p:val>
                                        </p:tav>
                                      </p:tavLst>
                                    </p:anim>
                                    <p:anim calcmode="lin" valueType="num">
                                      <p:cBhvr>
                                        <p:cTn id="396" dur="1000" fill="hold"/>
                                        <p:tgtEl>
                                          <p:spTgt spid="190"/>
                                        </p:tgtEl>
                                        <p:attrNameLst>
                                          <p:attrName>ppt_y</p:attrName>
                                        </p:attrNameLst>
                                      </p:cBhvr>
                                      <p:tavLst>
                                        <p:tav tm="0">
                                          <p:val>
                                            <p:strVal val="#ppt_y+.1"/>
                                          </p:val>
                                        </p:tav>
                                        <p:tav tm="100000">
                                          <p:val>
                                            <p:strVal val="#ppt_y"/>
                                          </p:val>
                                        </p:tav>
                                      </p:tavLst>
                                    </p:anim>
                                  </p:childTnLst>
                                </p:cTn>
                              </p:par>
                              <p:par>
                                <p:cTn id="397" presetID="42" presetClass="entr" presetSubtype="0" fill="hold" grpId="0" nodeType="withEffect">
                                  <p:stCondLst>
                                    <p:cond delay="0"/>
                                  </p:stCondLst>
                                  <p:childTnLst>
                                    <p:set>
                                      <p:cBhvr>
                                        <p:cTn id="398" dur="1" fill="hold">
                                          <p:stCondLst>
                                            <p:cond delay="0"/>
                                          </p:stCondLst>
                                        </p:cTn>
                                        <p:tgtEl>
                                          <p:spTgt spid="191"/>
                                        </p:tgtEl>
                                        <p:attrNameLst>
                                          <p:attrName>style.visibility</p:attrName>
                                        </p:attrNameLst>
                                      </p:cBhvr>
                                      <p:to>
                                        <p:strVal val="visible"/>
                                      </p:to>
                                    </p:set>
                                    <p:animEffect transition="in" filter="fade">
                                      <p:cBhvr>
                                        <p:cTn id="399" dur="1000"/>
                                        <p:tgtEl>
                                          <p:spTgt spid="191"/>
                                        </p:tgtEl>
                                      </p:cBhvr>
                                    </p:animEffect>
                                    <p:anim calcmode="lin" valueType="num">
                                      <p:cBhvr>
                                        <p:cTn id="400" dur="1000" fill="hold"/>
                                        <p:tgtEl>
                                          <p:spTgt spid="191"/>
                                        </p:tgtEl>
                                        <p:attrNameLst>
                                          <p:attrName>ppt_x</p:attrName>
                                        </p:attrNameLst>
                                      </p:cBhvr>
                                      <p:tavLst>
                                        <p:tav tm="0">
                                          <p:val>
                                            <p:strVal val="#ppt_x"/>
                                          </p:val>
                                        </p:tav>
                                        <p:tav tm="100000">
                                          <p:val>
                                            <p:strVal val="#ppt_x"/>
                                          </p:val>
                                        </p:tav>
                                      </p:tavLst>
                                    </p:anim>
                                    <p:anim calcmode="lin" valueType="num">
                                      <p:cBhvr>
                                        <p:cTn id="401" dur="1000" fill="hold"/>
                                        <p:tgtEl>
                                          <p:spTgt spid="191"/>
                                        </p:tgtEl>
                                        <p:attrNameLst>
                                          <p:attrName>ppt_y</p:attrName>
                                        </p:attrNameLst>
                                      </p:cBhvr>
                                      <p:tavLst>
                                        <p:tav tm="0">
                                          <p:val>
                                            <p:strVal val="#ppt_y+.1"/>
                                          </p:val>
                                        </p:tav>
                                        <p:tav tm="100000">
                                          <p:val>
                                            <p:strVal val="#ppt_y"/>
                                          </p:val>
                                        </p:tav>
                                      </p:tavLst>
                                    </p:anim>
                                  </p:childTnLst>
                                </p:cTn>
                              </p:par>
                              <p:par>
                                <p:cTn id="402" presetID="42" presetClass="entr" presetSubtype="0" fill="hold" grpId="0" nodeType="withEffect">
                                  <p:stCondLst>
                                    <p:cond delay="0"/>
                                  </p:stCondLst>
                                  <p:childTnLst>
                                    <p:set>
                                      <p:cBhvr>
                                        <p:cTn id="403" dur="1" fill="hold">
                                          <p:stCondLst>
                                            <p:cond delay="0"/>
                                          </p:stCondLst>
                                        </p:cTn>
                                        <p:tgtEl>
                                          <p:spTgt spid="192"/>
                                        </p:tgtEl>
                                        <p:attrNameLst>
                                          <p:attrName>style.visibility</p:attrName>
                                        </p:attrNameLst>
                                      </p:cBhvr>
                                      <p:to>
                                        <p:strVal val="visible"/>
                                      </p:to>
                                    </p:set>
                                    <p:animEffect transition="in" filter="fade">
                                      <p:cBhvr>
                                        <p:cTn id="404" dur="1000"/>
                                        <p:tgtEl>
                                          <p:spTgt spid="192"/>
                                        </p:tgtEl>
                                      </p:cBhvr>
                                    </p:animEffect>
                                    <p:anim calcmode="lin" valueType="num">
                                      <p:cBhvr>
                                        <p:cTn id="405" dur="1000" fill="hold"/>
                                        <p:tgtEl>
                                          <p:spTgt spid="192"/>
                                        </p:tgtEl>
                                        <p:attrNameLst>
                                          <p:attrName>ppt_x</p:attrName>
                                        </p:attrNameLst>
                                      </p:cBhvr>
                                      <p:tavLst>
                                        <p:tav tm="0">
                                          <p:val>
                                            <p:strVal val="#ppt_x"/>
                                          </p:val>
                                        </p:tav>
                                        <p:tav tm="100000">
                                          <p:val>
                                            <p:strVal val="#ppt_x"/>
                                          </p:val>
                                        </p:tav>
                                      </p:tavLst>
                                    </p:anim>
                                    <p:anim calcmode="lin" valueType="num">
                                      <p:cBhvr>
                                        <p:cTn id="406" dur="1000" fill="hold"/>
                                        <p:tgtEl>
                                          <p:spTgt spid="1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p:bldP spid="115" grpId="0"/>
      <p:bldP spid="116" grpId="0" animBg="1"/>
      <p:bldP spid="117" grpId="0" animBg="1"/>
      <p:bldP spid="118" grpId="0" animBg="1"/>
      <p:bldP spid="119" grpId="0"/>
      <p:bldP spid="120" grpId="0" animBg="1"/>
      <p:bldP spid="121" grpId="0" animBg="1"/>
      <p:bldP spid="122" grpId="0" animBg="1"/>
      <p:bldP spid="123" grpId="0"/>
      <p:bldP spid="124" grpId="0" animBg="1"/>
      <p:bldP spid="125" grpId="0" animBg="1"/>
      <p:bldP spid="126" grpId="0"/>
      <p:bldP spid="127" grpId="0" animBg="1"/>
      <p:bldP spid="128" grpId="0" animBg="1"/>
      <p:bldP spid="129" grpId="0"/>
      <p:bldP spid="130" grpId="0"/>
      <p:bldP spid="131" grpId="0"/>
      <p:bldP spid="132" grpId="0" animBg="1"/>
      <p:bldP spid="133" grpId="0" animBg="1"/>
      <p:bldP spid="134" grpId="0" animBg="1"/>
      <p:bldP spid="135" grpId="0"/>
      <p:bldP spid="136" grpId="0" animBg="1"/>
      <p:bldP spid="137" grpId="0"/>
      <p:bldP spid="138" grpId="0" animBg="1"/>
      <p:bldP spid="139" grpId="0" animBg="1"/>
      <p:bldP spid="140" grpId="0" animBg="1"/>
      <p:bldP spid="141" grpId="0" animBg="1"/>
      <p:bldP spid="142" grpId="0"/>
      <p:bldP spid="143" grpId="0" animBg="1"/>
      <p:bldP spid="144" grpId="0"/>
      <p:bldP spid="145" grpId="0" animBg="1"/>
      <p:bldP spid="146" grpId="0" animBg="1"/>
      <p:bldP spid="147" grpId="0" animBg="1"/>
      <p:bldP spid="148" grpId="0" animBg="1"/>
      <p:bldP spid="149" grpId="0"/>
      <p:bldP spid="150" grpId="0" animBg="1"/>
      <p:bldP spid="151" grpId="0"/>
      <p:bldP spid="152" grpId="0" animBg="1"/>
      <p:bldP spid="153" grpId="0"/>
      <p:bldP spid="154" grpId="0" animBg="1"/>
      <p:bldP spid="155" grpId="0" animBg="1"/>
      <p:bldP spid="156" grpId="0" animBg="1"/>
      <p:bldP spid="157" grpId="0" animBg="1"/>
      <p:bldP spid="158" grpId="0" animBg="1"/>
      <p:bldP spid="159" grpId="0"/>
      <p:bldP spid="160" grpId="0"/>
      <p:bldP spid="161" grpId="0"/>
      <p:bldP spid="162" grpId="0" animBg="1"/>
      <p:bldP spid="163" grpId="0"/>
      <p:bldP spid="164" grpId="0" animBg="1"/>
      <p:bldP spid="165" grpId="0" animBg="1"/>
      <p:bldP spid="166" grpId="0"/>
      <p:bldP spid="167" grpId="0" animBg="1"/>
      <p:bldP spid="168" grpId="0"/>
      <p:bldP spid="169" grpId="0" animBg="1"/>
      <p:bldP spid="170" grpId="0" animBg="1"/>
      <p:bldP spid="171" grpId="0" animBg="1"/>
      <p:bldP spid="172" grpId="0"/>
      <p:bldP spid="173" grpId="0" animBg="1"/>
      <p:bldP spid="174" grpId="0" animBg="1"/>
      <p:bldP spid="175" grpId="0"/>
      <p:bldP spid="176" grpId="0" animBg="1"/>
      <p:bldP spid="177" grpId="0"/>
      <p:bldP spid="178" grpId="0" animBg="1"/>
      <p:bldP spid="179" grpId="0"/>
      <p:bldP spid="180" grpId="0"/>
      <p:bldP spid="181" grpId="0"/>
      <p:bldP spid="182" grpId="0"/>
      <p:bldP spid="183" grpId="0"/>
      <p:bldP spid="184" grpId="0" animBg="1"/>
      <p:bldP spid="185" grpId="0" animBg="1"/>
      <p:bldP spid="186" grpId="0"/>
      <p:bldP spid="187" grpId="0" animBg="1"/>
      <p:bldP spid="188" grpId="0"/>
      <p:bldP spid="189" grpId="0" animBg="1"/>
      <p:bldP spid="190" grpId="0" animBg="1"/>
      <p:bldP spid="191" grpId="0"/>
      <p:bldP spid="192" grpId="0"/>
      <p:bldP spid="19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55" name="TextBox 54">
            <a:extLst>
              <a:ext uri="{FF2B5EF4-FFF2-40B4-BE49-F238E27FC236}">
                <a16:creationId xmlns:a16="http://schemas.microsoft.com/office/drawing/2014/main" id="{3772851E-5138-4F55-A008-A183B1CF6F44}"/>
              </a:ext>
            </a:extLst>
          </p:cNvPr>
          <p:cNvSpPr txBox="1"/>
          <p:nvPr/>
        </p:nvSpPr>
        <p:spPr>
          <a:xfrm>
            <a:off x="838200" y="1174458"/>
            <a:ext cx="10657514" cy="4062651"/>
          </a:xfrm>
          <a:prstGeom prst="rect">
            <a:avLst/>
          </a:prstGeom>
          <a:noFill/>
        </p:spPr>
        <p:txBody>
          <a:bodyPr wrap="square" rtlCol="0">
            <a:spAutoFit/>
          </a:bodyPr>
          <a:lstStyle/>
          <a:p>
            <a:r>
              <a:rPr lang="en-US" sz="1600" dirty="0">
                <a:latin typeface="Arial Narrow" panose="020B0606020202030204" pitchFamily="34" charset="0"/>
              </a:rPr>
              <a:t>We're going to quote from AT Jones, in February of 1863 an organized movement began composed of Evangelical churches a call for the government to recognize the Christian religion and adopt and enforce Sunday as the Christian Sabbath. Their first purpose, step 1 was to have the government declared that the United States is a Christian Nation. It's the same language that's being used in our history by many of the people who elected Donald Trump and the work of Steve Bannon….the west is Christian and it needs to be defended.</a:t>
            </a:r>
          </a:p>
          <a:p>
            <a:br>
              <a:rPr lang="en-US" sz="1600" dirty="0">
                <a:latin typeface="Arial Narrow" panose="020B0606020202030204" pitchFamily="34" charset="0"/>
              </a:rPr>
            </a:br>
            <a:r>
              <a:rPr lang="en-US" sz="1600" dirty="0">
                <a:latin typeface="Arial Narrow" panose="020B0606020202030204" pitchFamily="34" charset="0"/>
              </a:rPr>
              <a:t>Next paragraph, in 1888 senator Blair introduced a bill to secure the first day of the week, he doesn't say Sunday, he just says to promote it as a day of rest and religious worship, the Lord's day. The same day he also attempts to amend the Constitution to establish the idea that the Christian religion is the religion of the United States. The same thing they discussed in 1863. The first step is to begin to identify the United States is Christian and AT Jones says it never has been and never should be Christian as an institution in the government. So in December 13th 1888 there was a hearing in the US Senate and Senator Blair debated AT  Jones. Senator Blair says, would you object, instead of saying the Lord's day we should just say Sunday? AT Jones responds, he says no sir, if your bill was framed or in defense of the Saturday Sabbath and your bill was proposed or intended to promote its observance and to persuade people to do no work on Saturday, Adventists would oppose it just as strongly as where opposing your bill now. He says the issue has nothing to do with the day. Senator Blair says, then you are against all Sunday laws.  AT Jones says yes sir. We are against every Sunday law that's ever been made in the history of the world. From Constantine to yours. If you proposed a Sabbath law we would equally oppose that because that is anti-</a:t>
            </a:r>
            <a:r>
              <a:rPr lang="en-US" sz="1600" dirty="0" err="1">
                <a:latin typeface="Arial Narrow" panose="020B0606020202030204" pitchFamily="34" charset="0"/>
              </a:rPr>
              <a:t>christian</a:t>
            </a:r>
            <a:r>
              <a:rPr lang="en-US" sz="1600" dirty="0">
                <a:latin typeface="Arial Narrow" panose="020B0606020202030204" pitchFamily="34" charset="0"/>
              </a:rPr>
              <a:t>.</a:t>
            </a:r>
          </a:p>
          <a:p>
            <a:r>
              <a:rPr lang="en-US" dirty="0"/>
              <a:t> </a:t>
            </a:r>
          </a:p>
        </p:txBody>
      </p:sp>
    </p:spTree>
    <p:extLst>
      <p:ext uri="{BB962C8B-B14F-4D97-AF65-F5344CB8AC3E}">
        <p14:creationId xmlns:p14="http://schemas.microsoft.com/office/powerpoint/2010/main" val="240546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1000"/>
                                        <p:tgtEl>
                                          <p:spTgt spid="55"/>
                                        </p:tgtEl>
                                      </p:cBhvr>
                                    </p:animEffect>
                                    <p:anim calcmode="lin" valueType="num">
                                      <p:cBhvr>
                                        <p:cTn id="8" dur="1000" fill="hold"/>
                                        <p:tgtEl>
                                          <p:spTgt spid="55"/>
                                        </p:tgtEl>
                                        <p:attrNameLst>
                                          <p:attrName>ppt_x</p:attrName>
                                        </p:attrNameLst>
                                      </p:cBhvr>
                                      <p:tavLst>
                                        <p:tav tm="0">
                                          <p:val>
                                            <p:strVal val="#ppt_x"/>
                                          </p:val>
                                        </p:tav>
                                        <p:tav tm="100000">
                                          <p:val>
                                            <p:strVal val="#ppt_x"/>
                                          </p:val>
                                        </p:tav>
                                      </p:tavLst>
                                    </p:anim>
                                    <p:anim calcmode="lin" valueType="num">
                                      <p:cBhvr>
                                        <p:cTn id="9"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25" name="Text Box 2">
            <a:extLst>
              <a:ext uri="{FF2B5EF4-FFF2-40B4-BE49-F238E27FC236}">
                <a16:creationId xmlns:a16="http://schemas.microsoft.com/office/drawing/2014/main" id="{A07F54C4-21C2-4979-98E5-47EE49F2258F}"/>
              </a:ext>
            </a:extLst>
          </p:cNvPr>
          <p:cNvSpPr txBox="1">
            <a:spLocks noChangeArrowheads="1"/>
          </p:cNvSpPr>
          <p:nvPr/>
        </p:nvSpPr>
        <p:spPr bwMode="auto">
          <a:xfrm>
            <a:off x="2197248" y="2218703"/>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3">
            <a:extLst>
              <a:ext uri="{FF2B5EF4-FFF2-40B4-BE49-F238E27FC236}">
                <a16:creationId xmlns:a16="http://schemas.microsoft.com/office/drawing/2014/main" id="{BDEB3133-AC39-4ECC-84A4-4A3A29B7E994}"/>
              </a:ext>
            </a:extLst>
          </p:cNvPr>
          <p:cNvSpPr txBox="1">
            <a:spLocks noChangeArrowheads="1"/>
          </p:cNvSpPr>
          <p:nvPr/>
        </p:nvSpPr>
        <p:spPr bwMode="auto">
          <a:xfrm>
            <a:off x="2197248" y="732803"/>
            <a:ext cx="6858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4">
            <a:extLst>
              <a:ext uri="{FF2B5EF4-FFF2-40B4-BE49-F238E27FC236}">
                <a16:creationId xmlns:a16="http://schemas.microsoft.com/office/drawing/2014/main" id="{6D0EDD68-9D14-45A9-9016-FA7890C2F63A}"/>
              </a:ext>
            </a:extLst>
          </p:cNvPr>
          <p:cNvSpPr>
            <a:spLocks noChangeShapeType="1"/>
          </p:cNvSpPr>
          <p:nvPr/>
        </p:nvSpPr>
        <p:spPr bwMode="auto">
          <a:xfrm>
            <a:off x="2197248" y="2218703"/>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5">
            <a:extLst>
              <a:ext uri="{FF2B5EF4-FFF2-40B4-BE49-F238E27FC236}">
                <a16:creationId xmlns:a16="http://schemas.microsoft.com/office/drawing/2014/main" id="{E66F67DB-0BCF-4C20-85A6-65588BA3734B}"/>
              </a:ext>
            </a:extLst>
          </p:cNvPr>
          <p:cNvSpPr>
            <a:spLocks noChangeShapeType="1"/>
          </p:cNvSpPr>
          <p:nvPr/>
        </p:nvSpPr>
        <p:spPr bwMode="auto">
          <a:xfrm>
            <a:off x="8026548" y="181865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6">
            <a:extLst>
              <a:ext uri="{FF2B5EF4-FFF2-40B4-BE49-F238E27FC236}">
                <a16:creationId xmlns:a16="http://schemas.microsoft.com/office/drawing/2014/main" id="{65FED281-A780-416E-A018-574A9740288B}"/>
              </a:ext>
            </a:extLst>
          </p:cNvPr>
          <p:cNvSpPr>
            <a:spLocks noChangeShapeType="1"/>
          </p:cNvSpPr>
          <p:nvPr/>
        </p:nvSpPr>
        <p:spPr bwMode="auto">
          <a:xfrm>
            <a:off x="7797948" y="181865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7">
            <a:extLst>
              <a:ext uri="{FF2B5EF4-FFF2-40B4-BE49-F238E27FC236}">
                <a16:creationId xmlns:a16="http://schemas.microsoft.com/office/drawing/2014/main" id="{F7808E0F-CE61-4DBD-AD04-A4AB8A40D8A5}"/>
              </a:ext>
            </a:extLst>
          </p:cNvPr>
          <p:cNvSpPr txBox="1">
            <a:spLocks noChangeArrowheads="1"/>
          </p:cNvSpPr>
          <p:nvPr/>
        </p:nvSpPr>
        <p:spPr bwMode="auto">
          <a:xfrm>
            <a:off x="7797948" y="153290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8">
            <a:extLst>
              <a:ext uri="{FF2B5EF4-FFF2-40B4-BE49-F238E27FC236}">
                <a16:creationId xmlns:a16="http://schemas.microsoft.com/office/drawing/2014/main" id="{E8697D5A-C832-4B78-B39E-5C8E4BD62A19}"/>
              </a:ext>
            </a:extLst>
          </p:cNvPr>
          <p:cNvSpPr>
            <a:spLocks noChangeShapeType="1"/>
          </p:cNvSpPr>
          <p:nvPr/>
        </p:nvSpPr>
        <p:spPr bwMode="auto">
          <a:xfrm>
            <a:off x="6540648" y="3990353"/>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9">
            <a:extLst>
              <a:ext uri="{FF2B5EF4-FFF2-40B4-BE49-F238E27FC236}">
                <a16:creationId xmlns:a16="http://schemas.microsoft.com/office/drawing/2014/main" id="{8FB35330-0985-4848-AD2D-081094BCCC1C}"/>
              </a:ext>
            </a:extLst>
          </p:cNvPr>
          <p:cNvSpPr>
            <a:spLocks noChangeShapeType="1"/>
          </p:cNvSpPr>
          <p:nvPr/>
        </p:nvSpPr>
        <p:spPr bwMode="auto">
          <a:xfrm>
            <a:off x="8026548" y="359030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0">
            <a:extLst>
              <a:ext uri="{FF2B5EF4-FFF2-40B4-BE49-F238E27FC236}">
                <a16:creationId xmlns:a16="http://schemas.microsoft.com/office/drawing/2014/main" id="{42DDDA8C-9A65-4FB4-BF24-1BE58E6CDC32}"/>
              </a:ext>
            </a:extLst>
          </p:cNvPr>
          <p:cNvSpPr>
            <a:spLocks noChangeShapeType="1"/>
          </p:cNvSpPr>
          <p:nvPr/>
        </p:nvSpPr>
        <p:spPr bwMode="auto">
          <a:xfrm>
            <a:off x="7797948" y="359030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11">
            <a:extLst>
              <a:ext uri="{FF2B5EF4-FFF2-40B4-BE49-F238E27FC236}">
                <a16:creationId xmlns:a16="http://schemas.microsoft.com/office/drawing/2014/main" id="{F3344C33-4AB4-44AD-96DC-D2D4C14C9794}"/>
              </a:ext>
            </a:extLst>
          </p:cNvPr>
          <p:cNvSpPr txBox="1">
            <a:spLocks noChangeArrowheads="1"/>
          </p:cNvSpPr>
          <p:nvPr/>
        </p:nvSpPr>
        <p:spPr bwMode="auto">
          <a:xfrm>
            <a:off x="7797948" y="330455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12">
            <a:extLst>
              <a:ext uri="{FF2B5EF4-FFF2-40B4-BE49-F238E27FC236}">
                <a16:creationId xmlns:a16="http://schemas.microsoft.com/office/drawing/2014/main" id="{7388C4F9-44C4-4635-8F06-EA0AAF3D4F8F}"/>
              </a:ext>
            </a:extLst>
          </p:cNvPr>
          <p:cNvSpPr>
            <a:spLocks noChangeShapeType="1"/>
          </p:cNvSpPr>
          <p:nvPr/>
        </p:nvSpPr>
        <p:spPr bwMode="auto">
          <a:xfrm>
            <a:off x="8769498" y="359030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13">
            <a:extLst>
              <a:ext uri="{FF2B5EF4-FFF2-40B4-BE49-F238E27FC236}">
                <a16:creationId xmlns:a16="http://schemas.microsoft.com/office/drawing/2014/main" id="{C3C00549-324A-43DC-94C2-8267262116F2}"/>
              </a:ext>
            </a:extLst>
          </p:cNvPr>
          <p:cNvSpPr>
            <a:spLocks noChangeShapeType="1"/>
          </p:cNvSpPr>
          <p:nvPr/>
        </p:nvSpPr>
        <p:spPr bwMode="auto">
          <a:xfrm>
            <a:off x="8540898" y="359030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4">
            <a:extLst>
              <a:ext uri="{FF2B5EF4-FFF2-40B4-BE49-F238E27FC236}">
                <a16:creationId xmlns:a16="http://schemas.microsoft.com/office/drawing/2014/main" id="{251BB542-8197-421D-8469-C7927572EFB0}"/>
              </a:ext>
            </a:extLst>
          </p:cNvPr>
          <p:cNvSpPr txBox="1">
            <a:spLocks noChangeArrowheads="1"/>
          </p:cNvSpPr>
          <p:nvPr/>
        </p:nvSpPr>
        <p:spPr bwMode="auto">
          <a:xfrm>
            <a:off x="8540898" y="324740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15">
            <a:extLst>
              <a:ext uri="{FF2B5EF4-FFF2-40B4-BE49-F238E27FC236}">
                <a16:creationId xmlns:a16="http://schemas.microsoft.com/office/drawing/2014/main" id="{ABA7A0D4-3D1F-4CBA-8029-2E751EC473E6}"/>
              </a:ext>
            </a:extLst>
          </p:cNvPr>
          <p:cNvSpPr>
            <a:spLocks noChangeShapeType="1"/>
          </p:cNvSpPr>
          <p:nvPr/>
        </p:nvSpPr>
        <p:spPr bwMode="auto">
          <a:xfrm>
            <a:off x="7226448" y="359030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16">
            <a:extLst>
              <a:ext uri="{FF2B5EF4-FFF2-40B4-BE49-F238E27FC236}">
                <a16:creationId xmlns:a16="http://schemas.microsoft.com/office/drawing/2014/main" id="{27184F9B-87FC-455A-84C4-CA194D0E1D6B}"/>
              </a:ext>
            </a:extLst>
          </p:cNvPr>
          <p:cNvSpPr>
            <a:spLocks noChangeShapeType="1"/>
          </p:cNvSpPr>
          <p:nvPr/>
        </p:nvSpPr>
        <p:spPr bwMode="auto">
          <a:xfrm>
            <a:off x="6997848" y="359030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17">
            <a:extLst>
              <a:ext uri="{FF2B5EF4-FFF2-40B4-BE49-F238E27FC236}">
                <a16:creationId xmlns:a16="http://schemas.microsoft.com/office/drawing/2014/main" id="{DB1C8FE8-DE49-447B-826C-4C754F486E43}"/>
              </a:ext>
            </a:extLst>
          </p:cNvPr>
          <p:cNvSpPr txBox="1">
            <a:spLocks noChangeArrowheads="1"/>
          </p:cNvSpPr>
          <p:nvPr/>
        </p:nvSpPr>
        <p:spPr bwMode="auto">
          <a:xfrm>
            <a:off x="6997848" y="330455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18">
            <a:extLst>
              <a:ext uri="{FF2B5EF4-FFF2-40B4-BE49-F238E27FC236}">
                <a16:creationId xmlns:a16="http://schemas.microsoft.com/office/drawing/2014/main" id="{D351F158-F7E4-468A-8A6A-FB78B863BB02}"/>
              </a:ext>
            </a:extLst>
          </p:cNvPr>
          <p:cNvSpPr txBox="1">
            <a:spLocks noChangeArrowheads="1"/>
          </p:cNvSpPr>
          <p:nvPr/>
        </p:nvSpPr>
        <p:spPr bwMode="auto">
          <a:xfrm>
            <a:off x="8197998" y="364745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19">
            <a:extLst>
              <a:ext uri="{FF2B5EF4-FFF2-40B4-BE49-F238E27FC236}">
                <a16:creationId xmlns:a16="http://schemas.microsoft.com/office/drawing/2014/main" id="{3AA42E37-7DBA-4171-B506-86996EBA460D}"/>
              </a:ext>
            </a:extLst>
          </p:cNvPr>
          <p:cNvSpPr txBox="1">
            <a:spLocks noChangeArrowheads="1"/>
          </p:cNvSpPr>
          <p:nvPr/>
        </p:nvSpPr>
        <p:spPr bwMode="auto">
          <a:xfrm>
            <a:off x="7455048" y="364745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20">
            <a:extLst>
              <a:ext uri="{FF2B5EF4-FFF2-40B4-BE49-F238E27FC236}">
                <a16:creationId xmlns:a16="http://schemas.microsoft.com/office/drawing/2014/main" id="{D26E592C-F02E-4932-B617-249113E0E400}"/>
              </a:ext>
            </a:extLst>
          </p:cNvPr>
          <p:cNvSpPr txBox="1">
            <a:spLocks noChangeArrowheads="1"/>
          </p:cNvSpPr>
          <p:nvPr/>
        </p:nvSpPr>
        <p:spPr bwMode="auto">
          <a:xfrm>
            <a:off x="8826648" y="3647453"/>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21">
            <a:extLst>
              <a:ext uri="{FF2B5EF4-FFF2-40B4-BE49-F238E27FC236}">
                <a16:creationId xmlns:a16="http://schemas.microsoft.com/office/drawing/2014/main" id="{E1B9091C-3655-4E8C-B4D2-DDF402447334}"/>
              </a:ext>
            </a:extLst>
          </p:cNvPr>
          <p:cNvSpPr>
            <a:spLocks noChangeShapeType="1"/>
          </p:cNvSpPr>
          <p:nvPr/>
        </p:nvSpPr>
        <p:spPr bwMode="auto">
          <a:xfrm>
            <a:off x="6997848" y="181865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22">
            <a:extLst>
              <a:ext uri="{FF2B5EF4-FFF2-40B4-BE49-F238E27FC236}">
                <a16:creationId xmlns:a16="http://schemas.microsoft.com/office/drawing/2014/main" id="{1709F21F-CC1E-4762-9813-453B91DE88BA}"/>
              </a:ext>
            </a:extLst>
          </p:cNvPr>
          <p:cNvSpPr>
            <a:spLocks noChangeShapeType="1"/>
          </p:cNvSpPr>
          <p:nvPr/>
        </p:nvSpPr>
        <p:spPr bwMode="auto">
          <a:xfrm>
            <a:off x="6769248" y="181865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23">
            <a:extLst>
              <a:ext uri="{FF2B5EF4-FFF2-40B4-BE49-F238E27FC236}">
                <a16:creationId xmlns:a16="http://schemas.microsoft.com/office/drawing/2014/main" id="{E56FE6C4-4109-41E8-B71C-1EC5FCBF657C}"/>
              </a:ext>
            </a:extLst>
          </p:cNvPr>
          <p:cNvSpPr txBox="1">
            <a:spLocks noChangeArrowheads="1"/>
          </p:cNvSpPr>
          <p:nvPr/>
        </p:nvSpPr>
        <p:spPr bwMode="auto">
          <a:xfrm>
            <a:off x="6769248" y="136145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AutoShape 24">
            <a:extLst>
              <a:ext uri="{FF2B5EF4-FFF2-40B4-BE49-F238E27FC236}">
                <a16:creationId xmlns:a16="http://schemas.microsoft.com/office/drawing/2014/main" id="{B6F52449-1391-4F8B-B05F-8D10BBBE4DBC}"/>
              </a:ext>
            </a:extLst>
          </p:cNvPr>
          <p:cNvSpPr>
            <a:spLocks/>
          </p:cNvSpPr>
          <p:nvPr/>
        </p:nvSpPr>
        <p:spPr bwMode="auto">
          <a:xfrm rot="5400000">
            <a:off x="7912248" y="2161553"/>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25">
            <a:extLst>
              <a:ext uri="{FF2B5EF4-FFF2-40B4-BE49-F238E27FC236}">
                <a16:creationId xmlns:a16="http://schemas.microsoft.com/office/drawing/2014/main" id="{20746784-D545-4D8C-9CCB-FD52EBAD3686}"/>
              </a:ext>
            </a:extLst>
          </p:cNvPr>
          <p:cNvSpPr txBox="1">
            <a:spLocks noChangeArrowheads="1"/>
          </p:cNvSpPr>
          <p:nvPr/>
        </p:nvSpPr>
        <p:spPr bwMode="auto">
          <a:xfrm>
            <a:off x="7512198" y="2847353"/>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AutoShape 26">
            <a:extLst>
              <a:ext uri="{FF2B5EF4-FFF2-40B4-BE49-F238E27FC236}">
                <a16:creationId xmlns:a16="http://schemas.microsoft.com/office/drawing/2014/main" id="{BA01AA3D-D465-4856-84AE-82182FD81DBC}"/>
              </a:ext>
            </a:extLst>
          </p:cNvPr>
          <p:cNvSpPr>
            <a:spLocks/>
          </p:cNvSpPr>
          <p:nvPr/>
        </p:nvSpPr>
        <p:spPr bwMode="auto">
          <a:xfrm rot="5400000">
            <a:off x="7583635" y="2775916"/>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AutoShape 27">
            <a:extLst>
              <a:ext uri="{FF2B5EF4-FFF2-40B4-BE49-F238E27FC236}">
                <a16:creationId xmlns:a16="http://schemas.microsoft.com/office/drawing/2014/main" id="{278A600B-6B17-433B-B6C9-7F7B277A4E12}"/>
              </a:ext>
            </a:extLst>
          </p:cNvPr>
          <p:cNvSpPr>
            <a:spLocks/>
          </p:cNvSpPr>
          <p:nvPr/>
        </p:nvSpPr>
        <p:spPr bwMode="auto">
          <a:xfrm rot="5400000">
            <a:off x="8440885" y="2775916"/>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28">
            <a:extLst>
              <a:ext uri="{FF2B5EF4-FFF2-40B4-BE49-F238E27FC236}">
                <a16:creationId xmlns:a16="http://schemas.microsoft.com/office/drawing/2014/main" id="{9B08196F-7B22-465A-BD2F-60DE68A82F84}"/>
              </a:ext>
            </a:extLst>
          </p:cNvPr>
          <p:cNvSpPr>
            <a:spLocks noChangeShapeType="1"/>
          </p:cNvSpPr>
          <p:nvPr/>
        </p:nvSpPr>
        <p:spPr bwMode="auto">
          <a:xfrm>
            <a:off x="8769498" y="181865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29">
            <a:extLst>
              <a:ext uri="{FF2B5EF4-FFF2-40B4-BE49-F238E27FC236}">
                <a16:creationId xmlns:a16="http://schemas.microsoft.com/office/drawing/2014/main" id="{61901751-2CFF-45A1-A38E-7215C67A2775}"/>
              </a:ext>
            </a:extLst>
          </p:cNvPr>
          <p:cNvSpPr>
            <a:spLocks noChangeShapeType="1"/>
          </p:cNvSpPr>
          <p:nvPr/>
        </p:nvSpPr>
        <p:spPr bwMode="auto">
          <a:xfrm>
            <a:off x="8540898" y="181865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30">
            <a:extLst>
              <a:ext uri="{FF2B5EF4-FFF2-40B4-BE49-F238E27FC236}">
                <a16:creationId xmlns:a16="http://schemas.microsoft.com/office/drawing/2014/main" id="{F5BF758C-D8F8-4E3A-A214-C6D171036774}"/>
              </a:ext>
            </a:extLst>
          </p:cNvPr>
          <p:cNvSpPr txBox="1">
            <a:spLocks noChangeArrowheads="1"/>
          </p:cNvSpPr>
          <p:nvPr/>
        </p:nvSpPr>
        <p:spPr bwMode="auto">
          <a:xfrm>
            <a:off x="7054998" y="187580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AutoShape 31">
            <a:extLst>
              <a:ext uri="{FF2B5EF4-FFF2-40B4-BE49-F238E27FC236}">
                <a16:creationId xmlns:a16="http://schemas.microsoft.com/office/drawing/2014/main" id="{B43FF196-FB33-4187-B1CD-F57784132021}"/>
              </a:ext>
            </a:extLst>
          </p:cNvPr>
          <p:cNvSpPr>
            <a:spLocks/>
          </p:cNvSpPr>
          <p:nvPr/>
        </p:nvSpPr>
        <p:spPr bwMode="auto">
          <a:xfrm rot="5400000">
            <a:off x="5540523" y="-1067422"/>
            <a:ext cx="171450" cy="4800600"/>
          </a:xfrm>
          <a:prstGeom prst="leftBracket">
            <a:avLst>
              <a:gd name="adj" fmla="val 2333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32">
            <a:extLst>
              <a:ext uri="{FF2B5EF4-FFF2-40B4-BE49-F238E27FC236}">
                <a16:creationId xmlns:a16="http://schemas.microsoft.com/office/drawing/2014/main" id="{196F6E25-9FD9-4D46-B2B6-5CEF0B109448}"/>
              </a:ext>
            </a:extLst>
          </p:cNvPr>
          <p:cNvSpPr txBox="1">
            <a:spLocks noChangeArrowheads="1"/>
          </p:cNvSpPr>
          <p:nvPr/>
        </p:nvSpPr>
        <p:spPr bwMode="auto">
          <a:xfrm>
            <a:off x="5226198" y="124715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33">
            <a:extLst>
              <a:ext uri="{FF2B5EF4-FFF2-40B4-BE49-F238E27FC236}">
                <a16:creationId xmlns:a16="http://schemas.microsoft.com/office/drawing/2014/main" id="{AE4A894B-6643-4A04-9CCF-B35C453D67D8}"/>
              </a:ext>
            </a:extLst>
          </p:cNvPr>
          <p:cNvSpPr>
            <a:spLocks noChangeShapeType="1"/>
          </p:cNvSpPr>
          <p:nvPr/>
        </p:nvSpPr>
        <p:spPr bwMode="auto">
          <a:xfrm>
            <a:off x="6997848" y="2104403"/>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Oval 34">
            <a:extLst>
              <a:ext uri="{FF2B5EF4-FFF2-40B4-BE49-F238E27FC236}">
                <a16:creationId xmlns:a16="http://schemas.microsoft.com/office/drawing/2014/main" id="{A3DB0A65-0F4F-428D-801F-9AA2F63C9639}"/>
              </a:ext>
            </a:extLst>
          </p:cNvPr>
          <p:cNvSpPr>
            <a:spLocks noChangeArrowheads="1"/>
          </p:cNvSpPr>
          <p:nvPr/>
        </p:nvSpPr>
        <p:spPr bwMode="auto">
          <a:xfrm>
            <a:off x="7969398" y="2047253"/>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35">
            <a:extLst>
              <a:ext uri="{FF2B5EF4-FFF2-40B4-BE49-F238E27FC236}">
                <a16:creationId xmlns:a16="http://schemas.microsoft.com/office/drawing/2014/main" id="{903E0095-7855-4CA6-A22F-C5BB91DC06DC}"/>
              </a:ext>
            </a:extLst>
          </p:cNvPr>
          <p:cNvSpPr>
            <a:spLocks noChangeShapeType="1"/>
          </p:cNvSpPr>
          <p:nvPr/>
        </p:nvSpPr>
        <p:spPr bwMode="auto">
          <a:xfrm>
            <a:off x="3054498" y="181865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36">
            <a:extLst>
              <a:ext uri="{FF2B5EF4-FFF2-40B4-BE49-F238E27FC236}">
                <a16:creationId xmlns:a16="http://schemas.microsoft.com/office/drawing/2014/main" id="{7D4925DD-E737-423D-A0FA-FF56C509BCE3}"/>
              </a:ext>
            </a:extLst>
          </p:cNvPr>
          <p:cNvSpPr>
            <a:spLocks noChangeShapeType="1"/>
          </p:cNvSpPr>
          <p:nvPr/>
        </p:nvSpPr>
        <p:spPr bwMode="auto">
          <a:xfrm>
            <a:off x="2825898" y="181865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37">
            <a:extLst>
              <a:ext uri="{FF2B5EF4-FFF2-40B4-BE49-F238E27FC236}">
                <a16:creationId xmlns:a16="http://schemas.microsoft.com/office/drawing/2014/main" id="{FB898E42-2207-4726-99D4-4210AE8BFA0B}"/>
              </a:ext>
            </a:extLst>
          </p:cNvPr>
          <p:cNvSpPr txBox="1">
            <a:spLocks noChangeArrowheads="1"/>
          </p:cNvSpPr>
          <p:nvPr/>
        </p:nvSpPr>
        <p:spPr bwMode="auto">
          <a:xfrm>
            <a:off x="2825898" y="159005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38">
            <a:extLst>
              <a:ext uri="{FF2B5EF4-FFF2-40B4-BE49-F238E27FC236}">
                <a16:creationId xmlns:a16="http://schemas.microsoft.com/office/drawing/2014/main" id="{FC67B682-443C-4061-A3C6-21BF8A7B4676}"/>
              </a:ext>
            </a:extLst>
          </p:cNvPr>
          <p:cNvSpPr>
            <a:spLocks noChangeShapeType="1"/>
          </p:cNvSpPr>
          <p:nvPr/>
        </p:nvSpPr>
        <p:spPr bwMode="auto">
          <a:xfrm>
            <a:off x="2425848" y="20472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39">
            <a:extLst>
              <a:ext uri="{FF2B5EF4-FFF2-40B4-BE49-F238E27FC236}">
                <a16:creationId xmlns:a16="http://schemas.microsoft.com/office/drawing/2014/main" id="{108FCA4D-E703-4064-BD64-BB8294D78290}"/>
              </a:ext>
            </a:extLst>
          </p:cNvPr>
          <p:cNvSpPr txBox="1">
            <a:spLocks noChangeArrowheads="1"/>
          </p:cNvSpPr>
          <p:nvPr/>
        </p:nvSpPr>
        <p:spPr bwMode="auto">
          <a:xfrm>
            <a:off x="2197248" y="181865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40">
            <a:extLst>
              <a:ext uri="{FF2B5EF4-FFF2-40B4-BE49-F238E27FC236}">
                <a16:creationId xmlns:a16="http://schemas.microsoft.com/office/drawing/2014/main" id="{D57CE2FA-0A03-4404-B766-5A3EDEE40DFF}"/>
              </a:ext>
            </a:extLst>
          </p:cNvPr>
          <p:cNvSpPr>
            <a:spLocks noChangeShapeType="1"/>
          </p:cNvSpPr>
          <p:nvPr/>
        </p:nvSpPr>
        <p:spPr bwMode="auto">
          <a:xfrm>
            <a:off x="3683148" y="20472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41">
            <a:extLst>
              <a:ext uri="{FF2B5EF4-FFF2-40B4-BE49-F238E27FC236}">
                <a16:creationId xmlns:a16="http://schemas.microsoft.com/office/drawing/2014/main" id="{7160A83B-9E45-43D6-B17B-C14AD351E954}"/>
              </a:ext>
            </a:extLst>
          </p:cNvPr>
          <p:cNvSpPr txBox="1">
            <a:spLocks noChangeArrowheads="1"/>
          </p:cNvSpPr>
          <p:nvPr/>
        </p:nvSpPr>
        <p:spPr bwMode="auto">
          <a:xfrm>
            <a:off x="3454548" y="181865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66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42">
            <a:extLst>
              <a:ext uri="{FF2B5EF4-FFF2-40B4-BE49-F238E27FC236}">
                <a16:creationId xmlns:a16="http://schemas.microsoft.com/office/drawing/2014/main" id="{D869C951-5485-4E87-B750-ADA7B3D1F4DB}"/>
              </a:ext>
            </a:extLst>
          </p:cNvPr>
          <p:cNvSpPr>
            <a:spLocks noChangeShapeType="1"/>
          </p:cNvSpPr>
          <p:nvPr/>
        </p:nvSpPr>
        <p:spPr bwMode="auto">
          <a:xfrm>
            <a:off x="2311548" y="204725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43">
            <a:extLst>
              <a:ext uri="{FF2B5EF4-FFF2-40B4-BE49-F238E27FC236}">
                <a16:creationId xmlns:a16="http://schemas.microsoft.com/office/drawing/2014/main" id="{8783769C-938B-4781-AA53-7E40035CAB2B}"/>
              </a:ext>
            </a:extLst>
          </p:cNvPr>
          <p:cNvSpPr>
            <a:spLocks noChangeShapeType="1"/>
          </p:cNvSpPr>
          <p:nvPr/>
        </p:nvSpPr>
        <p:spPr bwMode="auto">
          <a:xfrm>
            <a:off x="3568848" y="204725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44">
            <a:extLst>
              <a:ext uri="{FF2B5EF4-FFF2-40B4-BE49-F238E27FC236}">
                <a16:creationId xmlns:a16="http://schemas.microsoft.com/office/drawing/2014/main" id="{7E40D42B-416D-4CC9-98AE-B6B1B956B707}"/>
              </a:ext>
            </a:extLst>
          </p:cNvPr>
          <p:cNvSpPr>
            <a:spLocks noChangeShapeType="1"/>
          </p:cNvSpPr>
          <p:nvPr/>
        </p:nvSpPr>
        <p:spPr bwMode="auto">
          <a:xfrm>
            <a:off x="2425848" y="2161553"/>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Oval 45">
            <a:extLst>
              <a:ext uri="{FF2B5EF4-FFF2-40B4-BE49-F238E27FC236}">
                <a16:creationId xmlns:a16="http://schemas.microsoft.com/office/drawing/2014/main" id="{7F3913C8-C364-419E-8E3E-84D19EB4DC8E}"/>
              </a:ext>
            </a:extLst>
          </p:cNvPr>
          <p:cNvSpPr>
            <a:spLocks noChangeArrowheads="1"/>
          </p:cNvSpPr>
          <p:nvPr/>
        </p:nvSpPr>
        <p:spPr bwMode="auto">
          <a:xfrm>
            <a:off x="2997348" y="2104403"/>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46">
            <a:extLst>
              <a:ext uri="{FF2B5EF4-FFF2-40B4-BE49-F238E27FC236}">
                <a16:creationId xmlns:a16="http://schemas.microsoft.com/office/drawing/2014/main" id="{3B794548-9238-42B5-94C7-3ED92ED45E1C}"/>
              </a:ext>
            </a:extLst>
          </p:cNvPr>
          <p:cNvSpPr txBox="1">
            <a:spLocks noChangeArrowheads="1"/>
          </p:cNvSpPr>
          <p:nvPr/>
        </p:nvSpPr>
        <p:spPr bwMode="auto">
          <a:xfrm>
            <a:off x="7455048" y="1875803"/>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Obama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47">
            <a:extLst>
              <a:ext uri="{FF2B5EF4-FFF2-40B4-BE49-F238E27FC236}">
                <a16:creationId xmlns:a16="http://schemas.microsoft.com/office/drawing/2014/main" id="{A8097F0C-1DD0-4ABA-BC41-F63314466B9B}"/>
              </a:ext>
            </a:extLst>
          </p:cNvPr>
          <p:cNvSpPr txBox="1">
            <a:spLocks noChangeArrowheads="1"/>
          </p:cNvSpPr>
          <p:nvPr/>
        </p:nvSpPr>
        <p:spPr bwMode="auto">
          <a:xfrm>
            <a:off x="2768748" y="2218703"/>
            <a:ext cx="571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48">
            <a:extLst>
              <a:ext uri="{FF2B5EF4-FFF2-40B4-BE49-F238E27FC236}">
                <a16:creationId xmlns:a16="http://schemas.microsoft.com/office/drawing/2014/main" id="{9B64E5B4-B744-4151-9878-213D4B35F071}"/>
              </a:ext>
            </a:extLst>
          </p:cNvPr>
          <p:cNvSpPr>
            <a:spLocks noChangeShapeType="1"/>
          </p:cNvSpPr>
          <p:nvPr/>
        </p:nvSpPr>
        <p:spPr bwMode="auto">
          <a:xfrm>
            <a:off x="5454798" y="20472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49">
            <a:extLst>
              <a:ext uri="{FF2B5EF4-FFF2-40B4-BE49-F238E27FC236}">
                <a16:creationId xmlns:a16="http://schemas.microsoft.com/office/drawing/2014/main" id="{CA9F4F55-8D9C-4D38-BAF6-7A49461CE205}"/>
              </a:ext>
            </a:extLst>
          </p:cNvPr>
          <p:cNvSpPr txBox="1">
            <a:spLocks noChangeArrowheads="1"/>
          </p:cNvSpPr>
          <p:nvPr/>
        </p:nvSpPr>
        <p:spPr bwMode="auto">
          <a:xfrm>
            <a:off x="5226198" y="181865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50">
            <a:extLst>
              <a:ext uri="{FF2B5EF4-FFF2-40B4-BE49-F238E27FC236}">
                <a16:creationId xmlns:a16="http://schemas.microsoft.com/office/drawing/2014/main" id="{DE5108AC-73E9-482B-A6C7-BD4F5A5F7C94}"/>
              </a:ext>
            </a:extLst>
          </p:cNvPr>
          <p:cNvSpPr>
            <a:spLocks noChangeShapeType="1"/>
          </p:cNvSpPr>
          <p:nvPr/>
        </p:nvSpPr>
        <p:spPr bwMode="auto">
          <a:xfrm>
            <a:off x="5340498" y="204725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51">
            <a:extLst>
              <a:ext uri="{FF2B5EF4-FFF2-40B4-BE49-F238E27FC236}">
                <a16:creationId xmlns:a16="http://schemas.microsoft.com/office/drawing/2014/main" id="{A1153548-CAC4-4A83-BBDC-AF8DE13EEB81}"/>
              </a:ext>
            </a:extLst>
          </p:cNvPr>
          <p:cNvSpPr>
            <a:spLocks noChangeShapeType="1"/>
          </p:cNvSpPr>
          <p:nvPr/>
        </p:nvSpPr>
        <p:spPr bwMode="auto">
          <a:xfrm>
            <a:off x="5969148" y="20472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52">
            <a:extLst>
              <a:ext uri="{FF2B5EF4-FFF2-40B4-BE49-F238E27FC236}">
                <a16:creationId xmlns:a16="http://schemas.microsoft.com/office/drawing/2014/main" id="{4A610A76-9B3E-41DD-8A77-499A728411FD}"/>
              </a:ext>
            </a:extLst>
          </p:cNvPr>
          <p:cNvSpPr txBox="1">
            <a:spLocks noChangeArrowheads="1"/>
          </p:cNvSpPr>
          <p:nvPr/>
        </p:nvSpPr>
        <p:spPr bwMode="auto">
          <a:xfrm>
            <a:off x="5740548" y="181865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53">
            <a:extLst>
              <a:ext uri="{FF2B5EF4-FFF2-40B4-BE49-F238E27FC236}">
                <a16:creationId xmlns:a16="http://schemas.microsoft.com/office/drawing/2014/main" id="{9E96C22D-7D5F-4F96-9CFD-C7CB7F5FE65E}"/>
              </a:ext>
            </a:extLst>
          </p:cNvPr>
          <p:cNvSpPr>
            <a:spLocks noChangeShapeType="1"/>
          </p:cNvSpPr>
          <p:nvPr/>
        </p:nvSpPr>
        <p:spPr bwMode="auto">
          <a:xfrm>
            <a:off x="5854848" y="204725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54">
            <a:extLst>
              <a:ext uri="{FF2B5EF4-FFF2-40B4-BE49-F238E27FC236}">
                <a16:creationId xmlns:a16="http://schemas.microsoft.com/office/drawing/2014/main" id="{E53BDBCF-A2D8-42B9-93F4-51B4D4ACB2FD}"/>
              </a:ext>
            </a:extLst>
          </p:cNvPr>
          <p:cNvSpPr txBox="1">
            <a:spLocks noChangeArrowheads="1"/>
          </p:cNvSpPr>
          <p:nvPr/>
        </p:nvSpPr>
        <p:spPr bwMode="auto">
          <a:xfrm>
            <a:off x="5797698" y="2218703"/>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55">
            <a:extLst>
              <a:ext uri="{FF2B5EF4-FFF2-40B4-BE49-F238E27FC236}">
                <a16:creationId xmlns:a16="http://schemas.microsoft.com/office/drawing/2014/main" id="{8C7A4023-20A8-49D9-81E8-23D4E2F1AFFD}"/>
              </a:ext>
            </a:extLst>
          </p:cNvPr>
          <p:cNvSpPr>
            <a:spLocks noChangeShapeType="1"/>
          </p:cNvSpPr>
          <p:nvPr/>
        </p:nvSpPr>
        <p:spPr bwMode="auto">
          <a:xfrm>
            <a:off x="6026298" y="1361453"/>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AutoShape 56">
            <a:extLst>
              <a:ext uri="{FF2B5EF4-FFF2-40B4-BE49-F238E27FC236}">
                <a16:creationId xmlns:a16="http://schemas.microsoft.com/office/drawing/2014/main" id="{3ECD1D16-FFB6-4ADF-B056-B0FEC6C70B59}"/>
              </a:ext>
            </a:extLst>
          </p:cNvPr>
          <p:cNvSpPr>
            <a:spLocks/>
          </p:cNvSpPr>
          <p:nvPr/>
        </p:nvSpPr>
        <p:spPr bwMode="auto">
          <a:xfrm rot="-5400000">
            <a:off x="6226323" y="18428"/>
            <a:ext cx="114300" cy="5200650"/>
          </a:xfrm>
          <a:prstGeom prst="leftBracket">
            <a:avLst>
              <a:gd name="adj" fmla="val 379167"/>
            </a:avLst>
          </a:prstGeom>
          <a:noFill/>
          <a:ln w="25400" algn="ctr">
            <a:solidFill>
              <a:srgbClr val="0066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AutoShape 57">
            <a:extLst>
              <a:ext uri="{FF2B5EF4-FFF2-40B4-BE49-F238E27FC236}">
                <a16:creationId xmlns:a16="http://schemas.microsoft.com/office/drawing/2014/main" id="{0270A0F1-A571-403B-AD3A-B3373ADD7530}"/>
              </a:ext>
            </a:extLst>
          </p:cNvPr>
          <p:cNvSpPr>
            <a:spLocks/>
          </p:cNvSpPr>
          <p:nvPr/>
        </p:nvSpPr>
        <p:spPr bwMode="auto">
          <a:xfrm rot="5400000">
            <a:off x="7197873" y="-210172"/>
            <a:ext cx="457200" cy="2800350"/>
          </a:xfrm>
          <a:prstGeom prst="leftBracket">
            <a:avLst>
              <a:gd name="adj" fmla="val 51042"/>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58">
            <a:extLst>
              <a:ext uri="{FF2B5EF4-FFF2-40B4-BE49-F238E27FC236}">
                <a16:creationId xmlns:a16="http://schemas.microsoft.com/office/drawing/2014/main" id="{8614F9E6-D848-48EA-A8F2-9B2450EA193A}"/>
              </a:ext>
            </a:extLst>
          </p:cNvPr>
          <p:cNvSpPr txBox="1">
            <a:spLocks noChangeArrowheads="1"/>
          </p:cNvSpPr>
          <p:nvPr/>
        </p:nvSpPr>
        <p:spPr bwMode="auto">
          <a:xfrm>
            <a:off x="7283598" y="90425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59">
            <a:extLst>
              <a:ext uri="{FF2B5EF4-FFF2-40B4-BE49-F238E27FC236}">
                <a16:creationId xmlns:a16="http://schemas.microsoft.com/office/drawing/2014/main" id="{73C435E9-2671-4181-901A-67BA431A09FB}"/>
              </a:ext>
            </a:extLst>
          </p:cNvPr>
          <p:cNvSpPr txBox="1">
            <a:spLocks noChangeArrowheads="1"/>
          </p:cNvSpPr>
          <p:nvPr/>
        </p:nvSpPr>
        <p:spPr bwMode="auto">
          <a:xfrm>
            <a:off x="8826648" y="1875803"/>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Line 60">
            <a:extLst>
              <a:ext uri="{FF2B5EF4-FFF2-40B4-BE49-F238E27FC236}">
                <a16:creationId xmlns:a16="http://schemas.microsoft.com/office/drawing/2014/main" id="{87140847-C8BF-476D-A6A7-ADC2C93DDF65}"/>
              </a:ext>
            </a:extLst>
          </p:cNvPr>
          <p:cNvSpPr>
            <a:spLocks noChangeShapeType="1"/>
          </p:cNvSpPr>
          <p:nvPr/>
        </p:nvSpPr>
        <p:spPr bwMode="auto">
          <a:xfrm>
            <a:off x="4826148" y="20472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61">
            <a:extLst>
              <a:ext uri="{FF2B5EF4-FFF2-40B4-BE49-F238E27FC236}">
                <a16:creationId xmlns:a16="http://schemas.microsoft.com/office/drawing/2014/main" id="{6D626871-AFE3-43D7-94EA-26FCC3109575}"/>
              </a:ext>
            </a:extLst>
          </p:cNvPr>
          <p:cNvSpPr txBox="1">
            <a:spLocks noChangeArrowheads="1"/>
          </p:cNvSpPr>
          <p:nvPr/>
        </p:nvSpPr>
        <p:spPr bwMode="auto">
          <a:xfrm>
            <a:off x="4597548" y="181865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62">
            <a:extLst>
              <a:ext uri="{FF2B5EF4-FFF2-40B4-BE49-F238E27FC236}">
                <a16:creationId xmlns:a16="http://schemas.microsoft.com/office/drawing/2014/main" id="{383A23A9-02BD-49F5-9A67-D996BD3183A1}"/>
              </a:ext>
            </a:extLst>
          </p:cNvPr>
          <p:cNvSpPr>
            <a:spLocks noChangeShapeType="1"/>
          </p:cNvSpPr>
          <p:nvPr/>
        </p:nvSpPr>
        <p:spPr bwMode="auto">
          <a:xfrm>
            <a:off x="4711848" y="204725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63">
            <a:extLst>
              <a:ext uri="{FF2B5EF4-FFF2-40B4-BE49-F238E27FC236}">
                <a16:creationId xmlns:a16="http://schemas.microsoft.com/office/drawing/2014/main" id="{396F06F6-F105-42E5-830F-C2F97E7E0C6E}"/>
              </a:ext>
            </a:extLst>
          </p:cNvPr>
          <p:cNvSpPr txBox="1">
            <a:spLocks noChangeArrowheads="1"/>
          </p:cNvSpPr>
          <p:nvPr/>
        </p:nvSpPr>
        <p:spPr bwMode="auto">
          <a:xfrm>
            <a:off x="4597548" y="2218703"/>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Billy Graham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Congress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64">
            <a:extLst>
              <a:ext uri="{FF2B5EF4-FFF2-40B4-BE49-F238E27FC236}">
                <a16:creationId xmlns:a16="http://schemas.microsoft.com/office/drawing/2014/main" id="{BC05D5AE-1C71-474B-B585-7D4DD7A6E136}"/>
              </a:ext>
            </a:extLst>
          </p:cNvPr>
          <p:cNvSpPr>
            <a:spLocks noChangeShapeType="1"/>
          </p:cNvSpPr>
          <p:nvPr/>
        </p:nvSpPr>
        <p:spPr bwMode="auto">
          <a:xfrm>
            <a:off x="4826148" y="2161553"/>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65">
            <a:extLst>
              <a:ext uri="{FF2B5EF4-FFF2-40B4-BE49-F238E27FC236}">
                <a16:creationId xmlns:a16="http://schemas.microsoft.com/office/drawing/2014/main" id="{A826CFDC-3789-413A-9B4A-B3432AAD43F1}"/>
              </a:ext>
            </a:extLst>
          </p:cNvPr>
          <p:cNvSpPr txBox="1">
            <a:spLocks noChangeArrowheads="1"/>
          </p:cNvSpPr>
          <p:nvPr/>
        </p:nvSpPr>
        <p:spPr bwMode="auto">
          <a:xfrm>
            <a:off x="5169048" y="2218703"/>
            <a:ext cx="571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law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66">
            <a:extLst>
              <a:ext uri="{FF2B5EF4-FFF2-40B4-BE49-F238E27FC236}">
                <a16:creationId xmlns:a16="http://schemas.microsoft.com/office/drawing/2014/main" id="{D6FEB983-8EBE-4579-B649-6E4D3B1F5BCC}"/>
              </a:ext>
            </a:extLst>
          </p:cNvPr>
          <p:cNvSpPr txBox="1">
            <a:spLocks noChangeArrowheads="1"/>
          </p:cNvSpPr>
          <p:nvPr/>
        </p:nvSpPr>
        <p:spPr bwMode="auto">
          <a:xfrm>
            <a:off x="2482998" y="789953"/>
            <a:ext cx="11430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67">
            <a:extLst>
              <a:ext uri="{FF2B5EF4-FFF2-40B4-BE49-F238E27FC236}">
                <a16:creationId xmlns:a16="http://schemas.microsoft.com/office/drawing/2014/main" id="{B58EB84F-5ADA-4302-813A-14D5A188AC57}"/>
              </a:ext>
            </a:extLst>
          </p:cNvPr>
          <p:cNvSpPr txBox="1">
            <a:spLocks noChangeArrowheads="1"/>
          </p:cNvSpPr>
          <p:nvPr/>
        </p:nvSpPr>
        <p:spPr bwMode="auto">
          <a:xfrm>
            <a:off x="7283598" y="504203"/>
            <a:ext cx="11430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68">
            <a:extLst>
              <a:ext uri="{FF2B5EF4-FFF2-40B4-BE49-F238E27FC236}">
                <a16:creationId xmlns:a16="http://schemas.microsoft.com/office/drawing/2014/main" id="{7A314BB4-0DAE-415E-9CEA-B3C16BF064B6}"/>
              </a:ext>
            </a:extLst>
          </p:cNvPr>
          <p:cNvSpPr txBox="1">
            <a:spLocks noChangeArrowheads="1"/>
          </p:cNvSpPr>
          <p:nvPr/>
        </p:nvSpPr>
        <p:spPr bwMode="auto">
          <a:xfrm>
            <a:off x="3397398" y="2218703"/>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Abraham Lincoln 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69">
            <a:extLst>
              <a:ext uri="{FF2B5EF4-FFF2-40B4-BE49-F238E27FC236}">
                <a16:creationId xmlns:a16="http://schemas.microsoft.com/office/drawing/2014/main" id="{0131E6F5-548D-4B56-9263-45EFEE12409C}"/>
              </a:ext>
            </a:extLst>
          </p:cNvPr>
          <p:cNvSpPr txBox="1">
            <a:spLocks noChangeArrowheads="1"/>
          </p:cNvSpPr>
          <p:nvPr/>
        </p:nvSpPr>
        <p:spPr bwMode="auto">
          <a:xfrm>
            <a:off x="8197998" y="2218703"/>
            <a:ext cx="561975"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Abraham Lincoln 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70">
            <a:extLst>
              <a:ext uri="{FF2B5EF4-FFF2-40B4-BE49-F238E27FC236}">
                <a16:creationId xmlns:a16="http://schemas.microsoft.com/office/drawing/2014/main" id="{A5E78381-1728-4124-B842-7D2DB89AEFFA}"/>
              </a:ext>
            </a:extLst>
          </p:cNvPr>
          <p:cNvSpPr>
            <a:spLocks noChangeShapeType="1"/>
          </p:cNvSpPr>
          <p:nvPr/>
        </p:nvSpPr>
        <p:spPr bwMode="auto">
          <a:xfrm>
            <a:off x="8769498" y="2218703"/>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71">
            <a:extLst>
              <a:ext uri="{FF2B5EF4-FFF2-40B4-BE49-F238E27FC236}">
                <a16:creationId xmlns:a16="http://schemas.microsoft.com/office/drawing/2014/main" id="{8521D581-311F-4365-B6C6-DA4D15CBF71F}"/>
              </a:ext>
            </a:extLst>
          </p:cNvPr>
          <p:cNvSpPr>
            <a:spLocks noChangeShapeType="1"/>
          </p:cNvSpPr>
          <p:nvPr/>
        </p:nvSpPr>
        <p:spPr bwMode="auto">
          <a:xfrm>
            <a:off x="4254648" y="20472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72">
            <a:extLst>
              <a:ext uri="{FF2B5EF4-FFF2-40B4-BE49-F238E27FC236}">
                <a16:creationId xmlns:a16="http://schemas.microsoft.com/office/drawing/2014/main" id="{99BDD907-93FD-45EC-BA58-D97B14F51B0C}"/>
              </a:ext>
            </a:extLst>
          </p:cNvPr>
          <p:cNvSpPr txBox="1">
            <a:spLocks noChangeArrowheads="1"/>
          </p:cNvSpPr>
          <p:nvPr/>
        </p:nvSpPr>
        <p:spPr bwMode="auto">
          <a:xfrm>
            <a:off x="4026048" y="181865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Line 73">
            <a:extLst>
              <a:ext uri="{FF2B5EF4-FFF2-40B4-BE49-F238E27FC236}">
                <a16:creationId xmlns:a16="http://schemas.microsoft.com/office/drawing/2014/main" id="{5C599F2E-FFC5-4E6D-851F-F46D6C5DDB40}"/>
              </a:ext>
            </a:extLst>
          </p:cNvPr>
          <p:cNvSpPr>
            <a:spLocks noChangeShapeType="1"/>
          </p:cNvSpPr>
          <p:nvPr/>
        </p:nvSpPr>
        <p:spPr bwMode="auto">
          <a:xfrm>
            <a:off x="4140348" y="2047253"/>
            <a:ext cx="2571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74">
            <a:extLst>
              <a:ext uri="{FF2B5EF4-FFF2-40B4-BE49-F238E27FC236}">
                <a16:creationId xmlns:a16="http://schemas.microsoft.com/office/drawing/2014/main" id="{1C61D54C-8DE8-430E-BD9D-F37A58DBEAC3}"/>
              </a:ext>
            </a:extLst>
          </p:cNvPr>
          <p:cNvSpPr txBox="1">
            <a:spLocks noChangeArrowheads="1"/>
          </p:cNvSpPr>
          <p:nvPr/>
        </p:nvSpPr>
        <p:spPr bwMode="auto">
          <a:xfrm>
            <a:off x="3968898" y="2218703"/>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Blair Bill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AutoShape 75">
            <a:extLst>
              <a:ext uri="{FF2B5EF4-FFF2-40B4-BE49-F238E27FC236}">
                <a16:creationId xmlns:a16="http://schemas.microsoft.com/office/drawing/2014/main" id="{6F1AE757-4444-4518-94FC-CDEDA578E150}"/>
              </a:ext>
            </a:extLst>
          </p:cNvPr>
          <p:cNvSpPr>
            <a:spLocks/>
          </p:cNvSpPr>
          <p:nvPr/>
        </p:nvSpPr>
        <p:spPr bwMode="auto">
          <a:xfrm rot="5400000">
            <a:off x="6040586" y="-653085"/>
            <a:ext cx="200026" cy="3771901"/>
          </a:xfrm>
          <a:prstGeom prst="leftBracket">
            <a:avLst>
              <a:gd name="adj" fmla="val 222222"/>
            </a:avLst>
          </a:prstGeom>
          <a:noFill/>
          <a:ln w="25400" algn="ctr">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76">
            <a:extLst>
              <a:ext uri="{FF2B5EF4-FFF2-40B4-BE49-F238E27FC236}">
                <a16:creationId xmlns:a16="http://schemas.microsoft.com/office/drawing/2014/main" id="{69B54BA3-B264-4827-A7F7-778851E2B69F}"/>
              </a:ext>
            </a:extLst>
          </p:cNvPr>
          <p:cNvSpPr>
            <a:spLocks noChangeShapeType="1"/>
          </p:cNvSpPr>
          <p:nvPr/>
        </p:nvSpPr>
        <p:spPr bwMode="auto">
          <a:xfrm>
            <a:off x="4254648" y="1304303"/>
            <a:ext cx="0" cy="400050"/>
          </a:xfrm>
          <a:prstGeom prst="line">
            <a:avLst/>
          </a:prstGeom>
          <a:noFill/>
          <a:ln w="25400" algn="ctr">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77">
            <a:extLst>
              <a:ext uri="{FF2B5EF4-FFF2-40B4-BE49-F238E27FC236}">
                <a16:creationId xmlns:a16="http://schemas.microsoft.com/office/drawing/2014/main" id="{1B4C4FD3-290F-49BA-9D85-BA721BF94238}"/>
              </a:ext>
            </a:extLst>
          </p:cNvPr>
          <p:cNvSpPr txBox="1">
            <a:spLocks noChangeArrowheads="1"/>
          </p:cNvSpPr>
          <p:nvPr/>
        </p:nvSpPr>
        <p:spPr bwMode="auto">
          <a:xfrm>
            <a:off x="4711848" y="78995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78">
            <a:extLst>
              <a:ext uri="{FF2B5EF4-FFF2-40B4-BE49-F238E27FC236}">
                <a16:creationId xmlns:a16="http://schemas.microsoft.com/office/drawing/2014/main" id="{0814EE8E-EADF-4A77-80D8-40CCF2625301}"/>
              </a:ext>
            </a:extLst>
          </p:cNvPr>
          <p:cNvSpPr txBox="1">
            <a:spLocks noChangeArrowheads="1"/>
          </p:cNvSpPr>
          <p:nvPr/>
        </p:nvSpPr>
        <p:spPr bwMode="auto">
          <a:xfrm>
            <a:off x="8483748" y="1361453"/>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Line 79">
            <a:extLst>
              <a:ext uri="{FF2B5EF4-FFF2-40B4-BE49-F238E27FC236}">
                <a16:creationId xmlns:a16="http://schemas.microsoft.com/office/drawing/2014/main" id="{B893C7B1-DDA4-406F-9B57-1924AE2F42EB}"/>
              </a:ext>
            </a:extLst>
          </p:cNvPr>
          <p:cNvSpPr>
            <a:spLocks noChangeShapeType="1"/>
          </p:cNvSpPr>
          <p:nvPr/>
        </p:nvSpPr>
        <p:spPr bwMode="auto">
          <a:xfrm>
            <a:off x="4111773" y="2104403"/>
            <a:ext cx="0" cy="1143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80">
            <a:extLst>
              <a:ext uri="{FF2B5EF4-FFF2-40B4-BE49-F238E27FC236}">
                <a16:creationId xmlns:a16="http://schemas.microsoft.com/office/drawing/2014/main" id="{CCEAFBC9-C3D4-4411-953D-B2DAFC21AEAD}"/>
              </a:ext>
            </a:extLst>
          </p:cNvPr>
          <p:cNvSpPr>
            <a:spLocks noChangeShapeType="1"/>
          </p:cNvSpPr>
          <p:nvPr/>
        </p:nvSpPr>
        <p:spPr bwMode="auto">
          <a:xfrm>
            <a:off x="4397523" y="2104403"/>
            <a:ext cx="0" cy="1143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81">
            <a:extLst>
              <a:ext uri="{FF2B5EF4-FFF2-40B4-BE49-F238E27FC236}">
                <a16:creationId xmlns:a16="http://schemas.microsoft.com/office/drawing/2014/main" id="{5AFCF9BD-2EAA-40DE-97F1-957598460926}"/>
              </a:ext>
            </a:extLst>
          </p:cNvPr>
          <p:cNvSpPr>
            <a:spLocks noChangeShapeType="1"/>
          </p:cNvSpPr>
          <p:nvPr/>
        </p:nvSpPr>
        <p:spPr bwMode="auto">
          <a:xfrm>
            <a:off x="2311548" y="4047503"/>
            <a:ext cx="30861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82">
            <a:extLst>
              <a:ext uri="{FF2B5EF4-FFF2-40B4-BE49-F238E27FC236}">
                <a16:creationId xmlns:a16="http://schemas.microsoft.com/office/drawing/2014/main" id="{D437B9EC-7D45-4310-B402-2A59EBF7D41D}"/>
              </a:ext>
            </a:extLst>
          </p:cNvPr>
          <p:cNvSpPr>
            <a:spLocks noChangeShapeType="1"/>
          </p:cNvSpPr>
          <p:nvPr/>
        </p:nvSpPr>
        <p:spPr bwMode="auto">
          <a:xfrm>
            <a:off x="3652986" y="3574428"/>
            <a:ext cx="0" cy="4730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83">
            <a:extLst>
              <a:ext uri="{FF2B5EF4-FFF2-40B4-BE49-F238E27FC236}">
                <a16:creationId xmlns:a16="http://schemas.microsoft.com/office/drawing/2014/main" id="{B6D4B672-216F-4B97-912E-5859DE259718}"/>
              </a:ext>
            </a:extLst>
          </p:cNvPr>
          <p:cNvSpPr txBox="1">
            <a:spLocks noChangeArrowheads="1"/>
          </p:cNvSpPr>
          <p:nvPr/>
        </p:nvSpPr>
        <p:spPr bwMode="auto">
          <a:xfrm>
            <a:off x="3384698" y="3304553"/>
            <a:ext cx="604838"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Line 84">
            <a:extLst>
              <a:ext uri="{FF2B5EF4-FFF2-40B4-BE49-F238E27FC236}">
                <a16:creationId xmlns:a16="http://schemas.microsoft.com/office/drawing/2014/main" id="{34B2D0B6-EA7A-48EE-8570-863F0E266BFD}"/>
              </a:ext>
            </a:extLst>
          </p:cNvPr>
          <p:cNvSpPr>
            <a:spLocks noChangeShapeType="1"/>
          </p:cNvSpPr>
          <p:nvPr/>
        </p:nvSpPr>
        <p:spPr bwMode="auto">
          <a:xfrm>
            <a:off x="3519636" y="3574428"/>
            <a:ext cx="3016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85">
            <a:extLst>
              <a:ext uri="{FF2B5EF4-FFF2-40B4-BE49-F238E27FC236}">
                <a16:creationId xmlns:a16="http://schemas.microsoft.com/office/drawing/2014/main" id="{35B394C4-5EA1-4FC1-9277-221DCA8D184F}"/>
              </a:ext>
            </a:extLst>
          </p:cNvPr>
          <p:cNvSpPr>
            <a:spLocks noChangeShapeType="1"/>
          </p:cNvSpPr>
          <p:nvPr/>
        </p:nvSpPr>
        <p:spPr bwMode="auto">
          <a:xfrm>
            <a:off x="2781448" y="3709366"/>
            <a:ext cx="0" cy="338137"/>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86">
            <a:extLst>
              <a:ext uri="{FF2B5EF4-FFF2-40B4-BE49-F238E27FC236}">
                <a16:creationId xmlns:a16="http://schemas.microsoft.com/office/drawing/2014/main" id="{0197F21B-E495-47AE-8372-A0BCB1CDC256}"/>
              </a:ext>
            </a:extLst>
          </p:cNvPr>
          <p:cNvSpPr>
            <a:spLocks noChangeShapeType="1"/>
          </p:cNvSpPr>
          <p:nvPr/>
        </p:nvSpPr>
        <p:spPr bwMode="auto">
          <a:xfrm>
            <a:off x="4592786" y="3709366"/>
            <a:ext cx="0" cy="33813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87">
            <a:extLst>
              <a:ext uri="{FF2B5EF4-FFF2-40B4-BE49-F238E27FC236}">
                <a16:creationId xmlns:a16="http://schemas.microsoft.com/office/drawing/2014/main" id="{68FA4A4E-20AE-4B15-BCC9-534C5C1D29C4}"/>
              </a:ext>
            </a:extLst>
          </p:cNvPr>
          <p:cNvSpPr txBox="1">
            <a:spLocks noChangeArrowheads="1"/>
          </p:cNvSpPr>
          <p:nvPr/>
        </p:nvSpPr>
        <p:spPr bwMode="auto">
          <a:xfrm>
            <a:off x="2513161" y="3439491"/>
            <a:ext cx="6032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88">
            <a:extLst>
              <a:ext uri="{FF2B5EF4-FFF2-40B4-BE49-F238E27FC236}">
                <a16:creationId xmlns:a16="http://schemas.microsoft.com/office/drawing/2014/main" id="{2C4BA463-5FDA-463F-B0CA-B6F0D0E77223}"/>
              </a:ext>
            </a:extLst>
          </p:cNvPr>
          <p:cNvSpPr>
            <a:spLocks noChangeShapeType="1"/>
          </p:cNvSpPr>
          <p:nvPr/>
        </p:nvSpPr>
        <p:spPr bwMode="auto">
          <a:xfrm>
            <a:off x="2646511" y="3709366"/>
            <a:ext cx="268287"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89">
            <a:extLst>
              <a:ext uri="{FF2B5EF4-FFF2-40B4-BE49-F238E27FC236}">
                <a16:creationId xmlns:a16="http://schemas.microsoft.com/office/drawing/2014/main" id="{070F1ECA-EBC3-4081-9A01-FD35F2C4DBB2}"/>
              </a:ext>
            </a:extLst>
          </p:cNvPr>
          <p:cNvSpPr>
            <a:spLocks noChangeShapeType="1"/>
          </p:cNvSpPr>
          <p:nvPr/>
        </p:nvSpPr>
        <p:spPr bwMode="auto">
          <a:xfrm>
            <a:off x="4457848" y="3709366"/>
            <a:ext cx="2682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90">
            <a:extLst>
              <a:ext uri="{FF2B5EF4-FFF2-40B4-BE49-F238E27FC236}">
                <a16:creationId xmlns:a16="http://schemas.microsoft.com/office/drawing/2014/main" id="{76AF39DE-F807-4952-801E-9DC69A4F230B}"/>
              </a:ext>
            </a:extLst>
          </p:cNvPr>
          <p:cNvSpPr txBox="1">
            <a:spLocks noChangeArrowheads="1"/>
          </p:cNvSpPr>
          <p:nvPr/>
        </p:nvSpPr>
        <p:spPr bwMode="auto">
          <a:xfrm>
            <a:off x="4324498" y="3439491"/>
            <a:ext cx="603250"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91">
            <a:extLst>
              <a:ext uri="{FF2B5EF4-FFF2-40B4-BE49-F238E27FC236}">
                <a16:creationId xmlns:a16="http://schemas.microsoft.com/office/drawing/2014/main" id="{49F68CDB-ABEF-4076-8E1E-657743DCD147}"/>
              </a:ext>
            </a:extLst>
          </p:cNvPr>
          <p:cNvSpPr>
            <a:spLocks noChangeShapeType="1"/>
          </p:cNvSpPr>
          <p:nvPr/>
        </p:nvSpPr>
        <p:spPr bwMode="auto">
          <a:xfrm flipH="1">
            <a:off x="3911748" y="2447303"/>
            <a:ext cx="285750" cy="8001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92">
            <a:extLst>
              <a:ext uri="{FF2B5EF4-FFF2-40B4-BE49-F238E27FC236}">
                <a16:creationId xmlns:a16="http://schemas.microsoft.com/office/drawing/2014/main" id="{34F6E95E-14F6-4BBD-8246-890548516F4D}"/>
              </a:ext>
            </a:extLst>
          </p:cNvPr>
          <p:cNvSpPr>
            <a:spLocks noChangeShapeType="1"/>
          </p:cNvSpPr>
          <p:nvPr/>
        </p:nvSpPr>
        <p:spPr bwMode="auto">
          <a:xfrm>
            <a:off x="2768748" y="3990353"/>
            <a:ext cx="18288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Box 115">
            <a:extLst>
              <a:ext uri="{FF2B5EF4-FFF2-40B4-BE49-F238E27FC236}">
                <a16:creationId xmlns:a16="http://schemas.microsoft.com/office/drawing/2014/main" id="{2B214F1E-385B-452B-AC02-25F756ADF17B}"/>
              </a:ext>
            </a:extLst>
          </p:cNvPr>
          <p:cNvSpPr txBox="1"/>
          <p:nvPr/>
        </p:nvSpPr>
        <p:spPr>
          <a:xfrm>
            <a:off x="1546789" y="4554908"/>
            <a:ext cx="8622706" cy="1354217"/>
          </a:xfrm>
          <a:prstGeom prst="rect">
            <a:avLst/>
          </a:prstGeom>
          <a:noFill/>
        </p:spPr>
        <p:txBody>
          <a:bodyPr wrap="square" rtlCol="0">
            <a:spAutoFit/>
          </a:bodyPr>
          <a:lstStyle/>
          <a:p>
            <a:r>
              <a:rPr lang="en-US" sz="1600" dirty="0">
                <a:latin typeface="Arial Narrow" panose="020B0606020202030204" pitchFamily="34" charset="0"/>
              </a:rPr>
              <a:t>So there's this great debate between Blair and AT Jones.  AT Jones is successful and the bill isn't passed.  This is the history of the 126, you can also see it as a midpoint between </a:t>
            </a:r>
            <a:r>
              <a:rPr lang="en-US" sz="1600" b="1" dirty="0">
                <a:latin typeface="Arial Narrow" panose="020B0606020202030204" pitchFamily="34" charset="0"/>
              </a:rPr>
              <a:t>1884 and 1892</a:t>
            </a:r>
            <a:r>
              <a:rPr lang="en-US" sz="1600" dirty="0">
                <a:latin typeface="Arial Narrow" panose="020B0606020202030204" pitchFamily="34" charset="0"/>
              </a:rPr>
              <a:t>, we're going to leave that history for now (more light in this history to study). We want to make another point that brings us to 2019. </a:t>
            </a:r>
          </a:p>
          <a:p>
            <a:r>
              <a:rPr lang="en-US" sz="1600" dirty="0">
                <a:latin typeface="Arial Narrow" panose="020B0606020202030204" pitchFamily="34" charset="0"/>
              </a:rPr>
              <a:t>First we have a question:</a:t>
            </a:r>
          </a:p>
          <a:p>
            <a:r>
              <a:rPr lang="en-US" dirty="0"/>
              <a:t> </a:t>
            </a:r>
          </a:p>
        </p:txBody>
      </p:sp>
    </p:spTree>
    <p:extLst>
      <p:ext uri="{BB962C8B-B14F-4D97-AF65-F5344CB8AC3E}">
        <p14:creationId xmlns:p14="http://schemas.microsoft.com/office/powerpoint/2010/main" val="386689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1000" fill="hold"/>
                                        <p:tgtEl>
                                          <p:spTgt spid="2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1000"/>
                                        <p:tgtEl>
                                          <p:spTgt spid="28"/>
                                        </p:tgtEl>
                                      </p:cBhvr>
                                    </p:animEffect>
                                    <p:anim calcmode="lin" valueType="num">
                                      <p:cBhvr>
                                        <p:cTn id="23" dur="1000" fill="hold"/>
                                        <p:tgtEl>
                                          <p:spTgt spid="28"/>
                                        </p:tgtEl>
                                        <p:attrNameLst>
                                          <p:attrName>ppt_x</p:attrName>
                                        </p:attrNameLst>
                                      </p:cBhvr>
                                      <p:tavLst>
                                        <p:tav tm="0">
                                          <p:val>
                                            <p:strVal val="#ppt_x"/>
                                          </p:val>
                                        </p:tav>
                                        <p:tav tm="100000">
                                          <p:val>
                                            <p:strVal val="#ppt_x"/>
                                          </p:val>
                                        </p:tav>
                                      </p:tavLst>
                                    </p:anim>
                                    <p:anim calcmode="lin" valueType="num">
                                      <p:cBhvr>
                                        <p:cTn id="24" dur="1000" fill="hold"/>
                                        <p:tgtEl>
                                          <p:spTgt spid="2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anim calcmode="lin" valueType="num">
                                      <p:cBhvr>
                                        <p:cTn id="28" dur="1000" fill="hold"/>
                                        <p:tgtEl>
                                          <p:spTgt spid="29"/>
                                        </p:tgtEl>
                                        <p:attrNameLst>
                                          <p:attrName>ppt_x</p:attrName>
                                        </p:attrNameLst>
                                      </p:cBhvr>
                                      <p:tavLst>
                                        <p:tav tm="0">
                                          <p:val>
                                            <p:strVal val="#ppt_x"/>
                                          </p:val>
                                        </p:tav>
                                        <p:tav tm="100000">
                                          <p:val>
                                            <p:strVal val="#ppt_x"/>
                                          </p:val>
                                        </p:tav>
                                      </p:tavLst>
                                    </p:anim>
                                    <p:anim calcmode="lin" valueType="num">
                                      <p:cBhvr>
                                        <p:cTn id="29" dur="1000" fill="hold"/>
                                        <p:tgtEl>
                                          <p:spTgt spid="2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1000"/>
                                        <p:tgtEl>
                                          <p:spTgt spid="30"/>
                                        </p:tgtEl>
                                      </p:cBhvr>
                                    </p:animEffect>
                                    <p:anim calcmode="lin" valueType="num">
                                      <p:cBhvr>
                                        <p:cTn id="33" dur="1000" fill="hold"/>
                                        <p:tgtEl>
                                          <p:spTgt spid="30"/>
                                        </p:tgtEl>
                                        <p:attrNameLst>
                                          <p:attrName>ppt_x</p:attrName>
                                        </p:attrNameLst>
                                      </p:cBhvr>
                                      <p:tavLst>
                                        <p:tav tm="0">
                                          <p:val>
                                            <p:strVal val="#ppt_x"/>
                                          </p:val>
                                        </p:tav>
                                        <p:tav tm="100000">
                                          <p:val>
                                            <p:strVal val="#ppt_x"/>
                                          </p:val>
                                        </p:tav>
                                      </p:tavLst>
                                    </p:anim>
                                    <p:anim calcmode="lin" valueType="num">
                                      <p:cBhvr>
                                        <p:cTn id="34" dur="1000" fill="hold"/>
                                        <p:tgtEl>
                                          <p:spTgt spid="3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fade">
                                      <p:cBhvr>
                                        <p:cTn id="37" dur="1000"/>
                                        <p:tgtEl>
                                          <p:spTgt spid="31"/>
                                        </p:tgtEl>
                                      </p:cBhvr>
                                    </p:animEffect>
                                    <p:anim calcmode="lin" valueType="num">
                                      <p:cBhvr>
                                        <p:cTn id="38" dur="1000" fill="hold"/>
                                        <p:tgtEl>
                                          <p:spTgt spid="31"/>
                                        </p:tgtEl>
                                        <p:attrNameLst>
                                          <p:attrName>ppt_x</p:attrName>
                                        </p:attrNameLst>
                                      </p:cBhvr>
                                      <p:tavLst>
                                        <p:tav tm="0">
                                          <p:val>
                                            <p:strVal val="#ppt_x"/>
                                          </p:val>
                                        </p:tav>
                                        <p:tav tm="100000">
                                          <p:val>
                                            <p:strVal val="#ppt_x"/>
                                          </p:val>
                                        </p:tav>
                                      </p:tavLst>
                                    </p:anim>
                                    <p:anim calcmode="lin" valueType="num">
                                      <p:cBhvr>
                                        <p:cTn id="39" dur="1000" fill="hold"/>
                                        <p:tgtEl>
                                          <p:spTgt spid="31"/>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1000"/>
                                        <p:tgtEl>
                                          <p:spTgt spid="32"/>
                                        </p:tgtEl>
                                      </p:cBhvr>
                                    </p:animEffect>
                                    <p:anim calcmode="lin" valueType="num">
                                      <p:cBhvr>
                                        <p:cTn id="43" dur="1000" fill="hold"/>
                                        <p:tgtEl>
                                          <p:spTgt spid="32"/>
                                        </p:tgtEl>
                                        <p:attrNameLst>
                                          <p:attrName>ppt_x</p:attrName>
                                        </p:attrNameLst>
                                      </p:cBhvr>
                                      <p:tavLst>
                                        <p:tav tm="0">
                                          <p:val>
                                            <p:strVal val="#ppt_x"/>
                                          </p:val>
                                        </p:tav>
                                        <p:tav tm="100000">
                                          <p:val>
                                            <p:strVal val="#ppt_x"/>
                                          </p:val>
                                        </p:tav>
                                      </p:tavLst>
                                    </p:anim>
                                    <p:anim calcmode="lin" valueType="num">
                                      <p:cBhvr>
                                        <p:cTn id="44" dur="1000" fill="hold"/>
                                        <p:tgtEl>
                                          <p:spTgt spid="32"/>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fade">
                                      <p:cBhvr>
                                        <p:cTn id="47" dur="1000"/>
                                        <p:tgtEl>
                                          <p:spTgt spid="33"/>
                                        </p:tgtEl>
                                      </p:cBhvr>
                                    </p:animEffect>
                                    <p:anim calcmode="lin" valueType="num">
                                      <p:cBhvr>
                                        <p:cTn id="48" dur="1000" fill="hold"/>
                                        <p:tgtEl>
                                          <p:spTgt spid="33"/>
                                        </p:tgtEl>
                                        <p:attrNameLst>
                                          <p:attrName>ppt_x</p:attrName>
                                        </p:attrNameLst>
                                      </p:cBhvr>
                                      <p:tavLst>
                                        <p:tav tm="0">
                                          <p:val>
                                            <p:strVal val="#ppt_x"/>
                                          </p:val>
                                        </p:tav>
                                        <p:tav tm="100000">
                                          <p:val>
                                            <p:strVal val="#ppt_x"/>
                                          </p:val>
                                        </p:tav>
                                      </p:tavLst>
                                    </p:anim>
                                    <p:anim calcmode="lin" valueType="num">
                                      <p:cBhvr>
                                        <p:cTn id="49" dur="1000" fill="hold"/>
                                        <p:tgtEl>
                                          <p:spTgt spid="3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1000"/>
                                        <p:tgtEl>
                                          <p:spTgt spid="34"/>
                                        </p:tgtEl>
                                      </p:cBhvr>
                                    </p:animEffect>
                                    <p:anim calcmode="lin" valueType="num">
                                      <p:cBhvr>
                                        <p:cTn id="53" dur="1000" fill="hold"/>
                                        <p:tgtEl>
                                          <p:spTgt spid="34"/>
                                        </p:tgtEl>
                                        <p:attrNameLst>
                                          <p:attrName>ppt_x</p:attrName>
                                        </p:attrNameLst>
                                      </p:cBhvr>
                                      <p:tavLst>
                                        <p:tav tm="0">
                                          <p:val>
                                            <p:strVal val="#ppt_x"/>
                                          </p:val>
                                        </p:tav>
                                        <p:tav tm="100000">
                                          <p:val>
                                            <p:strVal val="#ppt_x"/>
                                          </p:val>
                                        </p:tav>
                                      </p:tavLst>
                                    </p:anim>
                                    <p:anim calcmode="lin" valueType="num">
                                      <p:cBhvr>
                                        <p:cTn id="54" dur="1000" fill="hold"/>
                                        <p:tgtEl>
                                          <p:spTgt spid="34"/>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1000"/>
                                        <p:tgtEl>
                                          <p:spTgt spid="35"/>
                                        </p:tgtEl>
                                      </p:cBhvr>
                                    </p:animEffect>
                                    <p:anim calcmode="lin" valueType="num">
                                      <p:cBhvr>
                                        <p:cTn id="58" dur="1000" fill="hold"/>
                                        <p:tgtEl>
                                          <p:spTgt spid="35"/>
                                        </p:tgtEl>
                                        <p:attrNameLst>
                                          <p:attrName>ppt_x</p:attrName>
                                        </p:attrNameLst>
                                      </p:cBhvr>
                                      <p:tavLst>
                                        <p:tav tm="0">
                                          <p:val>
                                            <p:strVal val="#ppt_x"/>
                                          </p:val>
                                        </p:tav>
                                        <p:tav tm="100000">
                                          <p:val>
                                            <p:strVal val="#ppt_x"/>
                                          </p:val>
                                        </p:tav>
                                      </p:tavLst>
                                    </p:anim>
                                    <p:anim calcmode="lin" valueType="num">
                                      <p:cBhvr>
                                        <p:cTn id="59" dur="1000" fill="hold"/>
                                        <p:tgtEl>
                                          <p:spTgt spid="3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1000"/>
                                        <p:tgtEl>
                                          <p:spTgt spid="36"/>
                                        </p:tgtEl>
                                      </p:cBhvr>
                                    </p:animEffect>
                                    <p:anim calcmode="lin" valueType="num">
                                      <p:cBhvr>
                                        <p:cTn id="63" dur="1000" fill="hold"/>
                                        <p:tgtEl>
                                          <p:spTgt spid="36"/>
                                        </p:tgtEl>
                                        <p:attrNameLst>
                                          <p:attrName>ppt_x</p:attrName>
                                        </p:attrNameLst>
                                      </p:cBhvr>
                                      <p:tavLst>
                                        <p:tav tm="0">
                                          <p:val>
                                            <p:strVal val="#ppt_x"/>
                                          </p:val>
                                        </p:tav>
                                        <p:tav tm="100000">
                                          <p:val>
                                            <p:strVal val="#ppt_x"/>
                                          </p:val>
                                        </p:tav>
                                      </p:tavLst>
                                    </p:anim>
                                    <p:anim calcmode="lin" valueType="num">
                                      <p:cBhvr>
                                        <p:cTn id="64" dur="1000" fill="hold"/>
                                        <p:tgtEl>
                                          <p:spTgt spid="36"/>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1000"/>
                                        <p:tgtEl>
                                          <p:spTgt spid="37"/>
                                        </p:tgtEl>
                                      </p:cBhvr>
                                    </p:animEffect>
                                    <p:anim calcmode="lin" valueType="num">
                                      <p:cBhvr>
                                        <p:cTn id="68" dur="1000" fill="hold"/>
                                        <p:tgtEl>
                                          <p:spTgt spid="37"/>
                                        </p:tgtEl>
                                        <p:attrNameLst>
                                          <p:attrName>ppt_x</p:attrName>
                                        </p:attrNameLst>
                                      </p:cBhvr>
                                      <p:tavLst>
                                        <p:tav tm="0">
                                          <p:val>
                                            <p:strVal val="#ppt_x"/>
                                          </p:val>
                                        </p:tav>
                                        <p:tav tm="100000">
                                          <p:val>
                                            <p:strVal val="#ppt_x"/>
                                          </p:val>
                                        </p:tav>
                                      </p:tavLst>
                                    </p:anim>
                                    <p:anim calcmode="lin" valueType="num">
                                      <p:cBhvr>
                                        <p:cTn id="69" dur="1000" fill="hold"/>
                                        <p:tgtEl>
                                          <p:spTgt spid="37"/>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fade">
                                      <p:cBhvr>
                                        <p:cTn id="72" dur="1000"/>
                                        <p:tgtEl>
                                          <p:spTgt spid="38"/>
                                        </p:tgtEl>
                                      </p:cBhvr>
                                    </p:animEffect>
                                    <p:anim calcmode="lin" valueType="num">
                                      <p:cBhvr>
                                        <p:cTn id="73" dur="1000" fill="hold"/>
                                        <p:tgtEl>
                                          <p:spTgt spid="38"/>
                                        </p:tgtEl>
                                        <p:attrNameLst>
                                          <p:attrName>ppt_x</p:attrName>
                                        </p:attrNameLst>
                                      </p:cBhvr>
                                      <p:tavLst>
                                        <p:tav tm="0">
                                          <p:val>
                                            <p:strVal val="#ppt_x"/>
                                          </p:val>
                                        </p:tav>
                                        <p:tav tm="100000">
                                          <p:val>
                                            <p:strVal val="#ppt_x"/>
                                          </p:val>
                                        </p:tav>
                                      </p:tavLst>
                                    </p:anim>
                                    <p:anim calcmode="lin" valueType="num">
                                      <p:cBhvr>
                                        <p:cTn id="74" dur="1000" fill="hold"/>
                                        <p:tgtEl>
                                          <p:spTgt spid="38"/>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1000"/>
                                        <p:tgtEl>
                                          <p:spTgt spid="39"/>
                                        </p:tgtEl>
                                      </p:cBhvr>
                                    </p:animEffect>
                                    <p:anim calcmode="lin" valueType="num">
                                      <p:cBhvr>
                                        <p:cTn id="78" dur="1000" fill="hold"/>
                                        <p:tgtEl>
                                          <p:spTgt spid="39"/>
                                        </p:tgtEl>
                                        <p:attrNameLst>
                                          <p:attrName>ppt_x</p:attrName>
                                        </p:attrNameLst>
                                      </p:cBhvr>
                                      <p:tavLst>
                                        <p:tav tm="0">
                                          <p:val>
                                            <p:strVal val="#ppt_x"/>
                                          </p:val>
                                        </p:tav>
                                        <p:tav tm="100000">
                                          <p:val>
                                            <p:strVal val="#ppt_x"/>
                                          </p:val>
                                        </p:tav>
                                      </p:tavLst>
                                    </p:anim>
                                    <p:anim calcmode="lin" valueType="num">
                                      <p:cBhvr>
                                        <p:cTn id="79" dur="1000" fill="hold"/>
                                        <p:tgtEl>
                                          <p:spTgt spid="39"/>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40"/>
                                        </p:tgtEl>
                                        <p:attrNameLst>
                                          <p:attrName>style.visibility</p:attrName>
                                        </p:attrNameLst>
                                      </p:cBhvr>
                                      <p:to>
                                        <p:strVal val="visible"/>
                                      </p:to>
                                    </p:set>
                                    <p:animEffect transition="in" filter="fade">
                                      <p:cBhvr>
                                        <p:cTn id="82" dur="1000"/>
                                        <p:tgtEl>
                                          <p:spTgt spid="40"/>
                                        </p:tgtEl>
                                      </p:cBhvr>
                                    </p:animEffect>
                                    <p:anim calcmode="lin" valueType="num">
                                      <p:cBhvr>
                                        <p:cTn id="83" dur="1000" fill="hold"/>
                                        <p:tgtEl>
                                          <p:spTgt spid="40"/>
                                        </p:tgtEl>
                                        <p:attrNameLst>
                                          <p:attrName>ppt_x</p:attrName>
                                        </p:attrNameLst>
                                      </p:cBhvr>
                                      <p:tavLst>
                                        <p:tav tm="0">
                                          <p:val>
                                            <p:strVal val="#ppt_x"/>
                                          </p:val>
                                        </p:tav>
                                        <p:tav tm="100000">
                                          <p:val>
                                            <p:strVal val="#ppt_x"/>
                                          </p:val>
                                        </p:tav>
                                      </p:tavLst>
                                    </p:anim>
                                    <p:anim calcmode="lin" valueType="num">
                                      <p:cBhvr>
                                        <p:cTn id="84" dur="1000" fill="hold"/>
                                        <p:tgtEl>
                                          <p:spTgt spid="40"/>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fade">
                                      <p:cBhvr>
                                        <p:cTn id="87" dur="1000"/>
                                        <p:tgtEl>
                                          <p:spTgt spid="41"/>
                                        </p:tgtEl>
                                      </p:cBhvr>
                                    </p:animEffect>
                                    <p:anim calcmode="lin" valueType="num">
                                      <p:cBhvr>
                                        <p:cTn id="88" dur="1000" fill="hold"/>
                                        <p:tgtEl>
                                          <p:spTgt spid="41"/>
                                        </p:tgtEl>
                                        <p:attrNameLst>
                                          <p:attrName>ppt_x</p:attrName>
                                        </p:attrNameLst>
                                      </p:cBhvr>
                                      <p:tavLst>
                                        <p:tav tm="0">
                                          <p:val>
                                            <p:strVal val="#ppt_x"/>
                                          </p:val>
                                        </p:tav>
                                        <p:tav tm="100000">
                                          <p:val>
                                            <p:strVal val="#ppt_x"/>
                                          </p:val>
                                        </p:tav>
                                      </p:tavLst>
                                    </p:anim>
                                    <p:anim calcmode="lin" valueType="num">
                                      <p:cBhvr>
                                        <p:cTn id="89" dur="1000" fill="hold"/>
                                        <p:tgtEl>
                                          <p:spTgt spid="41"/>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fade">
                                      <p:cBhvr>
                                        <p:cTn id="92" dur="1000"/>
                                        <p:tgtEl>
                                          <p:spTgt spid="42"/>
                                        </p:tgtEl>
                                      </p:cBhvr>
                                    </p:animEffect>
                                    <p:anim calcmode="lin" valueType="num">
                                      <p:cBhvr>
                                        <p:cTn id="93" dur="1000" fill="hold"/>
                                        <p:tgtEl>
                                          <p:spTgt spid="42"/>
                                        </p:tgtEl>
                                        <p:attrNameLst>
                                          <p:attrName>ppt_x</p:attrName>
                                        </p:attrNameLst>
                                      </p:cBhvr>
                                      <p:tavLst>
                                        <p:tav tm="0">
                                          <p:val>
                                            <p:strVal val="#ppt_x"/>
                                          </p:val>
                                        </p:tav>
                                        <p:tav tm="100000">
                                          <p:val>
                                            <p:strVal val="#ppt_x"/>
                                          </p:val>
                                        </p:tav>
                                      </p:tavLst>
                                    </p:anim>
                                    <p:anim calcmode="lin" valueType="num">
                                      <p:cBhvr>
                                        <p:cTn id="94" dur="1000" fill="hold"/>
                                        <p:tgtEl>
                                          <p:spTgt spid="42"/>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43"/>
                                        </p:tgtEl>
                                        <p:attrNameLst>
                                          <p:attrName>style.visibility</p:attrName>
                                        </p:attrNameLst>
                                      </p:cBhvr>
                                      <p:to>
                                        <p:strVal val="visible"/>
                                      </p:to>
                                    </p:set>
                                    <p:animEffect transition="in" filter="fade">
                                      <p:cBhvr>
                                        <p:cTn id="97" dur="1000"/>
                                        <p:tgtEl>
                                          <p:spTgt spid="43"/>
                                        </p:tgtEl>
                                      </p:cBhvr>
                                    </p:animEffect>
                                    <p:anim calcmode="lin" valueType="num">
                                      <p:cBhvr>
                                        <p:cTn id="98" dur="1000" fill="hold"/>
                                        <p:tgtEl>
                                          <p:spTgt spid="43"/>
                                        </p:tgtEl>
                                        <p:attrNameLst>
                                          <p:attrName>ppt_x</p:attrName>
                                        </p:attrNameLst>
                                      </p:cBhvr>
                                      <p:tavLst>
                                        <p:tav tm="0">
                                          <p:val>
                                            <p:strVal val="#ppt_x"/>
                                          </p:val>
                                        </p:tav>
                                        <p:tav tm="100000">
                                          <p:val>
                                            <p:strVal val="#ppt_x"/>
                                          </p:val>
                                        </p:tav>
                                      </p:tavLst>
                                    </p:anim>
                                    <p:anim calcmode="lin" valueType="num">
                                      <p:cBhvr>
                                        <p:cTn id="99" dur="1000" fill="hold"/>
                                        <p:tgtEl>
                                          <p:spTgt spid="43"/>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fade">
                                      <p:cBhvr>
                                        <p:cTn id="102" dur="1000"/>
                                        <p:tgtEl>
                                          <p:spTgt spid="44"/>
                                        </p:tgtEl>
                                      </p:cBhvr>
                                    </p:animEffect>
                                    <p:anim calcmode="lin" valueType="num">
                                      <p:cBhvr>
                                        <p:cTn id="103" dur="1000" fill="hold"/>
                                        <p:tgtEl>
                                          <p:spTgt spid="44"/>
                                        </p:tgtEl>
                                        <p:attrNameLst>
                                          <p:attrName>ppt_x</p:attrName>
                                        </p:attrNameLst>
                                      </p:cBhvr>
                                      <p:tavLst>
                                        <p:tav tm="0">
                                          <p:val>
                                            <p:strVal val="#ppt_x"/>
                                          </p:val>
                                        </p:tav>
                                        <p:tav tm="100000">
                                          <p:val>
                                            <p:strVal val="#ppt_x"/>
                                          </p:val>
                                        </p:tav>
                                      </p:tavLst>
                                    </p:anim>
                                    <p:anim calcmode="lin" valueType="num">
                                      <p:cBhvr>
                                        <p:cTn id="104" dur="1000" fill="hold"/>
                                        <p:tgtEl>
                                          <p:spTgt spid="44"/>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45"/>
                                        </p:tgtEl>
                                        <p:attrNameLst>
                                          <p:attrName>style.visibility</p:attrName>
                                        </p:attrNameLst>
                                      </p:cBhvr>
                                      <p:to>
                                        <p:strVal val="visible"/>
                                      </p:to>
                                    </p:set>
                                    <p:animEffect transition="in" filter="fade">
                                      <p:cBhvr>
                                        <p:cTn id="107" dur="1000"/>
                                        <p:tgtEl>
                                          <p:spTgt spid="45"/>
                                        </p:tgtEl>
                                      </p:cBhvr>
                                    </p:animEffect>
                                    <p:anim calcmode="lin" valueType="num">
                                      <p:cBhvr>
                                        <p:cTn id="108" dur="1000" fill="hold"/>
                                        <p:tgtEl>
                                          <p:spTgt spid="45"/>
                                        </p:tgtEl>
                                        <p:attrNameLst>
                                          <p:attrName>ppt_x</p:attrName>
                                        </p:attrNameLst>
                                      </p:cBhvr>
                                      <p:tavLst>
                                        <p:tav tm="0">
                                          <p:val>
                                            <p:strVal val="#ppt_x"/>
                                          </p:val>
                                        </p:tav>
                                        <p:tav tm="100000">
                                          <p:val>
                                            <p:strVal val="#ppt_x"/>
                                          </p:val>
                                        </p:tav>
                                      </p:tavLst>
                                    </p:anim>
                                    <p:anim calcmode="lin" valueType="num">
                                      <p:cBhvr>
                                        <p:cTn id="109" dur="1000" fill="hold"/>
                                        <p:tgtEl>
                                          <p:spTgt spid="45"/>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46"/>
                                        </p:tgtEl>
                                        <p:attrNameLst>
                                          <p:attrName>style.visibility</p:attrName>
                                        </p:attrNameLst>
                                      </p:cBhvr>
                                      <p:to>
                                        <p:strVal val="visible"/>
                                      </p:to>
                                    </p:set>
                                    <p:animEffect transition="in" filter="fade">
                                      <p:cBhvr>
                                        <p:cTn id="112" dur="1000"/>
                                        <p:tgtEl>
                                          <p:spTgt spid="46"/>
                                        </p:tgtEl>
                                      </p:cBhvr>
                                    </p:animEffect>
                                    <p:anim calcmode="lin" valueType="num">
                                      <p:cBhvr>
                                        <p:cTn id="113" dur="1000" fill="hold"/>
                                        <p:tgtEl>
                                          <p:spTgt spid="46"/>
                                        </p:tgtEl>
                                        <p:attrNameLst>
                                          <p:attrName>ppt_x</p:attrName>
                                        </p:attrNameLst>
                                      </p:cBhvr>
                                      <p:tavLst>
                                        <p:tav tm="0">
                                          <p:val>
                                            <p:strVal val="#ppt_x"/>
                                          </p:val>
                                        </p:tav>
                                        <p:tav tm="100000">
                                          <p:val>
                                            <p:strVal val="#ppt_x"/>
                                          </p:val>
                                        </p:tav>
                                      </p:tavLst>
                                    </p:anim>
                                    <p:anim calcmode="lin" valueType="num">
                                      <p:cBhvr>
                                        <p:cTn id="114" dur="1000" fill="hold"/>
                                        <p:tgtEl>
                                          <p:spTgt spid="46"/>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47"/>
                                        </p:tgtEl>
                                        <p:attrNameLst>
                                          <p:attrName>style.visibility</p:attrName>
                                        </p:attrNameLst>
                                      </p:cBhvr>
                                      <p:to>
                                        <p:strVal val="visible"/>
                                      </p:to>
                                    </p:set>
                                    <p:animEffect transition="in" filter="fade">
                                      <p:cBhvr>
                                        <p:cTn id="117" dur="1000"/>
                                        <p:tgtEl>
                                          <p:spTgt spid="47"/>
                                        </p:tgtEl>
                                      </p:cBhvr>
                                    </p:animEffect>
                                    <p:anim calcmode="lin" valueType="num">
                                      <p:cBhvr>
                                        <p:cTn id="118" dur="1000" fill="hold"/>
                                        <p:tgtEl>
                                          <p:spTgt spid="47"/>
                                        </p:tgtEl>
                                        <p:attrNameLst>
                                          <p:attrName>ppt_x</p:attrName>
                                        </p:attrNameLst>
                                      </p:cBhvr>
                                      <p:tavLst>
                                        <p:tav tm="0">
                                          <p:val>
                                            <p:strVal val="#ppt_x"/>
                                          </p:val>
                                        </p:tav>
                                        <p:tav tm="100000">
                                          <p:val>
                                            <p:strVal val="#ppt_x"/>
                                          </p:val>
                                        </p:tav>
                                      </p:tavLst>
                                    </p:anim>
                                    <p:anim calcmode="lin" valueType="num">
                                      <p:cBhvr>
                                        <p:cTn id="119" dur="1000" fill="hold"/>
                                        <p:tgtEl>
                                          <p:spTgt spid="47"/>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48"/>
                                        </p:tgtEl>
                                        <p:attrNameLst>
                                          <p:attrName>style.visibility</p:attrName>
                                        </p:attrNameLst>
                                      </p:cBhvr>
                                      <p:to>
                                        <p:strVal val="visible"/>
                                      </p:to>
                                    </p:set>
                                    <p:animEffect transition="in" filter="fade">
                                      <p:cBhvr>
                                        <p:cTn id="122" dur="1000"/>
                                        <p:tgtEl>
                                          <p:spTgt spid="48"/>
                                        </p:tgtEl>
                                      </p:cBhvr>
                                    </p:animEffect>
                                    <p:anim calcmode="lin" valueType="num">
                                      <p:cBhvr>
                                        <p:cTn id="123" dur="1000" fill="hold"/>
                                        <p:tgtEl>
                                          <p:spTgt spid="48"/>
                                        </p:tgtEl>
                                        <p:attrNameLst>
                                          <p:attrName>ppt_x</p:attrName>
                                        </p:attrNameLst>
                                      </p:cBhvr>
                                      <p:tavLst>
                                        <p:tav tm="0">
                                          <p:val>
                                            <p:strVal val="#ppt_x"/>
                                          </p:val>
                                        </p:tav>
                                        <p:tav tm="100000">
                                          <p:val>
                                            <p:strVal val="#ppt_x"/>
                                          </p:val>
                                        </p:tav>
                                      </p:tavLst>
                                    </p:anim>
                                    <p:anim calcmode="lin" valueType="num">
                                      <p:cBhvr>
                                        <p:cTn id="124" dur="1000" fill="hold"/>
                                        <p:tgtEl>
                                          <p:spTgt spid="48"/>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49"/>
                                        </p:tgtEl>
                                        <p:attrNameLst>
                                          <p:attrName>style.visibility</p:attrName>
                                        </p:attrNameLst>
                                      </p:cBhvr>
                                      <p:to>
                                        <p:strVal val="visible"/>
                                      </p:to>
                                    </p:set>
                                    <p:animEffect transition="in" filter="fade">
                                      <p:cBhvr>
                                        <p:cTn id="127" dur="1000"/>
                                        <p:tgtEl>
                                          <p:spTgt spid="49"/>
                                        </p:tgtEl>
                                      </p:cBhvr>
                                    </p:animEffect>
                                    <p:anim calcmode="lin" valueType="num">
                                      <p:cBhvr>
                                        <p:cTn id="128" dur="1000" fill="hold"/>
                                        <p:tgtEl>
                                          <p:spTgt spid="49"/>
                                        </p:tgtEl>
                                        <p:attrNameLst>
                                          <p:attrName>ppt_x</p:attrName>
                                        </p:attrNameLst>
                                      </p:cBhvr>
                                      <p:tavLst>
                                        <p:tav tm="0">
                                          <p:val>
                                            <p:strVal val="#ppt_x"/>
                                          </p:val>
                                        </p:tav>
                                        <p:tav tm="100000">
                                          <p:val>
                                            <p:strVal val="#ppt_x"/>
                                          </p:val>
                                        </p:tav>
                                      </p:tavLst>
                                    </p:anim>
                                    <p:anim calcmode="lin" valueType="num">
                                      <p:cBhvr>
                                        <p:cTn id="129" dur="1000" fill="hold"/>
                                        <p:tgtEl>
                                          <p:spTgt spid="49"/>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50"/>
                                        </p:tgtEl>
                                        <p:attrNameLst>
                                          <p:attrName>style.visibility</p:attrName>
                                        </p:attrNameLst>
                                      </p:cBhvr>
                                      <p:to>
                                        <p:strVal val="visible"/>
                                      </p:to>
                                    </p:set>
                                    <p:animEffect transition="in" filter="fade">
                                      <p:cBhvr>
                                        <p:cTn id="132" dur="1000"/>
                                        <p:tgtEl>
                                          <p:spTgt spid="50"/>
                                        </p:tgtEl>
                                      </p:cBhvr>
                                    </p:animEffect>
                                    <p:anim calcmode="lin" valueType="num">
                                      <p:cBhvr>
                                        <p:cTn id="133" dur="1000" fill="hold"/>
                                        <p:tgtEl>
                                          <p:spTgt spid="50"/>
                                        </p:tgtEl>
                                        <p:attrNameLst>
                                          <p:attrName>ppt_x</p:attrName>
                                        </p:attrNameLst>
                                      </p:cBhvr>
                                      <p:tavLst>
                                        <p:tav tm="0">
                                          <p:val>
                                            <p:strVal val="#ppt_x"/>
                                          </p:val>
                                        </p:tav>
                                        <p:tav tm="100000">
                                          <p:val>
                                            <p:strVal val="#ppt_x"/>
                                          </p:val>
                                        </p:tav>
                                      </p:tavLst>
                                    </p:anim>
                                    <p:anim calcmode="lin" valueType="num">
                                      <p:cBhvr>
                                        <p:cTn id="134" dur="1000" fill="hold"/>
                                        <p:tgtEl>
                                          <p:spTgt spid="50"/>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51"/>
                                        </p:tgtEl>
                                        <p:attrNameLst>
                                          <p:attrName>style.visibility</p:attrName>
                                        </p:attrNameLst>
                                      </p:cBhvr>
                                      <p:to>
                                        <p:strVal val="visible"/>
                                      </p:to>
                                    </p:set>
                                    <p:animEffect transition="in" filter="fade">
                                      <p:cBhvr>
                                        <p:cTn id="137" dur="1000"/>
                                        <p:tgtEl>
                                          <p:spTgt spid="51"/>
                                        </p:tgtEl>
                                      </p:cBhvr>
                                    </p:animEffect>
                                    <p:anim calcmode="lin" valueType="num">
                                      <p:cBhvr>
                                        <p:cTn id="138" dur="1000" fill="hold"/>
                                        <p:tgtEl>
                                          <p:spTgt spid="51"/>
                                        </p:tgtEl>
                                        <p:attrNameLst>
                                          <p:attrName>ppt_x</p:attrName>
                                        </p:attrNameLst>
                                      </p:cBhvr>
                                      <p:tavLst>
                                        <p:tav tm="0">
                                          <p:val>
                                            <p:strVal val="#ppt_x"/>
                                          </p:val>
                                        </p:tav>
                                        <p:tav tm="100000">
                                          <p:val>
                                            <p:strVal val="#ppt_x"/>
                                          </p:val>
                                        </p:tav>
                                      </p:tavLst>
                                    </p:anim>
                                    <p:anim calcmode="lin" valueType="num">
                                      <p:cBhvr>
                                        <p:cTn id="139" dur="1000" fill="hold"/>
                                        <p:tgtEl>
                                          <p:spTgt spid="51"/>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52"/>
                                        </p:tgtEl>
                                        <p:attrNameLst>
                                          <p:attrName>style.visibility</p:attrName>
                                        </p:attrNameLst>
                                      </p:cBhvr>
                                      <p:to>
                                        <p:strVal val="visible"/>
                                      </p:to>
                                    </p:set>
                                    <p:animEffect transition="in" filter="fade">
                                      <p:cBhvr>
                                        <p:cTn id="142" dur="1000"/>
                                        <p:tgtEl>
                                          <p:spTgt spid="52"/>
                                        </p:tgtEl>
                                      </p:cBhvr>
                                    </p:animEffect>
                                    <p:anim calcmode="lin" valueType="num">
                                      <p:cBhvr>
                                        <p:cTn id="143" dur="1000" fill="hold"/>
                                        <p:tgtEl>
                                          <p:spTgt spid="52"/>
                                        </p:tgtEl>
                                        <p:attrNameLst>
                                          <p:attrName>ppt_x</p:attrName>
                                        </p:attrNameLst>
                                      </p:cBhvr>
                                      <p:tavLst>
                                        <p:tav tm="0">
                                          <p:val>
                                            <p:strVal val="#ppt_x"/>
                                          </p:val>
                                        </p:tav>
                                        <p:tav tm="100000">
                                          <p:val>
                                            <p:strVal val="#ppt_x"/>
                                          </p:val>
                                        </p:tav>
                                      </p:tavLst>
                                    </p:anim>
                                    <p:anim calcmode="lin" valueType="num">
                                      <p:cBhvr>
                                        <p:cTn id="144" dur="1000" fill="hold"/>
                                        <p:tgtEl>
                                          <p:spTgt spid="52"/>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53"/>
                                        </p:tgtEl>
                                        <p:attrNameLst>
                                          <p:attrName>style.visibility</p:attrName>
                                        </p:attrNameLst>
                                      </p:cBhvr>
                                      <p:to>
                                        <p:strVal val="visible"/>
                                      </p:to>
                                    </p:set>
                                    <p:animEffect transition="in" filter="fade">
                                      <p:cBhvr>
                                        <p:cTn id="147" dur="1000"/>
                                        <p:tgtEl>
                                          <p:spTgt spid="53"/>
                                        </p:tgtEl>
                                      </p:cBhvr>
                                    </p:animEffect>
                                    <p:anim calcmode="lin" valueType="num">
                                      <p:cBhvr>
                                        <p:cTn id="148" dur="1000" fill="hold"/>
                                        <p:tgtEl>
                                          <p:spTgt spid="53"/>
                                        </p:tgtEl>
                                        <p:attrNameLst>
                                          <p:attrName>ppt_x</p:attrName>
                                        </p:attrNameLst>
                                      </p:cBhvr>
                                      <p:tavLst>
                                        <p:tav tm="0">
                                          <p:val>
                                            <p:strVal val="#ppt_x"/>
                                          </p:val>
                                        </p:tav>
                                        <p:tav tm="100000">
                                          <p:val>
                                            <p:strVal val="#ppt_x"/>
                                          </p:val>
                                        </p:tav>
                                      </p:tavLst>
                                    </p:anim>
                                    <p:anim calcmode="lin" valueType="num">
                                      <p:cBhvr>
                                        <p:cTn id="149" dur="1000" fill="hold"/>
                                        <p:tgtEl>
                                          <p:spTgt spid="53"/>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54"/>
                                        </p:tgtEl>
                                        <p:attrNameLst>
                                          <p:attrName>style.visibility</p:attrName>
                                        </p:attrNameLst>
                                      </p:cBhvr>
                                      <p:to>
                                        <p:strVal val="visible"/>
                                      </p:to>
                                    </p:set>
                                    <p:animEffect transition="in" filter="fade">
                                      <p:cBhvr>
                                        <p:cTn id="152" dur="1000"/>
                                        <p:tgtEl>
                                          <p:spTgt spid="54"/>
                                        </p:tgtEl>
                                      </p:cBhvr>
                                    </p:animEffect>
                                    <p:anim calcmode="lin" valueType="num">
                                      <p:cBhvr>
                                        <p:cTn id="153" dur="1000" fill="hold"/>
                                        <p:tgtEl>
                                          <p:spTgt spid="54"/>
                                        </p:tgtEl>
                                        <p:attrNameLst>
                                          <p:attrName>ppt_x</p:attrName>
                                        </p:attrNameLst>
                                      </p:cBhvr>
                                      <p:tavLst>
                                        <p:tav tm="0">
                                          <p:val>
                                            <p:strVal val="#ppt_x"/>
                                          </p:val>
                                        </p:tav>
                                        <p:tav tm="100000">
                                          <p:val>
                                            <p:strVal val="#ppt_x"/>
                                          </p:val>
                                        </p:tav>
                                      </p:tavLst>
                                    </p:anim>
                                    <p:anim calcmode="lin" valueType="num">
                                      <p:cBhvr>
                                        <p:cTn id="154" dur="1000" fill="hold"/>
                                        <p:tgtEl>
                                          <p:spTgt spid="54"/>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55"/>
                                        </p:tgtEl>
                                        <p:attrNameLst>
                                          <p:attrName>style.visibility</p:attrName>
                                        </p:attrNameLst>
                                      </p:cBhvr>
                                      <p:to>
                                        <p:strVal val="visible"/>
                                      </p:to>
                                    </p:set>
                                    <p:animEffect transition="in" filter="fade">
                                      <p:cBhvr>
                                        <p:cTn id="157" dur="1000"/>
                                        <p:tgtEl>
                                          <p:spTgt spid="55"/>
                                        </p:tgtEl>
                                      </p:cBhvr>
                                    </p:animEffect>
                                    <p:anim calcmode="lin" valueType="num">
                                      <p:cBhvr>
                                        <p:cTn id="158" dur="1000" fill="hold"/>
                                        <p:tgtEl>
                                          <p:spTgt spid="55"/>
                                        </p:tgtEl>
                                        <p:attrNameLst>
                                          <p:attrName>ppt_x</p:attrName>
                                        </p:attrNameLst>
                                      </p:cBhvr>
                                      <p:tavLst>
                                        <p:tav tm="0">
                                          <p:val>
                                            <p:strVal val="#ppt_x"/>
                                          </p:val>
                                        </p:tav>
                                        <p:tav tm="100000">
                                          <p:val>
                                            <p:strVal val="#ppt_x"/>
                                          </p:val>
                                        </p:tav>
                                      </p:tavLst>
                                    </p:anim>
                                    <p:anim calcmode="lin" valueType="num">
                                      <p:cBhvr>
                                        <p:cTn id="159" dur="1000" fill="hold"/>
                                        <p:tgtEl>
                                          <p:spTgt spid="55"/>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56"/>
                                        </p:tgtEl>
                                        <p:attrNameLst>
                                          <p:attrName>style.visibility</p:attrName>
                                        </p:attrNameLst>
                                      </p:cBhvr>
                                      <p:to>
                                        <p:strVal val="visible"/>
                                      </p:to>
                                    </p:set>
                                    <p:animEffect transition="in" filter="fade">
                                      <p:cBhvr>
                                        <p:cTn id="162" dur="1000"/>
                                        <p:tgtEl>
                                          <p:spTgt spid="56"/>
                                        </p:tgtEl>
                                      </p:cBhvr>
                                    </p:animEffect>
                                    <p:anim calcmode="lin" valueType="num">
                                      <p:cBhvr>
                                        <p:cTn id="163" dur="1000" fill="hold"/>
                                        <p:tgtEl>
                                          <p:spTgt spid="56"/>
                                        </p:tgtEl>
                                        <p:attrNameLst>
                                          <p:attrName>ppt_x</p:attrName>
                                        </p:attrNameLst>
                                      </p:cBhvr>
                                      <p:tavLst>
                                        <p:tav tm="0">
                                          <p:val>
                                            <p:strVal val="#ppt_x"/>
                                          </p:val>
                                        </p:tav>
                                        <p:tav tm="100000">
                                          <p:val>
                                            <p:strVal val="#ppt_x"/>
                                          </p:val>
                                        </p:tav>
                                      </p:tavLst>
                                    </p:anim>
                                    <p:anim calcmode="lin" valueType="num">
                                      <p:cBhvr>
                                        <p:cTn id="164" dur="1000" fill="hold"/>
                                        <p:tgtEl>
                                          <p:spTgt spid="56"/>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57"/>
                                        </p:tgtEl>
                                        <p:attrNameLst>
                                          <p:attrName>style.visibility</p:attrName>
                                        </p:attrNameLst>
                                      </p:cBhvr>
                                      <p:to>
                                        <p:strVal val="visible"/>
                                      </p:to>
                                    </p:set>
                                    <p:animEffect transition="in" filter="fade">
                                      <p:cBhvr>
                                        <p:cTn id="167" dur="1000"/>
                                        <p:tgtEl>
                                          <p:spTgt spid="57"/>
                                        </p:tgtEl>
                                      </p:cBhvr>
                                    </p:animEffect>
                                    <p:anim calcmode="lin" valueType="num">
                                      <p:cBhvr>
                                        <p:cTn id="168" dur="1000" fill="hold"/>
                                        <p:tgtEl>
                                          <p:spTgt spid="57"/>
                                        </p:tgtEl>
                                        <p:attrNameLst>
                                          <p:attrName>ppt_x</p:attrName>
                                        </p:attrNameLst>
                                      </p:cBhvr>
                                      <p:tavLst>
                                        <p:tav tm="0">
                                          <p:val>
                                            <p:strVal val="#ppt_x"/>
                                          </p:val>
                                        </p:tav>
                                        <p:tav tm="100000">
                                          <p:val>
                                            <p:strVal val="#ppt_x"/>
                                          </p:val>
                                        </p:tav>
                                      </p:tavLst>
                                    </p:anim>
                                    <p:anim calcmode="lin" valueType="num">
                                      <p:cBhvr>
                                        <p:cTn id="169" dur="1000" fill="hold"/>
                                        <p:tgtEl>
                                          <p:spTgt spid="57"/>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58"/>
                                        </p:tgtEl>
                                        <p:attrNameLst>
                                          <p:attrName>style.visibility</p:attrName>
                                        </p:attrNameLst>
                                      </p:cBhvr>
                                      <p:to>
                                        <p:strVal val="visible"/>
                                      </p:to>
                                    </p:set>
                                    <p:animEffect transition="in" filter="fade">
                                      <p:cBhvr>
                                        <p:cTn id="172" dur="1000"/>
                                        <p:tgtEl>
                                          <p:spTgt spid="58"/>
                                        </p:tgtEl>
                                      </p:cBhvr>
                                    </p:animEffect>
                                    <p:anim calcmode="lin" valueType="num">
                                      <p:cBhvr>
                                        <p:cTn id="173" dur="1000" fill="hold"/>
                                        <p:tgtEl>
                                          <p:spTgt spid="58"/>
                                        </p:tgtEl>
                                        <p:attrNameLst>
                                          <p:attrName>ppt_x</p:attrName>
                                        </p:attrNameLst>
                                      </p:cBhvr>
                                      <p:tavLst>
                                        <p:tav tm="0">
                                          <p:val>
                                            <p:strVal val="#ppt_x"/>
                                          </p:val>
                                        </p:tav>
                                        <p:tav tm="100000">
                                          <p:val>
                                            <p:strVal val="#ppt_x"/>
                                          </p:val>
                                        </p:tav>
                                      </p:tavLst>
                                    </p:anim>
                                    <p:anim calcmode="lin" valueType="num">
                                      <p:cBhvr>
                                        <p:cTn id="174" dur="1000" fill="hold"/>
                                        <p:tgtEl>
                                          <p:spTgt spid="58"/>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59"/>
                                        </p:tgtEl>
                                        <p:attrNameLst>
                                          <p:attrName>style.visibility</p:attrName>
                                        </p:attrNameLst>
                                      </p:cBhvr>
                                      <p:to>
                                        <p:strVal val="visible"/>
                                      </p:to>
                                    </p:set>
                                    <p:animEffect transition="in" filter="fade">
                                      <p:cBhvr>
                                        <p:cTn id="177" dur="1000"/>
                                        <p:tgtEl>
                                          <p:spTgt spid="59"/>
                                        </p:tgtEl>
                                      </p:cBhvr>
                                    </p:animEffect>
                                    <p:anim calcmode="lin" valueType="num">
                                      <p:cBhvr>
                                        <p:cTn id="178" dur="1000" fill="hold"/>
                                        <p:tgtEl>
                                          <p:spTgt spid="59"/>
                                        </p:tgtEl>
                                        <p:attrNameLst>
                                          <p:attrName>ppt_x</p:attrName>
                                        </p:attrNameLst>
                                      </p:cBhvr>
                                      <p:tavLst>
                                        <p:tav tm="0">
                                          <p:val>
                                            <p:strVal val="#ppt_x"/>
                                          </p:val>
                                        </p:tav>
                                        <p:tav tm="100000">
                                          <p:val>
                                            <p:strVal val="#ppt_x"/>
                                          </p:val>
                                        </p:tav>
                                      </p:tavLst>
                                    </p:anim>
                                    <p:anim calcmode="lin" valueType="num">
                                      <p:cBhvr>
                                        <p:cTn id="179" dur="1000" fill="hold"/>
                                        <p:tgtEl>
                                          <p:spTgt spid="59"/>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60"/>
                                        </p:tgtEl>
                                        <p:attrNameLst>
                                          <p:attrName>style.visibility</p:attrName>
                                        </p:attrNameLst>
                                      </p:cBhvr>
                                      <p:to>
                                        <p:strVal val="visible"/>
                                      </p:to>
                                    </p:set>
                                    <p:animEffect transition="in" filter="fade">
                                      <p:cBhvr>
                                        <p:cTn id="182" dur="1000"/>
                                        <p:tgtEl>
                                          <p:spTgt spid="60"/>
                                        </p:tgtEl>
                                      </p:cBhvr>
                                    </p:animEffect>
                                    <p:anim calcmode="lin" valueType="num">
                                      <p:cBhvr>
                                        <p:cTn id="183" dur="1000" fill="hold"/>
                                        <p:tgtEl>
                                          <p:spTgt spid="60"/>
                                        </p:tgtEl>
                                        <p:attrNameLst>
                                          <p:attrName>ppt_x</p:attrName>
                                        </p:attrNameLst>
                                      </p:cBhvr>
                                      <p:tavLst>
                                        <p:tav tm="0">
                                          <p:val>
                                            <p:strVal val="#ppt_x"/>
                                          </p:val>
                                        </p:tav>
                                        <p:tav tm="100000">
                                          <p:val>
                                            <p:strVal val="#ppt_x"/>
                                          </p:val>
                                        </p:tav>
                                      </p:tavLst>
                                    </p:anim>
                                    <p:anim calcmode="lin" valueType="num">
                                      <p:cBhvr>
                                        <p:cTn id="184" dur="1000" fill="hold"/>
                                        <p:tgtEl>
                                          <p:spTgt spid="60"/>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61"/>
                                        </p:tgtEl>
                                        <p:attrNameLst>
                                          <p:attrName>style.visibility</p:attrName>
                                        </p:attrNameLst>
                                      </p:cBhvr>
                                      <p:to>
                                        <p:strVal val="visible"/>
                                      </p:to>
                                    </p:set>
                                    <p:animEffect transition="in" filter="fade">
                                      <p:cBhvr>
                                        <p:cTn id="187" dur="1000"/>
                                        <p:tgtEl>
                                          <p:spTgt spid="61"/>
                                        </p:tgtEl>
                                      </p:cBhvr>
                                    </p:animEffect>
                                    <p:anim calcmode="lin" valueType="num">
                                      <p:cBhvr>
                                        <p:cTn id="188" dur="1000" fill="hold"/>
                                        <p:tgtEl>
                                          <p:spTgt spid="61"/>
                                        </p:tgtEl>
                                        <p:attrNameLst>
                                          <p:attrName>ppt_x</p:attrName>
                                        </p:attrNameLst>
                                      </p:cBhvr>
                                      <p:tavLst>
                                        <p:tav tm="0">
                                          <p:val>
                                            <p:strVal val="#ppt_x"/>
                                          </p:val>
                                        </p:tav>
                                        <p:tav tm="100000">
                                          <p:val>
                                            <p:strVal val="#ppt_x"/>
                                          </p:val>
                                        </p:tav>
                                      </p:tavLst>
                                    </p:anim>
                                    <p:anim calcmode="lin" valueType="num">
                                      <p:cBhvr>
                                        <p:cTn id="189" dur="1000" fill="hold"/>
                                        <p:tgtEl>
                                          <p:spTgt spid="61"/>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62"/>
                                        </p:tgtEl>
                                        <p:attrNameLst>
                                          <p:attrName>style.visibility</p:attrName>
                                        </p:attrNameLst>
                                      </p:cBhvr>
                                      <p:to>
                                        <p:strVal val="visible"/>
                                      </p:to>
                                    </p:set>
                                    <p:animEffect transition="in" filter="fade">
                                      <p:cBhvr>
                                        <p:cTn id="192" dur="1000"/>
                                        <p:tgtEl>
                                          <p:spTgt spid="62"/>
                                        </p:tgtEl>
                                      </p:cBhvr>
                                    </p:animEffect>
                                    <p:anim calcmode="lin" valueType="num">
                                      <p:cBhvr>
                                        <p:cTn id="193" dur="1000" fill="hold"/>
                                        <p:tgtEl>
                                          <p:spTgt spid="62"/>
                                        </p:tgtEl>
                                        <p:attrNameLst>
                                          <p:attrName>ppt_x</p:attrName>
                                        </p:attrNameLst>
                                      </p:cBhvr>
                                      <p:tavLst>
                                        <p:tav tm="0">
                                          <p:val>
                                            <p:strVal val="#ppt_x"/>
                                          </p:val>
                                        </p:tav>
                                        <p:tav tm="100000">
                                          <p:val>
                                            <p:strVal val="#ppt_x"/>
                                          </p:val>
                                        </p:tav>
                                      </p:tavLst>
                                    </p:anim>
                                    <p:anim calcmode="lin" valueType="num">
                                      <p:cBhvr>
                                        <p:cTn id="194" dur="1000" fill="hold"/>
                                        <p:tgtEl>
                                          <p:spTgt spid="62"/>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63"/>
                                        </p:tgtEl>
                                        <p:attrNameLst>
                                          <p:attrName>style.visibility</p:attrName>
                                        </p:attrNameLst>
                                      </p:cBhvr>
                                      <p:to>
                                        <p:strVal val="visible"/>
                                      </p:to>
                                    </p:set>
                                    <p:animEffect transition="in" filter="fade">
                                      <p:cBhvr>
                                        <p:cTn id="197" dur="1000"/>
                                        <p:tgtEl>
                                          <p:spTgt spid="63"/>
                                        </p:tgtEl>
                                      </p:cBhvr>
                                    </p:animEffect>
                                    <p:anim calcmode="lin" valueType="num">
                                      <p:cBhvr>
                                        <p:cTn id="198" dur="1000" fill="hold"/>
                                        <p:tgtEl>
                                          <p:spTgt spid="63"/>
                                        </p:tgtEl>
                                        <p:attrNameLst>
                                          <p:attrName>ppt_x</p:attrName>
                                        </p:attrNameLst>
                                      </p:cBhvr>
                                      <p:tavLst>
                                        <p:tav tm="0">
                                          <p:val>
                                            <p:strVal val="#ppt_x"/>
                                          </p:val>
                                        </p:tav>
                                        <p:tav tm="100000">
                                          <p:val>
                                            <p:strVal val="#ppt_x"/>
                                          </p:val>
                                        </p:tav>
                                      </p:tavLst>
                                    </p:anim>
                                    <p:anim calcmode="lin" valueType="num">
                                      <p:cBhvr>
                                        <p:cTn id="199" dur="1000" fill="hold"/>
                                        <p:tgtEl>
                                          <p:spTgt spid="63"/>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64"/>
                                        </p:tgtEl>
                                        <p:attrNameLst>
                                          <p:attrName>style.visibility</p:attrName>
                                        </p:attrNameLst>
                                      </p:cBhvr>
                                      <p:to>
                                        <p:strVal val="visible"/>
                                      </p:to>
                                    </p:set>
                                    <p:animEffect transition="in" filter="fade">
                                      <p:cBhvr>
                                        <p:cTn id="202" dur="1000"/>
                                        <p:tgtEl>
                                          <p:spTgt spid="64"/>
                                        </p:tgtEl>
                                      </p:cBhvr>
                                    </p:animEffect>
                                    <p:anim calcmode="lin" valueType="num">
                                      <p:cBhvr>
                                        <p:cTn id="203" dur="1000" fill="hold"/>
                                        <p:tgtEl>
                                          <p:spTgt spid="64"/>
                                        </p:tgtEl>
                                        <p:attrNameLst>
                                          <p:attrName>ppt_x</p:attrName>
                                        </p:attrNameLst>
                                      </p:cBhvr>
                                      <p:tavLst>
                                        <p:tav tm="0">
                                          <p:val>
                                            <p:strVal val="#ppt_x"/>
                                          </p:val>
                                        </p:tav>
                                        <p:tav tm="100000">
                                          <p:val>
                                            <p:strVal val="#ppt_x"/>
                                          </p:val>
                                        </p:tav>
                                      </p:tavLst>
                                    </p:anim>
                                    <p:anim calcmode="lin" valueType="num">
                                      <p:cBhvr>
                                        <p:cTn id="204" dur="1000" fill="hold"/>
                                        <p:tgtEl>
                                          <p:spTgt spid="64"/>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65"/>
                                        </p:tgtEl>
                                        <p:attrNameLst>
                                          <p:attrName>style.visibility</p:attrName>
                                        </p:attrNameLst>
                                      </p:cBhvr>
                                      <p:to>
                                        <p:strVal val="visible"/>
                                      </p:to>
                                    </p:set>
                                    <p:animEffect transition="in" filter="fade">
                                      <p:cBhvr>
                                        <p:cTn id="207" dur="1000"/>
                                        <p:tgtEl>
                                          <p:spTgt spid="65"/>
                                        </p:tgtEl>
                                      </p:cBhvr>
                                    </p:animEffect>
                                    <p:anim calcmode="lin" valueType="num">
                                      <p:cBhvr>
                                        <p:cTn id="208" dur="1000" fill="hold"/>
                                        <p:tgtEl>
                                          <p:spTgt spid="65"/>
                                        </p:tgtEl>
                                        <p:attrNameLst>
                                          <p:attrName>ppt_x</p:attrName>
                                        </p:attrNameLst>
                                      </p:cBhvr>
                                      <p:tavLst>
                                        <p:tav tm="0">
                                          <p:val>
                                            <p:strVal val="#ppt_x"/>
                                          </p:val>
                                        </p:tav>
                                        <p:tav tm="100000">
                                          <p:val>
                                            <p:strVal val="#ppt_x"/>
                                          </p:val>
                                        </p:tav>
                                      </p:tavLst>
                                    </p:anim>
                                    <p:anim calcmode="lin" valueType="num">
                                      <p:cBhvr>
                                        <p:cTn id="209" dur="1000" fill="hold"/>
                                        <p:tgtEl>
                                          <p:spTgt spid="65"/>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66"/>
                                        </p:tgtEl>
                                        <p:attrNameLst>
                                          <p:attrName>style.visibility</p:attrName>
                                        </p:attrNameLst>
                                      </p:cBhvr>
                                      <p:to>
                                        <p:strVal val="visible"/>
                                      </p:to>
                                    </p:set>
                                    <p:animEffect transition="in" filter="fade">
                                      <p:cBhvr>
                                        <p:cTn id="212" dur="1000"/>
                                        <p:tgtEl>
                                          <p:spTgt spid="66"/>
                                        </p:tgtEl>
                                      </p:cBhvr>
                                    </p:animEffect>
                                    <p:anim calcmode="lin" valueType="num">
                                      <p:cBhvr>
                                        <p:cTn id="213" dur="1000" fill="hold"/>
                                        <p:tgtEl>
                                          <p:spTgt spid="66"/>
                                        </p:tgtEl>
                                        <p:attrNameLst>
                                          <p:attrName>ppt_x</p:attrName>
                                        </p:attrNameLst>
                                      </p:cBhvr>
                                      <p:tavLst>
                                        <p:tav tm="0">
                                          <p:val>
                                            <p:strVal val="#ppt_x"/>
                                          </p:val>
                                        </p:tav>
                                        <p:tav tm="100000">
                                          <p:val>
                                            <p:strVal val="#ppt_x"/>
                                          </p:val>
                                        </p:tav>
                                      </p:tavLst>
                                    </p:anim>
                                    <p:anim calcmode="lin" valueType="num">
                                      <p:cBhvr>
                                        <p:cTn id="214" dur="1000" fill="hold"/>
                                        <p:tgtEl>
                                          <p:spTgt spid="66"/>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67"/>
                                        </p:tgtEl>
                                        <p:attrNameLst>
                                          <p:attrName>style.visibility</p:attrName>
                                        </p:attrNameLst>
                                      </p:cBhvr>
                                      <p:to>
                                        <p:strVal val="visible"/>
                                      </p:to>
                                    </p:set>
                                    <p:animEffect transition="in" filter="fade">
                                      <p:cBhvr>
                                        <p:cTn id="217" dur="1000"/>
                                        <p:tgtEl>
                                          <p:spTgt spid="67"/>
                                        </p:tgtEl>
                                      </p:cBhvr>
                                    </p:animEffect>
                                    <p:anim calcmode="lin" valueType="num">
                                      <p:cBhvr>
                                        <p:cTn id="218" dur="1000" fill="hold"/>
                                        <p:tgtEl>
                                          <p:spTgt spid="67"/>
                                        </p:tgtEl>
                                        <p:attrNameLst>
                                          <p:attrName>ppt_x</p:attrName>
                                        </p:attrNameLst>
                                      </p:cBhvr>
                                      <p:tavLst>
                                        <p:tav tm="0">
                                          <p:val>
                                            <p:strVal val="#ppt_x"/>
                                          </p:val>
                                        </p:tav>
                                        <p:tav tm="100000">
                                          <p:val>
                                            <p:strVal val="#ppt_x"/>
                                          </p:val>
                                        </p:tav>
                                      </p:tavLst>
                                    </p:anim>
                                    <p:anim calcmode="lin" valueType="num">
                                      <p:cBhvr>
                                        <p:cTn id="219" dur="1000" fill="hold"/>
                                        <p:tgtEl>
                                          <p:spTgt spid="67"/>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68"/>
                                        </p:tgtEl>
                                        <p:attrNameLst>
                                          <p:attrName>style.visibility</p:attrName>
                                        </p:attrNameLst>
                                      </p:cBhvr>
                                      <p:to>
                                        <p:strVal val="visible"/>
                                      </p:to>
                                    </p:set>
                                    <p:animEffect transition="in" filter="fade">
                                      <p:cBhvr>
                                        <p:cTn id="222" dur="1000"/>
                                        <p:tgtEl>
                                          <p:spTgt spid="68"/>
                                        </p:tgtEl>
                                      </p:cBhvr>
                                    </p:animEffect>
                                    <p:anim calcmode="lin" valueType="num">
                                      <p:cBhvr>
                                        <p:cTn id="223" dur="1000" fill="hold"/>
                                        <p:tgtEl>
                                          <p:spTgt spid="68"/>
                                        </p:tgtEl>
                                        <p:attrNameLst>
                                          <p:attrName>ppt_x</p:attrName>
                                        </p:attrNameLst>
                                      </p:cBhvr>
                                      <p:tavLst>
                                        <p:tav tm="0">
                                          <p:val>
                                            <p:strVal val="#ppt_x"/>
                                          </p:val>
                                        </p:tav>
                                        <p:tav tm="100000">
                                          <p:val>
                                            <p:strVal val="#ppt_x"/>
                                          </p:val>
                                        </p:tav>
                                      </p:tavLst>
                                    </p:anim>
                                    <p:anim calcmode="lin" valueType="num">
                                      <p:cBhvr>
                                        <p:cTn id="224" dur="1000" fill="hold"/>
                                        <p:tgtEl>
                                          <p:spTgt spid="68"/>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69"/>
                                        </p:tgtEl>
                                        <p:attrNameLst>
                                          <p:attrName>style.visibility</p:attrName>
                                        </p:attrNameLst>
                                      </p:cBhvr>
                                      <p:to>
                                        <p:strVal val="visible"/>
                                      </p:to>
                                    </p:set>
                                    <p:animEffect transition="in" filter="fade">
                                      <p:cBhvr>
                                        <p:cTn id="227" dur="1000"/>
                                        <p:tgtEl>
                                          <p:spTgt spid="69"/>
                                        </p:tgtEl>
                                      </p:cBhvr>
                                    </p:animEffect>
                                    <p:anim calcmode="lin" valueType="num">
                                      <p:cBhvr>
                                        <p:cTn id="228" dur="1000" fill="hold"/>
                                        <p:tgtEl>
                                          <p:spTgt spid="69"/>
                                        </p:tgtEl>
                                        <p:attrNameLst>
                                          <p:attrName>ppt_x</p:attrName>
                                        </p:attrNameLst>
                                      </p:cBhvr>
                                      <p:tavLst>
                                        <p:tav tm="0">
                                          <p:val>
                                            <p:strVal val="#ppt_x"/>
                                          </p:val>
                                        </p:tav>
                                        <p:tav tm="100000">
                                          <p:val>
                                            <p:strVal val="#ppt_x"/>
                                          </p:val>
                                        </p:tav>
                                      </p:tavLst>
                                    </p:anim>
                                    <p:anim calcmode="lin" valueType="num">
                                      <p:cBhvr>
                                        <p:cTn id="229" dur="1000" fill="hold"/>
                                        <p:tgtEl>
                                          <p:spTgt spid="69"/>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70"/>
                                        </p:tgtEl>
                                        <p:attrNameLst>
                                          <p:attrName>style.visibility</p:attrName>
                                        </p:attrNameLst>
                                      </p:cBhvr>
                                      <p:to>
                                        <p:strVal val="visible"/>
                                      </p:to>
                                    </p:set>
                                    <p:animEffect transition="in" filter="fade">
                                      <p:cBhvr>
                                        <p:cTn id="232" dur="1000"/>
                                        <p:tgtEl>
                                          <p:spTgt spid="70"/>
                                        </p:tgtEl>
                                      </p:cBhvr>
                                    </p:animEffect>
                                    <p:anim calcmode="lin" valueType="num">
                                      <p:cBhvr>
                                        <p:cTn id="233" dur="1000" fill="hold"/>
                                        <p:tgtEl>
                                          <p:spTgt spid="70"/>
                                        </p:tgtEl>
                                        <p:attrNameLst>
                                          <p:attrName>ppt_x</p:attrName>
                                        </p:attrNameLst>
                                      </p:cBhvr>
                                      <p:tavLst>
                                        <p:tav tm="0">
                                          <p:val>
                                            <p:strVal val="#ppt_x"/>
                                          </p:val>
                                        </p:tav>
                                        <p:tav tm="100000">
                                          <p:val>
                                            <p:strVal val="#ppt_x"/>
                                          </p:val>
                                        </p:tav>
                                      </p:tavLst>
                                    </p:anim>
                                    <p:anim calcmode="lin" valueType="num">
                                      <p:cBhvr>
                                        <p:cTn id="234" dur="1000" fill="hold"/>
                                        <p:tgtEl>
                                          <p:spTgt spid="70"/>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71"/>
                                        </p:tgtEl>
                                        <p:attrNameLst>
                                          <p:attrName>style.visibility</p:attrName>
                                        </p:attrNameLst>
                                      </p:cBhvr>
                                      <p:to>
                                        <p:strVal val="visible"/>
                                      </p:to>
                                    </p:set>
                                    <p:animEffect transition="in" filter="fade">
                                      <p:cBhvr>
                                        <p:cTn id="237" dur="1000"/>
                                        <p:tgtEl>
                                          <p:spTgt spid="71"/>
                                        </p:tgtEl>
                                      </p:cBhvr>
                                    </p:animEffect>
                                    <p:anim calcmode="lin" valueType="num">
                                      <p:cBhvr>
                                        <p:cTn id="238" dur="1000" fill="hold"/>
                                        <p:tgtEl>
                                          <p:spTgt spid="71"/>
                                        </p:tgtEl>
                                        <p:attrNameLst>
                                          <p:attrName>ppt_x</p:attrName>
                                        </p:attrNameLst>
                                      </p:cBhvr>
                                      <p:tavLst>
                                        <p:tav tm="0">
                                          <p:val>
                                            <p:strVal val="#ppt_x"/>
                                          </p:val>
                                        </p:tav>
                                        <p:tav tm="100000">
                                          <p:val>
                                            <p:strVal val="#ppt_x"/>
                                          </p:val>
                                        </p:tav>
                                      </p:tavLst>
                                    </p:anim>
                                    <p:anim calcmode="lin" valueType="num">
                                      <p:cBhvr>
                                        <p:cTn id="239" dur="1000" fill="hold"/>
                                        <p:tgtEl>
                                          <p:spTgt spid="71"/>
                                        </p:tgtEl>
                                        <p:attrNameLst>
                                          <p:attrName>ppt_y</p:attrName>
                                        </p:attrNameLst>
                                      </p:cBhvr>
                                      <p:tavLst>
                                        <p:tav tm="0">
                                          <p:val>
                                            <p:strVal val="#ppt_y+.1"/>
                                          </p:val>
                                        </p:tav>
                                        <p:tav tm="100000">
                                          <p:val>
                                            <p:strVal val="#ppt_y"/>
                                          </p:val>
                                        </p:tav>
                                      </p:tavLst>
                                    </p:anim>
                                  </p:childTnLst>
                                </p:cTn>
                              </p:par>
                              <p:par>
                                <p:cTn id="240" presetID="42" presetClass="entr" presetSubtype="0" fill="hold" grpId="0" nodeType="withEffect">
                                  <p:stCondLst>
                                    <p:cond delay="0"/>
                                  </p:stCondLst>
                                  <p:childTnLst>
                                    <p:set>
                                      <p:cBhvr>
                                        <p:cTn id="241" dur="1" fill="hold">
                                          <p:stCondLst>
                                            <p:cond delay="0"/>
                                          </p:stCondLst>
                                        </p:cTn>
                                        <p:tgtEl>
                                          <p:spTgt spid="72"/>
                                        </p:tgtEl>
                                        <p:attrNameLst>
                                          <p:attrName>style.visibility</p:attrName>
                                        </p:attrNameLst>
                                      </p:cBhvr>
                                      <p:to>
                                        <p:strVal val="visible"/>
                                      </p:to>
                                    </p:set>
                                    <p:animEffect transition="in" filter="fade">
                                      <p:cBhvr>
                                        <p:cTn id="242" dur="1000"/>
                                        <p:tgtEl>
                                          <p:spTgt spid="72"/>
                                        </p:tgtEl>
                                      </p:cBhvr>
                                    </p:animEffect>
                                    <p:anim calcmode="lin" valueType="num">
                                      <p:cBhvr>
                                        <p:cTn id="243" dur="1000" fill="hold"/>
                                        <p:tgtEl>
                                          <p:spTgt spid="72"/>
                                        </p:tgtEl>
                                        <p:attrNameLst>
                                          <p:attrName>ppt_x</p:attrName>
                                        </p:attrNameLst>
                                      </p:cBhvr>
                                      <p:tavLst>
                                        <p:tav tm="0">
                                          <p:val>
                                            <p:strVal val="#ppt_x"/>
                                          </p:val>
                                        </p:tav>
                                        <p:tav tm="100000">
                                          <p:val>
                                            <p:strVal val="#ppt_x"/>
                                          </p:val>
                                        </p:tav>
                                      </p:tavLst>
                                    </p:anim>
                                    <p:anim calcmode="lin" valueType="num">
                                      <p:cBhvr>
                                        <p:cTn id="244" dur="1000" fill="hold"/>
                                        <p:tgtEl>
                                          <p:spTgt spid="72"/>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73"/>
                                        </p:tgtEl>
                                        <p:attrNameLst>
                                          <p:attrName>style.visibility</p:attrName>
                                        </p:attrNameLst>
                                      </p:cBhvr>
                                      <p:to>
                                        <p:strVal val="visible"/>
                                      </p:to>
                                    </p:set>
                                    <p:animEffect transition="in" filter="fade">
                                      <p:cBhvr>
                                        <p:cTn id="247" dur="1000"/>
                                        <p:tgtEl>
                                          <p:spTgt spid="73"/>
                                        </p:tgtEl>
                                      </p:cBhvr>
                                    </p:animEffect>
                                    <p:anim calcmode="lin" valueType="num">
                                      <p:cBhvr>
                                        <p:cTn id="248" dur="1000" fill="hold"/>
                                        <p:tgtEl>
                                          <p:spTgt spid="73"/>
                                        </p:tgtEl>
                                        <p:attrNameLst>
                                          <p:attrName>ppt_x</p:attrName>
                                        </p:attrNameLst>
                                      </p:cBhvr>
                                      <p:tavLst>
                                        <p:tav tm="0">
                                          <p:val>
                                            <p:strVal val="#ppt_x"/>
                                          </p:val>
                                        </p:tav>
                                        <p:tav tm="100000">
                                          <p:val>
                                            <p:strVal val="#ppt_x"/>
                                          </p:val>
                                        </p:tav>
                                      </p:tavLst>
                                    </p:anim>
                                    <p:anim calcmode="lin" valueType="num">
                                      <p:cBhvr>
                                        <p:cTn id="249" dur="1000" fill="hold"/>
                                        <p:tgtEl>
                                          <p:spTgt spid="73"/>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74"/>
                                        </p:tgtEl>
                                        <p:attrNameLst>
                                          <p:attrName>style.visibility</p:attrName>
                                        </p:attrNameLst>
                                      </p:cBhvr>
                                      <p:to>
                                        <p:strVal val="visible"/>
                                      </p:to>
                                    </p:set>
                                    <p:animEffect transition="in" filter="fade">
                                      <p:cBhvr>
                                        <p:cTn id="252" dur="1000"/>
                                        <p:tgtEl>
                                          <p:spTgt spid="74"/>
                                        </p:tgtEl>
                                      </p:cBhvr>
                                    </p:animEffect>
                                    <p:anim calcmode="lin" valueType="num">
                                      <p:cBhvr>
                                        <p:cTn id="253" dur="1000" fill="hold"/>
                                        <p:tgtEl>
                                          <p:spTgt spid="74"/>
                                        </p:tgtEl>
                                        <p:attrNameLst>
                                          <p:attrName>ppt_x</p:attrName>
                                        </p:attrNameLst>
                                      </p:cBhvr>
                                      <p:tavLst>
                                        <p:tav tm="0">
                                          <p:val>
                                            <p:strVal val="#ppt_x"/>
                                          </p:val>
                                        </p:tav>
                                        <p:tav tm="100000">
                                          <p:val>
                                            <p:strVal val="#ppt_x"/>
                                          </p:val>
                                        </p:tav>
                                      </p:tavLst>
                                    </p:anim>
                                    <p:anim calcmode="lin" valueType="num">
                                      <p:cBhvr>
                                        <p:cTn id="254" dur="1000" fill="hold"/>
                                        <p:tgtEl>
                                          <p:spTgt spid="74"/>
                                        </p:tgtEl>
                                        <p:attrNameLst>
                                          <p:attrName>ppt_y</p:attrName>
                                        </p:attrNameLst>
                                      </p:cBhvr>
                                      <p:tavLst>
                                        <p:tav tm="0">
                                          <p:val>
                                            <p:strVal val="#ppt_y+.1"/>
                                          </p:val>
                                        </p:tav>
                                        <p:tav tm="100000">
                                          <p:val>
                                            <p:strVal val="#ppt_y"/>
                                          </p:val>
                                        </p:tav>
                                      </p:tavLst>
                                    </p:anim>
                                  </p:childTnLst>
                                </p:cTn>
                              </p:par>
                              <p:par>
                                <p:cTn id="255" presetID="42" presetClass="entr" presetSubtype="0" fill="hold" grpId="0" nodeType="withEffect">
                                  <p:stCondLst>
                                    <p:cond delay="0"/>
                                  </p:stCondLst>
                                  <p:childTnLst>
                                    <p:set>
                                      <p:cBhvr>
                                        <p:cTn id="256" dur="1" fill="hold">
                                          <p:stCondLst>
                                            <p:cond delay="0"/>
                                          </p:stCondLst>
                                        </p:cTn>
                                        <p:tgtEl>
                                          <p:spTgt spid="75"/>
                                        </p:tgtEl>
                                        <p:attrNameLst>
                                          <p:attrName>style.visibility</p:attrName>
                                        </p:attrNameLst>
                                      </p:cBhvr>
                                      <p:to>
                                        <p:strVal val="visible"/>
                                      </p:to>
                                    </p:set>
                                    <p:animEffect transition="in" filter="fade">
                                      <p:cBhvr>
                                        <p:cTn id="257" dur="1000"/>
                                        <p:tgtEl>
                                          <p:spTgt spid="75"/>
                                        </p:tgtEl>
                                      </p:cBhvr>
                                    </p:animEffect>
                                    <p:anim calcmode="lin" valueType="num">
                                      <p:cBhvr>
                                        <p:cTn id="258" dur="1000" fill="hold"/>
                                        <p:tgtEl>
                                          <p:spTgt spid="75"/>
                                        </p:tgtEl>
                                        <p:attrNameLst>
                                          <p:attrName>ppt_x</p:attrName>
                                        </p:attrNameLst>
                                      </p:cBhvr>
                                      <p:tavLst>
                                        <p:tav tm="0">
                                          <p:val>
                                            <p:strVal val="#ppt_x"/>
                                          </p:val>
                                        </p:tav>
                                        <p:tav tm="100000">
                                          <p:val>
                                            <p:strVal val="#ppt_x"/>
                                          </p:val>
                                        </p:tav>
                                      </p:tavLst>
                                    </p:anim>
                                    <p:anim calcmode="lin" valueType="num">
                                      <p:cBhvr>
                                        <p:cTn id="259" dur="1000" fill="hold"/>
                                        <p:tgtEl>
                                          <p:spTgt spid="75"/>
                                        </p:tgtEl>
                                        <p:attrNameLst>
                                          <p:attrName>ppt_y</p:attrName>
                                        </p:attrNameLst>
                                      </p:cBhvr>
                                      <p:tavLst>
                                        <p:tav tm="0">
                                          <p:val>
                                            <p:strVal val="#ppt_y+.1"/>
                                          </p:val>
                                        </p:tav>
                                        <p:tav tm="100000">
                                          <p:val>
                                            <p:strVal val="#ppt_y"/>
                                          </p:val>
                                        </p:tav>
                                      </p:tavLst>
                                    </p:anim>
                                  </p:childTnLst>
                                </p:cTn>
                              </p:par>
                              <p:par>
                                <p:cTn id="260" presetID="42" presetClass="entr" presetSubtype="0" fill="hold" grpId="0" nodeType="withEffect">
                                  <p:stCondLst>
                                    <p:cond delay="0"/>
                                  </p:stCondLst>
                                  <p:childTnLst>
                                    <p:set>
                                      <p:cBhvr>
                                        <p:cTn id="261" dur="1" fill="hold">
                                          <p:stCondLst>
                                            <p:cond delay="0"/>
                                          </p:stCondLst>
                                        </p:cTn>
                                        <p:tgtEl>
                                          <p:spTgt spid="76"/>
                                        </p:tgtEl>
                                        <p:attrNameLst>
                                          <p:attrName>style.visibility</p:attrName>
                                        </p:attrNameLst>
                                      </p:cBhvr>
                                      <p:to>
                                        <p:strVal val="visible"/>
                                      </p:to>
                                    </p:set>
                                    <p:animEffect transition="in" filter="fade">
                                      <p:cBhvr>
                                        <p:cTn id="262" dur="1000"/>
                                        <p:tgtEl>
                                          <p:spTgt spid="76"/>
                                        </p:tgtEl>
                                      </p:cBhvr>
                                    </p:animEffect>
                                    <p:anim calcmode="lin" valueType="num">
                                      <p:cBhvr>
                                        <p:cTn id="263" dur="1000" fill="hold"/>
                                        <p:tgtEl>
                                          <p:spTgt spid="76"/>
                                        </p:tgtEl>
                                        <p:attrNameLst>
                                          <p:attrName>ppt_x</p:attrName>
                                        </p:attrNameLst>
                                      </p:cBhvr>
                                      <p:tavLst>
                                        <p:tav tm="0">
                                          <p:val>
                                            <p:strVal val="#ppt_x"/>
                                          </p:val>
                                        </p:tav>
                                        <p:tav tm="100000">
                                          <p:val>
                                            <p:strVal val="#ppt_x"/>
                                          </p:val>
                                        </p:tav>
                                      </p:tavLst>
                                    </p:anim>
                                    <p:anim calcmode="lin" valueType="num">
                                      <p:cBhvr>
                                        <p:cTn id="264" dur="1000" fill="hold"/>
                                        <p:tgtEl>
                                          <p:spTgt spid="76"/>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77"/>
                                        </p:tgtEl>
                                        <p:attrNameLst>
                                          <p:attrName>style.visibility</p:attrName>
                                        </p:attrNameLst>
                                      </p:cBhvr>
                                      <p:to>
                                        <p:strVal val="visible"/>
                                      </p:to>
                                    </p:set>
                                    <p:animEffect transition="in" filter="fade">
                                      <p:cBhvr>
                                        <p:cTn id="267" dur="1000"/>
                                        <p:tgtEl>
                                          <p:spTgt spid="77"/>
                                        </p:tgtEl>
                                      </p:cBhvr>
                                    </p:animEffect>
                                    <p:anim calcmode="lin" valueType="num">
                                      <p:cBhvr>
                                        <p:cTn id="268" dur="1000" fill="hold"/>
                                        <p:tgtEl>
                                          <p:spTgt spid="77"/>
                                        </p:tgtEl>
                                        <p:attrNameLst>
                                          <p:attrName>ppt_x</p:attrName>
                                        </p:attrNameLst>
                                      </p:cBhvr>
                                      <p:tavLst>
                                        <p:tav tm="0">
                                          <p:val>
                                            <p:strVal val="#ppt_x"/>
                                          </p:val>
                                        </p:tav>
                                        <p:tav tm="100000">
                                          <p:val>
                                            <p:strVal val="#ppt_x"/>
                                          </p:val>
                                        </p:tav>
                                      </p:tavLst>
                                    </p:anim>
                                    <p:anim calcmode="lin" valueType="num">
                                      <p:cBhvr>
                                        <p:cTn id="269" dur="1000" fill="hold"/>
                                        <p:tgtEl>
                                          <p:spTgt spid="77"/>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78"/>
                                        </p:tgtEl>
                                        <p:attrNameLst>
                                          <p:attrName>style.visibility</p:attrName>
                                        </p:attrNameLst>
                                      </p:cBhvr>
                                      <p:to>
                                        <p:strVal val="visible"/>
                                      </p:to>
                                    </p:set>
                                    <p:animEffect transition="in" filter="fade">
                                      <p:cBhvr>
                                        <p:cTn id="272" dur="1000"/>
                                        <p:tgtEl>
                                          <p:spTgt spid="78"/>
                                        </p:tgtEl>
                                      </p:cBhvr>
                                    </p:animEffect>
                                    <p:anim calcmode="lin" valueType="num">
                                      <p:cBhvr>
                                        <p:cTn id="273" dur="1000" fill="hold"/>
                                        <p:tgtEl>
                                          <p:spTgt spid="78"/>
                                        </p:tgtEl>
                                        <p:attrNameLst>
                                          <p:attrName>ppt_x</p:attrName>
                                        </p:attrNameLst>
                                      </p:cBhvr>
                                      <p:tavLst>
                                        <p:tav tm="0">
                                          <p:val>
                                            <p:strVal val="#ppt_x"/>
                                          </p:val>
                                        </p:tav>
                                        <p:tav tm="100000">
                                          <p:val>
                                            <p:strVal val="#ppt_x"/>
                                          </p:val>
                                        </p:tav>
                                      </p:tavLst>
                                    </p:anim>
                                    <p:anim calcmode="lin" valueType="num">
                                      <p:cBhvr>
                                        <p:cTn id="274" dur="1000" fill="hold"/>
                                        <p:tgtEl>
                                          <p:spTgt spid="78"/>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79"/>
                                        </p:tgtEl>
                                        <p:attrNameLst>
                                          <p:attrName>style.visibility</p:attrName>
                                        </p:attrNameLst>
                                      </p:cBhvr>
                                      <p:to>
                                        <p:strVal val="visible"/>
                                      </p:to>
                                    </p:set>
                                    <p:animEffect transition="in" filter="fade">
                                      <p:cBhvr>
                                        <p:cTn id="277" dur="1000"/>
                                        <p:tgtEl>
                                          <p:spTgt spid="79"/>
                                        </p:tgtEl>
                                      </p:cBhvr>
                                    </p:animEffect>
                                    <p:anim calcmode="lin" valueType="num">
                                      <p:cBhvr>
                                        <p:cTn id="278" dur="1000" fill="hold"/>
                                        <p:tgtEl>
                                          <p:spTgt spid="79"/>
                                        </p:tgtEl>
                                        <p:attrNameLst>
                                          <p:attrName>ppt_x</p:attrName>
                                        </p:attrNameLst>
                                      </p:cBhvr>
                                      <p:tavLst>
                                        <p:tav tm="0">
                                          <p:val>
                                            <p:strVal val="#ppt_x"/>
                                          </p:val>
                                        </p:tav>
                                        <p:tav tm="100000">
                                          <p:val>
                                            <p:strVal val="#ppt_x"/>
                                          </p:val>
                                        </p:tav>
                                      </p:tavLst>
                                    </p:anim>
                                    <p:anim calcmode="lin" valueType="num">
                                      <p:cBhvr>
                                        <p:cTn id="279" dur="1000" fill="hold"/>
                                        <p:tgtEl>
                                          <p:spTgt spid="79"/>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80"/>
                                        </p:tgtEl>
                                        <p:attrNameLst>
                                          <p:attrName>style.visibility</p:attrName>
                                        </p:attrNameLst>
                                      </p:cBhvr>
                                      <p:to>
                                        <p:strVal val="visible"/>
                                      </p:to>
                                    </p:set>
                                    <p:animEffect transition="in" filter="fade">
                                      <p:cBhvr>
                                        <p:cTn id="282" dur="1000"/>
                                        <p:tgtEl>
                                          <p:spTgt spid="80"/>
                                        </p:tgtEl>
                                      </p:cBhvr>
                                    </p:animEffect>
                                    <p:anim calcmode="lin" valueType="num">
                                      <p:cBhvr>
                                        <p:cTn id="283" dur="1000" fill="hold"/>
                                        <p:tgtEl>
                                          <p:spTgt spid="80"/>
                                        </p:tgtEl>
                                        <p:attrNameLst>
                                          <p:attrName>ppt_x</p:attrName>
                                        </p:attrNameLst>
                                      </p:cBhvr>
                                      <p:tavLst>
                                        <p:tav tm="0">
                                          <p:val>
                                            <p:strVal val="#ppt_x"/>
                                          </p:val>
                                        </p:tav>
                                        <p:tav tm="100000">
                                          <p:val>
                                            <p:strVal val="#ppt_x"/>
                                          </p:val>
                                        </p:tav>
                                      </p:tavLst>
                                    </p:anim>
                                    <p:anim calcmode="lin" valueType="num">
                                      <p:cBhvr>
                                        <p:cTn id="284" dur="1000" fill="hold"/>
                                        <p:tgtEl>
                                          <p:spTgt spid="80"/>
                                        </p:tgtEl>
                                        <p:attrNameLst>
                                          <p:attrName>ppt_y</p:attrName>
                                        </p:attrNameLst>
                                      </p:cBhvr>
                                      <p:tavLst>
                                        <p:tav tm="0">
                                          <p:val>
                                            <p:strVal val="#ppt_y+.1"/>
                                          </p:val>
                                        </p:tav>
                                        <p:tav tm="100000">
                                          <p:val>
                                            <p:strVal val="#ppt_y"/>
                                          </p:val>
                                        </p:tav>
                                      </p:tavLst>
                                    </p:anim>
                                  </p:childTnLst>
                                </p:cTn>
                              </p:par>
                              <p:par>
                                <p:cTn id="285" presetID="42" presetClass="entr" presetSubtype="0" fill="hold" grpId="0" nodeType="withEffect">
                                  <p:stCondLst>
                                    <p:cond delay="0"/>
                                  </p:stCondLst>
                                  <p:childTnLst>
                                    <p:set>
                                      <p:cBhvr>
                                        <p:cTn id="286" dur="1" fill="hold">
                                          <p:stCondLst>
                                            <p:cond delay="0"/>
                                          </p:stCondLst>
                                        </p:cTn>
                                        <p:tgtEl>
                                          <p:spTgt spid="81"/>
                                        </p:tgtEl>
                                        <p:attrNameLst>
                                          <p:attrName>style.visibility</p:attrName>
                                        </p:attrNameLst>
                                      </p:cBhvr>
                                      <p:to>
                                        <p:strVal val="visible"/>
                                      </p:to>
                                    </p:set>
                                    <p:animEffect transition="in" filter="fade">
                                      <p:cBhvr>
                                        <p:cTn id="287" dur="1000"/>
                                        <p:tgtEl>
                                          <p:spTgt spid="81"/>
                                        </p:tgtEl>
                                      </p:cBhvr>
                                    </p:animEffect>
                                    <p:anim calcmode="lin" valueType="num">
                                      <p:cBhvr>
                                        <p:cTn id="288" dur="1000" fill="hold"/>
                                        <p:tgtEl>
                                          <p:spTgt spid="81"/>
                                        </p:tgtEl>
                                        <p:attrNameLst>
                                          <p:attrName>ppt_x</p:attrName>
                                        </p:attrNameLst>
                                      </p:cBhvr>
                                      <p:tavLst>
                                        <p:tav tm="0">
                                          <p:val>
                                            <p:strVal val="#ppt_x"/>
                                          </p:val>
                                        </p:tav>
                                        <p:tav tm="100000">
                                          <p:val>
                                            <p:strVal val="#ppt_x"/>
                                          </p:val>
                                        </p:tav>
                                      </p:tavLst>
                                    </p:anim>
                                    <p:anim calcmode="lin" valueType="num">
                                      <p:cBhvr>
                                        <p:cTn id="289" dur="1000" fill="hold"/>
                                        <p:tgtEl>
                                          <p:spTgt spid="81"/>
                                        </p:tgtEl>
                                        <p:attrNameLst>
                                          <p:attrName>ppt_y</p:attrName>
                                        </p:attrNameLst>
                                      </p:cBhvr>
                                      <p:tavLst>
                                        <p:tav tm="0">
                                          <p:val>
                                            <p:strVal val="#ppt_y+.1"/>
                                          </p:val>
                                        </p:tav>
                                        <p:tav tm="100000">
                                          <p:val>
                                            <p:strVal val="#ppt_y"/>
                                          </p:val>
                                        </p:tav>
                                      </p:tavLst>
                                    </p:anim>
                                  </p:childTnLst>
                                </p:cTn>
                              </p:par>
                              <p:par>
                                <p:cTn id="290" presetID="42" presetClass="entr" presetSubtype="0" fill="hold" grpId="0" nodeType="withEffect">
                                  <p:stCondLst>
                                    <p:cond delay="0"/>
                                  </p:stCondLst>
                                  <p:childTnLst>
                                    <p:set>
                                      <p:cBhvr>
                                        <p:cTn id="291" dur="1" fill="hold">
                                          <p:stCondLst>
                                            <p:cond delay="0"/>
                                          </p:stCondLst>
                                        </p:cTn>
                                        <p:tgtEl>
                                          <p:spTgt spid="82"/>
                                        </p:tgtEl>
                                        <p:attrNameLst>
                                          <p:attrName>style.visibility</p:attrName>
                                        </p:attrNameLst>
                                      </p:cBhvr>
                                      <p:to>
                                        <p:strVal val="visible"/>
                                      </p:to>
                                    </p:set>
                                    <p:animEffect transition="in" filter="fade">
                                      <p:cBhvr>
                                        <p:cTn id="292" dur="1000"/>
                                        <p:tgtEl>
                                          <p:spTgt spid="82"/>
                                        </p:tgtEl>
                                      </p:cBhvr>
                                    </p:animEffect>
                                    <p:anim calcmode="lin" valueType="num">
                                      <p:cBhvr>
                                        <p:cTn id="293" dur="1000" fill="hold"/>
                                        <p:tgtEl>
                                          <p:spTgt spid="82"/>
                                        </p:tgtEl>
                                        <p:attrNameLst>
                                          <p:attrName>ppt_x</p:attrName>
                                        </p:attrNameLst>
                                      </p:cBhvr>
                                      <p:tavLst>
                                        <p:tav tm="0">
                                          <p:val>
                                            <p:strVal val="#ppt_x"/>
                                          </p:val>
                                        </p:tav>
                                        <p:tav tm="100000">
                                          <p:val>
                                            <p:strVal val="#ppt_x"/>
                                          </p:val>
                                        </p:tav>
                                      </p:tavLst>
                                    </p:anim>
                                    <p:anim calcmode="lin" valueType="num">
                                      <p:cBhvr>
                                        <p:cTn id="294" dur="1000" fill="hold"/>
                                        <p:tgtEl>
                                          <p:spTgt spid="82"/>
                                        </p:tgtEl>
                                        <p:attrNameLst>
                                          <p:attrName>ppt_y</p:attrName>
                                        </p:attrNameLst>
                                      </p:cBhvr>
                                      <p:tavLst>
                                        <p:tav tm="0">
                                          <p:val>
                                            <p:strVal val="#ppt_y+.1"/>
                                          </p:val>
                                        </p:tav>
                                        <p:tav tm="100000">
                                          <p:val>
                                            <p:strVal val="#ppt_y"/>
                                          </p:val>
                                        </p:tav>
                                      </p:tavLst>
                                    </p:anim>
                                  </p:childTnLst>
                                </p:cTn>
                              </p:par>
                              <p:par>
                                <p:cTn id="295" presetID="42" presetClass="entr" presetSubtype="0" fill="hold" grpId="0" nodeType="withEffect">
                                  <p:stCondLst>
                                    <p:cond delay="0"/>
                                  </p:stCondLst>
                                  <p:childTnLst>
                                    <p:set>
                                      <p:cBhvr>
                                        <p:cTn id="296" dur="1" fill="hold">
                                          <p:stCondLst>
                                            <p:cond delay="0"/>
                                          </p:stCondLst>
                                        </p:cTn>
                                        <p:tgtEl>
                                          <p:spTgt spid="83"/>
                                        </p:tgtEl>
                                        <p:attrNameLst>
                                          <p:attrName>style.visibility</p:attrName>
                                        </p:attrNameLst>
                                      </p:cBhvr>
                                      <p:to>
                                        <p:strVal val="visible"/>
                                      </p:to>
                                    </p:set>
                                    <p:animEffect transition="in" filter="fade">
                                      <p:cBhvr>
                                        <p:cTn id="297" dur="1000"/>
                                        <p:tgtEl>
                                          <p:spTgt spid="83"/>
                                        </p:tgtEl>
                                      </p:cBhvr>
                                    </p:animEffect>
                                    <p:anim calcmode="lin" valueType="num">
                                      <p:cBhvr>
                                        <p:cTn id="298" dur="1000" fill="hold"/>
                                        <p:tgtEl>
                                          <p:spTgt spid="83"/>
                                        </p:tgtEl>
                                        <p:attrNameLst>
                                          <p:attrName>ppt_x</p:attrName>
                                        </p:attrNameLst>
                                      </p:cBhvr>
                                      <p:tavLst>
                                        <p:tav tm="0">
                                          <p:val>
                                            <p:strVal val="#ppt_x"/>
                                          </p:val>
                                        </p:tav>
                                        <p:tav tm="100000">
                                          <p:val>
                                            <p:strVal val="#ppt_x"/>
                                          </p:val>
                                        </p:tav>
                                      </p:tavLst>
                                    </p:anim>
                                    <p:anim calcmode="lin" valueType="num">
                                      <p:cBhvr>
                                        <p:cTn id="299" dur="1000" fill="hold"/>
                                        <p:tgtEl>
                                          <p:spTgt spid="83"/>
                                        </p:tgtEl>
                                        <p:attrNameLst>
                                          <p:attrName>ppt_y</p:attrName>
                                        </p:attrNameLst>
                                      </p:cBhvr>
                                      <p:tavLst>
                                        <p:tav tm="0">
                                          <p:val>
                                            <p:strVal val="#ppt_y+.1"/>
                                          </p:val>
                                        </p:tav>
                                        <p:tav tm="100000">
                                          <p:val>
                                            <p:strVal val="#ppt_y"/>
                                          </p:val>
                                        </p:tav>
                                      </p:tavLst>
                                    </p:anim>
                                  </p:childTnLst>
                                </p:cTn>
                              </p:par>
                              <p:par>
                                <p:cTn id="300" presetID="42" presetClass="entr" presetSubtype="0" fill="hold" grpId="0" nodeType="withEffect">
                                  <p:stCondLst>
                                    <p:cond delay="0"/>
                                  </p:stCondLst>
                                  <p:childTnLst>
                                    <p:set>
                                      <p:cBhvr>
                                        <p:cTn id="301" dur="1" fill="hold">
                                          <p:stCondLst>
                                            <p:cond delay="0"/>
                                          </p:stCondLst>
                                        </p:cTn>
                                        <p:tgtEl>
                                          <p:spTgt spid="84"/>
                                        </p:tgtEl>
                                        <p:attrNameLst>
                                          <p:attrName>style.visibility</p:attrName>
                                        </p:attrNameLst>
                                      </p:cBhvr>
                                      <p:to>
                                        <p:strVal val="visible"/>
                                      </p:to>
                                    </p:set>
                                    <p:animEffect transition="in" filter="fade">
                                      <p:cBhvr>
                                        <p:cTn id="302" dur="1000"/>
                                        <p:tgtEl>
                                          <p:spTgt spid="84"/>
                                        </p:tgtEl>
                                      </p:cBhvr>
                                    </p:animEffect>
                                    <p:anim calcmode="lin" valueType="num">
                                      <p:cBhvr>
                                        <p:cTn id="303" dur="1000" fill="hold"/>
                                        <p:tgtEl>
                                          <p:spTgt spid="84"/>
                                        </p:tgtEl>
                                        <p:attrNameLst>
                                          <p:attrName>ppt_x</p:attrName>
                                        </p:attrNameLst>
                                      </p:cBhvr>
                                      <p:tavLst>
                                        <p:tav tm="0">
                                          <p:val>
                                            <p:strVal val="#ppt_x"/>
                                          </p:val>
                                        </p:tav>
                                        <p:tav tm="100000">
                                          <p:val>
                                            <p:strVal val="#ppt_x"/>
                                          </p:val>
                                        </p:tav>
                                      </p:tavLst>
                                    </p:anim>
                                    <p:anim calcmode="lin" valueType="num">
                                      <p:cBhvr>
                                        <p:cTn id="304" dur="1000" fill="hold"/>
                                        <p:tgtEl>
                                          <p:spTgt spid="84"/>
                                        </p:tgtEl>
                                        <p:attrNameLst>
                                          <p:attrName>ppt_y</p:attrName>
                                        </p:attrNameLst>
                                      </p:cBhvr>
                                      <p:tavLst>
                                        <p:tav tm="0">
                                          <p:val>
                                            <p:strVal val="#ppt_y+.1"/>
                                          </p:val>
                                        </p:tav>
                                        <p:tav tm="100000">
                                          <p:val>
                                            <p:strVal val="#ppt_y"/>
                                          </p:val>
                                        </p:tav>
                                      </p:tavLst>
                                    </p:anim>
                                  </p:childTnLst>
                                </p:cTn>
                              </p:par>
                              <p:par>
                                <p:cTn id="305" presetID="42" presetClass="entr" presetSubtype="0" fill="hold" grpId="0" nodeType="withEffect">
                                  <p:stCondLst>
                                    <p:cond delay="0"/>
                                  </p:stCondLst>
                                  <p:childTnLst>
                                    <p:set>
                                      <p:cBhvr>
                                        <p:cTn id="306" dur="1" fill="hold">
                                          <p:stCondLst>
                                            <p:cond delay="0"/>
                                          </p:stCondLst>
                                        </p:cTn>
                                        <p:tgtEl>
                                          <p:spTgt spid="85"/>
                                        </p:tgtEl>
                                        <p:attrNameLst>
                                          <p:attrName>style.visibility</p:attrName>
                                        </p:attrNameLst>
                                      </p:cBhvr>
                                      <p:to>
                                        <p:strVal val="visible"/>
                                      </p:to>
                                    </p:set>
                                    <p:animEffect transition="in" filter="fade">
                                      <p:cBhvr>
                                        <p:cTn id="307" dur="1000"/>
                                        <p:tgtEl>
                                          <p:spTgt spid="85"/>
                                        </p:tgtEl>
                                      </p:cBhvr>
                                    </p:animEffect>
                                    <p:anim calcmode="lin" valueType="num">
                                      <p:cBhvr>
                                        <p:cTn id="308" dur="1000" fill="hold"/>
                                        <p:tgtEl>
                                          <p:spTgt spid="85"/>
                                        </p:tgtEl>
                                        <p:attrNameLst>
                                          <p:attrName>ppt_x</p:attrName>
                                        </p:attrNameLst>
                                      </p:cBhvr>
                                      <p:tavLst>
                                        <p:tav tm="0">
                                          <p:val>
                                            <p:strVal val="#ppt_x"/>
                                          </p:val>
                                        </p:tav>
                                        <p:tav tm="100000">
                                          <p:val>
                                            <p:strVal val="#ppt_x"/>
                                          </p:val>
                                        </p:tav>
                                      </p:tavLst>
                                    </p:anim>
                                    <p:anim calcmode="lin" valueType="num">
                                      <p:cBhvr>
                                        <p:cTn id="309" dur="1000" fill="hold"/>
                                        <p:tgtEl>
                                          <p:spTgt spid="85"/>
                                        </p:tgtEl>
                                        <p:attrNameLst>
                                          <p:attrName>ppt_y</p:attrName>
                                        </p:attrNameLst>
                                      </p:cBhvr>
                                      <p:tavLst>
                                        <p:tav tm="0">
                                          <p:val>
                                            <p:strVal val="#ppt_y+.1"/>
                                          </p:val>
                                        </p:tav>
                                        <p:tav tm="100000">
                                          <p:val>
                                            <p:strVal val="#ppt_y"/>
                                          </p:val>
                                        </p:tav>
                                      </p:tavLst>
                                    </p:anim>
                                  </p:childTnLst>
                                </p:cTn>
                              </p:par>
                              <p:par>
                                <p:cTn id="310" presetID="42" presetClass="entr" presetSubtype="0" fill="hold" grpId="0" nodeType="withEffect">
                                  <p:stCondLst>
                                    <p:cond delay="0"/>
                                  </p:stCondLst>
                                  <p:childTnLst>
                                    <p:set>
                                      <p:cBhvr>
                                        <p:cTn id="311" dur="1" fill="hold">
                                          <p:stCondLst>
                                            <p:cond delay="0"/>
                                          </p:stCondLst>
                                        </p:cTn>
                                        <p:tgtEl>
                                          <p:spTgt spid="86"/>
                                        </p:tgtEl>
                                        <p:attrNameLst>
                                          <p:attrName>style.visibility</p:attrName>
                                        </p:attrNameLst>
                                      </p:cBhvr>
                                      <p:to>
                                        <p:strVal val="visible"/>
                                      </p:to>
                                    </p:set>
                                    <p:animEffect transition="in" filter="fade">
                                      <p:cBhvr>
                                        <p:cTn id="312" dur="1000"/>
                                        <p:tgtEl>
                                          <p:spTgt spid="86"/>
                                        </p:tgtEl>
                                      </p:cBhvr>
                                    </p:animEffect>
                                    <p:anim calcmode="lin" valueType="num">
                                      <p:cBhvr>
                                        <p:cTn id="313" dur="1000" fill="hold"/>
                                        <p:tgtEl>
                                          <p:spTgt spid="86"/>
                                        </p:tgtEl>
                                        <p:attrNameLst>
                                          <p:attrName>ppt_x</p:attrName>
                                        </p:attrNameLst>
                                      </p:cBhvr>
                                      <p:tavLst>
                                        <p:tav tm="0">
                                          <p:val>
                                            <p:strVal val="#ppt_x"/>
                                          </p:val>
                                        </p:tav>
                                        <p:tav tm="100000">
                                          <p:val>
                                            <p:strVal val="#ppt_x"/>
                                          </p:val>
                                        </p:tav>
                                      </p:tavLst>
                                    </p:anim>
                                    <p:anim calcmode="lin" valueType="num">
                                      <p:cBhvr>
                                        <p:cTn id="314" dur="1000" fill="hold"/>
                                        <p:tgtEl>
                                          <p:spTgt spid="86"/>
                                        </p:tgtEl>
                                        <p:attrNameLst>
                                          <p:attrName>ppt_y</p:attrName>
                                        </p:attrNameLst>
                                      </p:cBhvr>
                                      <p:tavLst>
                                        <p:tav tm="0">
                                          <p:val>
                                            <p:strVal val="#ppt_y+.1"/>
                                          </p:val>
                                        </p:tav>
                                        <p:tav tm="100000">
                                          <p:val>
                                            <p:strVal val="#ppt_y"/>
                                          </p:val>
                                        </p:tav>
                                      </p:tavLst>
                                    </p:anim>
                                  </p:childTnLst>
                                </p:cTn>
                              </p:par>
                              <p:par>
                                <p:cTn id="315" presetID="42" presetClass="entr" presetSubtype="0" fill="hold" grpId="0" nodeType="withEffect">
                                  <p:stCondLst>
                                    <p:cond delay="0"/>
                                  </p:stCondLst>
                                  <p:childTnLst>
                                    <p:set>
                                      <p:cBhvr>
                                        <p:cTn id="316" dur="1" fill="hold">
                                          <p:stCondLst>
                                            <p:cond delay="0"/>
                                          </p:stCondLst>
                                        </p:cTn>
                                        <p:tgtEl>
                                          <p:spTgt spid="87"/>
                                        </p:tgtEl>
                                        <p:attrNameLst>
                                          <p:attrName>style.visibility</p:attrName>
                                        </p:attrNameLst>
                                      </p:cBhvr>
                                      <p:to>
                                        <p:strVal val="visible"/>
                                      </p:to>
                                    </p:set>
                                    <p:animEffect transition="in" filter="fade">
                                      <p:cBhvr>
                                        <p:cTn id="317" dur="1000"/>
                                        <p:tgtEl>
                                          <p:spTgt spid="87"/>
                                        </p:tgtEl>
                                      </p:cBhvr>
                                    </p:animEffect>
                                    <p:anim calcmode="lin" valueType="num">
                                      <p:cBhvr>
                                        <p:cTn id="318" dur="1000" fill="hold"/>
                                        <p:tgtEl>
                                          <p:spTgt spid="87"/>
                                        </p:tgtEl>
                                        <p:attrNameLst>
                                          <p:attrName>ppt_x</p:attrName>
                                        </p:attrNameLst>
                                      </p:cBhvr>
                                      <p:tavLst>
                                        <p:tav tm="0">
                                          <p:val>
                                            <p:strVal val="#ppt_x"/>
                                          </p:val>
                                        </p:tav>
                                        <p:tav tm="100000">
                                          <p:val>
                                            <p:strVal val="#ppt_x"/>
                                          </p:val>
                                        </p:tav>
                                      </p:tavLst>
                                    </p:anim>
                                    <p:anim calcmode="lin" valueType="num">
                                      <p:cBhvr>
                                        <p:cTn id="319" dur="1000" fill="hold"/>
                                        <p:tgtEl>
                                          <p:spTgt spid="87"/>
                                        </p:tgtEl>
                                        <p:attrNameLst>
                                          <p:attrName>ppt_y</p:attrName>
                                        </p:attrNameLst>
                                      </p:cBhvr>
                                      <p:tavLst>
                                        <p:tav tm="0">
                                          <p:val>
                                            <p:strVal val="#ppt_y+.1"/>
                                          </p:val>
                                        </p:tav>
                                        <p:tav tm="100000">
                                          <p:val>
                                            <p:strVal val="#ppt_y"/>
                                          </p:val>
                                        </p:tav>
                                      </p:tavLst>
                                    </p:anim>
                                  </p:childTnLst>
                                </p:cTn>
                              </p:par>
                              <p:par>
                                <p:cTn id="320" presetID="42" presetClass="entr" presetSubtype="0" fill="hold" grpId="0" nodeType="withEffect">
                                  <p:stCondLst>
                                    <p:cond delay="0"/>
                                  </p:stCondLst>
                                  <p:childTnLst>
                                    <p:set>
                                      <p:cBhvr>
                                        <p:cTn id="321" dur="1" fill="hold">
                                          <p:stCondLst>
                                            <p:cond delay="0"/>
                                          </p:stCondLst>
                                        </p:cTn>
                                        <p:tgtEl>
                                          <p:spTgt spid="88"/>
                                        </p:tgtEl>
                                        <p:attrNameLst>
                                          <p:attrName>style.visibility</p:attrName>
                                        </p:attrNameLst>
                                      </p:cBhvr>
                                      <p:to>
                                        <p:strVal val="visible"/>
                                      </p:to>
                                    </p:set>
                                    <p:animEffect transition="in" filter="fade">
                                      <p:cBhvr>
                                        <p:cTn id="322" dur="1000"/>
                                        <p:tgtEl>
                                          <p:spTgt spid="88"/>
                                        </p:tgtEl>
                                      </p:cBhvr>
                                    </p:animEffect>
                                    <p:anim calcmode="lin" valueType="num">
                                      <p:cBhvr>
                                        <p:cTn id="323" dur="1000" fill="hold"/>
                                        <p:tgtEl>
                                          <p:spTgt spid="88"/>
                                        </p:tgtEl>
                                        <p:attrNameLst>
                                          <p:attrName>ppt_x</p:attrName>
                                        </p:attrNameLst>
                                      </p:cBhvr>
                                      <p:tavLst>
                                        <p:tav tm="0">
                                          <p:val>
                                            <p:strVal val="#ppt_x"/>
                                          </p:val>
                                        </p:tav>
                                        <p:tav tm="100000">
                                          <p:val>
                                            <p:strVal val="#ppt_x"/>
                                          </p:val>
                                        </p:tav>
                                      </p:tavLst>
                                    </p:anim>
                                    <p:anim calcmode="lin" valueType="num">
                                      <p:cBhvr>
                                        <p:cTn id="324" dur="1000" fill="hold"/>
                                        <p:tgtEl>
                                          <p:spTgt spid="88"/>
                                        </p:tgtEl>
                                        <p:attrNameLst>
                                          <p:attrName>ppt_y</p:attrName>
                                        </p:attrNameLst>
                                      </p:cBhvr>
                                      <p:tavLst>
                                        <p:tav tm="0">
                                          <p:val>
                                            <p:strVal val="#ppt_y+.1"/>
                                          </p:val>
                                        </p:tav>
                                        <p:tav tm="100000">
                                          <p:val>
                                            <p:strVal val="#ppt_y"/>
                                          </p:val>
                                        </p:tav>
                                      </p:tavLst>
                                    </p:anim>
                                  </p:childTnLst>
                                </p:cTn>
                              </p:par>
                              <p:par>
                                <p:cTn id="325" presetID="42" presetClass="entr" presetSubtype="0" fill="hold" grpId="0" nodeType="withEffect">
                                  <p:stCondLst>
                                    <p:cond delay="0"/>
                                  </p:stCondLst>
                                  <p:childTnLst>
                                    <p:set>
                                      <p:cBhvr>
                                        <p:cTn id="326" dur="1" fill="hold">
                                          <p:stCondLst>
                                            <p:cond delay="0"/>
                                          </p:stCondLst>
                                        </p:cTn>
                                        <p:tgtEl>
                                          <p:spTgt spid="89"/>
                                        </p:tgtEl>
                                        <p:attrNameLst>
                                          <p:attrName>style.visibility</p:attrName>
                                        </p:attrNameLst>
                                      </p:cBhvr>
                                      <p:to>
                                        <p:strVal val="visible"/>
                                      </p:to>
                                    </p:set>
                                    <p:animEffect transition="in" filter="fade">
                                      <p:cBhvr>
                                        <p:cTn id="327" dur="1000"/>
                                        <p:tgtEl>
                                          <p:spTgt spid="89"/>
                                        </p:tgtEl>
                                      </p:cBhvr>
                                    </p:animEffect>
                                    <p:anim calcmode="lin" valueType="num">
                                      <p:cBhvr>
                                        <p:cTn id="328" dur="1000" fill="hold"/>
                                        <p:tgtEl>
                                          <p:spTgt spid="89"/>
                                        </p:tgtEl>
                                        <p:attrNameLst>
                                          <p:attrName>ppt_x</p:attrName>
                                        </p:attrNameLst>
                                      </p:cBhvr>
                                      <p:tavLst>
                                        <p:tav tm="0">
                                          <p:val>
                                            <p:strVal val="#ppt_x"/>
                                          </p:val>
                                        </p:tav>
                                        <p:tav tm="100000">
                                          <p:val>
                                            <p:strVal val="#ppt_x"/>
                                          </p:val>
                                        </p:tav>
                                      </p:tavLst>
                                    </p:anim>
                                    <p:anim calcmode="lin" valueType="num">
                                      <p:cBhvr>
                                        <p:cTn id="329" dur="1000" fill="hold"/>
                                        <p:tgtEl>
                                          <p:spTgt spid="89"/>
                                        </p:tgtEl>
                                        <p:attrNameLst>
                                          <p:attrName>ppt_y</p:attrName>
                                        </p:attrNameLst>
                                      </p:cBhvr>
                                      <p:tavLst>
                                        <p:tav tm="0">
                                          <p:val>
                                            <p:strVal val="#ppt_y+.1"/>
                                          </p:val>
                                        </p:tav>
                                        <p:tav tm="100000">
                                          <p:val>
                                            <p:strVal val="#ppt_y"/>
                                          </p:val>
                                        </p:tav>
                                      </p:tavLst>
                                    </p:anim>
                                  </p:childTnLst>
                                </p:cTn>
                              </p:par>
                              <p:par>
                                <p:cTn id="330" presetID="42" presetClass="entr" presetSubtype="0" fill="hold" grpId="0" nodeType="withEffect">
                                  <p:stCondLst>
                                    <p:cond delay="0"/>
                                  </p:stCondLst>
                                  <p:childTnLst>
                                    <p:set>
                                      <p:cBhvr>
                                        <p:cTn id="331" dur="1" fill="hold">
                                          <p:stCondLst>
                                            <p:cond delay="0"/>
                                          </p:stCondLst>
                                        </p:cTn>
                                        <p:tgtEl>
                                          <p:spTgt spid="90"/>
                                        </p:tgtEl>
                                        <p:attrNameLst>
                                          <p:attrName>style.visibility</p:attrName>
                                        </p:attrNameLst>
                                      </p:cBhvr>
                                      <p:to>
                                        <p:strVal val="visible"/>
                                      </p:to>
                                    </p:set>
                                    <p:animEffect transition="in" filter="fade">
                                      <p:cBhvr>
                                        <p:cTn id="332" dur="1000"/>
                                        <p:tgtEl>
                                          <p:spTgt spid="90"/>
                                        </p:tgtEl>
                                      </p:cBhvr>
                                    </p:animEffect>
                                    <p:anim calcmode="lin" valueType="num">
                                      <p:cBhvr>
                                        <p:cTn id="333" dur="1000" fill="hold"/>
                                        <p:tgtEl>
                                          <p:spTgt spid="90"/>
                                        </p:tgtEl>
                                        <p:attrNameLst>
                                          <p:attrName>ppt_x</p:attrName>
                                        </p:attrNameLst>
                                      </p:cBhvr>
                                      <p:tavLst>
                                        <p:tav tm="0">
                                          <p:val>
                                            <p:strVal val="#ppt_x"/>
                                          </p:val>
                                        </p:tav>
                                        <p:tav tm="100000">
                                          <p:val>
                                            <p:strVal val="#ppt_x"/>
                                          </p:val>
                                        </p:tav>
                                      </p:tavLst>
                                    </p:anim>
                                    <p:anim calcmode="lin" valueType="num">
                                      <p:cBhvr>
                                        <p:cTn id="334" dur="1000" fill="hold"/>
                                        <p:tgtEl>
                                          <p:spTgt spid="90"/>
                                        </p:tgtEl>
                                        <p:attrNameLst>
                                          <p:attrName>ppt_y</p:attrName>
                                        </p:attrNameLst>
                                      </p:cBhvr>
                                      <p:tavLst>
                                        <p:tav tm="0">
                                          <p:val>
                                            <p:strVal val="#ppt_y+.1"/>
                                          </p:val>
                                        </p:tav>
                                        <p:tav tm="100000">
                                          <p:val>
                                            <p:strVal val="#ppt_y"/>
                                          </p:val>
                                        </p:tav>
                                      </p:tavLst>
                                    </p:anim>
                                  </p:childTnLst>
                                </p:cTn>
                              </p:par>
                              <p:par>
                                <p:cTn id="335" presetID="42" presetClass="entr" presetSubtype="0" fill="hold" grpId="0" nodeType="withEffect">
                                  <p:stCondLst>
                                    <p:cond delay="0"/>
                                  </p:stCondLst>
                                  <p:childTnLst>
                                    <p:set>
                                      <p:cBhvr>
                                        <p:cTn id="336" dur="1" fill="hold">
                                          <p:stCondLst>
                                            <p:cond delay="0"/>
                                          </p:stCondLst>
                                        </p:cTn>
                                        <p:tgtEl>
                                          <p:spTgt spid="91"/>
                                        </p:tgtEl>
                                        <p:attrNameLst>
                                          <p:attrName>style.visibility</p:attrName>
                                        </p:attrNameLst>
                                      </p:cBhvr>
                                      <p:to>
                                        <p:strVal val="visible"/>
                                      </p:to>
                                    </p:set>
                                    <p:animEffect transition="in" filter="fade">
                                      <p:cBhvr>
                                        <p:cTn id="337" dur="1000"/>
                                        <p:tgtEl>
                                          <p:spTgt spid="91"/>
                                        </p:tgtEl>
                                      </p:cBhvr>
                                    </p:animEffect>
                                    <p:anim calcmode="lin" valueType="num">
                                      <p:cBhvr>
                                        <p:cTn id="338" dur="1000" fill="hold"/>
                                        <p:tgtEl>
                                          <p:spTgt spid="91"/>
                                        </p:tgtEl>
                                        <p:attrNameLst>
                                          <p:attrName>ppt_x</p:attrName>
                                        </p:attrNameLst>
                                      </p:cBhvr>
                                      <p:tavLst>
                                        <p:tav tm="0">
                                          <p:val>
                                            <p:strVal val="#ppt_x"/>
                                          </p:val>
                                        </p:tav>
                                        <p:tav tm="100000">
                                          <p:val>
                                            <p:strVal val="#ppt_x"/>
                                          </p:val>
                                        </p:tav>
                                      </p:tavLst>
                                    </p:anim>
                                    <p:anim calcmode="lin" valueType="num">
                                      <p:cBhvr>
                                        <p:cTn id="339" dur="1000" fill="hold"/>
                                        <p:tgtEl>
                                          <p:spTgt spid="91"/>
                                        </p:tgtEl>
                                        <p:attrNameLst>
                                          <p:attrName>ppt_y</p:attrName>
                                        </p:attrNameLst>
                                      </p:cBhvr>
                                      <p:tavLst>
                                        <p:tav tm="0">
                                          <p:val>
                                            <p:strVal val="#ppt_y+.1"/>
                                          </p:val>
                                        </p:tav>
                                        <p:tav tm="100000">
                                          <p:val>
                                            <p:strVal val="#ppt_y"/>
                                          </p:val>
                                        </p:tav>
                                      </p:tavLst>
                                    </p:anim>
                                  </p:childTnLst>
                                </p:cTn>
                              </p:par>
                              <p:par>
                                <p:cTn id="340" presetID="42" presetClass="entr" presetSubtype="0" fill="hold" grpId="0" nodeType="withEffect">
                                  <p:stCondLst>
                                    <p:cond delay="0"/>
                                  </p:stCondLst>
                                  <p:childTnLst>
                                    <p:set>
                                      <p:cBhvr>
                                        <p:cTn id="341" dur="1" fill="hold">
                                          <p:stCondLst>
                                            <p:cond delay="0"/>
                                          </p:stCondLst>
                                        </p:cTn>
                                        <p:tgtEl>
                                          <p:spTgt spid="92"/>
                                        </p:tgtEl>
                                        <p:attrNameLst>
                                          <p:attrName>style.visibility</p:attrName>
                                        </p:attrNameLst>
                                      </p:cBhvr>
                                      <p:to>
                                        <p:strVal val="visible"/>
                                      </p:to>
                                    </p:set>
                                    <p:animEffect transition="in" filter="fade">
                                      <p:cBhvr>
                                        <p:cTn id="342" dur="1000"/>
                                        <p:tgtEl>
                                          <p:spTgt spid="92"/>
                                        </p:tgtEl>
                                      </p:cBhvr>
                                    </p:animEffect>
                                    <p:anim calcmode="lin" valueType="num">
                                      <p:cBhvr>
                                        <p:cTn id="343" dur="1000" fill="hold"/>
                                        <p:tgtEl>
                                          <p:spTgt spid="92"/>
                                        </p:tgtEl>
                                        <p:attrNameLst>
                                          <p:attrName>ppt_x</p:attrName>
                                        </p:attrNameLst>
                                      </p:cBhvr>
                                      <p:tavLst>
                                        <p:tav tm="0">
                                          <p:val>
                                            <p:strVal val="#ppt_x"/>
                                          </p:val>
                                        </p:tav>
                                        <p:tav tm="100000">
                                          <p:val>
                                            <p:strVal val="#ppt_x"/>
                                          </p:val>
                                        </p:tav>
                                      </p:tavLst>
                                    </p:anim>
                                    <p:anim calcmode="lin" valueType="num">
                                      <p:cBhvr>
                                        <p:cTn id="344" dur="1000" fill="hold"/>
                                        <p:tgtEl>
                                          <p:spTgt spid="92"/>
                                        </p:tgtEl>
                                        <p:attrNameLst>
                                          <p:attrName>ppt_y</p:attrName>
                                        </p:attrNameLst>
                                      </p:cBhvr>
                                      <p:tavLst>
                                        <p:tav tm="0">
                                          <p:val>
                                            <p:strVal val="#ppt_y+.1"/>
                                          </p:val>
                                        </p:tav>
                                        <p:tav tm="100000">
                                          <p:val>
                                            <p:strVal val="#ppt_y"/>
                                          </p:val>
                                        </p:tav>
                                      </p:tavLst>
                                    </p:anim>
                                  </p:childTnLst>
                                </p:cTn>
                              </p:par>
                              <p:par>
                                <p:cTn id="345" presetID="42" presetClass="entr" presetSubtype="0" fill="hold" grpId="0" nodeType="withEffect">
                                  <p:stCondLst>
                                    <p:cond delay="0"/>
                                  </p:stCondLst>
                                  <p:childTnLst>
                                    <p:set>
                                      <p:cBhvr>
                                        <p:cTn id="346" dur="1" fill="hold">
                                          <p:stCondLst>
                                            <p:cond delay="0"/>
                                          </p:stCondLst>
                                        </p:cTn>
                                        <p:tgtEl>
                                          <p:spTgt spid="93"/>
                                        </p:tgtEl>
                                        <p:attrNameLst>
                                          <p:attrName>style.visibility</p:attrName>
                                        </p:attrNameLst>
                                      </p:cBhvr>
                                      <p:to>
                                        <p:strVal val="visible"/>
                                      </p:to>
                                    </p:set>
                                    <p:animEffect transition="in" filter="fade">
                                      <p:cBhvr>
                                        <p:cTn id="347" dur="1000"/>
                                        <p:tgtEl>
                                          <p:spTgt spid="93"/>
                                        </p:tgtEl>
                                      </p:cBhvr>
                                    </p:animEffect>
                                    <p:anim calcmode="lin" valueType="num">
                                      <p:cBhvr>
                                        <p:cTn id="348" dur="1000" fill="hold"/>
                                        <p:tgtEl>
                                          <p:spTgt spid="93"/>
                                        </p:tgtEl>
                                        <p:attrNameLst>
                                          <p:attrName>ppt_x</p:attrName>
                                        </p:attrNameLst>
                                      </p:cBhvr>
                                      <p:tavLst>
                                        <p:tav tm="0">
                                          <p:val>
                                            <p:strVal val="#ppt_x"/>
                                          </p:val>
                                        </p:tav>
                                        <p:tav tm="100000">
                                          <p:val>
                                            <p:strVal val="#ppt_x"/>
                                          </p:val>
                                        </p:tav>
                                      </p:tavLst>
                                    </p:anim>
                                    <p:anim calcmode="lin" valueType="num">
                                      <p:cBhvr>
                                        <p:cTn id="349" dur="1000" fill="hold"/>
                                        <p:tgtEl>
                                          <p:spTgt spid="93"/>
                                        </p:tgtEl>
                                        <p:attrNameLst>
                                          <p:attrName>ppt_y</p:attrName>
                                        </p:attrNameLst>
                                      </p:cBhvr>
                                      <p:tavLst>
                                        <p:tav tm="0">
                                          <p:val>
                                            <p:strVal val="#ppt_y+.1"/>
                                          </p:val>
                                        </p:tav>
                                        <p:tav tm="100000">
                                          <p:val>
                                            <p:strVal val="#ppt_y"/>
                                          </p:val>
                                        </p:tav>
                                      </p:tavLst>
                                    </p:anim>
                                  </p:childTnLst>
                                </p:cTn>
                              </p:par>
                              <p:par>
                                <p:cTn id="350" presetID="42" presetClass="entr" presetSubtype="0" fill="hold" grpId="0" nodeType="withEffect">
                                  <p:stCondLst>
                                    <p:cond delay="0"/>
                                  </p:stCondLst>
                                  <p:childTnLst>
                                    <p:set>
                                      <p:cBhvr>
                                        <p:cTn id="351" dur="1" fill="hold">
                                          <p:stCondLst>
                                            <p:cond delay="0"/>
                                          </p:stCondLst>
                                        </p:cTn>
                                        <p:tgtEl>
                                          <p:spTgt spid="94"/>
                                        </p:tgtEl>
                                        <p:attrNameLst>
                                          <p:attrName>style.visibility</p:attrName>
                                        </p:attrNameLst>
                                      </p:cBhvr>
                                      <p:to>
                                        <p:strVal val="visible"/>
                                      </p:to>
                                    </p:set>
                                    <p:animEffect transition="in" filter="fade">
                                      <p:cBhvr>
                                        <p:cTn id="352" dur="1000"/>
                                        <p:tgtEl>
                                          <p:spTgt spid="94"/>
                                        </p:tgtEl>
                                      </p:cBhvr>
                                    </p:animEffect>
                                    <p:anim calcmode="lin" valueType="num">
                                      <p:cBhvr>
                                        <p:cTn id="353" dur="1000" fill="hold"/>
                                        <p:tgtEl>
                                          <p:spTgt spid="94"/>
                                        </p:tgtEl>
                                        <p:attrNameLst>
                                          <p:attrName>ppt_x</p:attrName>
                                        </p:attrNameLst>
                                      </p:cBhvr>
                                      <p:tavLst>
                                        <p:tav tm="0">
                                          <p:val>
                                            <p:strVal val="#ppt_x"/>
                                          </p:val>
                                        </p:tav>
                                        <p:tav tm="100000">
                                          <p:val>
                                            <p:strVal val="#ppt_x"/>
                                          </p:val>
                                        </p:tav>
                                      </p:tavLst>
                                    </p:anim>
                                    <p:anim calcmode="lin" valueType="num">
                                      <p:cBhvr>
                                        <p:cTn id="354" dur="1000" fill="hold"/>
                                        <p:tgtEl>
                                          <p:spTgt spid="94"/>
                                        </p:tgtEl>
                                        <p:attrNameLst>
                                          <p:attrName>ppt_y</p:attrName>
                                        </p:attrNameLst>
                                      </p:cBhvr>
                                      <p:tavLst>
                                        <p:tav tm="0">
                                          <p:val>
                                            <p:strVal val="#ppt_y+.1"/>
                                          </p:val>
                                        </p:tav>
                                        <p:tav tm="100000">
                                          <p:val>
                                            <p:strVal val="#ppt_y"/>
                                          </p:val>
                                        </p:tav>
                                      </p:tavLst>
                                    </p:anim>
                                  </p:childTnLst>
                                </p:cTn>
                              </p:par>
                              <p:par>
                                <p:cTn id="355" presetID="42" presetClass="entr" presetSubtype="0" fill="hold" grpId="0" nodeType="withEffect">
                                  <p:stCondLst>
                                    <p:cond delay="0"/>
                                  </p:stCondLst>
                                  <p:childTnLst>
                                    <p:set>
                                      <p:cBhvr>
                                        <p:cTn id="356" dur="1" fill="hold">
                                          <p:stCondLst>
                                            <p:cond delay="0"/>
                                          </p:stCondLst>
                                        </p:cTn>
                                        <p:tgtEl>
                                          <p:spTgt spid="95"/>
                                        </p:tgtEl>
                                        <p:attrNameLst>
                                          <p:attrName>style.visibility</p:attrName>
                                        </p:attrNameLst>
                                      </p:cBhvr>
                                      <p:to>
                                        <p:strVal val="visible"/>
                                      </p:to>
                                    </p:set>
                                    <p:animEffect transition="in" filter="fade">
                                      <p:cBhvr>
                                        <p:cTn id="357" dur="1000"/>
                                        <p:tgtEl>
                                          <p:spTgt spid="95"/>
                                        </p:tgtEl>
                                      </p:cBhvr>
                                    </p:animEffect>
                                    <p:anim calcmode="lin" valueType="num">
                                      <p:cBhvr>
                                        <p:cTn id="358" dur="1000" fill="hold"/>
                                        <p:tgtEl>
                                          <p:spTgt spid="95"/>
                                        </p:tgtEl>
                                        <p:attrNameLst>
                                          <p:attrName>ppt_x</p:attrName>
                                        </p:attrNameLst>
                                      </p:cBhvr>
                                      <p:tavLst>
                                        <p:tav tm="0">
                                          <p:val>
                                            <p:strVal val="#ppt_x"/>
                                          </p:val>
                                        </p:tav>
                                        <p:tav tm="100000">
                                          <p:val>
                                            <p:strVal val="#ppt_x"/>
                                          </p:val>
                                        </p:tav>
                                      </p:tavLst>
                                    </p:anim>
                                    <p:anim calcmode="lin" valueType="num">
                                      <p:cBhvr>
                                        <p:cTn id="359" dur="1000" fill="hold"/>
                                        <p:tgtEl>
                                          <p:spTgt spid="95"/>
                                        </p:tgtEl>
                                        <p:attrNameLst>
                                          <p:attrName>ppt_y</p:attrName>
                                        </p:attrNameLst>
                                      </p:cBhvr>
                                      <p:tavLst>
                                        <p:tav tm="0">
                                          <p:val>
                                            <p:strVal val="#ppt_y+.1"/>
                                          </p:val>
                                        </p:tav>
                                        <p:tav tm="100000">
                                          <p:val>
                                            <p:strVal val="#ppt_y"/>
                                          </p:val>
                                        </p:tav>
                                      </p:tavLst>
                                    </p:anim>
                                  </p:childTnLst>
                                </p:cTn>
                              </p:par>
                              <p:par>
                                <p:cTn id="360" presetID="42" presetClass="entr" presetSubtype="0" fill="hold" grpId="0" nodeType="withEffect">
                                  <p:stCondLst>
                                    <p:cond delay="0"/>
                                  </p:stCondLst>
                                  <p:childTnLst>
                                    <p:set>
                                      <p:cBhvr>
                                        <p:cTn id="361" dur="1" fill="hold">
                                          <p:stCondLst>
                                            <p:cond delay="0"/>
                                          </p:stCondLst>
                                        </p:cTn>
                                        <p:tgtEl>
                                          <p:spTgt spid="96"/>
                                        </p:tgtEl>
                                        <p:attrNameLst>
                                          <p:attrName>style.visibility</p:attrName>
                                        </p:attrNameLst>
                                      </p:cBhvr>
                                      <p:to>
                                        <p:strVal val="visible"/>
                                      </p:to>
                                    </p:set>
                                    <p:animEffect transition="in" filter="fade">
                                      <p:cBhvr>
                                        <p:cTn id="362" dur="1000"/>
                                        <p:tgtEl>
                                          <p:spTgt spid="96"/>
                                        </p:tgtEl>
                                      </p:cBhvr>
                                    </p:animEffect>
                                    <p:anim calcmode="lin" valueType="num">
                                      <p:cBhvr>
                                        <p:cTn id="363" dur="1000" fill="hold"/>
                                        <p:tgtEl>
                                          <p:spTgt spid="96"/>
                                        </p:tgtEl>
                                        <p:attrNameLst>
                                          <p:attrName>ppt_x</p:attrName>
                                        </p:attrNameLst>
                                      </p:cBhvr>
                                      <p:tavLst>
                                        <p:tav tm="0">
                                          <p:val>
                                            <p:strVal val="#ppt_x"/>
                                          </p:val>
                                        </p:tav>
                                        <p:tav tm="100000">
                                          <p:val>
                                            <p:strVal val="#ppt_x"/>
                                          </p:val>
                                        </p:tav>
                                      </p:tavLst>
                                    </p:anim>
                                    <p:anim calcmode="lin" valueType="num">
                                      <p:cBhvr>
                                        <p:cTn id="364" dur="1000" fill="hold"/>
                                        <p:tgtEl>
                                          <p:spTgt spid="96"/>
                                        </p:tgtEl>
                                        <p:attrNameLst>
                                          <p:attrName>ppt_y</p:attrName>
                                        </p:attrNameLst>
                                      </p:cBhvr>
                                      <p:tavLst>
                                        <p:tav tm="0">
                                          <p:val>
                                            <p:strVal val="#ppt_y+.1"/>
                                          </p:val>
                                        </p:tav>
                                        <p:tav tm="100000">
                                          <p:val>
                                            <p:strVal val="#ppt_y"/>
                                          </p:val>
                                        </p:tav>
                                      </p:tavLst>
                                    </p:anim>
                                  </p:childTnLst>
                                </p:cTn>
                              </p:par>
                              <p:par>
                                <p:cTn id="365" presetID="42" presetClass="entr" presetSubtype="0" fill="hold" grpId="0" nodeType="withEffect">
                                  <p:stCondLst>
                                    <p:cond delay="0"/>
                                  </p:stCondLst>
                                  <p:childTnLst>
                                    <p:set>
                                      <p:cBhvr>
                                        <p:cTn id="366" dur="1" fill="hold">
                                          <p:stCondLst>
                                            <p:cond delay="0"/>
                                          </p:stCondLst>
                                        </p:cTn>
                                        <p:tgtEl>
                                          <p:spTgt spid="97"/>
                                        </p:tgtEl>
                                        <p:attrNameLst>
                                          <p:attrName>style.visibility</p:attrName>
                                        </p:attrNameLst>
                                      </p:cBhvr>
                                      <p:to>
                                        <p:strVal val="visible"/>
                                      </p:to>
                                    </p:set>
                                    <p:animEffect transition="in" filter="fade">
                                      <p:cBhvr>
                                        <p:cTn id="367" dur="1000"/>
                                        <p:tgtEl>
                                          <p:spTgt spid="97"/>
                                        </p:tgtEl>
                                      </p:cBhvr>
                                    </p:animEffect>
                                    <p:anim calcmode="lin" valueType="num">
                                      <p:cBhvr>
                                        <p:cTn id="368" dur="1000" fill="hold"/>
                                        <p:tgtEl>
                                          <p:spTgt spid="97"/>
                                        </p:tgtEl>
                                        <p:attrNameLst>
                                          <p:attrName>ppt_x</p:attrName>
                                        </p:attrNameLst>
                                      </p:cBhvr>
                                      <p:tavLst>
                                        <p:tav tm="0">
                                          <p:val>
                                            <p:strVal val="#ppt_x"/>
                                          </p:val>
                                        </p:tav>
                                        <p:tav tm="100000">
                                          <p:val>
                                            <p:strVal val="#ppt_x"/>
                                          </p:val>
                                        </p:tav>
                                      </p:tavLst>
                                    </p:anim>
                                    <p:anim calcmode="lin" valueType="num">
                                      <p:cBhvr>
                                        <p:cTn id="369" dur="1000" fill="hold"/>
                                        <p:tgtEl>
                                          <p:spTgt spid="97"/>
                                        </p:tgtEl>
                                        <p:attrNameLst>
                                          <p:attrName>ppt_y</p:attrName>
                                        </p:attrNameLst>
                                      </p:cBhvr>
                                      <p:tavLst>
                                        <p:tav tm="0">
                                          <p:val>
                                            <p:strVal val="#ppt_y+.1"/>
                                          </p:val>
                                        </p:tav>
                                        <p:tav tm="100000">
                                          <p:val>
                                            <p:strVal val="#ppt_y"/>
                                          </p:val>
                                        </p:tav>
                                      </p:tavLst>
                                    </p:anim>
                                  </p:childTnLst>
                                </p:cTn>
                              </p:par>
                              <p:par>
                                <p:cTn id="370" presetID="42" presetClass="entr" presetSubtype="0" fill="hold" grpId="0" nodeType="withEffect">
                                  <p:stCondLst>
                                    <p:cond delay="0"/>
                                  </p:stCondLst>
                                  <p:childTnLst>
                                    <p:set>
                                      <p:cBhvr>
                                        <p:cTn id="371" dur="1" fill="hold">
                                          <p:stCondLst>
                                            <p:cond delay="0"/>
                                          </p:stCondLst>
                                        </p:cTn>
                                        <p:tgtEl>
                                          <p:spTgt spid="98"/>
                                        </p:tgtEl>
                                        <p:attrNameLst>
                                          <p:attrName>style.visibility</p:attrName>
                                        </p:attrNameLst>
                                      </p:cBhvr>
                                      <p:to>
                                        <p:strVal val="visible"/>
                                      </p:to>
                                    </p:set>
                                    <p:animEffect transition="in" filter="fade">
                                      <p:cBhvr>
                                        <p:cTn id="372" dur="1000"/>
                                        <p:tgtEl>
                                          <p:spTgt spid="98"/>
                                        </p:tgtEl>
                                      </p:cBhvr>
                                    </p:animEffect>
                                    <p:anim calcmode="lin" valueType="num">
                                      <p:cBhvr>
                                        <p:cTn id="373" dur="1000" fill="hold"/>
                                        <p:tgtEl>
                                          <p:spTgt spid="98"/>
                                        </p:tgtEl>
                                        <p:attrNameLst>
                                          <p:attrName>ppt_x</p:attrName>
                                        </p:attrNameLst>
                                      </p:cBhvr>
                                      <p:tavLst>
                                        <p:tav tm="0">
                                          <p:val>
                                            <p:strVal val="#ppt_x"/>
                                          </p:val>
                                        </p:tav>
                                        <p:tav tm="100000">
                                          <p:val>
                                            <p:strVal val="#ppt_x"/>
                                          </p:val>
                                        </p:tav>
                                      </p:tavLst>
                                    </p:anim>
                                    <p:anim calcmode="lin" valueType="num">
                                      <p:cBhvr>
                                        <p:cTn id="374" dur="1000" fill="hold"/>
                                        <p:tgtEl>
                                          <p:spTgt spid="98"/>
                                        </p:tgtEl>
                                        <p:attrNameLst>
                                          <p:attrName>ppt_y</p:attrName>
                                        </p:attrNameLst>
                                      </p:cBhvr>
                                      <p:tavLst>
                                        <p:tav tm="0">
                                          <p:val>
                                            <p:strVal val="#ppt_y+.1"/>
                                          </p:val>
                                        </p:tav>
                                        <p:tav tm="100000">
                                          <p:val>
                                            <p:strVal val="#ppt_y"/>
                                          </p:val>
                                        </p:tav>
                                      </p:tavLst>
                                    </p:anim>
                                  </p:childTnLst>
                                </p:cTn>
                              </p:par>
                              <p:par>
                                <p:cTn id="375" presetID="42" presetClass="entr" presetSubtype="0" fill="hold" grpId="0" nodeType="withEffect">
                                  <p:stCondLst>
                                    <p:cond delay="0"/>
                                  </p:stCondLst>
                                  <p:childTnLst>
                                    <p:set>
                                      <p:cBhvr>
                                        <p:cTn id="376" dur="1" fill="hold">
                                          <p:stCondLst>
                                            <p:cond delay="0"/>
                                          </p:stCondLst>
                                        </p:cTn>
                                        <p:tgtEl>
                                          <p:spTgt spid="99"/>
                                        </p:tgtEl>
                                        <p:attrNameLst>
                                          <p:attrName>style.visibility</p:attrName>
                                        </p:attrNameLst>
                                      </p:cBhvr>
                                      <p:to>
                                        <p:strVal val="visible"/>
                                      </p:to>
                                    </p:set>
                                    <p:animEffect transition="in" filter="fade">
                                      <p:cBhvr>
                                        <p:cTn id="377" dur="1000"/>
                                        <p:tgtEl>
                                          <p:spTgt spid="99"/>
                                        </p:tgtEl>
                                      </p:cBhvr>
                                    </p:animEffect>
                                    <p:anim calcmode="lin" valueType="num">
                                      <p:cBhvr>
                                        <p:cTn id="378" dur="1000" fill="hold"/>
                                        <p:tgtEl>
                                          <p:spTgt spid="99"/>
                                        </p:tgtEl>
                                        <p:attrNameLst>
                                          <p:attrName>ppt_x</p:attrName>
                                        </p:attrNameLst>
                                      </p:cBhvr>
                                      <p:tavLst>
                                        <p:tav tm="0">
                                          <p:val>
                                            <p:strVal val="#ppt_x"/>
                                          </p:val>
                                        </p:tav>
                                        <p:tav tm="100000">
                                          <p:val>
                                            <p:strVal val="#ppt_x"/>
                                          </p:val>
                                        </p:tav>
                                      </p:tavLst>
                                    </p:anim>
                                    <p:anim calcmode="lin" valueType="num">
                                      <p:cBhvr>
                                        <p:cTn id="379" dur="1000" fill="hold"/>
                                        <p:tgtEl>
                                          <p:spTgt spid="99"/>
                                        </p:tgtEl>
                                        <p:attrNameLst>
                                          <p:attrName>ppt_y</p:attrName>
                                        </p:attrNameLst>
                                      </p:cBhvr>
                                      <p:tavLst>
                                        <p:tav tm="0">
                                          <p:val>
                                            <p:strVal val="#ppt_y+.1"/>
                                          </p:val>
                                        </p:tav>
                                        <p:tav tm="100000">
                                          <p:val>
                                            <p:strVal val="#ppt_y"/>
                                          </p:val>
                                        </p:tav>
                                      </p:tavLst>
                                    </p:anim>
                                  </p:childTnLst>
                                </p:cTn>
                              </p:par>
                              <p:par>
                                <p:cTn id="380" presetID="42" presetClass="entr" presetSubtype="0" fill="hold" grpId="0" nodeType="withEffect">
                                  <p:stCondLst>
                                    <p:cond delay="0"/>
                                  </p:stCondLst>
                                  <p:childTnLst>
                                    <p:set>
                                      <p:cBhvr>
                                        <p:cTn id="381" dur="1" fill="hold">
                                          <p:stCondLst>
                                            <p:cond delay="0"/>
                                          </p:stCondLst>
                                        </p:cTn>
                                        <p:tgtEl>
                                          <p:spTgt spid="100"/>
                                        </p:tgtEl>
                                        <p:attrNameLst>
                                          <p:attrName>style.visibility</p:attrName>
                                        </p:attrNameLst>
                                      </p:cBhvr>
                                      <p:to>
                                        <p:strVal val="visible"/>
                                      </p:to>
                                    </p:set>
                                    <p:animEffect transition="in" filter="fade">
                                      <p:cBhvr>
                                        <p:cTn id="382" dur="1000"/>
                                        <p:tgtEl>
                                          <p:spTgt spid="100"/>
                                        </p:tgtEl>
                                      </p:cBhvr>
                                    </p:animEffect>
                                    <p:anim calcmode="lin" valueType="num">
                                      <p:cBhvr>
                                        <p:cTn id="383" dur="1000" fill="hold"/>
                                        <p:tgtEl>
                                          <p:spTgt spid="100"/>
                                        </p:tgtEl>
                                        <p:attrNameLst>
                                          <p:attrName>ppt_x</p:attrName>
                                        </p:attrNameLst>
                                      </p:cBhvr>
                                      <p:tavLst>
                                        <p:tav tm="0">
                                          <p:val>
                                            <p:strVal val="#ppt_x"/>
                                          </p:val>
                                        </p:tav>
                                        <p:tav tm="100000">
                                          <p:val>
                                            <p:strVal val="#ppt_x"/>
                                          </p:val>
                                        </p:tav>
                                      </p:tavLst>
                                    </p:anim>
                                    <p:anim calcmode="lin" valueType="num">
                                      <p:cBhvr>
                                        <p:cTn id="384" dur="1000" fill="hold"/>
                                        <p:tgtEl>
                                          <p:spTgt spid="100"/>
                                        </p:tgtEl>
                                        <p:attrNameLst>
                                          <p:attrName>ppt_y</p:attrName>
                                        </p:attrNameLst>
                                      </p:cBhvr>
                                      <p:tavLst>
                                        <p:tav tm="0">
                                          <p:val>
                                            <p:strVal val="#ppt_y+.1"/>
                                          </p:val>
                                        </p:tav>
                                        <p:tav tm="100000">
                                          <p:val>
                                            <p:strVal val="#ppt_y"/>
                                          </p:val>
                                        </p:tav>
                                      </p:tavLst>
                                    </p:anim>
                                  </p:childTnLst>
                                </p:cTn>
                              </p:par>
                              <p:par>
                                <p:cTn id="385" presetID="42" presetClass="entr" presetSubtype="0" fill="hold" grpId="0" nodeType="withEffect">
                                  <p:stCondLst>
                                    <p:cond delay="0"/>
                                  </p:stCondLst>
                                  <p:childTnLst>
                                    <p:set>
                                      <p:cBhvr>
                                        <p:cTn id="386" dur="1" fill="hold">
                                          <p:stCondLst>
                                            <p:cond delay="0"/>
                                          </p:stCondLst>
                                        </p:cTn>
                                        <p:tgtEl>
                                          <p:spTgt spid="101"/>
                                        </p:tgtEl>
                                        <p:attrNameLst>
                                          <p:attrName>style.visibility</p:attrName>
                                        </p:attrNameLst>
                                      </p:cBhvr>
                                      <p:to>
                                        <p:strVal val="visible"/>
                                      </p:to>
                                    </p:set>
                                    <p:animEffect transition="in" filter="fade">
                                      <p:cBhvr>
                                        <p:cTn id="387" dur="1000"/>
                                        <p:tgtEl>
                                          <p:spTgt spid="101"/>
                                        </p:tgtEl>
                                      </p:cBhvr>
                                    </p:animEffect>
                                    <p:anim calcmode="lin" valueType="num">
                                      <p:cBhvr>
                                        <p:cTn id="388" dur="1000" fill="hold"/>
                                        <p:tgtEl>
                                          <p:spTgt spid="101"/>
                                        </p:tgtEl>
                                        <p:attrNameLst>
                                          <p:attrName>ppt_x</p:attrName>
                                        </p:attrNameLst>
                                      </p:cBhvr>
                                      <p:tavLst>
                                        <p:tav tm="0">
                                          <p:val>
                                            <p:strVal val="#ppt_x"/>
                                          </p:val>
                                        </p:tav>
                                        <p:tav tm="100000">
                                          <p:val>
                                            <p:strVal val="#ppt_x"/>
                                          </p:val>
                                        </p:tav>
                                      </p:tavLst>
                                    </p:anim>
                                    <p:anim calcmode="lin" valueType="num">
                                      <p:cBhvr>
                                        <p:cTn id="389" dur="1000" fill="hold"/>
                                        <p:tgtEl>
                                          <p:spTgt spid="101"/>
                                        </p:tgtEl>
                                        <p:attrNameLst>
                                          <p:attrName>ppt_y</p:attrName>
                                        </p:attrNameLst>
                                      </p:cBhvr>
                                      <p:tavLst>
                                        <p:tav tm="0">
                                          <p:val>
                                            <p:strVal val="#ppt_y+.1"/>
                                          </p:val>
                                        </p:tav>
                                        <p:tav tm="100000">
                                          <p:val>
                                            <p:strVal val="#ppt_y"/>
                                          </p:val>
                                        </p:tav>
                                      </p:tavLst>
                                    </p:anim>
                                  </p:childTnLst>
                                </p:cTn>
                              </p:par>
                              <p:par>
                                <p:cTn id="390" presetID="42" presetClass="entr" presetSubtype="0" fill="hold" grpId="0" nodeType="withEffect">
                                  <p:stCondLst>
                                    <p:cond delay="0"/>
                                  </p:stCondLst>
                                  <p:childTnLst>
                                    <p:set>
                                      <p:cBhvr>
                                        <p:cTn id="391" dur="1" fill="hold">
                                          <p:stCondLst>
                                            <p:cond delay="0"/>
                                          </p:stCondLst>
                                        </p:cTn>
                                        <p:tgtEl>
                                          <p:spTgt spid="102"/>
                                        </p:tgtEl>
                                        <p:attrNameLst>
                                          <p:attrName>style.visibility</p:attrName>
                                        </p:attrNameLst>
                                      </p:cBhvr>
                                      <p:to>
                                        <p:strVal val="visible"/>
                                      </p:to>
                                    </p:set>
                                    <p:animEffect transition="in" filter="fade">
                                      <p:cBhvr>
                                        <p:cTn id="392" dur="1000"/>
                                        <p:tgtEl>
                                          <p:spTgt spid="102"/>
                                        </p:tgtEl>
                                      </p:cBhvr>
                                    </p:animEffect>
                                    <p:anim calcmode="lin" valueType="num">
                                      <p:cBhvr>
                                        <p:cTn id="393" dur="1000" fill="hold"/>
                                        <p:tgtEl>
                                          <p:spTgt spid="102"/>
                                        </p:tgtEl>
                                        <p:attrNameLst>
                                          <p:attrName>ppt_x</p:attrName>
                                        </p:attrNameLst>
                                      </p:cBhvr>
                                      <p:tavLst>
                                        <p:tav tm="0">
                                          <p:val>
                                            <p:strVal val="#ppt_x"/>
                                          </p:val>
                                        </p:tav>
                                        <p:tav tm="100000">
                                          <p:val>
                                            <p:strVal val="#ppt_x"/>
                                          </p:val>
                                        </p:tav>
                                      </p:tavLst>
                                    </p:anim>
                                    <p:anim calcmode="lin" valueType="num">
                                      <p:cBhvr>
                                        <p:cTn id="394" dur="1000" fill="hold"/>
                                        <p:tgtEl>
                                          <p:spTgt spid="102"/>
                                        </p:tgtEl>
                                        <p:attrNameLst>
                                          <p:attrName>ppt_y</p:attrName>
                                        </p:attrNameLst>
                                      </p:cBhvr>
                                      <p:tavLst>
                                        <p:tav tm="0">
                                          <p:val>
                                            <p:strVal val="#ppt_y+.1"/>
                                          </p:val>
                                        </p:tav>
                                        <p:tav tm="100000">
                                          <p:val>
                                            <p:strVal val="#ppt_y"/>
                                          </p:val>
                                        </p:tav>
                                      </p:tavLst>
                                    </p:anim>
                                  </p:childTnLst>
                                </p:cTn>
                              </p:par>
                              <p:par>
                                <p:cTn id="395" presetID="42" presetClass="entr" presetSubtype="0" fill="hold" grpId="0" nodeType="withEffect">
                                  <p:stCondLst>
                                    <p:cond delay="0"/>
                                  </p:stCondLst>
                                  <p:childTnLst>
                                    <p:set>
                                      <p:cBhvr>
                                        <p:cTn id="396" dur="1" fill="hold">
                                          <p:stCondLst>
                                            <p:cond delay="0"/>
                                          </p:stCondLst>
                                        </p:cTn>
                                        <p:tgtEl>
                                          <p:spTgt spid="103"/>
                                        </p:tgtEl>
                                        <p:attrNameLst>
                                          <p:attrName>style.visibility</p:attrName>
                                        </p:attrNameLst>
                                      </p:cBhvr>
                                      <p:to>
                                        <p:strVal val="visible"/>
                                      </p:to>
                                    </p:set>
                                    <p:animEffect transition="in" filter="fade">
                                      <p:cBhvr>
                                        <p:cTn id="397" dur="1000"/>
                                        <p:tgtEl>
                                          <p:spTgt spid="103"/>
                                        </p:tgtEl>
                                      </p:cBhvr>
                                    </p:animEffect>
                                    <p:anim calcmode="lin" valueType="num">
                                      <p:cBhvr>
                                        <p:cTn id="398" dur="1000" fill="hold"/>
                                        <p:tgtEl>
                                          <p:spTgt spid="103"/>
                                        </p:tgtEl>
                                        <p:attrNameLst>
                                          <p:attrName>ppt_x</p:attrName>
                                        </p:attrNameLst>
                                      </p:cBhvr>
                                      <p:tavLst>
                                        <p:tav tm="0">
                                          <p:val>
                                            <p:strVal val="#ppt_x"/>
                                          </p:val>
                                        </p:tav>
                                        <p:tav tm="100000">
                                          <p:val>
                                            <p:strVal val="#ppt_x"/>
                                          </p:val>
                                        </p:tav>
                                      </p:tavLst>
                                    </p:anim>
                                    <p:anim calcmode="lin" valueType="num">
                                      <p:cBhvr>
                                        <p:cTn id="399" dur="1000" fill="hold"/>
                                        <p:tgtEl>
                                          <p:spTgt spid="103"/>
                                        </p:tgtEl>
                                        <p:attrNameLst>
                                          <p:attrName>ppt_y</p:attrName>
                                        </p:attrNameLst>
                                      </p:cBhvr>
                                      <p:tavLst>
                                        <p:tav tm="0">
                                          <p:val>
                                            <p:strVal val="#ppt_y+.1"/>
                                          </p:val>
                                        </p:tav>
                                        <p:tav tm="100000">
                                          <p:val>
                                            <p:strVal val="#ppt_y"/>
                                          </p:val>
                                        </p:tav>
                                      </p:tavLst>
                                    </p:anim>
                                  </p:childTnLst>
                                </p:cTn>
                              </p:par>
                              <p:par>
                                <p:cTn id="400" presetID="42" presetClass="entr" presetSubtype="0" fill="hold" grpId="0" nodeType="withEffect">
                                  <p:stCondLst>
                                    <p:cond delay="0"/>
                                  </p:stCondLst>
                                  <p:childTnLst>
                                    <p:set>
                                      <p:cBhvr>
                                        <p:cTn id="401" dur="1" fill="hold">
                                          <p:stCondLst>
                                            <p:cond delay="0"/>
                                          </p:stCondLst>
                                        </p:cTn>
                                        <p:tgtEl>
                                          <p:spTgt spid="104"/>
                                        </p:tgtEl>
                                        <p:attrNameLst>
                                          <p:attrName>style.visibility</p:attrName>
                                        </p:attrNameLst>
                                      </p:cBhvr>
                                      <p:to>
                                        <p:strVal val="visible"/>
                                      </p:to>
                                    </p:set>
                                    <p:animEffect transition="in" filter="fade">
                                      <p:cBhvr>
                                        <p:cTn id="402" dur="1000"/>
                                        <p:tgtEl>
                                          <p:spTgt spid="104"/>
                                        </p:tgtEl>
                                      </p:cBhvr>
                                    </p:animEffect>
                                    <p:anim calcmode="lin" valueType="num">
                                      <p:cBhvr>
                                        <p:cTn id="403" dur="1000" fill="hold"/>
                                        <p:tgtEl>
                                          <p:spTgt spid="104"/>
                                        </p:tgtEl>
                                        <p:attrNameLst>
                                          <p:attrName>ppt_x</p:attrName>
                                        </p:attrNameLst>
                                      </p:cBhvr>
                                      <p:tavLst>
                                        <p:tav tm="0">
                                          <p:val>
                                            <p:strVal val="#ppt_x"/>
                                          </p:val>
                                        </p:tav>
                                        <p:tav tm="100000">
                                          <p:val>
                                            <p:strVal val="#ppt_x"/>
                                          </p:val>
                                        </p:tav>
                                      </p:tavLst>
                                    </p:anim>
                                    <p:anim calcmode="lin" valueType="num">
                                      <p:cBhvr>
                                        <p:cTn id="404" dur="1000" fill="hold"/>
                                        <p:tgtEl>
                                          <p:spTgt spid="104"/>
                                        </p:tgtEl>
                                        <p:attrNameLst>
                                          <p:attrName>ppt_y</p:attrName>
                                        </p:attrNameLst>
                                      </p:cBhvr>
                                      <p:tavLst>
                                        <p:tav tm="0">
                                          <p:val>
                                            <p:strVal val="#ppt_y+.1"/>
                                          </p:val>
                                        </p:tav>
                                        <p:tav tm="100000">
                                          <p:val>
                                            <p:strVal val="#ppt_y"/>
                                          </p:val>
                                        </p:tav>
                                      </p:tavLst>
                                    </p:anim>
                                  </p:childTnLst>
                                </p:cTn>
                              </p:par>
                              <p:par>
                                <p:cTn id="405" presetID="42" presetClass="entr" presetSubtype="0" fill="hold" grpId="0" nodeType="withEffect">
                                  <p:stCondLst>
                                    <p:cond delay="0"/>
                                  </p:stCondLst>
                                  <p:childTnLst>
                                    <p:set>
                                      <p:cBhvr>
                                        <p:cTn id="406" dur="1" fill="hold">
                                          <p:stCondLst>
                                            <p:cond delay="0"/>
                                          </p:stCondLst>
                                        </p:cTn>
                                        <p:tgtEl>
                                          <p:spTgt spid="105"/>
                                        </p:tgtEl>
                                        <p:attrNameLst>
                                          <p:attrName>style.visibility</p:attrName>
                                        </p:attrNameLst>
                                      </p:cBhvr>
                                      <p:to>
                                        <p:strVal val="visible"/>
                                      </p:to>
                                    </p:set>
                                    <p:animEffect transition="in" filter="fade">
                                      <p:cBhvr>
                                        <p:cTn id="407" dur="1000"/>
                                        <p:tgtEl>
                                          <p:spTgt spid="105"/>
                                        </p:tgtEl>
                                      </p:cBhvr>
                                    </p:animEffect>
                                    <p:anim calcmode="lin" valueType="num">
                                      <p:cBhvr>
                                        <p:cTn id="408" dur="1000" fill="hold"/>
                                        <p:tgtEl>
                                          <p:spTgt spid="105"/>
                                        </p:tgtEl>
                                        <p:attrNameLst>
                                          <p:attrName>ppt_x</p:attrName>
                                        </p:attrNameLst>
                                      </p:cBhvr>
                                      <p:tavLst>
                                        <p:tav tm="0">
                                          <p:val>
                                            <p:strVal val="#ppt_x"/>
                                          </p:val>
                                        </p:tav>
                                        <p:tav tm="100000">
                                          <p:val>
                                            <p:strVal val="#ppt_x"/>
                                          </p:val>
                                        </p:tav>
                                      </p:tavLst>
                                    </p:anim>
                                    <p:anim calcmode="lin" valueType="num">
                                      <p:cBhvr>
                                        <p:cTn id="409" dur="1000" fill="hold"/>
                                        <p:tgtEl>
                                          <p:spTgt spid="105"/>
                                        </p:tgtEl>
                                        <p:attrNameLst>
                                          <p:attrName>ppt_y</p:attrName>
                                        </p:attrNameLst>
                                      </p:cBhvr>
                                      <p:tavLst>
                                        <p:tav tm="0">
                                          <p:val>
                                            <p:strVal val="#ppt_y+.1"/>
                                          </p:val>
                                        </p:tav>
                                        <p:tav tm="100000">
                                          <p:val>
                                            <p:strVal val="#ppt_y"/>
                                          </p:val>
                                        </p:tav>
                                      </p:tavLst>
                                    </p:anim>
                                  </p:childTnLst>
                                </p:cTn>
                              </p:par>
                              <p:par>
                                <p:cTn id="410" presetID="42" presetClass="entr" presetSubtype="0" fill="hold" grpId="0" nodeType="withEffect">
                                  <p:stCondLst>
                                    <p:cond delay="0"/>
                                  </p:stCondLst>
                                  <p:childTnLst>
                                    <p:set>
                                      <p:cBhvr>
                                        <p:cTn id="411" dur="1" fill="hold">
                                          <p:stCondLst>
                                            <p:cond delay="0"/>
                                          </p:stCondLst>
                                        </p:cTn>
                                        <p:tgtEl>
                                          <p:spTgt spid="106"/>
                                        </p:tgtEl>
                                        <p:attrNameLst>
                                          <p:attrName>style.visibility</p:attrName>
                                        </p:attrNameLst>
                                      </p:cBhvr>
                                      <p:to>
                                        <p:strVal val="visible"/>
                                      </p:to>
                                    </p:set>
                                    <p:animEffect transition="in" filter="fade">
                                      <p:cBhvr>
                                        <p:cTn id="412" dur="1000"/>
                                        <p:tgtEl>
                                          <p:spTgt spid="106"/>
                                        </p:tgtEl>
                                      </p:cBhvr>
                                    </p:animEffect>
                                    <p:anim calcmode="lin" valueType="num">
                                      <p:cBhvr>
                                        <p:cTn id="413" dur="1000" fill="hold"/>
                                        <p:tgtEl>
                                          <p:spTgt spid="106"/>
                                        </p:tgtEl>
                                        <p:attrNameLst>
                                          <p:attrName>ppt_x</p:attrName>
                                        </p:attrNameLst>
                                      </p:cBhvr>
                                      <p:tavLst>
                                        <p:tav tm="0">
                                          <p:val>
                                            <p:strVal val="#ppt_x"/>
                                          </p:val>
                                        </p:tav>
                                        <p:tav tm="100000">
                                          <p:val>
                                            <p:strVal val="#ppt_x"/>
                                          </p:val>
                                        </p:tav>
                                      </p:tavLst>
                                    </p:anim>
                                    <p:anim calcmode="lin" valueType="num">
                                      <p:cBhvr>
                                        <p:cTn id="414" dur="1000" fill="hold"/>
                                        <p:tgtEl>
                                          <p:spTgt spid="106"/>
                                        </p:tgtEl>
                                        <p:attrNameLst>
                                          <p:attrName>ppt_y</p:attrName>
                                        </p:attrNameLst>
                                      </p:cBhvr>
                                      <p:tavLst>
                                        <p:tav tm="0">
                                          <p:val>
                                            <p:strVal val="#ppt_y+.1"/>
                                          </p:val>
                                        </p:tav>
                                        <p:tav tm="100000">
                                          <p:val>
                                            <p:strVal val="#ppt_y"/>
                                          </p:val>
                                        </p:tav>
                                      </p:tavLst>
                                    </p:anim>
                                  </p:childTnLst>
                                </p:cTn>
                              </p:par>
                              <p:par>
                                <p:cTn id="415" presetID="42" presetClass="entr" presetSubtype="0" fill="hold" grpId="0" nodeType="withEffect">
                                  <p:stCondLst>
                                    <p:cond delay="0"/>
                                  </p:stCondLst>
                                  <p:childTnLst>
                                    <p:set>
                                      <p:cBhvr>
                                        <p:cTn id="416" dur="1" fill="hold">
                                          <p:stCondLst>
                                            <p:cond delay="0"/>
                                          </p:stCondLst>
                                        </p:cTn>
                                        <p:tgtEl>
                                          <p:spTgt spid="107"/>
                                        </p:tgtEl>
                                        <p:attrNameLst>
                                          <p:attrName>style.visibility</p:attrName>
                                        </p:attrNameLst>
                                      </p:cBhvr>
                                      <p:to>
                                        <p:strVal val="visible"/>
                                      </p:to>
                                    </p:set>
                                    <p:animEffect transition="in" filter="fade">
                                      <p:cBhvr>
                                        <p:cTn id="417" dur="1000"/>
                                        <p:tgtEl>
                                          <p:spTgt spid="107"/>
                                        </p:tgtEl>
                                      </p:cBhvr>
                                    </p:animEffect>
                                    <p:anim calcmode="lin" valueType="num">
                                      <p:cBhvr>
                                        <p:cTn id="418" dur="1000" fill="hold"/>
                                        <p:tgtEl>
                                          <p:spTgt spid="107"/>
                                        </p:tgtEl>
                                        <p:attrNameLst>
                                          <p:attrName>ppt_x</p:attrName>
                                        </p:attrNameLst>
                                      </p:cBhvr>
                                      <p:tavLst>
                                        <p:tav tm="0">
                                          <p:val>
                                            <p:strVal val="#ppt_x"/>
                                          </p:val>
                                        </p:tav>
                                        <p:tav tm="100000">
                                          <p:val>
                                            <p:strVal val="#ppt_x"/>
                                          </p:val>
                                        </p:tav>
                                      </p:tavLst>
                                    </p:anim>
                                    <p:anim calcmode="lin" valueType="num">
                                      <p:cBhvr>
                                        <p:cTn id="419" dur="1000" fill="hold"/>
                                        <p:tgtEl>
                                          <p:spTgt spid="107"/>
                                        </p:tgtEl>
                                        <p:attrNameLst>
                                          <p:attrName>ppt_y</p:attrName>
                                        </p:attrNameLst>
                                      </p:cBhvr>
                                      <p:tavLst>
                                        <p:tav tm="0">
                                          <p:val>
                                            <p:strVal val="#ppt_y+.1"/>
                                          </p:val>
                                        </p:tav>
                                        <p:tav tm="100000">
                                          <p:val>
                                            <p:strVal val="#ppt_y"/>
                                          </p:val>
                                        </p:tav>
                                      </p:tavLst>
                                    </p:anim>
                                  </p:childTnLst>
                                </p:cTn>
                              </p:par>
                              <p:par>
                                <p:cTn id="420" presetID="42" presetClass="entr" presetSubtype="0" fill="hold" grpId="0" nodeType="withEffect">
                                  <p:stCondLst>
                                    <p:cond delay="0"/>
                                  </p:stCondLst>
                                  <p:childTnLst>
                                    <p:set>
                                      <p:cBhvr>
                                        <p:cTn id="421" dur="1" fill="hold">
                                          <p:stCondLst>
                                            <p:cond delay="0"/>
                                          </p:stCondLst>
                                        </p:cTn>
                                        <p:tgtEl>
                                          <p:spTgt spid="108"/>
                                        </p:tgtEl>
                                        <p:attrNameLst>
                                          <p:attrName>style.visibility</p:attrName>
                                        </p:attrNameLst>
                                      </p:cBhvr>
                                      <p:to>
                                        <p:strVal val="visible"/>
                                      </p:to>
                                    </p:set>
                                    <p:animEffect transition="in" filter="fade">
                                      <p:cBhvr>
                                        <p:cTn id="422" dur="1000"/>
                                        <p:tgtEl>
                                          <p:spTgt spid="108"/>
                                        </p:tgtEl>
                                      </p:cBhvr>
                                    </p:animEffect>
                                    <p:anim calcmode="lin" valueType="num">
                                      <p:cBhvr>
                                        <p:cTn id="423" dur="1000" fill="hold"/>
                                        <p:tgtEl>
                                          <p:spTgt spid="108"/>
                                        </p:tgtEl>
                                        <p:attrNameLst>
                                          <p:attrName>ppt_x</p:attrName>
                                        </p:attrNameLst>
                                      </p:cBhvr>
                                      <p:tavLst>
                                        <p:tav tm="0">
                                          <p:val>
                                            <p:strVal val="#ppt_x"/>
                                          </p:val>
                                        </p:tav>
                                        <p:tav tm="100000">
                                          <p:val>
                                            <p:strVal val="#ppt_x"/>
                                          </p:val>
                                        </p:tav>
                                      </p:tavLst>
                                    </p:anim>
                                    <p:anim calcmode="lin" valueType="num">
                                      <p:cBhvr>
                                        <p:cTn id="424" dur="1000" fill="hold"/>
                                        <p:tgtEl>
                                          <p:spTgt spid="108"/>
                                        </p:tgtEl>
                                        <p:attrNameLst>
                                          <p:attrName>ppt_y</p:attrName>
                                        </p:attrNameLst>
                                      </p:cBhvr>
                                      <p:tavLst>
                                        <p:tav tm="0">
                                          <p:val>
                                            <p:strVal val="#ppt_y+.1"/>
                                          </p:val>
                                        </p:tav>
                                        <p:tav tm="100000">
                                          <p:val>
                                            <p:strVal val="#ppt_y"/>
                                          </p:val>
                                        </p:tav>
                                      </p:tavLst>
                                    </p:anim>
                                  </p:childTnLst>
                                </p:cTn>
                              </p:par>
                              <p:par>
                                <p:cTn id="425" presetID="42" presetClass="entr" presetSubtype="0" fill="hold" grpId="0" nodeType="withEffect">
                                  <p:stCondLst>
                                    <p:cond delay="0"/>
                                  </p:stCondLst>
                                  <p:childTnLst>
                                    <p:set>
                                      <p:cBhvr>
                                        <p:cTn id="426" dur="1" fill="hold">
                                          <p:stCondLst>
                                            <p:cond delay="0"/>
                                          </p:stCondLst>
                                        </p:cTn>
                                        <p:tgtEl>
                                          <p:spTgt spid="109"/>
                                        </p:tgtEl>
                                        <p:attrNameLst>
                                          <p:attrName>style.visibility</p:attrName>
                                        </p:attrNameLst>
                                      </p:cBhvr>
                                      <p:to>
                                        <p:strVal val="visible"/>
                                      </p:to>
                                    </p:set>
                                    <p:animEffect transition="in" filter="fade">
                                      <p:cBhvr>
                                        <p:cTn id="427" dur="1000"/>
                                        <p:tgtEl>
                                          <p:spTgt spid="109"/>
                                        </p:tgtEl>
                                      </p:cBhvr>
                                    </p:animEffect>
                                    <p:anim calcmode="lin" valueType="num">
                                      <p:cBhvr>
                                        <p:cTn id="428" dur="1000" fill="hold"/>
                                        <p:tgtEl>
                                          <p:spTgt spid="109"/>
                                        </p:tgtEl>
                                        <p:attrNameLst>
                                          <p:attrName>ppt_x</p:attrName>
                                        </p:attrNameLst>
                                      </p:cBhvr>
                                      <p:tavLst>
                                        <p:tav tm="0">
                                          <p:val>
                                            <p:strVal val="#ppt_x"/>
                                          </p:val>
                                        </p:tav>
                                        <p:tav tm="100000">
                                          <p:val>
                                            <p:strVal val="#ppt_x"/>
                                          </p:val>
                                        </p:tav>
                                      </p:tavLst>
                                    </p:anim>
                                    <p:anim calcmode="lin" valueType="num">
                                      <p:cBhvr>
                                        <p:cTn id="429" dur="1000" fill="hold"/>
                                        <p:tgtEl>
                                          <p:spTgt spid="109"/>
                                        </p:tgtEl>
                                        <p:attrNameLst>
                                          <p:attrName>ppt_y</p:attrName>
                                        </p:attrNameLst>
                                      </p:cBhvr>
                                      <p:tavLst>
                                        <p:tav tm="0">
                                          <p:val>
                                            <p:strVal val="#ppt_y+.1"/>
                                          </p:val>
                                        </p:tav>
                                        <p:tav tm="100000">
                                          <p:val>
                                            <p:strVal val="#ppt_y"/>
                                          </p:val>
                                        </p:tav>
                                      </p:tavLst>
                                    </p:anim>
                                  </p:childTnLst>
                                </p:cTn>
                              </p:par>
                              <p:par>
                                <p:cTn id="430" presetID="42" presetClass="entr" presetSubtype="0" fill="hold" grpId="0" nodeType="withEffect">
                                  <p:stCondLst>
                                    <p:cond delay="0"/>
                                  </p:stCondLst>
                                  <p:childTnLst>
                                    <p:set>
                                      <p:cBhvr>
                                        <p:cTn id="431" dur="1" fill="hold">
                                          <p:stCondLst>
                                            <p:cond delay="0"/>
                                          </p:stCondLst>
                                        </p:cTn>
                                        <p:tgtEl>
                                          <p:spTgt spid="110"/>
                                        </p:tgtEl>
                                        <p:attrNameLst>
                                          <p:attrName>style.visibility</p:attrName>
                                        </p:attrNameLst>
                                      </p:cBhvr>
                                      <p:to>
                                        <p:strVal val="visible"/>
                                      </p:to>
                                    </p:set>
                                    <p:animEffect transition="in" filter="fade">
                                      <p:cBhvr>
                                        <p:cTn id="432" dur="1000"/>
                                        <p:tgtEl>
                                          <p:spTgt spid="110"/>
                                        </p:tgtEl>
                                      </p:cBhvr>
                                    </p:animEffect>
                                    <p:anim calcmode="lin" valueType="num">
                                      <p:cBhvr>
                                        <p:cTn id="433" dur="1000" fill="hold"/>
                                        <p:tgtEl>
                                          <p:spTgt spid="110"/>
                                        </p:tgtEl>
                                        <p:attrNameLst>
                                          <p:attrName>ppt_x</p:attrName>
                                        </p:attrNameLst>
                                      </p:cBhvr>
                                      <p:tavLst>
                                        <p:tav tm="0">
                                          <p:val>
                                            <p:strVal val="#ppt_x"/>
                                          </p:val>
                                        </p:tav>
                                        <p:tav tm="100000">
                                          <p:val>
                                            <p:strVal val="#ppt_x"/>
                                          </p:val>
                                        </p:tav>
                                      </p:tavLst>
                                    </p:anim>
                                    <p:anim calcmode="lin" valueType="num">
                                      <p:cBhvr>
                                        <p:cTn id="434" dur="1000" fill="hold"/>
                                        <p:tgtEl>
                                          <p:spTgt spid="110"/>
                                        </p:tgtEl>
                                        <p:attrNameLst>
                                          <p:attrName>ppt_y</p:attrName>
                                        </p:attrNameLst>
                                      </p:cBhvr>
                                      <p:tavLst>
                                        <p:tav tm="0">
                                          <p:val>
                                            <p:strVal val="#ppt_y+.1"/>
                                          </p:val>
                                        </p:tav>
                                        <p:tav tm="100000">
                                          <p:val>
                                            <p:strVal val="#ppt_y"/>
                                          </p:val>
                                        </p:tav>
                                      </p:tavLst>
                                    </p:anim>
                                  </p:childTnLst>
                                </p:cTn>
                              </p:par>
                              <p:par>
                                <p:cTn id="435" presetID="42" presetClass="entr" presetSubtype="0" fill="hold" grpId="0" nodeType="withEffect">
                                  <p:stCondLst>
                                    <p:cond delay="0"/>
                                  </p:stCondLst>
                                  <p:childTnLst>
                                    <p:set>
                                      <p:cBhvr>
                                        <p:cTn id="436" dur="1" fill="hold">
                                          <p:stCondLst>
                                            <p:cond delay="0"/>
                                          </p:stCondLst>
                                        </p:cTn>
                                        <p:tgtEl>
                                          <p:spTgt spid="111"/>
                                        </p:tgtEl>
                                        <p:attrNameLst>
                                          <p:attrName>style.visibility</p:attrName>
                                        </p:attrNameLst>
                                      </p:cBhvr>
                                      <p:to>
                                        <p:strVal val="visible"/>
                                      </p:to>
                                    </p:set>
                                    <p:animEffect transition="in" filter="fade">
                                      <p:cBhvr>
                                        <p:cTn id="437" dur="1000"/>
                                        <p:tgtEl>
                                          <p:spTgt spid="111"/>
                                        </p:tgtEl>
                                      </p:cBhvr>
                                    </p:animEffect>
                                    <p:anim calcmode="lin" valueType="num">
                                      <p:cBhvr>
                                        <p:cTn id="438" dur="1000" fill="hold"/>
                                        <p:tgtEl>
                                          <p:spTgt spid="111"/>
                                        </p:tgtEl>
                                        <p:attrNameLst>
                                          <p:attrName>ppt_x</p:attrName>
                                        </p:attrNameLst>
                                      </p:cBhvr>
                                      <p:tavLst>
                                        <p:tav tm="0">
                                          <p:val>
                                            <p:strVal val="#ppt_x"/>
                                          </p:val>
                                        </p:tav>
                                        <p:tav tm="100000">
                                          <p:val>
                                            <p:strVal val="#ppt_x"/>
                                          </p:val>
                                        </p:tav>
                                      </p:tavLst>
                                    </p:anim>
                                    <p:anim calcmode="lin" valueType="num">
                                      <p:cBhvr>
                                        <p:cTn id="439" dur="1000" fill="hold"/>
                                        <p:tgtEl>
                                          <p:spTgt spid="111"/>
                                        </p:tgtEl>
                                        <p:attrNameLst>
                                          <p:attrName>ppt_y</p:attrName>
                                        </p:attrNameLst>
                                      </p:cBhvr>
                                      <p:tavLst>
                                        <p:tav tm="0">
                                          <p:val>
                                            <p:strVal val="#ppt_y+.1"/>
                                          </p:val>
                                        </p:tav>
                                        <p:tav tm="100000">
                                          <p:val>
                                            <p:strVal val="#ppt_y"/>
                                          </p:val>
                                        </p:tav>
                                      </p:tavLst>
                                    </p:anim>
                                  </p:childTnLst>
                                </p:cTn>
                              </p:par>
                              <p:par>
                                <p:cTn id="440" presetID="42" presetClass="entr" presetSubtype="0" fill="hold" grpId="0" nodeType="withEffect">
                                  <p:stCondLst>
                                    <p:cond delay="0"/>
                                  </p:stCondLst>
                                  <p:childTnLst>
                                    <p:set>
                                      <p:cBhvr>
                                        <p:cTn id="441" dur="1" fill="hold">
                                          <p:stCondLst>
                                            <p:cond delay="0"/>
                                          </p:stCondLst>
                                        </p:cTn>
                                        <p:tgtEl>
                                          <p:spTgt spid="112"/>
                                        </p:tgtEl>
                                        <p:attrNameLst>
                                          <p:attrName>style.visibility</p:attrName>
                                        </p:attrNameLst>
                                      </p:cBhvr>
                                      <p:to>
                                        <p:strVal val="visible"/>
                                      </p:to>
                                    </p:set>
                                    <p:animEffect transition="in" filter="fade">
                                      <p:cBhvr>
                                        <p:cTn id="442" dur="1000"/>
                                        <p:tgtEl>
                                          <p:spTgt spid="112"/>
                                        </p:tgtEl>
                                      </p:cBhvr>
                                    </p:animEffect>
                                    <p:anim calcmode="lin" valueType="num">
                                      <p:cBhvr>
                                        <p:cTn id="443" dur="1000" fill="hold"/>
                                        <p:tgtEl>
                                          <p:spTgt spid="112"/>
                                        </p:tgtEl>
                                        <p:attrNameLst>
                                          <p:attrName>ppt_x</p:attrName>
                                        </p:attrNameLst>
                                      </p:cBhvr>
                                      <p:tavLst>
                                        <p:tav tm="0">
                                          <p:val>
                                            <p:strVal val="#ppt_x"/>
                                          </p:val>
                                        </p:tav>
                                        <p:tav tm="100000">
                                          <p:val>
                                            <p:strVal val="#ppt_x"/>
                                          </p:val>
                                        </p:tav>
                                      </p:tavLst>
                                    </p:anim>
                                    <p:anim calcmode="lin" valueType="num">
                                      <p:cBhvr>
                                        <p:cTn id="444" dur="1000" fill="hold"/>
                                        <p:tgtEl>
                                          <p:spTgt spid="112"/>
                                        </p:tgtEl>
                                        <p:attrNameLst>
                                          <p:attrName>ppt_y</p:attrName>
                                        </p:attrNameLst>
                                      </p:cBhvr>
                                      <p:tavLst>
                                        <p:tav tm="0">
                                          <p:val>
                                            <p:strVal val="#ppt_y+.1"/>
                                          </p:val>
                                        </p:tav>
                                        <p:tav tm="100000">
                                          <p:val>
                                            <p:strVal val="#ppt_y"/>
                                          </p:val>
                                        </p:tav>
                                      </p:tavLst>
                                    </p:anim>
                                  </p:childTnLst>
                                </p:cTn>
                              </p:par>
                              <p:par>
                                <p:cTn id="445" presetID="42" presetClass="entr" presetSubtype="0" fill="hold" grpId="0" nodeType="withEffect">
                                  <p:stCondLst>
                                    <p:cond delay="0"/>
                                  </p:stCondLst>
                                  <p:childTnLst>
                                    <p:set>
                                      <p:cBhvr>
                                        <p:cTn id="446" dur="1" fill="hold">
                                          <p:stCondLst>
                                            <p:cond delay="0"/>
                                          </p:stCondLst>
                                        </p:cTn>
                                        <p:tgtEl>
                                          <p:spTgt spid="113"/>
                                        </p:tgtEl>
                                        <p:attrNameLst>
                                          <p:attrName>style.visibility</p:attrName>
                                        </p:attrNameLst>
                                      </p:cBhvr>
                                      <p:to>
                                        <p:strVal val="visible"/>
                                      </p:to>
                                    </p:set>
                                    <p:animEffect transition="in" filter="fade">
                                      <p:cBhvr>
                                        <p:cTn id="447" dur="1000"/>
                                        <p:tgtEl>
                                          <p:spTgt spid="113"/>
                                        </p:tgtEl>
                                      </p:cBhvr>
                                    </p:animEffect>
                                    <p:anim calcmode="lin" valueType="num">
                                      <p:cBhvr>
                                        <p:cTn id="448" dur="1000" fill="hold"/>
                                        <p:tgtEl>
                                          <p:spTgt spid="113"/>
                                        </p:tgtEl>
                                        <p:attrNameLst>
                                          <p:attrName>ppt_x</p:attrName>
                                        </p:attrNameLst>
                                      </p:cBhvr>
                                      <p:tavLst>
                                        <p:tav tm="0">
                                          <p:val>
                                            <p:strVal val="#ppt_x"/>
                                          </p:val>
                                        </p:tav>
                                        <p:tav tm="100000">
                                          <p:val>
                                            <p:strVal val="#ppt_x"/>
                                          </p:val>
                                        </p:tav>
                                      </p:tavLst>
                                    </p:anim>
                                    <p:anim calcmode="lin" valueType="num">
                                      <p:cBhvr>
                                        <p:cTn id="449" dur="1000" fill="hold"/>
                                        <p:tgtEl>
                                          <p:spTgt spid="113"/>
                                        </p:tgtEl>
                                        <p:attrNameLst>
                                          <p:attrName>ppt_y</p:attrName>
                                        </p:attrNameLst>
                                      </p:cBhvr>
                                      <p:tavLst>
                                        <p:tav tm="0">
                                          <p:val>
                                            <p:strVal val="#ppt_y+.1"/>
                                          </p:val>
                                        </p:tav>
                                        <p:tav tm="100000">
                                          <p:val>
                                            <p:strVal val="#ppt_y"/>
                                          </p:val>
                                        </p:tav>
                                      </p:tavLst>
                                    </p:anim>
                                  </p:childTnLst>
                                </p:cTn>
                              </p:par>
                              <p:par>
                                <p:cTn id="450" presetID="42" presetClass="entr" presetSubtype="0" fill="hold" grpId="0" nodeType="withEffect">
                                  <p:stCondLst>
                                    <p:cond delay="0"/>
                                  </p:stCondLst>
                                  <p:childTnLst>
                                    <p:set>
                                      <p:cBhvr>
                                        <p:cTn id="451" dur="1" fill="hold">
                                          <p:stCondLst>
                                            <p:cond delay="0"/>
                                          </p:stCondLst>
                                        </p:cTn>
                                        <p:tgtEl>
                                          <p:spTgt spid="114"/>
                                        </p:tgtEl>
                                        <p:attrNameLst>
                                          <p:attrName>style.visibility</p:attrName>
                                        </p:attrNameLst>
                                      </p:cBhvr>
                                      <p:to>
                                        <p:strVal val="visible"/>
                                      </p:to>
                                    </p:set>
                                    <p:animEffect transition="in" filter="fade">
                                      <p:cBhvr>
                                        <p:cTn id="452" dur="1000"/>
                                        <p:tgtEl>
                                          <p:spTgt spid="114"/>
                                        </p:tgtEl>
                                      </p:cBhvr>
                                    </p:animEffect>
                                    <p:anim calcmode="lin" valueType="num">
                                      <p:cBhvr>
                                        <p:cTn id="453" dur="1000" fill="hold"/>
                                        <p:tgtEl>
                                          <p:spTgt spid="114"/>
                                        </p:tgtEl>
                                        <p:attrNameLst>
                                          <p:attrName>ppt_x</p:attrName>
                                        </p:attrNameLst>
                                      </p:cBhvr>
                                      <p:tavLst>
                                        <p:tav tm="0">
                                          <p:val>
                                            <p:strVal val="#ppt_x"/>
                                          </p:val>
                                        </p:tav>
                                        <p:tav tm="100000">
                                          <p:val>
                                            <p:strVal val="#ppt_x"/>
                                          </p:val>
                                        </p:tav>
                                      </p:tavLst>
                                    </p:anim>
                                    <p:anim calcmode="lin" valueType="num">
                                      <p:cBhvr>
                                        <p:cTn id="454" dur="1000" fill="hold"/>
                                        <p:tgtEl>
                                          <p:spTgt spid="114"/>
                                        </p:tgtEl>
                                        <p:attrNameLst>
                                          <p:attrName>ppt_y</p:attrName>
                                        </p:attrNameLst>
                                      </p:cBhvr>
                                      <p:tavLst>
                                        <p:tav tm="0">
                                          <p:val>
                                            <p:strVal val="#ppt_y+.1"/>
                                          </p:val>
                                        </p:tav>
                                        <p:tav tm="100000">
                                          <p:val>
                                            <p:strVal val="#ppt_y"/>
                                          </p:val>
                                        </p:tav>
                                      </p:tavLst>
                                    </p:anim>
                                  </p:childTnLst>
                                </p:cTn>
                              </p:par>
                              <p:par>
                                <p:cTn id="455" presetID="42" presetClass="entr" presetSubtype="0" fill="hold" grpId="0" nodeType="withEffect">
                                  <p:stCondLst>
                                    <p:cond delay="0"/>
                                  </p:stCondLst>
                                  <p:childTnLst>
                                    <p:set>
                                      <p:cBhvr>
                                        <p:cTn id="456" dur="1" fill="hold">
                                          <p:stCondLst>
                                            <p:cond delay="0"/>
                                          </p:stCondLst>
                                        </p:cTn>
                                        <p:tgtEl>
                                          <p:spTgt spid="115"/>
                                        </p:tgtEl>
                                        <p:attrNameLst>
                                          <p:attrName>style.visibility</p:attrName>
                                        </p:attrNameLst>
                                      </p:cBhvr>
                                      <p:to>
                                        <p:strVal val="visible"/>
                                      </p:to>
                                    </p:set>
                                    <p:animEffect transition="in" filter="fade">
                                      <p:cBhvr>
                                        <p:cTn id="457" dur="1000"/>
                                        <p:tgtEl>
                                          <p:spTgt spid="115"/>
                                        </p:tgtEl>
                                      </p:cBhvr>
                                    </p:animEffect>
                                    <p:anim calcmode="lin" valueType="num">
                                      <p:cBhvr>
                                        <p:cTn id="458" dur="1000" fill="hold"/>
                                        <p:tgtEl>
                                          <p:spTgt spid="115"/>
                                        </p:tgtEl>
                                        <p:attrNameLst>
                                          <p:attrName>ppt_x</p:attrName>
                                        </p:attrNameLst>
                                      </p:cBhvr>
                                      <p:tavLst>
                                        <p:tav tm="0">
                                          <p:val>
                                            <p:strVal val="#ppt_x"/>
                                          </p:val>
                                        </p:tav>
                                        <p:tav tm="100000">
                                          <p:val>
                                            <p:strVal val="#ppt_x"/>
                                          </p:val>
                                        </p:tav>
                                      </p:tavLst>
                                    </p:anim>
                                    <p:anim calcmode="lin" valueType="num">
                                      <p:cBhvr>
                                        <p:cTn id="459" dur="1000" fill="hold"/>
                                        <p:tgtEl>
                                          <p:spTgt spid="115"/>
                                        </p:tgtEl>
                                        <p:attrNameLst>
                                          <p:attrName>ppt_y</p:attrName>
                                        </p:attrNameLst>
                                      </p:cBhvr>
                                      <p:tavLst>
                                        <p:tav tm="0">
                                          <p:val>
                                            <p:strVal val="#ppt_y+.1"/>
                                          </p:val>
                                        </p:tav>
                                        <p:tav tm="100000">
                                          <p:val>
                                            <p:strVal val="#ppt_y"/>
                                          </p:val>
                                        </p:tav>
                                      </p:tavLst>
                                    </p:anim>
                                  </p:childTnLst>
                                </p:cTn>
                              </p:par>
                              <p:par>
                                <p:cTn id="460" presetID="42" presetClass="entr" presetSubtype="0" fill="hold" grpId="0" nodeType="withEffect">
                                  <p:stCondLst>
                                    <p:cond delay="0"/>
                                  </p:stCondLst>
                                  <p:childTnLst>
                                    <p:set>
                                      <p:cBhvr>
                                        <p:cTn id="461" dur="1" fill="hold">
                                          <p:stCondLst>
                                            <p:cond delay="0"/>
                                          </p:stCondLst>
                                        </p:cTn>
                                        <p:tgtEl>
                                          <p:spTgt spid="116"/>
                                        </p:tgtEl>
                                        <p:attrNameLst>
                                          <p:attrName>style.visibility</p:attrName>
                                        </p:attrNameLst>
                                      </p:cBhvr>
                                      <p:to>
                                        <p:strVal val="visible"/>
                                      </p:to>
                                    </p:set>
                                    <p:animEffect transition="in" filter="fade">
                                      <p:cBhvr>
                                        <p:cTn id="462" dur="1000"/>
                                        <p:tgtEl>
                                          <p:spTgt spid="116"/>
                                        </p:tgtEl>
                                      </p:cBhvr>
                                    </p:animEffect>
                                    <p:anim calcmode="lin" valueType="num">
                                      <p:cBhvr>
                                        <p:cTn id="463" dur="1000" fill="hold"/>
                                        <p:tgtEl>
                                          <p:spTgt spid="116"/>
                                        </p:tgtEl>
                                        <p:attrNameLst>
                                          <p:attrName>ppt_x</p:attrName>
                                        </p:attrNameLst>
                                      </p:cBhvr>
                                      <p:tavLst>
                                        <p:tav tm="0">
                                          <p:val>
                                            <p:strVal val="#ppt_x"/>
                                          </p:val>
                                        </p:tav>
                                        <p:tav tm="100000">
                                          <p:val>
                                            <p:strVal val="#ppt_x"/>
                                          </p:val>
                                        </p:tav>
                                      </p:tavLst>
                                    </p:anim>
                                    <p:anim calcmode="lin" valueType="num">
                                      <p:cBhvr>
                                        <p:cTn id="464" dur="1000" fill="hold"/>
                                        <p:tgtEl>
                                          <p:spTgt spid="1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animBg="1"/>
      <p:bldP spid="28" grpId="0" animBg="1"/>
      <p:bldP spid="29" grpId="0" animBg="1"/>
      <p:bldP spid="30" grpId="0"/>
      <p:bldP spid="31" grpId="0" animBg="1"/>
      <p:bldP spid="32" grpId="0" animBg="1"/>
      <p:bldP spid="33" grpId="0" animBg="1"/>
      <p:bldP spid="34" grpId="0"/>
      <p:bldP spid="35" grpId="0" animBg="1"/>
      <p:bldP spid="36" grpId="0" animBg="1"/>
      <p:bldP spid="37" grpId="0"/>
      <p:bldP spid="38" grpId="0" animBg="1"/>
      <p:bldP spid="39" grpId="0" animBg="1"/>
      <p:bldP spid="40" grpId="0"/>
      <p:bldP spid="41" grpId="0"/>
      <p:bldP spid="42" grpId="0"/>
      <p:bldP spid="43" grpId="0" animBg="1"/>
      <p:bldP spid="44" grpId="0" animBg="1"/>
      <p:bldP spid="45" grpId="0" animBg="1"/>
      <p:bldP spid="46" grpId="0"/>
      <p:bldP spid="47" grpId="0" animBg="1"/>
      <p:bldP spid="48" grpId="0"/>
      <p:bldP spid="49" grpId="0" animBg="1"/>
      <p:bldP spid="50" grpId="0" animBg="1"/>
      <p:bldP spid="51" grpId="0" animBg="1"/>
      <p:bldP spid="52" grpId="0" animBg="1"/>
      <p:bldP spid="53" grpId="0"/>
      <p:bldP spid="54" grpId="0" animBg="1"/>
      <p:bldP spid="55" grpId="0"/>
      <p:bldP spid="56" grpId="0" animBg="1"/>
      <p:bldP spid="57" grpId="0" animBg="1"/>
      <p:bldP spid="58" grpId="0" animBg="1"/>
      <p:bldP spid="59" grpId="0" animBg="1"/>
      <p:bldP spid="60" grpId="0"/>
      <p:bldP spid="61" grpId="0" animBg="1"/>
      <p:bldP spid="62" grpId="0"/>
      <p:bldP spid="63" grpId="0" animBg="1"/>
      <p:bldP spid="64" grpId="0"/>
      <p:bldP spid="65" grpId="0" animBg="1"/>
      <p:bldP spid="66" grpId="0" animBg="1"/>
      <p:bldP spid="67" grpId="0" animBg="1"/>
      <p:bldP spid="68" grpId="0" animBg="1"/>
      <p:bldP spid="69" grpId="0"/>
      <p:bldP spid="70" grpId="0"/>
      <p:bldP spid="71" grpId="0" animBg="1"/>
      <p:bldP spid="72" grpId="0"/>
      <p:bldP spid="73" grpId="0" animBg="1"/>
      <p:bldP spid="74" grpId="0" animBg="1"/>
      <p:bldP spid="75" grpId="0"/>
      <p:bldP spid="76" grpId="0" animBg="1"/>
      <p:bldP spid="77" grpId="0"/>
      <p:bldP spid="78" grpId="0" animBg="1"/>
      <p:bldP spid="79" grpId="0" animBg="1"/>
      <p:bldP spid="80" grpId="0" animBg="1"/>
      <p:bldP spid="81" grpId="0"/>
      <p:bldP spid="82" grpId="0" animBg="1"/>
      <p:bldP spid="83" grpId="0" animBg="1"/>
      <p:bldP spid="84" grpId="0"/>
      <p:bldP spid="85" grpId="0" animBg="1"/>
      <p:bldP spid="86" grpId="0"/>
      <p:bldP spid="87" grpId="0" animBg="1"/>
      <p:bldP spid="88" grpId="0"/>
      <p:bldP spid="89" grpId="0"/>
      <p:bldP spid="90" grpId="0"/>
      <p:bldP spid="91" grpId="0"/>
      <p:bldP spid="92" grpId="0"/>
      <p:bldP spid="93" grpId="0" animBg="1"/>
      <p:bldP spid="94" grpId="0" animBg="1"/>
      <p:bldP spid="95" grpId="0"/>
      <p:bldP spid="96" grpId="0" animBg="1"/>
      <p:bldP spid="97" grpId="0"/>
      <p:bldP spid="98" grpId="0" animBg="1"/>
      <p:bldP spid="99" grpId="0" animBg="1"/>
      <p:bldP spid="100" grpId="0"/>
      <p:bldP spid="101" grpId="0"/>
      <p:bldP spid="102" grpId="0" animBg="1"/>
      <p:bldP spid="103" grpId="0" animBg="1"/>
      <p:bldP spid="104" grpId="0" animBg="1"/>
      <p:bldP spid="105" grpId="0" animBg="1"/>
      <p:bldP spid="106" grpId="0"/>
      <p:bldP spid="107" grpId="0" animBg="1"/>
      <p:bldP spid="108" grpId="0" animBg="1"/>
      <p:bldP spid="109" grpId="0" animBg="1"/>
      <p:bldP spid="110" grpId="0"/>
      <p:bldP spid="111" grpId="0" animBg="1"/>
      <p:bldP spid="112" grpId="0" animBg="1"/>
      <p:bldP spid="113" grpId="0"/>
      <p:bldP spid="114" grpId="0" animBg="1"/>
      <p:bldP spid="115" grpId="0" animBg="1"/>
      <p:bldP spid="1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3080</TotalTime>
  <Words>2544</Words>
  <Application>Microsoft Office PowerPoint</Application>
  <PresentationFormat>Widescreen</PresentationFormat>
  <Paragraphs>333</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Narrow</vt:lpstr>
      <vt:lpstr>Calibri</vt:lpstr>
      <vt:lpstr>Calibri Light</vt:lpstr>
      <vt:lpstr>Times New Roman</vt:lpstr>
      <vt:lpstr>Wingdings 3</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168</cp:revision>
  <cp:lastPrinted>2019-09-21T02:04:47Z</cp:lastPrinted>
  <dcterms:created xsi:type="dcterms:W3CDTF">2019-08-30T02:53:35Z</dcterms:created>
  <dcterms:modified xsi:type="dcterms:W3CDTF">2019-10-19T04:04:24Z</dcterms:modified>
</cp:coreProperties>
</file>