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handoutMasterIdLst>
    <p:handoutMasterId r:id="rId22"/>
  </p:handoutMasterIdLst>
  <p:sldIdLst>
    <p:sldId id="256" r:id="rId2"/>
    <p:sldId id="258" r:id="rId3"/>
    <p:sldId id="259" r:id="rId4"/>
    <p:sldId id="260" r:id="rId5"/>
    <p:sldId id="284" r:id="rId6"/>
    <p:sldId id="302" r:id="rId7"/>
    <p:sldId id="303" r:id="rId8"/>
    <p:sldId id="285" r:id="rId9"/>
    <p:sldId id="261" r:id="rId10"/>
    <p:sldId id="262" r:id="rId11"/>
    <p:sldId id="272" r:id="rId12"/>
    <p:sldId id="292" r:id="rId13"/>
    <p:sldId id="276" r:id="rId14"/>
    <p:sldId id="293" r:id="rId15"/>
    <p:sldId id="294" r:id="rId16"/>
    <p:sldId id="298" r:id="rId17"/>
    <p:sldId id="299" r:id="rId18"/>
    <p:sldId id="300" r:id="rId19"/>
    <p:sldId id="301" r:id="rId20"/>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F19285-B31B-4B17-B6C1-FFE116ACFF60}"/>
              </a:ext>
            </a:extLst>
          </p:cNvPr>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a:extLst>
              <a:ext uri="{FF2B5EF4-FFF2-40B4-BE49-F238E27FC236}">
                <a16:creationId xmlns:a16="http://schemas.microsoft.com/office/drawing/2014/main" id="{C320C877-9F47-4DD4-B523-7F3FF13B5895}"/>
              </a:ext>
            </a:extLst>
          </p:cNvPr>
          <p:cNvSpPr>
            <a:spLocks noGrp="1"/>
          </p:cNvSpPr>
          <p:nvPr>
            <p:ph type="dt" sz="quarter" idx="1"/>
          </p:nvPr>
        </p:nvSpPr>
        <p:spPr>
          <a:xfrm>
            <a:off x="3939465" y="1"/>
            <a:ext cx="3013763" cy="467071"/>
          </a:xfrm>
          <a:prstGeom prst="rect">
            <a:avLst/>
          </a:prstGeom>
        </p:spPr>
        <p:txBody>
          <a:bodyPr vert="horz" lIns="92930" tIns="46465" rIns="92930" bIns="46465" rtlCol="0"/>
          <a:lstStyle>
            <a:lvl1pPr algn="r">
              <a:defRPr sz="1200"/>
            </a:lvl1pPr>
          </a:lstStyle>
          <a:p>
            <a:fld id="{4CF94891-9E41-467C-AAB7-7004CCF0AC8E}" type="datetimeFigureOut">
              <a:rPr lang="en-US" smtClean="0"/>
              <a:pPr/>
              <a:t>4/18/2020</a:t>
            </a:fld>
            <a:endParaRPr lang="en-US"/>
          </a:p>
        </p:txBody>
      </p:sp>
      <p:sp>
        <p:nvSpPr>
          <p:cNvPr id="4" name="Footer Placeholder 3">
            <a:extLst>
              <a:ext uri="{FF2B5EF4-FFF2-40B4-BE49-F238E27FC236}">
                <a16:creationId xmlns:a16="http://schemas.microsoft.com/office/drawing/2014/main" id="{5A45A795-586A-4335-9E96-1155774D855C}"/>
              </a:ext>
            </a:extLst>
          </p:cNvPr>
          <p:cNvSpPr>
            <a:spLocks noGrp="1"/>
          </p:cNvSpPr>
          <p:nvPr>
            <p:ph type="ftr" sz="quarter" idx="2"/>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6C03FD1-492D-430E-9C63-BCBD80E8FCD7}"/>
              </a:ext>
            </a:extLst>
          </p:cNvPr>
          <p:cNvSpPr>
            <a:spLocks noGrp="1"/>
          </p:cNvSpPr>
          <p:nvPr>
            <p:ph type="sldNum" sz="quarter" idx="3"/>
          </p:nvPr>
        </p:nvSpPr>
        <p:spPr>
          <a:xfrm>
            <a:off x="3939465" y="8842030"/>
            <a:ext cx="3013763" cy="467070"/>
          </a:xfrm>
          <a:prstGeom prst="rect">
            <a:avLst/>
          </a:prstGeom>
        </p:spPr>
        <p:txBody>
          <a:bodyPr vert="horz" lIns="92930" tIns="46465" rIns="92930" bIns="46465" rtlCol="0" anchor="b"/>
          <a:lstStyle>
            <a:lvl1pPr algn="r">
              <a:defRPr sz="1200"/>
            </a:lvl1pPr>
          </a:lstStyle>
          <a:p>
            <a:fld id="{5469001B-DFD2-400E-8DAB-E2FD2FCF2DF9}" type="slidenum">
              <a:rPr lang="en-US" smtClean="0"/>
              <a:pPr/>
              <a:t>‹#›</a:t>
            </a:fld>
            <a:endParaRPr lang="en-US"/>
          </a:p>
        </p:txBody>
      </p:sp>
    </p:spTree>
    <p:extLst>
      <p:ext uri="{BB962C8B-B14F-4D97-AF65-F5344CB8AC3E}">
        <p14:creationId xmlns:p14="http://schemas.microsoft.com/office/powerpoint/2010/main" val="2690081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3763" cy="467071"/>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5" y="1"/>
            <a:ext cx="3013763" cy="467071"/>
          </a:xfrm>
          <a:prstGeom prst="rect">
            <a:avLst/>
          </a:prstGeom>
        </p:spPr>
        <p:txBody>
          <a:bodyPr vert="horz" lIns="92930" tIns="46465" rIns="92930" bIns="46465" rtlCol="0"/>
          <a:lstStyle>
            <a:lvl1pPr algn="r">
              <a:defRPr sz="1200"/>
            </a:lvl1pPr>
          </a:lstStyle>
          <a:p>
            <a:fld id="{837D9D4E-9AB5-42FC-B661-8586A96AAFF9}" type="datetimeFigureOut">
              <a:rPr lang="en-US" smtClean="0"/>
              <a:pPr/>
              <a:t>4/18/2020</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9"/>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0"/>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5" y="8842030"/>
            <a:ext cx="3013763" cy="467070"/>
          </a:xfrm>
          <a:prstGeom prst="rect">
            <a:avLst/>
          </a:prstGeom>
        </p:spPr>
        <p:txBody>
          <a:bodyPr vert="horz" lIns="92930" tIns="46465" rIns="92930" bIns="46465" rtlCol="0" anchor="b"/>
          <a:lstStyle>
            <a:lvl1pPr algn="r">
              <a:defRPr sz="1200"/>
            </a:lvl1pPr>
          </a:lstStyle>
          <a:p>
            <a:fld id="{EF06036B-5AF4-4E85-B195-FF8FE76711EE}" type="slidenum">
              <a:rPr lang="en-US" smtClean="0"/>
              <a:pPr/>
              <a:t>‹#›</a:t>
            </a:fld>
            <a:endParaRPr lang="en-US"/>
          </a:p>
        </p:txBody>
      </p:sp>
    </p:spTree>
    <p:extLst>
      <p:ext uri="{BB962C8B-B14F-4D97-AF65-F5344CB8AC3E}">
        <p14:creationId xmlns:p14="http://schemas.microsoft.com/office/powerpoint/2010/main" val="32129258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7174-6875-4027-A803-F2C33F47C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E8544-D499-4722-A692-336ACF5212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7EE661-AE9A-4B1B-852B-F46B22E32495}"/>
              </a:ext>
            </a:extLst>
          </p:cNvPr>
          <p:cNvSpPr>
            <a:spLocks noGrp="1"/>
          </p:cNvSpPr>
          <p:nvPr>
            <p:ph type="dt" sz="half" idx="10"/>
          </p:nvPr>
        </p:nvSpPr>
        <p:spPr/>
        <p:txBody>
          <a:bodyPr/>
          <a:lstStyle/>
          <a:p>
            <a:fld id="{67A14179-CFDC-45B6-9D20-4DDA0AFDBA44}" type="datetime1">
              <a:rPr lang="en-US" smtClean="0"/>
              <a:t>4/18/2020</a:t>
            </a:fld>
            <a:endParaRPr lang="en-US"/>
          </a:p>
        </p:txBody>
      </p:sp>
      <p:sp>
        <p:nvSpPr>
          <p:cNvPr id="5" name="Footer Placeholder 4">
            <a:extLst>
              <a:ext uri="{FF2B5EF4-FFF2-40B4-BE49-F238E27FC236}">
                <a16:creationId xmlns:a16="http://schemas.microsoft.com/office/drawing/2014/main" id="{B1373ED7-3123-4266-955E-6740120946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876B5-C15C-425D-AB25-0E95875BE34A}"/>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1180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6A6AF-42B0-4A37-AA9C-75C5CE7B64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DA69DA-8D5D-447B-9733-DA6E5F8ED6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C89C63-D5AD-4F05-A38F-4F7DD41028C3}"/>
              </a:ext>
            </a:extLst>
          </p:cNvPr>
          <p:cNvSpPr>
            <a:spLocks noGrp="1"/>
          </p:cNvSpPr>
          <p:nvPr>
            <p:ph type="dt" sz="half" idx="10"/>
          </p:nvPr>
        </p:nvSpPr>
        <p:spPr/>
        <p:txBody>
          <a:bodyPr/>
          <a:lstStyle/>
          <a:p>
            <a:fld id="{E768818F-C062-47AD-B191-D90D60E6E607}" type="datetime1">
              <a:rPr lang="en-US" smtClean="0"/>
              <a:t>4/18/2020</a:t>
            </a:fld>
            <a:endParaRPr lang="en-US"/>
          </a:p>
        </p:txBody>
      </p:sp>
      <p:sp>
        <p:nvSpPr>
          <p:cNvPr id="5" name="Footer Placeholder 4">
            <a:extLst>
              <a:ext uri="{FF2B5EF4-FFF2-40B4-BE49-F238E27FC236}">
                <a16:creationId xmlns:a16="http://schemas.microsoft.com/office/drawing/2014/main" id="{CE2C57D1-5DDF-49B5-978B-AE3174650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F7E022-9481-44EF-9CCC-E043454A8712}"/>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76651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CEEC40-39EA-47E9-970B-3194DFDD769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DB3845-24D3-4D38-99FE-BC7DEC6D63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861D7-333C-4E4A-A74B-08C8BF00412A}"/>
              </a:ext>
            </a:extLst>
          </p:cNvPr>
          <p:cNvSpPr>
            <a:spLocks noGrp="1"/>
          </p:cNvSpPr>
          <p:nvPr>
            <p:ph type="dt" sz="half" idx="10"/>
          </p:nvPr>
        </p:nvSpPr>
        <p:spPr/>
        <p:txBody>
          <a:bodyPr/>
          <a:lstStyle/>
          <a:p>
            <a:fld id="{08715558-2E4B-4B14-941F-86D688BEAAFB}" type="datetime1">
              <a:rPr lang="en-US" smtClean="0"/>
              <a:t>4/18/2020</a:t>
            </a:fld>
            <a:endParaRPr lang="en-US"/>
          </a:p>
        </p:txBody>
      </p:sp>
      <p:sp>
        <p:nvSpPr>
          <p:cNvPr id="5" name="Footer Placeholder 4">
            <a:extLst>
              <a:ext uri="{FF2B5EF4-FFF2-40B4-BE49-F238E27FC236}">
                <a16:creationId xmlns:a16="http://schemas.microsoft.com/office/drawing/2014/main" id="{71D616AA-62A0-4598-9863-13919BA05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263CA-E7E3-4854-99AC-1C0F0B688B49}"/>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890571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217B0-CC78-40A2-936E-90B713034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FA4073-3596-4F1C-AE44-FA3FE1EE48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B89DB-B46A-4764-BDD0-00693D915232}"/>
              </a:ext>
            </a:extLst>
          </p:cNvPr>
          <p:cNvSpPr>
            <a:spLocks noGrp="1"/>
          </p:cNvSpPr>
          <p:nvPr>
            <p:ph type="dt" sz="half" idx="10"/>
          </p:nvPr>
        </p:nvSpPr>
        <p:spPr/>
        <p:txBody>
          <a:bodyPr/>
          <a:lstStyle/>
          <a:p>
            <a:fld id="{CC96B892-ED70-4E08-98E5-8EF6E60B28AD}" type="datetime1">
              <a:rPr lang="en-US" smtClean="0"/>
              <a:t>4/18/2020</a:t>
            </a:fld>
            <a:endParaRPr lang="en-US"/>
          </a:p>
        </p:txBody>
      </p:sp>
      <p:sp>
        <p:nvSpPr>
          <p:cNvPr id="5" name="Footer Placeholder 4">
            <a:extLst>
              <a:ext uri="{FF2B5EF4-FFF2-40B4-BE49-F238E27FC236}">
                <a16:creationId xmlns:a16="http://schemas.microsoft.com/office/drawing/2014/main" id="{F47FFADC-B4AD-4323-A2B6-2BDB716E0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2E7C9-8452-486E-B451-6D59EC647FE0}"/>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6294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E99B7-D951-41DB-BB5D-535A2E8B7B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9C7EBE-F738-42AA-AC00-4513924017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05AA52-E78E-4072-9A25-8C54C682B80F}"/>
              </a:ext>
            </a:extLst>
          </p:cNvPr>
          <p:cNvSpPr>
            <a:spLocks noGrp="1"/>
          </p:cNvSpPr>
          <p:nvPr>
            <p:ph type="dt" sz="half" idx="10"/>
          </p:nvPr>
        </p:nvSpPr>
        <p:spPr/>
        <p:txBody>
          <a:bodyPr/>
          <a:lstStyle/>
          <a:p>
            <a:fld id="{3B15EC05-C6AF-4F2A-8550-ADEAF2701396}" type="datetime1">
              <a:rPr lang="en-US" smtClean="0"/>
              <a:t>4/18/2020</a:t>
            </a:fld>
            <a:endParaRPr lang="en-US"/>
          </a:p>
        </p:txBody>
      </p:sp>
      <p:sp>
        <p:nvSpPr>
          <p:cNvPr id="5" name="Footer Placeholder 4">
            <a:extLst>
              <a:ext uri="{FF2B5EF4-FFF2-40B4-BE49-F238E27FC236}">
                <a16:creationId xmlns:a16="http://schemas.microsoft.com/office/drawing/2014/main" id="{75D02453-5901-4EB0-9621-B5D573A18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4FFEF-A216-45B4-B567-2A69639A2473}"/>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55646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482DF-C554-4292-902C-7782DF4DA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814833-E95A-4BE6-A76D-ACDF314400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1E5ED-6964-4E93-82ED-EF820917EA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142B25-C789-4553-847C-6E373498F021}"/>
              </a:ext>
            </a:extLst>
          </p:cNvPr>
          <p:cNvSpPr>
            <a:spLocks noGrp="1"/>
          </p:cNvSpPr>
          <p:nvPr>
            <p:ph type="dt" sz="half" idx="10"/>
          </p:nvPr>
        </p:nvSpPr>
        <p:spPr/>
        <p:txBody>
          <a:bodyPr/>
          <a:lstStyle/>
          <a:p>
            <a:fld id="{1A286E76-BD43-4725-BFED-D0E361C39A9B}" type="datetime1">
              <a:rPr lang="en-US" smtClean="0"/>
              <a:t>4/18/2020</a:t>
            </a:fld>
            <a:endParaRPr lang="en-US"/>
          </a:p>
        </p:txBody>
      </p:sp>
      <p:sp>
        <p:nvSpPr>
          <p:cNvPr id="6" name="Footer Placeholder 5">
            <a:extLst>
              <a:ext uri="{FF2B5EF4-FFF2-40B4-BE49-F238E27FC236}">
                <a16:creationId xmlns:a16="http://schemas.microsoft.com/office/drawing/2014/main" id="{47DA752A-D252-427E-87B5-712078FF7B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A9105-CAC3-4D92-9080-92F33CA66FCE}"/>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937737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A4452-08F0-47FC-ADEC-CAB2DC326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D41B0E-5266-42B9-9B59-C053BD6313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B85658-BB7D-43A8-9B67-7FB7293CCD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1DDE64-DE09-4372-AC6B-A26CAF14A9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CA05A0-7E46-4ED9-B635-4FC4066EA7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163586-F77A-4E0D-8B4A-A2F7BAA82603}"/>
              </a:ext>
            </a:extLst>
          </p:cNvPr>
          <p:cNvSpPr>
            <a:spLocks noGrp="1"/>
          </p:cNvSpPr>
          <p:nvPr>
            <p:ph type="dt" sz="half" idx="10"/>
          </p:nvPr>
        </p:nvSpPr>
        <p:spPr/>
        <p:txBody>
          <a:bodyPr/>
          <a:lstStyle/>
          <a:p>
            <a:fld id="{0EEC922B-9C10-4373-BCC7-E859739619D0}" type="datetime1">
              <a:rPr lang="en-US" smtClean="0"/>
              <a:t>4/18/2020</a:t>
            </a:fld>
            <a:endParaRPr lang="en-US"/>
          </a:p>
        </p:txBody>
      </p:sp>
      <p:sp>
        <p:nvSpPr>
          <p:cNvPr id="8" name="Footer Placeholder 7">
            <a:extLst>
              <a:ext uri="{FF2B5EF4-FFF2-40B4-BE49-F238E27FC236}">
                <a16:creationId xmlns:a16="http://schemas.microsoft.com/office/drawing/2014/main" id="{7AAD8E38-2F88-4C93-B9F8-2D84A88109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E64F04-156A-4AB8-9BA5-22214EF83A6F}"/>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36709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3BC2A-E67A-4DDF-A9A5-7ECF81348A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42D590-678A-459E-8C47-23F952BDE07D}"/>
              </a:ext>
            </a:extLst>
          </p:cNvPr>
          <p:cNvSpPr>
            <a:spLocks noGrp="1"/>
          </p:cNvSpPr>
          <p:nvPr>
            <p:ph type="dt" sz="half" idx="10"/>
          </p:nvPr>
        </p:nvSpPr>
        <p:spPr/>
        <p:txBody>
          <a:bodyPr/>
          <a:lstStyle/>
          <a:p>
            <a:fld id="{1BCB2B81-0572-4AD6-BAAC-F99D57636DEB}" type="datetime1">
              <a:rPr lang="en-US" smtClean="0"/>
              <a:t>4/18/2020</a:t>
            </a:fld>
            <a:endParaRPr lang="en-US"/>
          </a:p>
        </p:txBody>
      </p:sp>
      <p:sp>
        <p:nvSpPr>
          <p:cNvPr id="4" name="Footer Placeholder 3">
            <a:extLst>
              <a:ext uri="{FF2B5EF4-FFF2-40B4-BE49-F238E27FC236}">
                <a16:creationId xmlns:a16="http://schemas.microsoft.com/office/drawing/2014/main" id="{7544965F-EC17-4BD3-903D-54D4E935A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E7FC8B-313F-49DB-BB73-20698F902D9B}"/>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12338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E190F4-7139-4A70-BA85-B73B3FC12550}"/>
              </a:ext>
            </a:extLst>
          </p:cNvPr>
          <p:cNvSpPr>
            <a:spLocks noGrp="1"/>
          </p:cNvSpPr>
          <p:nvPr>
            <p:ph type="dt" sz="half" idx="10"/>
          </p:nvPr>
        </p:nvSpPr>
        <p:spPr/>
        <p:txBody>
          <a:bodyPr/>
          <a:lstStyle/>
          <a:p>
            <a:fld id="{6CA258FF-8B62-4E3F-98C1-7661477A11C8}" type="datetime1">
              <a:rPr lang="en-US" smtClean="0"/>
              <a:t>4/18/2020</a:t>
            </a:fld>
            <a:endParaRPr lang="en-US"/>
          </a:p>
        </p:txBody>
      </p:sp>
      <p:sp>
        <p:nvSpPr>
          <p:cNvPr id="3" name="Footer Placeholder 2">
            <a:extLst>
              <a:ext uri="{FF2B5EF4-FFF2-40B4-BE49-F238E27FC236}">
                <a16:creationId xmlns:a16="http://schemas.microsoft.com/office/drawing/2014/main" id="{8FEB1AFF-9689-4ABD-9E17-7BCBB9859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86357E-CA17-48FC-BB93-735BF5774EA4}"/>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202020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DBAE-A9F5-4C67-A0C1-9CFB7A6296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1FA42C-8E02-4811-AC22-E787580EC6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F597C3-1CF9-4DC1-937F-E4B5BCA63A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320F1-F020-4E4A-A9A0-2CBF60078B55}"/>
              </a:ext>
            </a:extLst>
          </p:cNvPr>
          <p:cNvSpPr>
            <a:spLocks noGrp="1"/>
          </p:cNvSpPr>
          <p:nvPr>
            <p:ph type="dt" sz="half" idx="10"/>
          </p:nvPr>
        </p:nvSpPr>
        <p:spPr/>
        <p:txBody>
          <a:bodyPr/>
          <a:lstStyle/>
          <a:p>
            <a:fld id="{24C916D1-6DC0-47C9-BF86-2A8955B801F5}" type="datetime1">
              <a:rPr lang="en-US" smtClean="0"/>
              <a:t>4/18/2020</a:t>
            </a:fld>
            <a:endParaRPr lang="en-US"/>
          </a:p>
        </p:txBody>
      </p:sp>
      <p:sp>
        <p:nvSpPr>
          <p:cNvPr id="6" name="Footer Placeholder 5">
            <a:extLst>
              <a:ext uri="{FF2B5EF4-FFF2-40B4-BE49-F238E27FC236}">
                <a16:creationId xmlns:a16="http://schemas.microsoft.com/office/drawing/2014/main" id="{1CE44A60-8041-436E-8C97-05DE20CBC1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808586-35F9-49DA-9E7F-E8D4E935482C}"/>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397202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AF0C7-BABA-47A3-BA1C-BD70026C8F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BE0C53-4E7D-4A62-8107-CC1FA4C82C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8E62A4A-F4ED-466E-AF3B-4050A0CE6E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6DFA53-C173-4F98-879E-B4603B7D9F35}"/>
              </a:ext>
            </a:extLst>
          </p:cNvPr>
          <p:cNvSpPr>
            <a:spLocks noGrp="1"/>
          </p:cNvSpPr>
          <p:nvPr>
            <p:ph type="dt" sz="half" idx="10"/>
          </p:nvPr>
        </p:nvSpPr>
        <p:spPr/>
        <p:txBody>
          <a:bodyPr/>
          <a:lstStyle/>
          <a:p>
            <a:fld id="{96B33AFE-4A6C-4092-8CC7-D1EE423E0788}" type="datetime1">
              <a:rPr lang="en-US" smtClean="0"/>
              <a:t>4/18/2020</a:t>
            </a:fld>
            <a:endParaRPr lang="en-US"/>
          </a:p>
        </p:txBody>
      </p:sp>
      <p:sp>
        <p:nvSpPr>
          <p:cNvPr id="6" name="Footer Placeholder 5">
            <a:extLst>
              <a:ext uri="{FF2B5EF4-FFF2-40B4-BE49-F238E27FC236}">
                <a16:creationId xmlns:a16="http://schemas.microsoft.com/office/drawing/2014/main" id="{E6D53394-0788-4DE8-894F-0FFAAA35A9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1DEA8E-E5E3-4D2A-8741-A36ECFC7E5FD}"/>
              </a:ext>
            </a:extLst>
          </p:cNvPr>
          <p:cNvSpPr>
            <a:spLocks noGrp="1"/>
          </p:cNvSpPr>
          <p:nvPr>
            <p:ph type="sldNum" sz="quarter" idx="12"/>
          </p:nvPr>
        </p:nvSpPr>
        <p:spPr/>
        <p:txBody>
          <a:bodyPr/>
          <a:lstStyle/>
          <a:p>
            <a:fld id="{1E1B8BD3-EEEF-4896-BEE3-06C250004F3C}" type="slidenum">
              <a:rPr lang="en-US" smtClean="0"/>
              <a:pPr/>
              <a:t>‹#›</a:t>
            </a:fld>
            <a:endParaRPr lang="en-US"/>
          </a:p>
        </p:txBody>
      </p:sp>
    </p:spTree>
    <p:extLst>
      <p:ext uri="{BB962C8B-B14F-4D97-AF65-F5344CB8AC3E}">
        <p14:creationId xmlns:p14="http://schemas.microsoft.com/office/powerpoint/2010/main" val="1438327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D38350-13F6-47E2-B33D-C8DF5C5883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B43775-B9FE-4634-9F01-0885E5FFF8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C5A68-FB81-4B32-9998-5CDA3B8CF2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25657-8E54-4727-ADD3-59158E15C071}" type="datetime1">
              <a:rPr lang="en-US" smtClean="0"/>
              <a:t>4/18/2020</a:t>
            </a:fld>
            <a:endParaRPr lang="en-US"/>
          </a:p>
        </p:txBody>
      </p:sp>
      <p:sp>
        <p:nvSpPr>
          <p:cNvPr id="5" name="Footer Placeholder 4">
            <a:extLst>
              <a:ext uri="{FF2B5EF4-FFF2-40B4-BE49-F238E27FC236}">
                <a16:creationId xmlns:a16="http://schemas.microsoft.com/office/drawing/2014/main" id="{96A165DA-9EB0-4BE6-8BE2-5A7A8EA929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977400-2588-4D30-B7CC-2DC0414486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B8BD3-EEEF-4896-BEE3-06C250004F3C}" type="slidenum">
              <a:rPr lang="en-US" smtClean="0"/>
              <a:pPr/>
              <a:t>‹#›</a:t>
            </a:fld>
            <a:endParaRPr lang="en-US"/>
          </a:p>
        </p:txBody>
      </p:sp>
    </p:spTree>
    <p:extLst>
      <p:ext uri="{BB962C8B-B14F-4D97-AF65-F5344CB8AC3E}">
        <p14:creationId xmlns:p14="http://schemas.microsoft.com/office/powerpoint/2010/main" val="9080126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time.com/4573211/donald-trump-november-ninth/"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Kiel_mutiny#cite_note-2" TargetMode="External"/><Relationship Id="rId3" Type="http://schemas.openxmlformats.org/officeDocument/2006/relationships/hyperlink" Target="https://en.wikipedia.org/wiki/Seekriegsleitung" TargetMode="External"/><Relationship Id="rId7" Type="http://schemas.openxmlformats.org/officeDocument/2006/relationships/hyperlink" Target="https://en.wikipedia.org/wiki/English_Channel" TargetMode="External"/><Relationship Id="rId12"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hyperlink" Target="https://en.wikipedia.org/wiki/Royal_Navy" TargetMode="External"/><Relationship Id="rId11" Type="http://schemas.openxmlformats.org/officeDocument/2006/relationships/hyperlink" Target="https://en.wikipedia.org/wiki/Kiel_mutiny" TargetMode="External"/><Relationship Id="rId5" Type="http://schemas.openxmlformats.org/officeDocument/2006/relationships/hyperlink" Target="https://en.wikipedia.org/wiki/Kaiserliche_Marine" TargetMode="External"/><Relationship Id="rId10" Type="http://schemas.openxmlformats.org/officeDocument/2006/relationships/hyperlink" Target="https://en.wikipedia.org/wiki/Mutiny" TargetMode="External"/><Relationship Id="rId4" Type="http://schemas.openxmlformats.org/officeDocument/2006/relationships/hyperlink" Target="https://en.wikipedia.org/wiki/Franz_von_Hipper" TargetMode="External"/><Relationship Id="rId9" Type="http://schemas.openxmlformats.org/officeDocument/2006/relationships/hyperlink" Target="https://en.wikipedia.org/wiki/Naval_order_of_24_October_1918"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Erich_Ludendorff" TargetMode="External"/><Relationship Id="rId13" Type="http://schemas.openxmlformats.org/officeDocument/2006/relationships/hyperlink" Target="https://en.wikipedia.org/wiki/Berlin" TargetMode="External"/><Relationship Id="rId18" Type="http://schemas.openxmlformats.org/officeDocument/2006/relationships/hyperlink" Target="https://en.wikipedia.org/wiki/Wikipedia:Citation_needed" TargetMode="External"/><Relationship Id="rId26" Type="http://schemas.openxmlformats.org/officeDocument/2006/relationships/hyperlink" Target="https://en.wikipedia.org/wiki/Regent" TargetMode="External"/><Relationship Id="rId3" Type="http://schemas.openxmlformats.org/officeDocument/2006/relationships/hyperlink" Target="https://en.wikipedia.org/wiki/Oberste_Heeresleitung" TargetMode="External"/><Relationship Id="rId21" Type="http://schemas.openxmlformats.org/officeDocument/2006/relationships/hyperlink" Target="https://en.wikipedia.org/wiki/Frankfurt_on_Main" TargetMode="External"/><Relationship Id="rId7" Type="http://schemas.openxmlformats.org/officeDocument/2006/relationships/hyperlink" Target="https://de.wikipedia.org/wiki/Hans_von_Haeften" TargetMode="External"/><Relationship Id="rId12" Type="http://schemas.openxmlformats.org/officeDocument/2006/relationships/hyperlink" Target="https://en.wikipedia.org/wiki/Abdication_of_Wilhelm_II#cite_note-Bio-3" TargetMode="External"/><Relationship Id="rId17" Type="http://schemas.openxmlformats.org/officeDocument/2006/relationships/hyperlink" Target="https://en.wikipedia.org/wiki/Spa,_Belgium" TargetMode="External"/><Relationship Id="rId25" Type="http://schemas.openxmlformats.org/officeDocument/2006/relationships/hyperlink" Target="https://en.wikipedia.org/wiki/Prince_Eitel_Friedrich_of_Prussia" TargetMode="External"/><Relationship Id="rId2" Type="http://schemas.openxmlformats.org/officeDocument/2006/relationships/hyperlink" Target="http://www.bbc.co.uk/history/historic_figures/wilhelm_kaiser_ii.shtml" TargetMode="External"/><Relationship Id="rId16" Type="http://schemas.openxmlformats.org/officeDocument/2006/relationships/hyperlink" Target="https://en.wikipedia.org/wiki/Abdication_of_Wilhelm_II#cite_note-Haffner-4" TargetMode="External"/><Relationship Id="rId20" Type="http://schemas.openxmlformats.org/officeDocument/2006/relationships/hyperlink" Target="https://en.wikipedia.org/wiki/Braunschweig" TargetMode="External"/><Relationship Id="rId29" Type="http://schemas.openxmlformats.org/officeDocument/2006/relationships/hyperlink" Target="https://en.wikipedia.org/wiki/Abdication_of_Wilhelm_II" TargetMode="External"/><Relationship Id="rId1" Type="http://schemas.openxmlformats.org/officeDocument/2006/relationships/slideLayout" Target="../slideLayouts/slideLayout7.xml"/><Relationship Id="rId6" Type="http://schemas.openxmlformats.org/officeDocument/2006/relationships/hyperlink" Target="https://en.wikipedia.org/wiki/Hans_von_Haeften" TargetMode="External"/><Relationship Id="rId11" Type="http://schemas.openxmlformats.org/officeDocument/2006/relationships/hyperlink" Target="https://en.wikipedia.org/wiki/Abdication_of_Wilhelm_II#cite_note-DHM-2" TargetMode="External"/><Relationship Id="rId24" Type="http://schemas.openxmlformats.org/officeDocument/2006/relationships/hyperlink" Target="https://en.wikipedia.org/wiki/Social_Democratic_Party_of_Germany" TargetMode="External"/><Relationship Id="rId5" Type="http://schemas.openxmlformats.org/officeDocument/2006/relationships/hyperlink" Target="https://en.wikipedia.org/wiki/Oberst" TargetMode="External"/><Relationship Id="rId15" Type="http://schemas.openxmlformats.org/officeDocument/2006/relationships/hyperlink" Target="https://en.wikipedia.org/wiki/Woodrow_Wilson" TargetMode="External"/><Relationship Id="rId23" Type="http://schemas.openxmlformats.org/officeDocument/2006/relationships/hyperlink" Target="https://en.wikipedia.org/wiki/Friedrich_Ebert" TargetMode="External"/><Relationship Id="rId28" Type="http://schemas.openxmlformats.org/officeDocument/2006/relationships/hyperlink" Target="https://en.wikipedia.org/wiki/Wilhelm,_German_Crown_Prince" TargetMode="External"/><Relationship Id="rId10" Type="http://schemas.openxmlformats.org/officeDocument/2006/relationships/hyperlink" Target="https://en.wikipedia.org/wiki/Minister_President_of_Prussia" TargetMode="External"/><Relationship Id="rId19" Type="http://schemas.openxmlformats.org/officeDocument/2006/relationships/hyperlink" Target="https://en.wikipedia.org/wiki/Hanover" TargetMode="External"/><Relationship Id="rId4" Type="http://schemas.openxmlformats.org/officeDocument/2006/relationships/hyperlink" Target="https://en.wikipedia.org/wiki/Georg_von_Hertling" TargetMode="External"/><Relationship Id="rId9" Type="http://schemas.openxmlformats.org/officeDocument/2006/relationships/hyperlink" Target="https://en.wikipedia.org/wiki/Prince_Maximilian_of_Baden" TargetMode="External"/><Relationship Id="rId14" Type="http://schemas.openxmlformats.org/officeDocument/2006/relationships/hyperlink" Target="https://en.wikipedia.org/wiki/List_of_Presidents_of_the_United_States" TargetMode="External"/><Relationship Id="rId22" Type="http://schemas.openxmlformats.org/officeDocument/2006/relationships/hyperlink" Target="https://en.wikipedia.org/wiki/Munich" TargetMode="External"/><Relationship Id="rId27" Type="http://schemas.openxmlformats.org/officeDocument/2006/relationships/hyperlink" Target="https://en.wikipedia.org/wiki/German_Revolutio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Wilhelm_Groener" TargetMode="External"/><Relationship Id="rId7" Type="http://schemas.openxmlformats.org/officeDocument/2006/relationships/image" Target="../media/image6.png"/><Relationship Id="rId2" Type="http://schemas.openxmlformats.org/officeDocument/2006/relationships/hyperlink" Target="https://en.wikipedia.org/wiki/German_Revolution_of_1918%E2%80%9319" TargetMode="External"/><Relationship Id="rId1" Type="http://schemas.openxmlformats.org/officeDocument/2006/relationships/slideLayout" Target="../slideLayouts/slideLayout7.xml"/><Relationship Id="rId6" Type="http://schemas.openxmlformats.org/officeDocument/2006/relationships/hyperlink" Target="https://en.wikipedia.org/wiki/Friedrich_Ebert" TargetMode="External"/><Relationship Id="rId5" Type="http://schemas.openxmlformats.org/officeDocument/2006/relationships/hyperlink" Target="https://en.wikipedia.org/wiki/Kapp_Putsch" TargetMode="External"/><Relationship Id="rId4" Type="http://schemas.openxmlformats.org/officeDocument/2006/relationships/hyperlink" Target="https://en.wikipedia.org/wiki/Freikorp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hehill.com/homenews/administration/489688-white-house-slams-pastor-leading-cabinet-bible-studies-for-linking-homosexuality-coronavirus" TargetMode="External"/><Relationship Id="rId2" Type="http://schemas.openxmlformats.org/officeDocument/2006/relationships/hyperlink" Target="https://capmin.org/is-god-judging-america-today/"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s://thehill.com/people/donald-trump" TargetMode="External"/><Relationship Id="rId2" Type="http://schemas.openxmlformats.org/officeDocument/2006/relationships/hyperlink" Target="https://thehill.com/homenews/administration/489688-white-house-slams-pastor-leading-cabinet-bible-studies-for-linking-homosexuality-coronavirus"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4" name="Rectangle 83">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Freeform: Shape 85">
            <a:extLst>
              <a:ext uri="{FF2B5EF4-FFF2-40B4-BE49-F238E27FC236}">
                <a16:creationId xmlns:a16="http://schemas.microsoft.com/office/drawing/2014/main" id="{09BE6F6B-19BD-443C-8FB0-FA45F13F95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539505" cy="6857542"/>
          </a:xfrm>
          <a:custGeom>
            <a:avLst/>
            <a:gdLst>
              <a:gd name="connsiteX0" fmla="*/ 0 w 7539505"/>
              <a:gd name="connsiteY0" fmla="*/ 0 h 6857542"/>
              <a:gd name="connsiteX1" fmla="*/ 6392832 w 7539505"/>
              <a:gd name="connsiteY1" fmla="*/ 0 h 6857542"/>
              <a:gd name="connsiteX2" fmla="*/ 6405479 w 7539505"/>
              <a:gd name="connsiteY2" fmla="*/ 31774 h 6857542"/>
              <a:gd name="connsiteX3" fmla="*/ 7460487 w 7539505"/>
              <a:gd name="connsiteY3" fmla="*/ 2682457 h 6857542"/>
              <a:gd name="connsiteX4" fmla="*/ 7460487 w 7539505"/>
              <a:gd name="connsiteY4" fmla="*/ 3752208 h 6857542"/>
              <a:gd name="connsiteX5" fmla="*/ 6302983 w 7539505"/>
              <a:gd name="connsiteY5" fmla="*/ 6660411 h 6857542"/>
              <a:gd name="connsiteX6" fmla="*/ 6224521 w 7539505"/>
              <a:gd name="connsiteY6" fmla="*/ 6857542 h 6857542"/>
              <a:gd name="connsiteX7" fmla="*/ 0 w 7539505"/>
              <a:gd name="connsiteY7" fmla="*/ 6857542 h 68575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39505" h="6857542">
                <a:moveTo>
                  <a:pt x="0" y="0"/>
                </a:moveTo>
                <a:lnTo>
                  <a:pt x="6392832" y="0"/>
                </a:lnTo>
                <a:lnTo>
                  <a:pt x="6405479" y="31774"/>
                </a:lnTo>
                <a:cubicBezTo>
                  <a:pt x="7460487" y="2682457"/>
                  <a:pt x="7460487" y="2682457"/>
                  <a:pt x="7460487" y="2682457"/>
                </a:cubicBezTo>
                <a:cubicBezTo>
                  <a:pt x="7565845" y="2988100"/>
                  <a:pt x="7565845" y="3446565"/>
                  <a:pt x="7460487" y="3752208"/>
                </a:cubicBezTo>
                <a:cubicBezTo>
                  <a:pt x="6976500" y="4968215"/>
                  <a:pt x="6598385" y="5918220"/>
                  <a:pt x="6302983" y="6660411"/>
                </a:cubicBezTo>
                <a:lnTo>
                  <a:pt x="6224521" y="6857542"/>
                </a:lnTo>
                <a:lnTo>
                  <a:pt x="0" y="6857542"/>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06308C6-662A-4F63-9892-98C6BE690D2C}"/>
              </a:ext>
            </a:extLst>
          </p:cNvPr>
          <p:cNvSpPr>
            <a:spLocks noGrp="1"/>
          </p:cNvSpPr>
          <p:nvPr>
            <p:ph type="ctrTitle"/>
          </p:nvPr>
        </p:nvSpPr>
        <p:spPr>
          <a:xfrm>
            <a:off x="811033" y="681629"/>
            <a:ext cx="5573478" cy="3683638"/>
          </a:xfrm>
        </p:spPr>
        <p:txBody>
          <a:bodyPr anchor="b">
            <a:normAutofit/>
          </a:bodyPr>
          <a:lstStyle/>
          <a:p>
            <a:pPr algn="r"/>
            <a:r>
              <a:rPr lang="en-US" sz="7200">
                <a:solidFill>
                  <a:schemeClr val="bg1"/>
                </a:solidFill>
              </a:rPr>
              <a:t>Brazil SOTP</a:t>
            </a:r>
          </a:p>
        </p:txBody>
      </p:sp>
      <p:sp>
        <p:nvSpPr>
          <p:cNvPr id="3" name="Subtitle 2">
            <a:extLst>
              <a:ext uri="{FF2B5EF4-FFF2-40B4-BE49-F238E27FC236}">
                <a16:creationId xmlns:a16="http://schemas.microsoft.com/office/drawing/2014/main" id="{2B2FCED7-DEF9-483A-AFDD-AD953DB1BCB1}"/>
              </a:ext>
            </a:extLst>
          </p:cNvPr>
          <p:cNvSpPr>
            <a:spLocks noGrp="1"/>
          </p:cNvSpPr>
          <p:nvPr>
            <p:ph type="subTitle" idx="1"/>
          </p:nvPr>
        </p:nvSpPr>
        <p:spPr>
          <a:xfrm>
            <a:off x="954158" y="4434276"/>
            <a:ext cx="5271714" cy="1453825"/>
          </a:xfrm>
        </p:spPr>
        <p:txBody>
          <a:bodyPr anchor="t">
            <a:normAutofit/>
          </a:bodyPr>
          <a:lstStyle/>
          <a:p>
            <a:pPr algn="r"/>
            <a:r>
              <a:rPr lang="en-US">
                <a:solidFill>
                  <a:schemeClr val="bg1"/>
                </a:solidFill>
              </a:rPr>
              <a:t>Revolutions</a:t>
            </a:r>
          </a:p>
          <a:p>
            <a:pPr algn="r"/>
            <a:r>
              <a:rPr lang="en-US">
                <a:solidFill>
                  <a:schemeClr val="bg1"/>
                </a:solidFill>
              </a:rPr>
              <a:t>Tess Lambert</a:t>
            </a:r>
          </a:p>
          <a:p>
            <a:pPr algn="r"/>
            <a:r>
              <a:rPr lang="en-US">
                <a:solidFill>
                  <a:schemeClr val="bg1"/>
                </a:solidFill>
              </a:rPr>
              <a:t>4/01/19</a:t>
            </a:r>
          </a:p>
        </p:txBody>
      </p:sp>
      <p:grpSp>
        <p:nvGrpSpPr>
          <p:cNvPr id="88" name="Group 87">
            <a:extLst>
              <a:ext uri="{FF2B5EF4-FFF2-40B4-BE49-F238E27FC236}">
                <a16:creationId xmlns:a16="http://schemas.microsoft.com/office/drawing/2014/main" id="{26B5F537-3960-4E10-AE03-D496B4CD531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0080" y="640080"/>
            <a:ext cx="1128382" cy="847206"/>
            <a:chOff x="5307830" y="325570"/>
            <a:chExt cx="1128382" cy="847206"/>
          </a:xfrm>
        </p:grpSpPr>
        <p:sp>
          <p:nvSpPr>
            <p:cNvPr id="89" name="Freeform 5">
              <a:extLst>
                <a:ext uri="{FF2B5EF4-FFF2-40B4-BE49-F238E27FC236}">
                  <a16:creationId xmlns:a16="http://schemas.microsoft.com/office/drawing/2014/main" id="{4F9A94D1-9FCD-4778-A663-68663B4D3F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90" name="Freeform 5">
              <a:extLst>
                <a:ext uri="{FF2B5EF4-FFF2-40B4-BE49-F238E27FC236}">
                  <a16:creationId xmlns:a16="http://schemas.microsoft.com/office/drawing/2014/main" id="{BB080F40-90BD-4CAA-9447-8DC3FCD0F2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pic>
        <p:nvPicPr>
          <p:cNvPr id="4" name="Picture 3">
            <a:extLst>
              <a:ext uri="{FF2B5EF4-FFF2-40B4-BE49-F238E27FC236}">
                <a16:creationId xmlns:a16="http://schemas.microsoft.com/office/drawing/2014/main" id="{01CF95AA-36F0-4B2B-BEB4-19E1433FB62E}"/>
              </a:ext>
            </a:extLst>
          </p:cNvPr>
          <p:cNvPicPr>
            <a:picLocks noChangeAspect="1"/>
          </p:cNvPicPr>
          <p:nvPr/>
        </p:nvPicPr>
        <p:blipFill>
          <a:blip r:embed="rId2"/>
          <a:stretch>
            <a:fillRect/>
          </a:stretch>
        </p:blipFill>
        <p:spPr>
          <a:xfrm>
            <a:off x="8118282" y="1494195"/>
            <a:ext cx="3449589" cy="1407589"/>
          </a:xfrm>
          <a:prstGeom prst="rect">
            <a:avLst/>
          </a:prstGeom>
        </p:spPr>
      </p:pic>
      <p:pic>
        <p:nvPicPr>
          <p:cNvPr id="6" name="Picture 5" descr="A picture containing text, book&#10;&#10;Description automatically generated">
            <a:extLst>
              <a:ext uri="{FF2B5EF4-FFF2-40B4-BE49-F238E27FC236}">
                <a16:creationId xmlns:a16="http://schemas.microsoft.com/office/drawing/2014/main" id="{4B1E42A4-1A2C-4ACD-B773-7E6FB557FB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3375" y="3606466"/>
            <a:ext cx="2148242" cy="2148242"/>
          </a:xfrm>
          <a:prstGeom prst="rect">
            <a:avLst/>
          </a:prstGeom>
        </p:spPr>
      </p:pic>
      <p:sp>
        <p:nvSpPr>
          <p:cNvPr id="1039" name="Slide Number Placeholder 1038">
            <a:extLst>
              <a:ext uri="{FF2B5EF4-FFF2-40B4-BE49-F238E27FC236}">
                <a16:creationId xmlns:a16="http://schemas.microsoft.com/office/drawing/2014/main" id="{69489584-BB5F-4081-8126-4BBD0ADCEC40}"/>
              </a:ext>
            </a:extLst>
          </p:cNvPr>
          <p:cNvSpPr>
            <a:spLocks noGrp="1"/>
          </p:cNvSpPr>
          <p:nvPr>
            <p:ph type="sldNum" sz="quarter" idx="12"/>
          </p:nvPr>
        </p:nvSpPr>
        <p:spPr>
          <a:xfrm>
            <a:off x="11146536" y="6035040"/>
            <a:ext cx="548640" cy="548640"/>
          </a:xfrm>
          <a:prstGeom prst="ellipse">
            <a:avLst/>
          </a:prstGeom>
          <a:solidFill>
            <a:schemeClr val="tx1">
              <a:alpha val="80000"/>
            </a:schemeClr>
          </a:solidFill>
        </p:spPr>
        <p:txBody>
          <a:bodyPr>
            <a:normAutofit/>
          </a:bodyPr>
          <a:lstStyle/>
          <a:p>
            <a:pPr algn="ctr">
              <a:spcAft>
                <a:spcPts val="600"/>
              </a:spcAft>
            </a:pPr>
            <a:fld id="{1E1B8BD3-EEEF-4896-BEE3-06C250004F3C}" type="slidenum">
              <a:rPr lang="en-US">
                <a:solidFill>
                  <a:schemeClr val="bg1"/>
                </a:solidFill>
              </a:rPr>
              <a:pPr algn="ctr">
                <a:spcAft>
                  <a:spcPts val="600"/>
                </a:spcAft>
              </a:pPr>
              <a:t>1</a:t>
            </a:fld>
            <a:endParaRPr lang="en-US">
              <a:solidFill>
                <a:schemeClr val="bg1"/>
              </a:solidFill>
            </a:endParaRPr>
          </a:p>
        </p:txBody>
      </p:sp>
    </p:spTree>
    <p:extLst>
      <p:ext uri="{BB962C8B-B14F-4D97-AF65-F5344CB8AC3E}">
        <p14:creationId xmlns:p14="http://schemas.microsoft.com/office/powerpoint/2010/main" val="132934809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39"/>
                                        </p:tgtEl>
                                        <p:attrNameLst>
                                          <p:attrName>style.visibility</p:attrName>
                                        </p:attrNameLst>
                                      </p:cBhvr>
                                      <p:to>
                                        <p:strVal val="visible"/>
                                      </p:to>
                                    </p:set>
                                    <p:animEffect transition="in" filter="fade">
                                      <p:cBhvr>
                                        <p:cTn id="7" dur="1000"/>
                                        <p:tgtEl>
                                          <p:spTgt spid="1039"/>
                                        </p:tgtEl>
                                      </p:cBhvr>
                                    </p:animEffect>
                                    <p:anim calcmode="lin" valueType="num">
                                      <p:cBhvr>
                                        <p:cTn id="8" dur="1000" fill="hold"/>
                                        <p:tgtEl>
                                          <p:spTgt spid="1039"/>
                                        </p:tgtEl>
                                        <p:attrNameLst>
                                          <p:attrName>ppt_x</p:attrName>
                                        </p:attrNameLst>
                                      </p:cBhvr>
                                      <p:tavLst>
                                        <p:tav tm="0">
                                          <p:val>
                                            <p:strVal val="#ppt_x"/>
                                          </p:val>
                                        </p:tav>
                                        <p:tav tm="100000">
                                          <p:val>
                                            <p:strVal val="#ppt_x"/>
                                          </p:val>
                                        </p:tav>
                                      </p:tavLst>
                                    </p:anim>
                                    <p:anim calcmode="lin" valueType="num">
                                      <p:cBhvr>
                                        <p:cTn id="9" dur="1000" fill="hold"/>
                                        <p:tgtEl>
                                          <p:spTgt spid="10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6">
            <a:extLst>
              <a:ext uri="{FF2B5EF4-FFF2-40B4-BE49-F238E27FC236}">
                <a16:creationId xmlns:a16="http://schemas.microsoft.com/office/drawing/2014/main" id="{A4FF9B2B-7ACA-4908-B806-090323C7D7D9}"/>
              </a:ext>
            </a:extLst>
          </p:cNvPr>
          <p:cNvSpPr>
            <a:spLocks noGrp="1"/>
          </p:cNvSpPr>
          <p:nvPr>
            <p:ph type="sldNum" sz="quarter" idx="12"/>
          </p:nvPr>
        </p:nvSpPr>
        <p:spPr/>
        <p:txBody>
          <a:bodyPr/>
          <a:lstStyle/>
          <a:p>
            <a:fld id="{1E1B8BD3-EEEF-4896-BEE3-06C250004F3C}" type="slidenum">
              <a:rPr lang="en-US" smtClean="0"/>
              <a:pPr/>
              <a:t>10</a:t>
            </a:fld>
            <a:endParaRPr lang="en-US"/>
          </a:p>
        </p:txBody>
      </p:sp>
      <p:sp>
        <p:nvSpPr>
          <p:cNvPr id="4" name="TextBox 3">
            <a:extLst>
              <a:ext uri="{FF2B5EF4-FFF2-40B4-BE49-F238E27FC236}">
                <a16:creationId xmlns:a16="http://schemas.microsoft.com/office/drawing/2014/main" id="{7E48E4CC-DC1C-4263-A5EC-448326D86A29}"/>
              </a:ext>
            </a:extLst>
          </p:cNvPr>
          <p:cNvSpPr txBox="1"/>
          <p:nvPr/>
        </p:nvSpPr>
        <p:spPr>
          <a:xfrm>
            <a:off x="914400" y="1954635"/>
            <a:ext cx="10746297" cy="861774"/>
          </a:xfrm>
          <a:prstGeom prst="rect">
            <a:avLst/>
          </a:prstGeom>
          <a:noFill/>
        </p:spPr>
        <p:txBody>
          <a:bodyPr wrap="square" rtlCol="0">
            <a:spAutoFit/>
          </a:bodyPr>
          <a:lstStyle/>
          <a:p>
            <a:r>
              <a:rPr lang="en-US" sz="1600" dirty="0">
                <a:latin typeface="Arial Narrow" panose="020B0606020202030204" pitchFamily="34" charset="0"/>
              </a:rPr>
              <a:t>We tracked </a:t>
            </a:r>
            <a:r>
              <a:rPr lang="en-US" sz="1600" b="1" dirty="0">
                <a:latin typeface="Arial Narrow" panose="020B0606020202030204" pitchFamily="34" charset="0"/>
              </a:rPr>
              <a:t>these</a:t>
            </a:r>
            <a:r>
              <a:rPr lang="en-US" sz="1600" b="1" dirty="0">
                <a:solidFill>
                  <a:srgbClr val="0000FF"/>
                </a:solidFill>
                <a:latin typeface="Arial Narrow" panose="020B0606020202030204" pitchFamily="34" charset="0"/>
              </a:rPr>
              <a:t> two histories particularly </a:t>
            </a:r>
            <a:r>
              <a:rPr lang="en-US" sz="1600" dirty="0">
                <a:latin typeface="Arial Narrow" panose="020B0606020202030204" pitchFamily="34" charset="0"/>
              </a:rPr>
              <a:t>and what we're wanting to see is this period of revolution, the overturning of the government of the United States.  </a:t>
            </a:r>
          </a:p>
          <a:p>
            <a:r>
              <a:rPr lang="en-US" dirty="0"/>
              <a:t> </a:t>
            </a:r>
          </a:p>
        </p:txBody>
      </p:sp>
      <p:sp>
        <p:nvSpPr>
          <p:cNvPr id="5" name="Text Box 3">
            <a:extLst>
              <a:ext uri="{FF2B5EF4-FFF2-40B4-BE49-F238E27FC236}">
                <a16:creationId xmlns:a16="http://schemas.microsoft.com/office/drawing/2014/main" id="{AFE09731-76D2-47E2-ADCE-4CD1D0AA750A}"/>
              </a:ext>
            </a:extLst>
          </p:cNvPr>
          <p:cNvSpPr txBox="1">
            <a:spLocks noChangeArrowheads="1"/>
          </p:cNvSpPr>
          <p:nvPr/>
        </p:nvSpPr>
        <p:spPr bwMode="auto">
          <a:xfrm>
            <a:off x="2568167" y="3226208"/>
            <a:ext cx="68580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Line 4">
            <a:extLst>
              <a:ext uri="{FF2B5EF4-FFF2-40B4-BE49-F238E27FC236}">
                <a16:creationId xmlns:a16="http://schemas.microsoft.com/office/drawing/2014/main" id="{1250E233-C2D7-4150-9EDC-74552800E422}"/>
              </a:ext>
            </a:extLst>
          </p:cNvPr>
          <p:cNvSpPr>
            <a:spLocks noChangeShapeType="1"/>
          </p:cNvSpPr>
          <p:nvPr/>
        </p:nvSpPr>
        <p:spPr bwMode="auto">
          <a:xfrm>
            <a:off x="2568167" y="4140608"/>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Line 5">
            <a:extLst>
              <a:ext uri="{FF2B5EF4-FFF2-40B4-BE49-F238E27FC236}">
                <a16:creationId xmlns:a16="http://schemas.microsoft.com/office/drawing/2014/main" id="{B6A9678C-7D13-4259-9A37-69AC2B40971A}"/>
              </a:ext>
            </a:extLst>
          </p:cNvPr>
          <p:cNvSpPr>
            <a:spLocks noChangeShapeType="1"/>
          </p:cNvSpPr>
          <p:nvPr/>
        </p:nvSpPr>
        <p:spPr bwMode="auto">
          <a:xfrm>
            <a:off x="8740367" y="37405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Line 6">
            <a:extLst>
              <a:ext uri="{FF2B5EF4-FFF2-40B4-BE49-F238E27FC236}">
                <a16:creationId xmlns:a16="http://schemas.microsoft.com/office/drawing/2014/main" id="{406AEE51-8A36-4CB8-8A98-4B507E716882}"/>
              </a:ext>
            </a:extLst>
          </p:cNvPr>
          <p:cNvSpPr>
            <a:spLocks noChangeShapeType="1"/>
          </p:cNvSpPr>
          <p:nvPr/>
        </p:nvSpPr>
        <p:spPr bwMode="auto">
          <a:xfrm>
            <a:off x="8511767" y="37405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7">
            <a:extLst>
              <a:ext uri="{FF2B5EF4-FFF2-40B4-BE49-F238E27FC236}">
                <a16:creationId xmlns:a16="http://schemas.microsoft.com/office/drawing/2014/main" id="{0D659BD1-6FFD-4126-A621-CBBCC18BB467}"/>
              </a:ext>
            </a:extLst>
          </p:cNvPr>
          <p:cNvSpPr>
            <a:spLocks noChangeShapeType="1"/>
          </p:cNvSpPr>
          <p:nvPr/>
        </p:nvSpPr>
        <p:spPr bwMode="auto">
          <a:xfrm>
            <a:off x="91975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8">
            <a:extLst>
              <a:ext uri="{FF2B5EF4-FFF2-40B4-BE49-F238E27FC236}">
                <a16:creationId xmlns:a16="http://schemas.microsoft.com/office/drawing/2014/main" id="{797D2DDB-6371-4B67-A00D-5B14B708FCA0}"/>
              </a:ext>
            </a:extLst>
          </p:cNvPr>
          <p:cNvSpPr>
            <a:spLocks noChangeShapeType="1"/>
          </p:cNvSpPr>
          <p:nvPr/>
        </p:nvSpPr>
        <p:spPr bwMode="auto">
          <a:xfrm>
            <a:off x="90832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9">
            <a:extLst>
              <a:ext uri="{FF2B5EF4-FFF2-40B4-BE49-F238E27FC236}">
                <a16:creationId xmlns:a16="http://schemas.microsoft.com/office/drawing/2014/main" id="{FFD7EEEC-5751-4F70-AF6F-F831F92C6D4F}"/>
              </a:ext>
            </a:extLst>
          </p:cNvPr>
          <p:cNvSpPr>
            <a:spLocks noChangeShapeType="1"/>
          </p:cNvSpPr>
          <p:nvPr/>
        </p:nvSpPr>
        <p:spPr bwMode="auto">
          <a:xfrm>
            <a:off x="82831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10">
            <a:extLst>
              <a:ext uri="{FF2B5EF4-FFF2-40B4-BE49-F238E27FC236}">
                <a16:creationId xmlns:a16="http://schemas.microsoft.com/office/drawing/2014/main" id="{07163374-3211-4212-AF54-D4BD1B7CE1C3}"/>
              </a:ext>
            </a:extLst>
          </p:cNvPr>
          <p:cNvSpPr>
            <a:spLocks noChangeShapeType="1"/>
          </p:cNvSpPr>
          <p:nvPr/>
        </p:nvSpPr>
        <p:spPr bwMode="auto">
          <a:xfrm>
            <a:off x="81688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1">
            <a:extLst>
              <a:ext uri="{FF2B5EF4-FFF2-40B4-BE49-F238E27FC236}">
                <a16:creationId xmlns:a16="http://schemas.microsoft.com/office/drawing/2014/main" id="{54E03CAC-CAB3-408F-A6F6-C3FB64EFCD2D}"/>
              </a:ext>
            </a:extLst>
          </p:cNvPr>
          <p:cNvSpPr txBox="1">
            <a:spLocks noChangeArrowheads="1"/>
          </p:cNvSpPr>
          <p:nvPr/>
        </p:nvSpPr>
        <p:spPr bwMode="auto">
          <a:xfrm>
            <a:off x="8511767" y="34548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2">
            <a:extLst>
              <a:ext uri="{FF2B5EF4-FFF2-40B4-BE49-F238E27FC236}">
                <a16:creationId xmlns:a16="http://schemas.microsoft.com/office/drawing/2014/main" id="{8EBD6E5E-61F3-44AB-806F-DD38ADA468B4}"/>
              </a:ext>
            </a:extLst>
          </p:cNvPr>
          <p:cNvSpPr txBox="1">
            <a:spLocks noChangeArrowheads="1"/>
          </p:cNvSpPr>
          <p:nvPr/>
        </p:nvSpPr>
        <p:spPr bwMode="auto">
          <a:xfrm>
            <a:off x="4739867" y="442635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3">
            <a:extLst>
              <a:ext uri="{FF2B5EF4-FFF2-40B4-BE49-F238E27FC236}">
                <a16:creationId xmlns:a16="http://schemas.microsoft.com/office/drawing/2014/main" id="{E7416BFA-DE74-44F6-9DEA-7A8E10D1EE7C}"/>
              </a:ext>
            </a:extLst>
          </p:cNvPr>
          <p:cNvSpPr txBox="1">
            <a:spLocks noChangeArrowheads="1"/>
          </p:cNvSpPr>
          <p:nvPr/>
        </p:nvSpPr>
        <p:spPr bwMode="auto">
          <a:xfrm>
            <a:off x="805456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4">
            <a:extLst>
              <a:ext uri="{FF2B5EF4-FFF2-40B4-BE49-F238E27FC236}">
                <a16:creationId xmlns:a16="http://schemas.microsoft.com/office/drawing/2014/main" id="{AC4EE38C-EFD0-4C70-AF77-E6786397EBA3}"/>
              </a:ext>
            </a:extLst>
          </p:cNvPr>
          <p:cNvSpPr txBox="1">
            <a:spLocks noChangeArrowheads="1"/>
          </p:cNvSpPr>
          <p:nvPr/>
        </p:nvSpPr>
        <p:spPr bwMode="auto">
          <a:xfrm>
            <a:off x="891181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Oval 15">
            <a:extLst>
              <a:ext uri="{FF2B5EF4-FFF2-40B4-BE49-F238E27FC236}">
                <a16:creationId xmlns:a16="http://schemas.microsoft.com/office/drawing/2014/main" id="{07704FAB-6382-44F2-9A57-DEF00A21CE7A}"/>
              </a:ext>
            </a:extLst>
          </p:cNvPr>
          <p:cNvSpPr>
            <a:spLocks noChangeArrowheads="1"/>
          </p:cNvSpPr>
          <p:nvPr/>
        </p:nvSpPr>
        <p:spPr bwMode="auto">
          <a:xfrm>
            <a:off x="8626067" y="4026308"/>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Line 16">
            <a:extLst>
              <a:ext uri="{FF2B5EF4-FFF2-40B4-BE49-F238E27FC236}">
                <a16:creationId xmlns:a16="http://schemas.microsoft.com/office/drawing/2014/main" id="{31445D30-7E9F-466D-9739-42BC8FFCB419}"/>
              </a:ext>
            </a:extLst>
          </p:cNvPr>
          <p:cNvSpPr>
            <a:spLocks noChangeShapeType="1"/>
          </p:cNvSpPr>
          <p:nvPr/>
        </p:nvSpPr>
        <p:spPr bwMode="auto">
          <a:xfrm>
            <a:off x="8283167" y="4026308"/>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7">
            <a:extLst>
              <a:ext uri="{FF2B5EF4-FFF2-40B4-BE49-F238E27FC236}">
                <a16:creationId xmlns:a16="http://schemas.microsoft.com/office/drawing/2014/main" id="{1158AEE3-B8C5-431E-8F4C-02B3BAA10066}"/>
              </a:ext>
            </a:extLst>
          </p:cNvPr>
          <p:cNvSpPr>
            <a:spLocks noChangeShapeType="1"/>
          </p:cNvSpPr>
          <p:nvPr/>
        </p:nvSpPr>
        <p:spPr bwMode="auto">
          <a:xfrm>
            <a:off x="7083017" y="37405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8">
            <a:extLst>
              <a:ext uri="{FF2B5EF4-FFF2-40B4-BE49-F238E27FC236}">
                <a16:creationId xmlns:a16="http://schemas.microsoft.com/office/drawing/2014/main" id="{E506979A-8145-4C8E-A4A9-3E4F3130EDA6}"/>
              </a:ext>
            </a:extLst>
          </p:cNvPr>
          <p:cNvSpPr>
            <a:spLocks noChangeShapeType="1"/>
          </p:cNvSpPr>
          <p:nvPr/>
        </p:nvSpPr>
        <p:spPr bwMode="auto">
          <a:xfrm>
            <a:off x="6854417" y="37405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19">
            <a:extLst>
              <a:ext uri="{FF2B5EF4-FFF2-40B4-BE49-F238E27FC236}">
                <a16:creationId xmlns:a16="http://schemas.microsoft.com/office/drawing/2014/main" id="{1E5DCD6E-5E96-4D81-9CF2-9CE95CB12734}"/>
              </a:ext>
            </a:extLst>
          </p:cNvPr>
          <p:cNvSpPr>
            <a:spLocks noChangeShapeType="1"/>
          </p:cNvSpPr>
          <p:nvPr/>
        </p:nvSpPr>
        <p:spPr bwMode="auto">
          <a:xfrm>
            <a:off x="754021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20">
            <a:extLst>
              <a:ext uri="{FF2B5EF4-FFF2-40B4-BE49-F238E27FC236}">
                <a16:creationId xmlns:a16="http://schemas.microsoft.com/office/drawing/2014/main" id="{96E94A03-C0D1-4627-9CE9-F2F74505A357}"/>
              </a:ext>
            </a:extLst>
          </p:cNvPr>
          <p:cNvSpPr>
            <a:spLocks noChangeShapeType="1"/>
          </p:cNvSpPr>
          <p:nvPr/>
        </p:nvSpPr>
        <p:spPr bwMode="auto">
          <a:xfrm>
            <a:off x="742591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21">
            <a:extLst>
              <a:ext uri="{FF2B5EF4-FFF2-40B4-BE49-F238E27FC236}">
                <a16:creationId xmlns:a16="http://schemas.microsoft.com/office/drawing/2014/main" id="{9D04B107-E4A0-4E2B-9C51-063622CA56D9}"/>
              </a:ext>
            </a:extLst>
          </p:cNvPr>
          <p:cNvSpPr>
            <a:spLocks noChangeShapeType="1"/>
          </p:cNvSpPr>
          <p:nvPr/>
        </p:nvSpPr>
        <p:spPr bwMode="auto">
          <a:xfrm>
            <a:off x="662581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Line 22">
            <a:extLst>
              <a:ext uri="{FF2B5EF4-FFF2-40B4-BE49-F238E27FC236}">
                <a16:creationId xmlns:a16="http://schemas.microsoft.com/office/drawing/2014/main" id="{4488F99D-65C6-440B-94BA-9AF1DBA24B79}"/>
              </a:ext>
            </a:extLst>
          </p:cNvPr>
          <p:cNvSpPr>
            <a:spLocks noChangeShapeType="1"/>
          </p:cNvSpPr>
          <p:nvPr/>
        </p:nvSpPr>
        <p:spPr bwMode="auto">
          <a:xfrm>
            <a:off x="651151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5" name="Text Box 23">
            <a:extLst>
              <a:ext uri="{FF2B5EF4-FFF2-40B4-BE49-F238E27FC236}">
                <a16:creationId xmlns:a16="http://schemas.microsoft.com/office/drawing/2014/main" id="{8391D715-626E-4FC3-BEFC-9A22A8F5DEFB}"/>
              </a:ext>
            </a:extLst>
          </p:cNvPr>
          <p:cNvSpPr txBox="1">
            <a:spLocks noChangeArrowheads="1"/>
          </p:cNvSpPr>
          <p:nvPr/>
        </p:nvSpPr>
        <p:spPr bwMode="auto">
          <a:xfrm>
            <a:off x="6854417" y="34548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4">
            <a:extLst>
              <a:ext uri="{FF2B5EF4-FFF2-40B4-BE49-F238E27FC236}">
                <a16:creationId xmlns:a16="http://schemas.microsoft.com/office/drawing/2014/main" id="{1C174AA8-B730-4E3F-AEAF-86E742F6B413}"/>
              </a:ext>
            </a:extLst>
          </p:cNvPr>
          <p:cNvSpPr txBox="1">
            <a:spLocks noChangeArrowheads="1"/>
          </p:cNvSpPr>
          <p:nvPr/>
        </p:nvSpPr>
        <p:spPr bwMode="auto">
          <a:xfrm>
            <a:off x="639721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25">
            <a:extLst>
              <a:ext uri="{FF2B5EF4-FFF2-40B4-BE49-F238E27FC236}">
                <a16:creationId xmlns:a16="http://schemas.microsoft.com/office/drawing/2014/main" id="{B182D262-7BB8-404F-B2A4-F43A2B121316}"/>
              </a:ext>
            </a:extLst>
          </p:cNvPr>
          <p:cNvSpPr txBox="1">
            <a:spLocks noChangeArrowheads="1"/>
          </p:cNvSpPr>
          <p:nvPr/>
        </p:nvSpPr>
        <p:spPr bwMode="auto">
          <a:xfrm>
            <a:off x="725446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Oval 26">
            <a:extLst>
              <a:ext uri="{FF2B5EF4-FFF2-40B4-BE49-F238E27FC236}">
                <a16:creationId xmlns:a16="http://schemas.microsoft.com/office/drawing/2014/main" id="{322A17C4-DF4E-4044-BA56-825FFD09EFB5}"/>
              </a:ext>
            </a:extLst>
          </p:cNvPr>
          <p:cNvSpPr>
            <a:spLocks noChangeArrowheads="1"/>
          </p:cNvSpPr>
          <p:nvPr/>
        </p:nvSpPr>
        <p:spPr bwMode="auto">
          <a:xfrm>
            <a:off x="6968717" y="4026308"/>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7">
            <a:extLst>
              <a:ext uri="{FF2B5EF4-FFF2-40B4-BE49-F238E27FC236}">
                <a16:creationId xmlns:a16="http://schemas.microsoft.com/office/drawing/2014/main" id="{A9704FD3-659E-494D-ACC0-DB6EA5972A3F}"/>
              </a:ext>
            </a:extLst>
          </p:cNvPr>
          <p:cNvSpPr>
            <a:spLocks noChangeShapeType="1"/>
          </p:cNvSpPr>
          <p:nvPr/>
        </p:nvSpPr>
        <p:spPr bwMode="auto">
          <a:xfrm>
            <a:off x="6625817" y="4026308"/>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8">
            <a:extLst>
              <a:ext uri="{FF2B5EF4-FFF2-40B4-BE49-F238E27FC236}">
                <a16:creationId xmlns:a16="http://schemas.microsoft.com/office/drawing/2014/main" id="{FD606E54-C379-4C3B-9472-A41EAFF9013D}"/>
              </a:ext>
            </a:extLst>
          </p:cNvPr>
          <p:cNvSpPr>
            <a:spLocks noChangeShapeType="1"/>
          </p:cNvSpPr>
          <p:nvPr/>
        </p:nvSpPr>
        <p:spPr bwMode="auto">
          <a:xfrm>
            <a:off x="5311367" y="37405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Line 29">
            <a:extLst>
              <a:ext uri="{FF2B5EF4-FFF2-40B4-BE49-F238E27FC236}">
                <a16:creationId xmlns:a16="http://schemas.microsoft.com/office/drawing/2014/main" id="{CC692424-42C0-4545-AC60-5CAA5D54EAF3}"/>
              </a:ext>
            </a:extLst>
          </p:cNvPr>
          <p:cNvSpPr>
            <a:spLocks noChangeShapeType="1"/>
          </p:cNvSpPr>
          <p:nvPr/>
        </p:nvSpPr>
        <p:spPr bwMode="auto">
          <a:xfrm>
            <a:off x="5082767" y="37405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Line 30">
            <a:extLst>
              <a:ext uri="{FF2B5EF4-FFF2-40B4-BE49-F238E27FC236}">
                <a16:creationId xmlns:a16="http://schemas.microsoft.com/office/drawing/2014/main" id="{6FEFC3E5-9729-4552-B59C-92D4878A6FB5}"/>
              </a:ext>
            </a:extLst>
          </p:cNvPr>
          <p:cNvSpPr>
            <a:spLocks noChangeShapeType="1"/>
          </p:cNvSpPr>
          <p:nvPr/>
        </p:nvSpPr>
        <p:spPr bwMode="auto">
          <a:xfrm>
            <a:off x="57685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31">
            <a:extLst>
              <a:ext uri="{FF2B5EF4-FFF2-40B4-BE49-F238E27FC236}">
                <a16:creationId xmlns:a16="http://schemas.microsoft.com/office/drawing/2014/main" id="{57DF2CC6-BEC9-4992-BA12-D899A159FEEA}"/>
              </a:ext>
            </a:extLst>
          </p:cNvPr>
          <p:cNvSpPr>
            <a:spLocks noChangeShapeType="1"/>
          </p:cNvSpPr>
          <p:nvPr/>
        </p:nvSpPr>
        <p:spPr bwMode="auto">
          <a:xfrm>
            <a:off x="56542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4" name="Line 32">
            <a:extLst>
              <a:ext uri="{FF2B5EF4-FFF2-40B4-BE49-F238E27FC236}">
                <a16:creationId xmlns:a16="http://schemas.microsoft.com/office/drawing/2014/main" id="{5B9E247B-94D1-45C8-B6D3-3B0406BE74C7}"/>
              </a:ext>
            </a:extLst>
          </p:cNvPr>
          <p:cNvSpPr>
            <a:spLocks noChangeShapeType="1"/>
          </p:cNvSpPr>
          <p:nvPr/>
        </p:nvSpPr>
        <p:spPr bwMode="auto">
          <a:xfrm>
            <a:off x="48541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3">
            <a:extLst>
              <a:ext uri="{FF2B5EF4-FFF2-40B4-BE49-F238E27FC236}">
                <a16:creationId xmlns:a16="http://schemas.microsoft.com/office/drawing/2014/main" id="{A468F4EC-D387-4EB2-AD83-AF8EF2C15EBE}"/>
              </a:ext>
            </a:extLst>
          </p:cNvPr>
          <p:cNvSpPr>
            <a:spLocks noChangeShapeType="1"/>
          </p:cNvSpPr>
          <p:nvPr/>
        </p:nvSpPr>
        <p:spPr bwMode="auto">
          <a:xfrm>
            <a:off x="47398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Text Box 34">
            <a:extLst>
              <a:ext uri="{FF2B5EF4-FFF2-40B4-BE49-F238E27FC236}">
                <a16:creationId xmlns:a16="http://schemas.microsoft.com/office/drawing/2014/main" id="{7766BDA4-A159-494D-99DF-2C00116E52B9}"/>
              </a:ext>
            </a:extLst>
          </p:cNvPr>
          <p:cNvSpPr txBox="1">
            <a:spLocks noChangeArrowheads="1"/>
          </p:cNvSpPr>
          <p:nvPr/>
        </p:nvSpPr>
        <p:spPr bwMode="auto">
          <a:xfrm>
            <a:off x="5082767" y="34548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Text Box 35">
            <a:extLst>
              <a:ext uri="{FF2B5EF4-FFF2-40B4-BE49-F238E27FC236}">
                <a16:creationId xmlns:a16="http://schemas.microsoft.com/office/drawing/2014/main" id="{BBC35906-E381-4EAF-BD2B-F3DA6C0E66FE}"/>
              </a:ext>
            </a:extLst>
          </p:cNvPr>
          <p:cNvSpPr txBox="1">
            <a:spLocks noChangeArrowheads="1"/>
          </p:cNvSpPr>
          <p:nvPr/>
        </p:nvSpPr>
        <p:spPr bwMode="auto">
          <a:xfrm>
            <a:off x="462556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Text Box 36">
            <a:extLst>
              <a:ext uri="{FF2B5EF4-FFF2-40B4-BE49-F238E27FC236}">
                <a16:creationId xmlns:a16="http://schemas.microsoft.com/office/drawing/2014/main" id="{1F9F5637-202B-4E39-8AFD-F4620D086C08}"/>
              </a:ext>
            </a:extLst>
          </p:cNvPr>
          <p:cNvSpPr txBox="1">
            <a:spLocks noChangeArrowheads="1"/>
          </p:cNvSpPr>
          <p:nvPr/>
        </p:nvSpPr>
        <p:spPr bwMode="auto">
          <a:xfrm>
            <a:off x="548281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Oval 37">
            <a:extLst>
              <a:ext uri="{FF2B5EF4-FFF2-40B4-BE49-F238E27FC236}">
                <a16:creationId xmlns:a16="http://schemas.microsoft.com/office/drawing/2014/main" id="{33E1BAFE-BC85-4325-A5CE-1952CBF6F031}"/>
              </a:ext>
            </a:extLst>
          </p:cNvPr>
          <p:cNvSpPr>
            <a:spLocks noChangeArrowheads="1"/>
          </p:cNvSpPr>
          <p:nvPr/>
        </p:nvSpPr>
        <p:spPr bwMode="auto">
          <a:xfrm>
            <a:off x="5197067" y="4026308"/>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8">
            <a:extLst>
              <a:ext uri="{FF2B5EF4-FFF2-40B4-BE49-F238E27FC236}">
                <a16:creationId xmlns:a16="http://schemas.microsoft.com/office/drawing/2014/main" id="{7F26FE20-33EC-4AFC-9610-ACC5E410BC9C}"/>
              </a:ext>
            </a:extLst>
          </p:cNvPr>
          <p:cNvSpPr>
            <a:spLocks noChangeShapeType="1"/>
          </p:cNvSpPr>
          <p:nvPr/>
        </p:nvSpPr>
        <p:spPr bwMode="auto">
          <a:xfrm>
            <a:off x="4854167" y="4026308"/>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39">
            <a:extLst>
              <a:ext uri="{FF2B5EF4-FFF2-40B4-BE49-F238E27FC236}">
                <a16:creationId xmlns:a16="http://schemas.microsoft.com/office/drawing/2014/main" id="{BDD26C51-5D1E-4547-BC12-A2C16020AD70}"/>
              </a:ext>
            </a:extLst>
          </p:cNvPr>
          <p:cNvSpPr>
            <a:spLocks noChangeShapeType="1"/>
          </p:cNvSpPr>
          <p:nvPr/>
        </p:nvSpPr>
        <p:spPr bwMode="auto">
          <a:xfrm>
            <a:off x="3253967" y="374055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0">
            <a:extLst>
              <a:ext uri="{FF2B5EF4-FFF2-40B4-BE49-F238E27FC236}">
                <a16:creationId xmlns:a16="http://schemas.microsoft.com/office/drawing/2014/main" id="{D8E1384D-FB98-4F1D-BD21-CDEBBA4935B8}"/>
              </a:ext>
            </a:extLst>
          </p:cNvPr>
          <p:cNvSpPr>
            <a:spLocks noChangeShapeType="1"/>
          </p:cNvSpPr>
          <p:nvPr/>
        </p:nvSpPr>
        <p:spPr bwMode="auto">
          <a:xfrm>
            <a:off x="3025367" y="3740558"/>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Line 41">
            <a:extLst>
              <a:ext uri="{FF2B5EF4-FFF2-40B4-BE49-F238E27FC236}">
                <a16:creationId xmlns:a16="http://schemas.microsoft.com/office/drawing/2014/main" id="{E5B0B99B-EA5A-434E-8853-8A8FC00004A1}"/>
              </a:ext>
            </a:extLst>
          </p:cNvPr>
          <p:cNvSpPr>
            <a:spLocks noChangeShapeType="1"/>
          </p:cNvSpPr>
          <p:nvPr/>
        </p:nvSpPr>
        <p:spPr bwMode="auto">
          <a:xfrm>
            <a:off x="37111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4" name="Line 42">
            <a:extLst>
              <a:ext uri="{FF2B5EF4-FFF2-40B4-BE49-F238E27FC236}">
                <a16:creationId xmlns:a16="http://schemas.microsoft.com/office/drawing/2014/main" id="{F5B24EB3-3076-4477-B633-34D36F34F1EC}"/>
              </a:ext>
            </a:extLst>
          </p:cNvPr>
          <p:cNvSpPr>
            <a:spLocks noChangeShapeType="1"/>
          </p:cNvSpPr>
          <p:nvPr/>
        </p:nvSpPr>
        <p:spPr bwMode="auto">
          <a:xfrm>
            <a:off x="35968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Line 43">
            <a:extLst>
              <a:ext uri="{FF2B5EF4-FFF2-40B4-BE49-F238E27FC236}">
                <a16:creationId xmlns:a16="http://schemas.microsoft.com/office/drawing/2014/main" id="{64C5E77D-0374-4F21-893A-CA308C172CD1}"/>
              </a:ext>
            </a:extLst>
          </p:cNvPr>
          <p:cNvSpPr>
            <a:spLocks noChangeShapeType="1"/>
          </p:cNvSpPr>
          <p:nvPr/>
        </p:nvSpPr>
        <p:spPr bwMode="auto">
          <a:xfrm>
            <a:off x="2796767" y="3969158"/>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Line 44">
            <a:extLst>
              <a:ext uri="{FF2B5EF4-FFF2-40B4-BE49-F238E27FC236}">
                <a16:creationId xmlns:a16="http://schemas.microsoft.com/office/drawing/2014/main" id="{504B9611-F615-48EC-9831-180EC2791240}"/>
              </a:ext>
            </a:extLst>
          </p:cNvPr>
          <p:cNvSpPr>
            <a:spLocks noChangeShapeType="1"/>
          </p:cNvSpPr>
          <p:nvPr/>
        </p:nvSpPr>
        <p:spPr bwMode="auto">
          <a:xfrm>
            <a:off x="2682467" y="3969158"/>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Text Box 45">
            <a:extLst>
              <a:ext uri="{FF2B5EF4-FFF2-40B4-BE49-F238E27FC236}">
                <a16:creationId xmlns:a16="http://schemas.microsoft.com/office/drawing/2014/main" id="{9937510D-79D5-4D3D-B87D-5CDCF353522B}"/>
              </a:ext>
            </a:extLst>
          </p:cNvPr>
          <p:cNvSpPr txBox="1">
            <a:spLocks noChangeArrowheads="1"/>
          </p:cNvSpPr>
          <p:nvPr/>
        </p:nvSpPr>
        <p:spPr bwMode="auto">
          <a:xfrm>
            <a:off x="3025367" y="3454808"/>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Text Box 46">
            <a:extLst>
              <a:ext uri="{FF2B5EF4-FFF2-40B4-BE49-F238E27FC236}">
                <a16:creationId xmlns:a16="http://schemas.microsoft.com/office/drawing/2014/main" id="{AFEA8225-416F-4D6C-BB38-4FBDF49CF561}"/>
              </a:ext>
            </a:extLst>
          </p:cNvPr>
          <p:cNvSpPr txBox="1">
            <a:spLocks noChangeArrowheads="1"/>
          </p:cNvSpPr>
          <p:nvPr/>
        </p:nvSpPr>
        <p:spPr bwMode="auto">
          <a:xfrm>
            <a:off x="256816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47">
            <a:extLst>
              <a:ext uri="{FF2B5EF4-FFF2-40B4-BE49-F238E27FC236}">
                <a16:creationId xmlns:a16="http://schemas.microsoft.com/office/drawing/2014/main" id="{A8318857-A861-4369-8294-3571AAC41DF9}"/>
              </a:ext>
            </a:extLst>
          </p:cNvPr>
          <p:cNvSpPr txBox="1">
            <a:spLocks noChangeArrowheads="1"/>
          </p:cNvSpPr>
          <p:nvPr/>
        </p:nvSpPr>
        <p:spPr bwMode="auto">
          <a:xfrm>
            <a:off x="3425417" y="3740558"/>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Oval 48">
            <a:extLst>
              <a:ext uri="{FF2B5EF4-FFF2-40B4-BE49-F238E27FC236}">
                <a16:creationId xmlns:a16="http://schemas.microsoft.com/office/drawing/2014/main" id="{820B90E4-E8E6-4E4C-A34E-10EA08432FA4}"/>
              </a:ext>
            </a:extLst>
          </p:cNvPr>
          <p:cNvSpPr>
            <a:spLocks noChangeArrowheads="1"/>
          </p:cNvSpPr>
          <p:nvPr/>
        </p:nvSpPr>
        <p:spPr bwMode="auto">
          <a:xfrm>
            <a:off x="3139667" y="4026308"/>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Line 49">
            <a:extLst>
              <a:ext uri="{FF2B5EF4-FFF2-40B4-BE49-F238E27FC236}">
                <a16:creationId xmlns:a16="http://schemas.microsoft.com/office/drawing/2014/main" id="{E795AA9A-4603-4DB0-A6E0-10D1CB54C039}"/>
              </a:ext>
            </a:extLst>
          </p:cNvPr>
          <p:cNvSpPr>
            <a:spLocks noChangeShapeType="1"/>
          </p:cNvSpPr>
          <p:nvPr/>
        </p:nvSpPr>
        <p:spPr bwMode="auto">
          <a:xfrm>
            <a:off x="2796767" y="4026308"/>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AutoShape 50">
            <a:extLst>
              <a:ext uri="{FF2B5EF4-FFF2-40B4-BE49-F238E27FC236}">
                <a16:creationId xmlns:a16="http://schemas.microsoft.com/office/drawing/2014/main" id="{88ECCFBF-5833-4C7A-8A64-725D83CCCD3C}"/>
              </a:ext>
            </a:extLst>
          </p:cNvPr>
          <p:cNvSpPr>
            <a:spLocks/>
          </p:cNvSpPr>
          <p:nvPr/>
        </p:nvSpPr>
        <p:spPr bwMode="auto">
          <a:xfrm rot="16200000">
            <a:off x="5225642" y="3826283"/>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4" name="Text Box 51">
            <a:extLst>
              <a:ext uri="{FF2B5EF4-FFF2-40B4-BE49-F238E27FC236}">
                <a16:creationId xmlns:a16="http://schemas.microsoft.com/office/drawing/2014/main" id="{4F57E841-06B6-44BD-ABA2-84D2EE31BD9C}"/>
              </a:ext>
            </a:extLst>
          </p:cNvPr>
          <p:cNvSpPr txBox="1">
            <a:spLocks noChangeArrowheads="1"/>
          </p:cNvSpPr>
          <p:nvPr/>
        </p:nvSpPr>
        <p:spPr bwMode="auto">
          <a:xfrm>
            <a:off x="3025367" y="3111908"/>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2">
            <a:extLst>
              <a:ext uri="{FF2B5EF4-FFF2-40B4-BE49-F238E27FC236}">
                <a16:creationId xmlns:a16="http://schemas.microsoft.com/office/drawing/2014/main" id="{088760A9-9BF0-496A-B1A0-E7F70CA5A941}"/>
              </a:ext>
            </a:extLst>
          </p:cNvPr>
          <p:cNvSpPr txBox="1">
            <a:spLocks noChangeArrowheads="1"/>
          </p:cNvSpPr>
          <p:nvPr/>
        </p:nvSpPr>
        <p:spPr bwMode="auto">
          <a:xfrm>
            <a:off x="5139917" y="3111908"/>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AutoShape 53">
            <a:extLst>
              <a:ext uri="{FF2B5EF4-FFF2-40B4-BE49-F238E27FC236}">
                <a16:creationId xmlns:a16="http://schemas.microsoft.com/office/drawing/2014/main" id="{DB4232A3-DCDC-420E-B6BC-97958042893E}"/>
              </a:ext>
            </a:extLst>
          </p:cNvPr>
          <p:cNvSpPr>
            <a:spLocks/>
          </p:cNvSpPr>
          <p:nvPr/>
        </p:nvSpPr>
        <p:spPr bwMode="auto">
          <a:xfrm rot="16200000">
            <a:off x="3168242" y="3826283"/>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54">
            <a:extLst>
              <a:ext uri="{FF2B5EF4-FFF2-40B4-BE49-F238E27FC236}">
                <a16:creationId xmlns:a16="http://schemas.microsoft.com/office/drawing/2014/main" id="{49063A5A-B7D0-460A-BFB3-A01A4A330B03}"/>
              </a:ext>
            </a:extLst>
          </p:cNvPr>
          <p:cNvSpPr txBox="1">
            <a:spLocks noChangeArrowheads="1"/>
          </p:cNvSpPr>
          <p:nvPr/>
        </p:nvSpPr>
        <p:spPr bwMode="auto">
          <a:xfrm>
            <a:off x="2739617" y="4426358"/>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5464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rol 1">
            <a:extLst>
              <a:ext uri="{FF2B5EF4-FFF2-40B4-BE49-F238E27FC236}">
                <a16:creationId xmlns:a16="http://schemas.microsoft.com/office/drawing/2014/main" id="{582C05A6-E27E-4C80-B369-C92122357D33}"/>
              </a:ext>
            </a:extLst>
          </p:cNvPr>
          <p:cNvSpPr>
            <a:spLocks noChangeArrowheads="1" noChangeShapeType="1"/>
          </p:cNvSpPr>
          <p:nvPr/>
        </p:nvSpPr>
        <p:spPr bwMode="auto">
          <a:xfrm>
            <a:off x="13011150" y="10592586"/>
            <a:ext cx="2914650" cy="11445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0" tIns="0" rIns="0" bIns="0" numCol="1" anchor="t" anchorCtr="0" compatLnSpc="1">
            <a:prstTxWarp prst="textNoShape">
              <a:avLst/>
            </a:prstTxWarp>
          </a:bodyPr>
          <a:lstStyle/>
          <a:p>
            <a:endParaRPr lang="en-US"/>
          </a:p>
        </p:txBody>
      </p:sp>
      <p:sp>
        <p:nvSpPr>
          <p:cNvPr id="24" name="Slide Number Placeholder 23">
            <a:extLst>
              <a:ext uri="{FF2B5EF4-FFF2-40B4-BE49-F238E27FC236}">
                <a16:creationId xmlns:a16="http://schemas.microsoft.com/office/drawing/2014/main" id="{CDEC6BBF-8C25-4DA0-AFD3-1B4378916D02}"/>
              </a:ext>
            </a:extLst>
          </p:cNvPr>
          <p:cNvSpPr>
            <a:spLocks noGrp="1"/>
          </p:cNvSpPr>
          <p:nvPr>
            <p:ph type="sldNum" sz="quarter" idx="12"/>
          </p:nvPr>
        </p:nvSpPr>
        <p:spPr/>
        <p:txBody>
          <a:bodyPr/>
          <a:lstStyle/>
          <a:p>
            <a:fld id="{1E1B8BD3-EEEF-4896-BEE3-06C250004F3C}" type="slidenum">
              <a:rPr lang="en-US" smtClean="0"/>
              <a:pPr/>
              <a:t>11</a:t>
            </a:fld>
            <a:endParaRPr lang="en-US"/>
          </a:p>
        </p:txBody>
      </p:sp>
      <p:sp>
        <p:nvSpPr>
          <p:cNvPr id="2" name="Line 2">
            <a:extLst>
              <a:ext uri="{FF2B5EF4-FFF2-40B4-BE49-F238E27FC236}">
                <a16:creationId xmlns:a16="http://schemas.microsoft.com/office/drawing/2014/main" id="{047FE9B0-488A-435C-85B6-CF181459F726}"/>
              </a:ext>
            </a:extLst>
          </p:cNvPr>
          <p:cNvSpPr>
            <a:spLocks noChangeShapeType="1"/>
          </p:cNvSpPr>
          <p:nvPr/>
        </p:nvSpPr>
        <p:spPr bwMode="auto">
          <a:xfrm>
            <a:off x="3674691" y="1402802"/>
            <a:ext cx="33718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 name="Line 3">
            <a:extLst>
              <a:ext uri="{FF2B5EF4-FFF2-40B4-BE49-F238E27FC236}">
                <a16:creationId xmlns:a16="http://schemas.microsoft.com/office/drawing/2014/main" id="{7BA484D0-2CF5-457E-A03B-F78A9382EEE4}"/>
              </a:ext>
            </a:extLst>
          </p:cNvPr>
          <p:cNvSpPr>
            <a:spLocks noChangeShapeType="1"/>
          </p:cNvSpPr>
          <p:nvPr/>
        </p:nvSpPr>
        <p:spPr bwMode="auto">
          <a:xfrm>
            <a:off x="3674691" y="1002752"/>
            <a:ext cx="0" cy="4000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 name="Line 4">
            <a:extLst>
              <a:ext uri="{FF2B5EF4-FFF2-40B4-BE49-F238E27FC236}">
                <a16:creationId xmlns:a16="http://schemas.microsoft.com/office/drawing/2014/main" id="{0801D415-A858-4B21-A5E6-50FE654B1B7E}"/>
              </a:ext>
            </a:extLst>
          </p:cNvPr>
          <p:cNvSpPr>
            <a:spLocks noChangeShapeType="1"/>
          </p:cNvSpPr>
          <p:nvPr/>
        </p:nvSpPr>
        <p:spPr bwMode="auto">
          <a:xfrm>
            <a:off x="5332041" y="10027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 name="Line 5">
            <a:extLst>
              <a:ext uri="{FF2B5EF4-FFF2-40B4-BE49-F238E27FC236}">
                <a16:creationId xmlns:a16="http://schemas.microsoft.com/office/drawing/2014/main" id="{3B09ED48-A90F-46DC-AFC0-4EFDC36EB95D}"/>
              </a:ext>
            </a:extLst>
          </p:cNvPr>
          <p:cNvSpPr>
            <a:spLocks noChangeShapeType="1"/>
          </p:cNvSpPr>
          <p:nvPr/>
        </p:nvSpPr>
        <p:spPr bwMode="auto">
          <a:xfrm>
            <a:off x="6989391" y="10027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Text Box 6">
            <a:extLst>
              <a:ext uri="{FF2B5EF4-FFF2-40B4-BE49-F238E27FC236}">
                <a16:creationId xmlns:a16="http://schemas.microsoft.com/office/drawing/2014/main" id="{5CEAA3C4-69AF-4295-9465-CCD2A143264C}"/>
              </a:ext>
            </a:extLst>
          </p:cNvPr>
          <p:cNvSpPr txBox="1">
            <a:spLocks noChangeArrowheads="1"/>
          </p:cNvSpPr>
          <p:nvPr/>
        </p:nvSpPr>
        <p:spPr bwMode="auto">
          <a:xfrm>
            <a:off x="3560391" y="7170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Text Box 7">
            <a:extLst>
              <a:ext uri="{FF2B5EF4-FFF2-40B4-BE49-F238E27FC236}">
                <a16:creationId xmlns:a16="http://schemas.microsoft.com/office/drawing/2014/main" id="{B8798E8C-8FA5-4A64-B4A4-F3205C6F86D8}"/>
              </a:ext>
            </a:extLst>
          </p:cNvPr>
          <p:cNvSpPr txBox="1">
            <a:spLocks noChangeArrowheads="1"/>
          </p:cNvSpPr>
          <p:nvPr/>
        </p:nvSpPr>
        <p:spPr bwMode="auto">
          <a:xfrm>
            <a:off x="5046291" y="7170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Text Box 8">
            <a:extLst>
              <a:ext uri="{FF2B5EF4-FFF2-40B4-BE49-F238E27FC236}">
                <a16:creationId xmlns:a16="http://schemas.microsoft.com/office/drawing/2014/main" id="{51289B42-7A71-4319-821A-B00098AFAFBD}"/>
              </a:ext>
            </a:extLst>
          </p:cNvPr>
          <p:cNvSpPr txBox="1">
            <a:spLocks noChangeArrowheads="1"/>
          </p:cNvSpPr>
          <p:nvPr/>
        </p:nvSpPr>
        <p:spPr bwMode="auto">
          <a:xfrm>
            <a:off x="6684591" y="7170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Text Box 9">
            <a:extLst>
              <a:ext uri="{FF2B5EF4-FFF2-40B4-BE49-F238E27FC236}">
                <a16:creationId xmlns:a16="http://schemas.microsoft.com/office/drawing/2014/main" id="{976CD80D-E678-4B74-9405-6DBCA6EE214E}"/>
              </a:ext>
            </a:extLst>
          </p:cNvPr>
          <p:cNvSpPr txBox="1">
            <a:spLocks noChangeArrowheads="1"/>
          </p:cNvSpPr>
          <p:nvPr/>
        </p:nvSpPr>
        <p:spPr bwMode="auto">
          <a:xfrm>
            <a:off x="2760291" y="83130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Revolution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10">
            <a:extLst>
              <a:ext uri="{FF2B5EF4-FFF2-40B4-BE49-F238E27FC236}">
                <a16:creationId xmlns:a16="http://schemas.microsoft.com/office/drawing/2014/main" id="{B2A351E3-C1A3-49C5-A671-7C913214BB8D}"/>
              </a:ext>
            </a:extLst>
          </p:cNvPr>
          <p:cNvSpPr txBox="1">
            <a:spLocks noChangeArrowheads="1"/>
          </p:cNvSpPr>
          <p:nvPr/>
        </p:nvSpPr>
        <p:spPr bwMode="auto">
          <a:xfrm>
            <a:off x="3560391" y="1459952"/>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Text Box 11">
            <a:extLst>
              <a:ext uri="{FF2B5EF4-FFF2-40B4-BE49-F238E27FC236}">
                <a16:creationId xmlns:a16="http://schemas.microsoft.com/office/drawing/2014/main" id="{EFF3F252-53D4-44AE-9D5E-7DB7420397BC}"/>
              </a:ext>
            </a:extLst>
          </p:cNvPr>
          <p:cNvSpPr txBox="1">
            <a:spLocks noChangeArrowheads="1"/>
          </p:cNvSpPr>
          <p:nvPr/>
        </p:nvSpPr>
        <p:spPr bwMode="auto">
          <a:xfrm>
            <a:off x="5046291" y="145995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69FBC84D-2D89-4F79-BE9B-9B6CB6D80FF1}"/>
              </a:ext>
            </a:extLst>
          </p:cNvPr>
          <p:cNvSpPr txBox="1">
            <a:spLocks noChangeArrowheads="1"/>
          </p:cNvSpPr>
          <p:nvPr/>
        </p:nvSpPr>
        <p:spPr bwMode="auto">
          <a:xfrm>
            <a:off x="6532191" y="1459952"/>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3">
            <a:extLst>
              <a:ext uri="{FF2B5EF4-FFF2-40B4-BE49-F238E27FC236}">
                <a16:creationId xmlns:a16="http://schemas.microsoft.com/office/drawing/2014/main" id="{BB10E677-62CD-4E06-A64D-9D4180FA707F}"/>
              </a:ext>
            </a:extLst>
          </p:cNvPr>
          <p:cNvSpPr>
            <a:spLocks noChangeShapeType="1"/>
          </p:cNvSpPr>
          <p:nvPr/>
        </p:nvSpPr>
        <p:spPr bwMode="auto">
          <a:xfrm>
            <a:off x="3674691" y="2774402"/>
            <a:ext cx="33718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Line 14">
            <a:extLst>
              <a:ext uri="{FF2B5EF4-FFF2-40B4-BE49-F238E27FC236}">
                <a16:creationId xmlns:a16="http://schemas.microsoft.com/office/drawing/2014/main" id="{FEF85D53-50DB-45C7-B19A-F3D2F2C37A4E}"/>
              </a:ext>
            </a:extLst>
          </p:cNvPr>
          <p:cNvSpPr>
            <a:spLocks noChangeShapeType="1"/>
          </p:cNvSpPr>
          <p:nvPr/>
        </p:nvSpPr>
        <p:spPr bwMode="auto">
          <a:xfrm>
            <a:off x="3674691" y="23743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Line 15">
            <a:extLst>
              <a:ext uri="{FF2B5EF4-FFF2-40B4-BE49-F238E27FC236}">
                <a16:creationId xmlns:a16="http://schemas.microsoft.com/office/drawing/2014/main" id="{17BB8100-C1F8-4206-A986-6C685AB25670}"/>
              </a:ext>
            </a:extLst>
          </p:cNvPr>
          <p:cNvSpPr>
            <a:spLocks noChangeShapeType="1"/>
          </p:cNvSpPr>
          <p:nvPr/>
        </p:nvSpPr>
        <p:spPr bwMode="auto">
          <a:xfrm>
            <a:off x="5332041" y="23743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Line 16">
            <a:extLst>
              <a:ext uri="{FF2B5EF4-FFF2-40B4-BE49-F238E27FC236}">
                <a16:creationId xmlns:a16="http://schemas.microsoft.com/office/drawing/2014/main" id="{B64C0EBB-05F7-4C10-BF04-BDCA9A50BC16}"/>
              </a:ext>
            </a:extLst>
          </p:cNvPr>
          <p:cNvSpPr>
            <a:spLocks noChangeShapeType="1"/>
          </p:cNvSpPr>
          <p:nvPr/>
        </p:nvSpPr>
        <p:spPr bwMode="auto">
          <a:xfrm>
            <a:off x="6989391" y="237435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8" name="Text Box 17">
            <a:extLst>
              <a:ext uri="{FF2B5EF4-FFF2-40B4-BE49-F238E27FC236}">
                <a16:creationId xmlns:a16="http://schemas.microsoft.com/office/drawing/2014/main" id="{3F2780E2-2583-4F32-9326-58CFDDCB77DD}"/>
              </a:ext>
            </a:extLst>
          </p:cNvPr>
          <p:cNvSpPr txBox="1">
            <a:spLocks noChangeArrowheads="1"/>
          </p:cNvSpPr>
          <p:nvPr/>
        </p:nvSpPr>
        <p:spPr bwMode="auto">
          <a:xfrm>
            <a:off x="3560391" y="20886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1861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 Box 18">
            <a:extLst>
              <a:ext uri="{FF2B5EF4-FFF2-40B4-BE49-F238E27FC236}">
                <a16:creationId xmlns:a16="http://schemas.microsoft.com/office/drawing/2014/main" id="{188D4F44-0C1C-42DB-9473-B671F22CDA34}"/>
              </a:ext>
            </a:extLst>
          </p:cNvPr>
          <p:cNvSpPr txBox="1">
            <a:spLocks noChangeArrowheads="1"/>
          </p:cNvSpPr>
          <p:nvPr/>
        </p:nvSpPr>
        <p:spPr bwMode="auto">
          <a:xfrm>
            <a:off x="5046291" y="20886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Text Box 19">
            <a:extLst>
              <a:ext uri="{FF2B5EF4-FFF2-40B4-BE49-F238E27FC236}">
                <a16:creationId xmlns:a16="http://schemas.microsoft.com/office/drawing/2014/main" id="{4DF0E18B-16EA-4737-B316-B0FF7C22B582}"/>
              </a:ext>
            </a:extLst>
          </p:cNvPr>
          <p:cNvSpPr txBox="1">
            <a:spLocks noChangeArrowheads="1"/>
          </p:cNvSpPr>
          <p:nvPr/>
        </p:nvSpPr>
        <p:spPr bwMode="auto">
          <a:xfrm>
            <a:off x="6684591" y="208860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Text Box 20">
            <a:extLst>
              <a:ext uri="{FF2B5EF4-FFF2-40B4-BE49-F238E27FC236}">
                <a16:creationId xmlns:a16="http://schemas.microsoft.com/office/drawing/2014/main" id="{32DB7B65-4253-4792-9F7E-55B424D4AA6C}"/>
              </a:ext>
            </a:extLst>
          </p:cNvPr>
          <p:cNvSpPr txBox="1">
            <a:spLocks noChangeArrowheads="1"/>
          </p:cNvSpPr>
          <p:nvPr/>
        </p:nvSpPr>
        <p:spPr bwMode="auto">
          <a:xfrm>
            <a:off x="2760291" y="203145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Text Box 21">
            <a:extLst>
              <a:ext uri="{FF2B5EF4-FFF2-40B4-BE49-F238E27FC236}">
                <a16:creationId xmlns:a16="http://schemas.microsoft.com/office/drawing/2014/main" id="{0FB77FC7-0D84-46F9-AF7B-146515C271D8}"/>
              </a:ext>
            </a:extLst>
          </p:cNvPr>
          <p:cNvSpPr txBox="1">
            <a:spLocks noChangeArrowheads="1"/>
          </p:cNvSpPr>
          <p:nvPr/>
        </p:nvSpPr>
        <p:spPr bwMode="auto">
          <a:xfrm>
            <a:off x="7560891" y="888452"/>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8879538D-C891-4276-8360-7C38E3BB47F2}"/>
              </a:ext>
            </a:extLst>
          </p:cNvPr>
          <p:cNvSpPr txBox="1">
            <a:spLocks noChangeArrowheads="1"/>
          </p:cNvSpPr>
          <p:nvPr/>
        </p:nvSpPr>
        <p:spPr bwMode="auto">
          <a:xfrm>
            <a:off x="7618041" y="2202902"/>
            <a:ext cx="571500" cy="338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99"/>
                </a:solidFill>
                <a:effectLst/>
                <a:latin typeface="Arial Narrow" panose="020B0606020202030204" pitchFamily="34" charset="0"/>
              </a:rPr>
              <a:t>151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8" name="TextBox 117">
            <a:extLst>
              <a:ext uri="{FF2B5EF4-FFF2-40B4-BE49-F238E27FC236}">
                <a16:creationId xmlns:a16="http://schemas.microsoft.com/office/drawing/2014/main" id="{A5BF1C0F-66DF-414B-875B-0A925A6CE756}"/>
              </a:ext>
            </a:extLst>
          </p:cNvPr>
          <p:cNvSpPr txBox="1"/>
          <p:nvPr/>
        </p:nvSpPr>
        <p:spPr>
          <a:xfrm>
            <a:off x="803305" y="3429000"/>
            <a:ext cx="10550491" cy="2585323"/>
          </a:xfrm>
          <a:prstGeom prst="rect">
            <a:avLst/>
          </a:prstGeom>
          <a:noFill/>
        </p:spPr>
        <p:txBody>
          <a:bodyPr wrap="square" rtlCol="0">
            <a:spAutoFit/>
          </a:bodyPr>
          <a:lstStyle/>
          <a:p>
            <a:r>
              <a:rPr lang="en-US" sz="1600" dirty="0">
                <a:latin typeface="Arial Narrow" panose="020B0606020202030204" pitchFamily="34" charset="0"/>
              </a:rPr>
              <a:t>We'll look at the French revolution. It began in 1789. The midpoint 1794 is what took us here and it ends in 1799, the end of the revolution. What happened in 1799 to end the revolution? It ends on </a:t>
            </a:r>
            <a:r>
              <a:rPr lang="en-US" sz="1600" b="1" dirty="0">
                <a:latin typeface="Arial Narrow" panose="020B0606020202030204" pitchFamily="34" charset="0"/>
              </a:rPr>
              <a:t>November 9</a:t>
            </a:r>
            <a:r>
              <a:rPr lang="en-US" sz="1600" dirty="0">
                <a:latin typeface="Arial Narrow" panose="020B0606020202030204" pitchFamily="34" charset="0"/>
              </a:rPr>
              <a:t>, 1799 Napoleon declares the end of the revolution and becomes a dictator. Our purpose or what we're trying to achieve in studying these revolutions is to determine 2019, November 9th. The French Revolution, 1789-1799 is 9/11/ 2001, then we have 2014 the midpoint, then we have 2019, the end of the revolution. November </a:t>
            </a:r>
            <a:r>
              <a:rPr lang="en-US" sz="1600" b="1" dirty="0">
                <a:latin typeface="Arial Narrow" panose="020B0606020202030204" pitchFamily="34" charset="0"/>
              </a:rPr>
              <a:t>9th 2019.</a:t>
            </a:r>
            <a:r>
              <a:rPr lang="en-US" sz="1600" dirty="0">
                <a:latin typeface="Arial Narrow" panose="020B0606020202030204" pitchFamily="34" charset="0"/>
              </a:rPr>
              <a:t> So it starts at 9/11 and ends at November 9, 2019. In the French Revolution on </a:t>
            </a:r>
            <a:r>
              <a:rPr lang="en-US" sz="1600" b="1" dirty="0">
                <a:latin typeface="Arial Narrow" panose="020B0606020202030204" pitchFamily="34" charset="0"/>
              </a:rPr>
              <a:t>11/9 </a:t>
            </a:r>
            <a:r>
              <a:rPr lang="en-US" sz="1600" dirty="0">
                <a:latin typeface="Arial Narrow" panose="020B0606020202030204" pitchFamily="34" charset="0"/>
              </a:rPr>
              <a:t>Napoleon becomes a dictator in France and he declares the end of the revolution.</a:t>
            </a:r>
          </a:p>
          <a:p>
            <a:r>
              <a:rPr lang="en-US" sz="1600" dirty="0">
                <a:latin typeface="Arial Narrow" panose="020B0606020202030204" pitchFamily="34" charset="0"/>
              </a:rPr>
              <a:t> </a:t>
            </a:r>
          </a:p>
          <a:p>
            <a:r>
              <a:rPr lang="en-US" sz="1600" dirty="0">
                <a:latin typeface="Arial Narrow" panose="020B0606020202030204" pitchFamily="34" charset="0"/>
              </a:rPr>
              <a:t>Next will consider the civil war. 1861 to 1863 to 1865. And again 2001 2014 and 2019.  What took us to the French revolution was the 220. What took us to the civil war was the 151.  So what we can observe is revolution from 9/11 to 11/9 this year.</a:t>
            </a:r>
          </a:p>
          <a:p>
            <a:r>
              <a:rPr lang="en-US" dirty="0"/>
              <a:t> </a:t>
            </a:r>
          </a:p>
        </p:txBody>
      </p:sp>
    </p:spTree>
    <p:extLst>
      <p:ext uri="{BB962C8B-B14F-4D97-AF65-F5344CB8AC3E}">
        <p14:creationId xmlns:p14="http://schemas.microsoft.com/office/powerpoint/2010/main" val="3866895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10D45D5-2C34-420E-913D-C60D7A4A2852}"/>
              </a:ext>
            </a:extLst>
          </p:cNvPr>
          <p:cNvSpPr>
            <a:spLocks noGrp="1"/>
          </p:cNvSpPr>
          <p:nvPr>
            <p:ph type="sldNum" sz="quarter" idx="12"/>
          </p:nvPr>
        </p:nvSpPr>
        <p:spPr/>
        <p:txBody>
          <a:bodyPr/>
          <a:lstStyle/>
          <a:p>
            <a:fld id="{1E1B8BD3-EEEF-4896-BEE3-06C250004F3C}" type="slidenum">
              <a:rPr lang="en-US" smtClean="0"/>
              <a:pPr/>
              <a:t>12</a:t>
            </a:fld>
            <a:endParaRPr lang="en-US"/>
          </a:p>
        </p:txBody>
      </p:sp>
      <p:sp>
        <p:nvSpPr>
          <p:cNvPr id="47" name="TextBox 46">
            <a:extLst>
              <a:ext uri="{FF2B5EF4-FFF2-40B4-BE49-F238E27FC236}">
                <a16:creationId xmlns:a16="http://schemas.microsoft.com/office/drawing/2014/main" id="{34DBA607-A882-4A8B-B1CB-D2181DCF1044}"/>
              </a:ext>
            </a:extLst>
          </p:cNvPr>
          <p:cNvSpPr txBox="1"/>
          <p:nvPr/>
        </p:nvSpPr>
        <p:spPr>
          <a:xfrm>
            <a:off x="7541791" y="850998"/>
            <a:ext cx="3866800" cy="3323987"/>
          </a:xfrm>
          <a:prstGeom prst="rect">
            <a:avLst/>
          </a:prstGeom>
          <a:noFill/>
        </p:spPr>
        <p:txBody>
          <a:bodyPr wrap="square" rtlCol="0">
            <a:spAutoFit/>
          </a:bodyPr>
          <a:lstStyle/>
          <a:p>
            <a:r>
              <a:rPr lang="en-US" sz="1600" dirty="0">
                <a:latin typeface="Arial Narrow" panose="020B0606020202030204" pitchFamily="34" charset="0"/>
              </a:rPr>
              <a:t>We want to look at some other revolutions in history. We're going to go first to the German revolution, directly after World War I. We're going to overlay the German revolution with ours. One of the reasons or the original cause that we started seeing revolutions in our time period was because the external news started connecting Donald Trump with these histories based on the date November 9.  They couldn't ignore that connection. We're going to read some history of what was happening inside Germany towards the end of World War I.</a:t>
            </a:r>
          </a:p>
          <a:p>
            <a:r>
              <a:rPr lang="en-US" dirty="0"/>
              <a:t> </a:t>
            </a:r>
          </a:p>
        </p:txBody>
      </p:sp>
      <p:sp>
        <p:nvSpPr>
          <p:cNvPr id="18" name="TextBox 17">
            <a:extLst>
              <a:ext uri="{FF2B5EF4-FFF2-40B4-BE49-F238E27FC236}">
                <a16:creationId xmlns:a16="http://schemas.microsoft.com/office/drawing/2014/main" id="{16D43AE9-4A42-41F1-B549-00AD8F7E1A81}"/>
              </a:ext>
            </a:extLst>
          </p:cNvPr>
          <p:cNvSpPr txBox="1"/>
          <p:nvPr/>
        </p:nvSpPr>
        <p:spPr>
          <a:xfrm>
            <a:off x="7830945" y="4596072"/>
            <a:ext cx="3766135" cy="830997"/>
          </a:xfrm>
          <a:prstGeom prst="rect">
            <a:avLst/>
          </a:prstGeom>
          <a:noFill/>
        </p:spPr>
        <p:txBody>
          <a:bodyPr wrap="square" rtlCol="0">
            <a:spAutoFit/>
          </a:bodyPr>
          <a:lstStyle/>
          <a:p>
            <a:r>
              <a:rPr lang="en-US" b="1" dirty="0"/>
              <a:t>Donald Trump and the Ninth of November</a:t>
            </a:r>
          </a:p>
          <a:p>
            <a:r>
              <a:rPr lang="en-US" sz="1200" dirty="0">
                <a:latin typeface="Arial Narrow" panose="020B0606020202030204" pitchFamily="34" charset="0"/>
                <a:hlinkClick r:id="rId2"/>
              </a:rPr>
              <a:t>https://time.com/4573211/donald-trump-november-ninth/</a:t>
            </a:r>
            <a:endParaRPr lang="en-US" sz="1200" dirty="0">
              <a:latin typeface="Arial Narrow" panose="020B0606020202030204" pitchFamily="34" charset="0"/>
            </a:endParaRPr>
          </a:p>
        </p:txBody>
      </p:sp>
      <p:sp>
        <p:nvSpPr>
          <p:cNvPr id="19" name="Text Box 2">
            <a:extLst>
              <a:ext uri="{FF2B5EF4-FFF2-40B4-BE49-F238E27FC236}">
                <a16:creationId xmlns:a16="http://schemas.microsoft.com/office/drawing/2014/main" id="{E03F59F4-7E28-443B-8710-B4F932E9651C}"/>
              </a:ext>
            </a:extLst>
          </p:cNvPr>
          <p:cNvSpPr txBox="1">
            <a:spLocks noChangeArrowheads="1"/>
          </p:cNvSpPr>
          <p:nvPr/>
        </p:nvSpPr>
        <p:spPr bwMode="auto">
          <a:xfrm>
            <a:off x="594920" y="1452822"/>
            <a:ext cx="6858000" cy="348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Line 3">
            <a:extLst>
              <a:ext uri="{FF2B5EF4-FFF2-40B4-BE49-F238E27FC236}">
                <a16:creationId xmlns:a16="http://schemas.microsoft.com/office/drawing/2014/main" id="{6C13C768-8314-4F1A-8682-B1CD60F00A2D}"/>
              </a:ext>
            </a:extLst>
          </p:cNvPr>
          <p:cNvSpPr>
            <a:spLocks noChangeShapeType="1"/>
          </p:cNvSpPr>
          <p:nvPr/>
        </p:nvSpPr>
        <p:spPr bwMode="auto">
          <a:xfrm>
            <a:off x="1680770" y="2195772"/>
            <a:ext cx="337185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4">
            <a:extLst>
              <a:ext uri="{FF2B5EF4-FFF2-40B4-BE49-F238E27FC236}">
                <a16:creationId xmlns:a16="http://schemas.microsoft.com/office/drawing/2014/main" id="{B755634C-D204-4414-AEAE-66FCE24950CD}"/>
              </a:ext>
            </a:extLst>
          </p:cNvPr>
          <p:cNvSpPr>
            <a:spLocks noChangeShapeType="1"/>
          </p:cNvSpPr>
          <p:nvPr/>
        </p:nvSpPr>
        <p:spPr bwMode="auto">
          <a:xfrm>
            <a:off x="1680770" y="1795722"/>
            <a:ext cx="0" cy="40005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Line 5">
            <a:extLst>
              <a:ext uri="{FF2B5EF4-FFF2-40B4-BE49-F238E27FC236}">
                <a16:creationId xmlns:a16="http://schemas.microsoft.com/office/drawing/2014/main" id="{F0A07EE3-7DE5-4538-B915-BAE732E6EB66}"/>
              </a:ext>
            </a:extLst>
          </p:cNvPr>
          <p:cNvSpPr>
            <a:spLocks noChangeShapeType="1"/>
          </p:cNvSpPr>
          <p:nvPr/>
        </p:nvSpPr>
        <p:spPr bwMode="auto">
          <a:xfrm>
            <a:off x="3338120" y="17957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3" name="Line 6">
            <a:extLst>
              <a:ext uri="{FF2B5EF4-FFF2-40B4-BE49-F238E27FC236}">
                <a16:creationId xmlns:a16="http://schemas.microsoft.com/office/drawing/2014/main" id="{17BF73F4-9FD6-4B95-A577-93CCAE141E63}"/>
              </a:ext>
            </a:extLst>
          </p:cNvPr>
          <p:cNvSpPr>
            <a:spLocks noChangeShapeType="1"/>
          </p:cNvSpPr>
          <p:nvPr/>
        </p:nvSpPr>
        <p:spPr bwMode="auto">
          <a:xfrm>
            <a:off x="4995470" y="17957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4" name="Text Box 7">
            <a:extLst>
              <a:ext uri="{FF2B5EF4-FFF2-40B4-BE49-F238E27FC236}">
                <a16:creationId xmlns:a16="http://schemas.microsoft.com/office/drawing/2014/main" id="{F9332DFC-CBAD-499D-8D8A-023A8769A608}"/>
              </a:ext>
            </a:extLst>
          </p:cNvPr>
          <p:cNvSpPr txBox="1">
            <a:spLocks noChangeArrowheads="1"/>
          </p:cNvSpPr>
          <p:nvPr/>
        </p:nvSpPr>
        <p:spPr bwMode="auto">
          <a:xfrm>
            <a:off x="1566470" y="15099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8">
            <a:extLst>
              <a:ext uri="{FF2B5EF4-FFF2-40B4-BE49-F238E27FC236}">
                <a16:creationId xmlns:a16="http://schemas.microsoft.com/office/drawing/2014/main" id="{BCCF6BA3-186F-4FD4-928D-F6FC398B5535}"/>
              </a:ext>
            </a:extLst>
          </p:cNvPr>
          <p:cNvSpPr txBox="1">
            <a:spLocks noChangeArrowheads="1"/>
          </p:cNvSpPr>
          <p:nvPr/>
        </p:nvSpPr>
        <p:spPr bwMode="auto">
          <a:xfrm>
            <a:off x="3052370" y="15099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9">
            <a:extLst>
              <a:ext uri="{FF2B5EF4-FFF2-40B4-BE49-F238E27FC236}">
                <a16:creationId xmlns:a16="http://schemas.microsoft.com/office/drawing/2014/main" id="{9E96C452-4064-4818-970C-17A3853FC591}"/>
              </a:ext>
            </a:extLst>
          </p:cNvPr>
          <p:cNvSpPr txBox="1">
            <a:spLocks noChangeArrowheads="1"/>
          </p:cNvSpPr>
          <p:nvPr/>
        </p:nvSpPr>
        <p:spPr bwMode="auto">
          <a:xfrm>
            <a:off x="4690670" y="15099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Text Box 10">
            <a:extLst>
              <a:ext uri="{FF2B5EF4-FFF2-40B4-BE49-F238E27FC236}">
                <a16:creationId xmlns:a16="http://schemas.microsoft.com/office/drawing/2014/main" id="{BCB5F4AD-C11B-40BC-8D64-620F0C317872}"/>
              </a:ext>
            </a:extLst>
          </p:cNvPr>
          <p:cNvSpPr txBox="1">
            <a:spLocks noChangeArrowheads="1"/>
          </p:cNvSpPr>
          <p:nvPr/>
        </p:nvSpPr>
        <p:spPr bwMode="auto">
          <a:xfrm>
            <a:off x="766370" y="162427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Text Box 11">
            <a:extLst>
              <a:ext uri="{FF2B5EF4-FFF2-40B4-BE49-F238E27FC236}">
                <a16:creationId xmlns:a16="http://schemas.microsoft.com/office/drawing/2014/main" id="{3A8EF7A9-7731-407D-B60D-BD0AC90376A0}"/>
              </a:ext>
            </a:extLst>
          </p:cNvPr>
          <p:cNvSpPr txBox="1">
            <a:spLocks noChangeArrowheads="1"/>
          </p:cNvSpPr>
          <p:nvPr/>
        </p:nvSpPr>
        <p:spPr bwMode="auto">
          <a:xfrm>
            <a:off x="1566470" y="2252922"/>
            <a:ext cx="8001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Text Box 12">
            <a:extLst>
              <a:ext uri="{FF2B5EF4-FFF2-40B4-BE49-F238E27FC236}">
                <a16:creationId xmlns:a16="http://schemas.microsoft.com/office/drawing/2014/main" id="{24E348C8-2135-4E7C-822C-E1A4CA644650}"/>
              </a:ext>
            </a:extLst>
          </p:cNvPr>
          <p:cNvSpPr txBox="1">
            <a:spLocks noChangeArrowheads="1"/>
          </p:cNvSpPr>
          <p:nvPr/>
        </p:nvSpPr>
        <p:spPr bwMode="auto">
          <a:xfrm>
            <a:off x="3052370" y="225292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Text Box 13">
            <a:extLst>
              <a:ext uri="{FF2B5EF4-FFF2-40B4-BE49-F238E27FC236}">
                <a16:creationId xmlns:a16="http://schemas.microsoft.com/office/drawing/2014/main" id="{224723F2-27C3-42EB-A065-86F24C1E4FF2}"/>
              </a:ext>
            </a:extLst>
          </p:cNvPr>
          <p:cNvSpPr txBox="1">
            <a:spLocks noChangeArrowheads="1"/>
          </p:cNvSpPr>
          <p:nvPr/>
        </p:nvSpPr>
        <p:spPr bwMode="auto">
          <a:xfrm>
            <a:off x="4538270" y="2252922"/>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1" name="Line 14">
            <a:extLst>
              <a:ext uri="{FF2B5EF4-FFF2-40B4-BE49-F238E27FC236}">
                <a16:creationId xmlns:a16="http://schemas.microsoft.com/office/drawing/2014/main" id="{E98CC9C0-D28C-4147-96CD-B2AB71C2BF09}"/>
              </a:ext>
            </a:extLst>
          </p:cNvPr>
          <p:cNvSpPr>
            <a:spLocks noChangeShapeType="1"/>
          </p:cNvSpPr>
          <p:nvPr/>
        </p:nvSpPr>
        <p:spPr bwMode="auto">
          <a:xfrm>
            <a:off x="1680770" y="3567372"/>
            <a:ext cx="33718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8" name="Line 15">
            <a:extLst>
              <a:ext uri="{FF2B5EF4-FFF2-40B4-BE49-F238E27FC236}">
                <a16:creationId xmlns:a16="http://schemas.microsoft.com/office/drawing/2014/main" id="{7CEF9FC2-77CA-4229-8060-71218A1B5B29}"/>
              </a:ext>
            </a:extLst>
          </p:cNvPr>
          <p:cNvSpPr>
            <a:spLocks noChangeShapeType="1"/>
          </p:cNvSpPr>
          <p:nvPr/>
        </p:nvSpPr>
        <p:spPr bwMode="auto">
          <a:xfrm>
            <a:off x="1680770" y="31673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16">
            <a:extLst>
              <a:ext uri="{FF2B5EF4-FFF2-40B4-BE49-F238E27FC236}">
                <a16:creationId xmlns:a16="http://schemas.microsoft.com/office/drawing/2014/main" id="{AC76DB5F-A14B-4621-9CC0-CA6D361F1FBC}"/>
              </a:ext>
            </a:extLst>
          </p:cNvPr>
          <p:cNvSpPr>
            <a:spLocks noChangeShapeType="1"/>
          </p:cNvSpPr>
          <p:nvPr/>
        </p:nvSpPr>
        <p:spPr bwMode="auto">
          <a:xfrm>
            <a:off x="3338120" y="31673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Line 17">
            <a:extLst>
              <a:ext uri="{FF2B5EF4-FFF2-40B4-BE49-F238E27FC236}">
                <a16:creationId xmlns:a16="http://schemas.microsoft.com/office/drawing/2014/main" id="{46AEEB55-4DC2-42CD-B25A-A70804D5D943}"/>
              </a:ext>
            </a:extLst>
          </p:cNvPr>
          <p:cNvSpPr>
            <a:spLocks noChangeShapeType="1"/>
          </p:cNvSpPr>
          <p:nvPr/>
        </p:nvSpPr>
        <p:spPr bwMode="auto">
          <a:xfrm>
            <a:off x="4995470" y="31673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1" name="Text Box 18">
            <a:extLst>
              <a:ext uri="{FF2B5EF4-FFF2-40B4-BE49-F238E27FC236}">
                <a16:creationId xmlns:a16="http://schemas.microsoft.com/office/drawing/2014/main" id="{E57B4843-8E72-4812-9F8E-96B56E381BF4}"/>
              </a:ext>
            </a:extLst>
          </p:cNvPr>
          <p:cNvSpPr txBox="1">
            <a:spLocks noChangeArrowheads="1"/>
          </p:cNvSpPr>
          <p:nvPr/>
        </p:nvSpPr>
        <p:spPr bwMode="auto">
          <a:xfrm>
            <a:off x="1566470" y="28815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19">
            <a:extLst>
              <a:ext uri="{FF2B5EF4-FFF2-40B4-BE49-F238E27FC236}">
                <a16:creationId xmlns:a16="http://schemas.microsoft.com/office/drawing/2014/main" id="{510160A4-AD88-414E-8231-52A1307D8CBD}"/>
              </a:ext>
            </a:extLst>
          </p:cNvPr>
          <p:cNvSpPr txBox="1">
            <a:spLocks noChangeArrowheads="1"/>
          </p:cNvSpPr>
          <p:nvPr/>
        </p:nvSpPr>
        <p:spPr bwMode="auto">
          <a:xfrm>
            <a:off x="3052370" y="28815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20">
            <a:extLst>
              <a:ext uri="{FF2B5EF4-FFF2-40B4-BE49-F238E27FC236}">
                <a16:creationId xmlns:a16="http://schemas.microsoft.com/office/drawing/2014/main" id="{61A70675-1173-4386-9FE7-B49E67FB1E37}"/>
              </a:ext>
            </a:extLst>
          </p:cNvPr>
          <p:cNvSpPr txBox="1">
            <a:spLocks noChangeArrowheads="1"/>
          </p:cNvSpPr>
          <p:nvPr/>
        </p:nvSpPr>
        <p:spPr bwMode="auto">
          <a:xfrm>
            <a:off x="4690670" y="2881572"/>
            <a:ext cx="5334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Text Box 21">
            <a:extLst>
              <a:ext uri="{FF2B5EF4-FFF2-40B4-BE49-F238E27FC236}">
                <a16:creationId xmlns:a16="http://schemas.microsoft.com/office/drawing/2014/main" id="{CC3A7164-7BE2-404B-A1BE-EBCF983A1B7D}"/>
              </a:ext>
            </a:extLst>
          </p:cNvPr>
          <p:cNvSpPr txBox="1">
            <a:spLocks noChangeArrowheads="1"/>
          </p:cNvSpPr>
          <p:nvPr/>
        </p:nvSpPr>
        <p:spPr bwMode="auto">
          <a:xfrm>
            <a:off x="766370" y="282442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Text Box 22">
            <a:extLst>
              <a:ext uri="{FF2B5EF4-FFF2-40B4-BE49-F238E27FC236}">
                <a16:creationId xmlns:a16="http://schemas.microsoft.com/office/drawing/2014/main" id="{4F81277F-2D82-4427-9683-84E1011EFF93}"/>
              </a:ext>
            </a:extLst>
          </p:cNvPr>
          <p:cNvSpPr txBox="1">
            <a:spLocks noChangeArrowheads="1"/>
          </p:cNvSpPr>
          <p:nvPr/>
        </p:nvSpPr>
        <p:spPr bwMode="auto">
          <a:xfrm>
            <a:off x="5566970" y="1681422"/>
            <a:ext cx="685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23">
            <a:extLst>
              <a:ext uri="{FF2B5EF4-FFF2-40B4-BE49-F238E27FC236}">
                <a16:creationId xmlns:a16="http://schemas.microsoft.com/office/drawing/2014/main" id="{2209653F-7439-4A39-9077-2CE6126CF219}"/>
              </a:ext>
            </a:extLst>
          </p:cNvPr>
          <p:cNvSpPr txBox="1">
            <a:spLocks noChangeArrowheads="1"/>
          </p:cNvSpPr>
          <p:nvPr/>
        </p:nvSpPr>
        <p:spPr bwMode="auto">
          <a:xfrm>
            <a:off x="5624120" y="2995872"/>
            <a:ext cx="571500"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Line 24">
            <a:extLst>
              <a:ext uri="{FF2B5EF4-FFF2-40B4-BE49-F238E27FC236}">
                <a16:creationId xmlns:a16="http://schemas.microsoft.com/office/drawing/2014/main" id="{BC409A85-B7BF-424A-823A-3C3CE15AE153}"/>
              </a:ext>
            </a:extLst>
          </p:cNvPr>
          <p:cNvSpPr>
            <a:spLocks noChangeShapeType="1"/>
          </p:cNvSpPr>
          <p:nvPr/>
        </p:nvSpPr>
        <p:spPr bwMode="auto">
          <a:xfrm>
            <a:off x="1680770" y="4596072"/>
            <a:ext cx="55435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Line 25">
            <a:extLst>
              <a:ext uri="{FF2B5EF4-FFF2-40B4-BE49-F238E27FC236}">
                <a16:creationId xmlns:a16="http://schemas.microsoft.com/office/drawing/2014/main" id="{20477ED5-73A2-436C-B99E-B0A0E03AA791}"/>
              </a:ext>
            </a:extLst>
          </p:cNvPr>
          <p:cNvSpPr>
            <a:spLocks noChangeShapeType="1"/>
          </p:cNvSpPr>
          <p:nvPr/>
        </p:nvSpPr>
        <p:spPr bwMode="auto">
          <a:xfrm>
            <a:off x="1680770" y="4196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9" name="Line 26">
            <a:extLst>
              <a:ext uri="{FF2B5EF4-FFF2-40B4-BE49-F238E27FC236}">
                <a16:creationId xmlns:a16="http://schemas.microsoft.com/office/drawing/2014/main" id="{EB625D80-CE03-4AD2-816C-B550B8C0DF0C}"/>
              </a:ext>
            </a:extLst>
          </p:cNvPr>
          <p:cNvSpPr>
            <a:spLocks noChangeShapeType="1"/>
          </p:cNvSpPr>
          <p:nvPr/>
        </p:nvSpPr>
        <p:spPr bwMode="auto">
          <a:xfrm>
            <a:off x="4995470" y="4196022"/>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0" name="Text Box 27">
            <a:extLst>
              <a:ext uri="{FF2B5EF4-FFF2-40B4-BE49-F238E27FC236}">
                <a16:creationId xmlns:a16="http://schemas.microsoft.com/office/drawing/2014/main" id="{61B17929-142C-475A-AF1C-7DFCC5305222}"/>
              </a:ext>
            </a:extLst>
          </p:cNvPr>
          <p:cNvSpPr txBox="1">
            <a:spLocks noChangeArrowheads="1"/>
          </p:cNvSpPr>
          <p:nvPr/>
        </p:nvSpPr>
        <p:spPr bwMode="auto">
          <a:xfrm>
            <a:off x="1566470" y="3681672"/>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28">
            <a:extLst>
              <a:ext uri="{FF2B5EF4-FFF2-40B4-BE49-F238E27FC236}">
                <a16:creationId xmlns:a16="http://schemas.microsoft.com/office/drawing/2014/main" id="{484D1387-5259-4ABE-9ABC-DF72C4E77955}"/>
              </a:ext>
            </a:extLst>
          </p:cNvPr>
          <p:cNvSpPr txBox="1">
            <a:spLocks noChangeArrowheads="1"/>
          </p:cNvSpPr>
          <p:nvPr/>
        </p:nvSpPr>
        <p:spPr bwMode="auto">
          <a:xfrm>
            <a:off x="4690670" y="3681672"/>
            <a:ext cx="5334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29">
            <a:extLst>
              <a:ext uri="{FF2B5EF4-FFF2-40B4-BE49-F238E27FC236}">
                <a16:creationId xmlns:a16="http://schemas.microsoft.com/office/drawing/2014/main" id="{34722B45-05B2-4665-9D61-3AD69FBB634D}"/>
              </a:ext>
            </a:extLst>
          </p:cNvPr>
          <p:cNvSpPr txBox="1">
            <a:spLocks noChangeArrowheads="1"/>
          </p:cNvSpPr>
          <p:nvPr/>
        </p:nvSpPr>
        <p:spPr bwMode="auto">
          <a:xfrm>
            <a:off x="766370" y="3853122"/>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5265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E843AD-65A8-46C7-B9F1-63026C53BFA2}"/>
              </a:ext>
            </a:extLst>
          </p:cNvPr>
          <p:cNvSpPr>
            <a:spLocks noGrp="1"/>
          </p:cNvSpPr>
          <p:nvPr>
            <p:ph type="sldNum" sz="quarter" idx="12"/>
          </p:nvPr>
        </p:nvSpPr>
        <p:spPr>
          <a:xfrm>
            <a:off x="8610600" y="6356350"/>
            <a:ext cx="2743200" cy="365125"/>
          </a:xfrm>
        </p:spPr>
        <p:txBody>
          <a:bodyPr/>
          <a:lstStyle/>
          <a:p>
            <a:fld id="{1E1B8BD3-EEEF-4896-BEE3-06C250004F3C}" type="slidenum">
              <a:rPr lang="en-US" smtClean="0"/>
              <a:pPr/>
              <a:t>13</a:t>
            </a:fld>
            <a:endParaRPr lang="en-US"/>
          </a:p>
        </p:txBody>
      </p:sp>
      <p:pic>
        <p:nvPicPr>
          <p:cNvPr id="5" name="Picture 4">
            <a:extLst>
              <a:ext uri="{FF2B5EF4-FFF2-40B4-BE49-F238E27FC236}">
                <a16:creationId xmlns:a16="http://schemas.microsoft.com/office/drawing/2014/main" id="{BE01EBFD-42B1-42D1-9147-A211EE740DAA}"/>
              </a:ext>
            </a:extLst>
          </p:cNvPr>
          <p:cNvPicPr>
            <a:picLocks noChangeAspect="1"/>
          </p:cNvPicPr>
          <p:nvPr/>
        </p:nvPicPr>
        <p:blipFill>
          <a:blip r:embed="rId2"/>
          <a:stretch>
            <a:fillRect/>
          </a:stretch>
        </p:blipFill>
        <p:spPr>
          <a:xfrm>
            <a:off x="9555062" y="1174460"/>
            <a:ext cx="1563848" cy="2617999"/>
          </a:xfrm>
          <a:prstGeom prst="rect">
            <a:avLst/>
          </a:prstGeom>
        </p:spPr>
      </p:pic>
      <p:sp>
        <p:nvSpPr>
          <p:cNvPr id="7" name="TextBox 6">
            <a:extLst>
              <a:ext uri="{FF2B5EF4-FFF2-40B4-BE49-F238E27FC236}">
                <a16:creationId xmlns:a16="http://schemas.microsoft.com/office/drawing/2014/main" id="{4890AC3E-8C07-4DC5-A0B5-4E8633158294}"/>
              </a:ext>
            </a:extLst>
          </p:cNvPr>
          <p:cNvSpPr txBox="1"/>
          <p:nvPr/>
        </p:nvSpPr>
        <p:spPr>
          <a:xfrm>
            <a:off x="548780" y="501334"/>
            <a:ext cx="8888835" cy="4247317"/>
          </a:xfrm>
          <a:prstGeom prst="rect">
            <a:avLst/>
          </a:prstGeom>
          <a:noFill/>
        </p:spPr>
        <p:txBody>
          <a:bodyPr wrap="square" rtlCol="0">
            <a:spAutoFit/>
          </a:bodyPr>
          <a:lstStyle/>
          <a:p>
            <a:r>
              <a:rPr lang="en-US" sz="1400" dirty="0">
                <a:latin typeface="Arial Narrow" panose="020B0606020202030204" pitchFamily="34" charset="0"/>
              </a:rPr>
              <a:t>The fall of 1918 the leaders of Germany knew they could not win the world war. The generals were trying to convince the government or particularly its leader, to form a new German government that was more democratic than that of the Kaiser. It's particularly the Navy. Towards the end of 1918, Germany is losing the war. One of the reasons there was a war in the first place, is that Kaiser Wilhelm had decided to build this large Navy to rival England. England took that as a threat. The leader of their Navy decided that as they were most likely going to lose the war, he didn't want England taking their ships so he decided to do the noble thing, lead the Navy into a battle they were definitely going to lose then all their beautiful Navy could go down in glory and all of their ships wouldn't be taken by the British. They would not have been able to defeat the British Navy. But you could imagine by the end of 1918 how the sailors felt about that plan. They mutinied and refused to set sail.  That might have sounded like a glorious end to the generals, but to the sailors they'd sacrificed everything for their country, seeing their leadership fail and they had families back home and they weren't going to satisfy their generals by just dying and sinking their ships. So it began with this mutiny by the sailors on the 30th of October 1918 where they refuse to sail the Navy into battle with the British.</a:t>
            </a:r>
          </a:p>
          <a:p>
            <a:endParaRPr lang="en-US" sz="1400" dirty="0">
              <a:latin typeface="Arial Narrow" panose="020B0606020202030204" pitchFamily="34" charset="0"/>
            </a:endParaRPr>
          </a:p>
          <a:p>
            <a:r>
              <a:rPr lang="en-US" sz="1400" dirty="0">
                <a:latin typeface="Arial Narrow" panose="020B0606020202030204" pitchFamily="34" charset="0"/>
              </a:rPr>
              <a:t>News of this mutiny spread throughout Germany and many more people started to rise up and join them in supporting the sailors. All across Germany this revolution swelled for about 11 days until November 9th of 1918. Many of the workers left the factories, this is in Berlin. They marched in thousands to the center of the city men, women and children. Wounded soldiers, war widows, they all left their factories and started marching to the center of Berlin to the army barracks. The barracks were barred, shut down.  They were expecting a violent uprising so they had guns and rifles in every window to fire on the crowd if needed. But the army refused to fire on their own people. They threw down their weapons and opened the gates and all the leading officers surrendered. Because of this swelling revolution, Kaiser Wilhelm and the German leaders of government all stood down and Kaiser Wilhelm fled the country. </a:t>
            </a:r>
            <a:r>
              <a:rPr lang="en-US" dirty="0"/>
              <a:t> </a:t>
            </a:r>
          </a:p>
        </p:txBody>
      </p:sp>
      <p:sp>
        <p:nvSpPr>
          <p:cNvPr id="9" name="TextBox 8">
            <a:extLst>
              <a:ext uri="{FF2B5EF4-FFF2-40B4-BE49-F238E27FC236}">
                <a16:creationId xmlns:a16="http://schemas.microsoft.com/office/drawing/2014/main" id="{9BFD7A0B-8D51-4A68-A29C-4E6EE2CD7901}"/>
              </a:ext>
            </a:extLst>
          </p:cNvPr>
          <p:cNvSpPr txBox="1"/>
          <p:nvPr/>
        </p:nvSpPr>
        <p:spPr>
          <a:xfrm>
            <a:off x="671119" y="5050172"/>
            <a:ext cx="7558481" cy="1169551"/>
          </a:xfrm>
          <a:prstGeom prst="rect">
            <a:avLst/>
          </a:prstGeom>
          <a:noFill/>
          <a:ln w="12700">
            <a:solidFill>
              <a:schemeClr val="tx1"/>
            </a:solidFill>
          </a:ln>
        </p:spPr>
        <p:txBody>
          <a:bodyPr wrap="square" rtlCol="0">
            <a:spAutoFit/>
          </a:bodyPr>
          <a:lstStyle/>
          <a:p>
            <a:r>
              <a:rPr lang="en-US" sz="1400" dirty="0">
                <a:latin typeface="Arial Narrow" panose="020B0606020202030204" pitchFamily="34" charset="0"/>
              </a:rPr>
              <a:t>In October 1918, the </a:t>
            </a:r>
            <a:r>
              <a:rPr lang="en-US" sz="1400" dirty="0">
                <a:latin typeface="Arial Narrow" panose="020B0606020202030204" pitchFamily="34" charset="0"/>
                <a:hlinkClick r:id="rId3" tooltip="Seekriegsleitung"/>
              </a:rPr>
              <a:t>imperial naval command</a:t>
            </a:r>
            <a:r>
              <a:rPr lang="en-US" sz="1400" dirty="0">
                <a:latin typeface="Arial Narrow" panose="020B0606020202030204" pitchFamily="34" charset="0"/>
              </a:rPr>
              <a:t> in Kiel under Admiral </a:t>
            </a:r>
            <a:r>
              <a:rPr lang="en-US" sz="1400" dirty="0">
                <a:latin typeface="Arial Narrow" panose="020B0606020202030204" pitchFamily="34" charset="0"/>
                <a:hlinkClick r:id="rId4" tooltip="Franz von Hipper"/>
              </a:rPr>
              <a:t>Franz von Hipper</a:t>
            </a:r>
            <a:r>
              <a:rPr lang="en-US" sz="1400" dirty="0">
                <a:latin typeface="Arial Narrow" panose="020B0606020202030204" pitchFamily="34" charset="0"/>
              </a:rPr>
              <a:t> planned to dispatch the </a:t>
            </a:r>
            <a:r>
              <a:rPr lang="en-US" sz="1400" dirty="0">
                <a:latin typeface="Arial Narrow" panose="020B0606020202030204" pitchFamily="34" charset="0"/>
                <a:hlinkClick r:id="rId5" tooltip="Kaiserliche Marine"/>
              </a:rPr>
              <a:t>fleet</a:t>
            </a:r>
            <a:r>
              <a:rPr lang="en-US" sz="1400" dirty="0">
                <a:latin typeface="Arial Narrow" panose="020B0606020202030204" pitchFamily="34" charset="0"/>
              </a:rPr>
              <a:t> for a final battle against the </a:t>
            </a:r>
            <a:r>
              <a:rPr lang="en-US" sz="1400" dirty="0">
                <a:latin typeface="Arial Narrow" panose="020B0606020202030204" pitchFamily="34" charset="0"/>
                <a:hlinkClick r:id="rId6" tooltip="Royal Navy"/>
              </a:rPr>
              <a:t>Royal Navy</a:t>
            </a:r>
            <a:r>
              <a:rPr lang="en-US" sz="1400" dirty="0">
                <a:latin typeface="Arial Narrow" panose="020B0606020202030204" pitchFamily="34" charset="0"/>
              </a:rPr>
              <a:t> in the </a:t>
            </a:r>
            <a:r>
              <a:rPr lang="en-US" sz="1400" dirty="0">
                <a:latin typeface="Arial Narrow" panose="020B0606020202030204" pitchFamily="34" charset="0"/>
                <a:hlinkClick r:id="rId7" tooltip="English Channel"/>
              </a:rPr>
              <a:t>English Channel</a:t>
            </a:r>
            <a:r>
              <a:rPr lang="en-US" sz="1400" dirty="0">
                <a:latin typeface="Arial Narrow" panose="020B0606020202030204" pitchFamily="34" charset="0"/>
              </a:rPr>
              <a:t>.</a:t>
            </a:r>
            <a:r>
              <a:rPr lang="en-US" sz="1400" baseline="30000" dirty="0">
                <a:latin typeface="Arial Narrow" panose="020B0606020202030204" pitchFamily="34" charset="0"/>
                <a:hlinkClick r:id="rId8"/>
              </a:rPr>
              <a:t>[2]</a:t>
            </a:r>
            <a:r>
              <a:rPr lang="en-US" sz="1400" dirty="0">
                <a:latin typeface="Arial Narrow" panose="020B0606020202030204" pitchFamily="34" charset="0"/>
              </a:rPr>
              <a:t> The </a:t>
            </a:r>
            <a:r>
              <a:rPr lang="en-US" sz="1400" dirty="0">
                <a:latin typeface="Arial Narrow" panose="020B0606020202030204" pitchFamily="34" charset="0"/>
                <a:hlinkClick r:id="rId9" tooltip="Naval order of 24 October 1918"/>
              </a:rPr>
              <a:t>naval order of 24 October 1918</a:t>
            </a:r>
            <a:r>
              <a:rPr lang="en-US" sz="1400" dirty="0">
                <a:latin typeface="Arial Narrow" panose="020B0606020202030204" pitchFamily="34" charset="0"/>
              </a:rPr>
              <a:t> and the preparations to sail triggered a </a:t>
            </a:r>
            <a:r>
              <a:rPr lang="en-US" sz="1400" dirty="0">
                <a:latin typeface="Arial Narrow" panose="020B0606020202030204" pitchFamily="34" charset="0"/>
                <a:hlinkClick r:id="rId10" tooltip="Mutiny"/>
              </a:rPr>
              <a:t>mutiny</a:t>
            </a:r>
            <a:r>
              <a:rPr lang="en-US" sz="1400" dirty="0">
                <a:latin typeface="Arial Narrow" panose="020B0606020202030204" pitchFamily="34" charset="0"/>
              </a:rPr>
              <a:t> among the affected sailors and then a general revolution which was to sweep aside the monarchy within a few days. </a:t>
            </a:r>
          </a:p>
          <a:p>
            <a:r>
              <a:rPr lang="en-US" sz="1400" dirty="0">
                <a:latin typeface="Arial Narrow" panose="020B0606020202030204" pitchFamily="34" charset="0"/>
                <a:hlinkClick r:id="rId11"/>
              </a:rPr>
              <a:t>https://en.wikipedia.org/wiki/Kiel_mutiny</a:t>
            </a:r>
            <a:endParaRPr lang="en-US" sz="1400" dirty="0">
              <a:latin typeface="Arial Narrow" panose="020B0606020202030204" pitchFamily="34" charset="0"/>
            </a:endParaRPr>
          </a:p>
        </p:txBody>
      </p:sp>
      <p:pic>
        <p:nvPicPr>
          <p:cNvPr id="10" name="Picture 9">
            <a:extLst>
              <a:ext uri="{FF2B5EF4-FFF2-40B4-BE49-F238E27FC236}">
                <a16:creationId xmlns:a16="http://schemas.microsoft.com/office/drawing/2014/main" id="{159D3B7B-426B-4AA3-A998-AD9B788C52CA}"/>
              </a:ext>
            </a:extLst>
          </p:cNvPr>
          <p:cNvPicPr>
            <a:picLocks noChangeAspect="1"/>
          </p:cNvPicPr>
          <p:nvPr/>
        </p:nvPicPr>
        <p:blipFill>
          <a:blip r:embed="rId12"/>
          <a:stretch>
            <a:fillRect/>
          </a:stretch>
        </p:blipFill>
        <p:spPr>
          <a:xfrm>
            <a:off x="8375710" y="4748651"/>
            <a:ext cx="2743200" cy="1625469"/>
          </a:xfrm>
          <a:prstGeom prst="rect">
            <a:avLst/>
          </a:prstGeom>
        </p:spPr>
      </p:pic>
    </p:spTree>
    <p:extLst>
      <p:ext uri="{BB962C8B-B14F-4D97-AF65-F5344CB8AC3E}">
        <p14:creationId xmlns:p14="http://schemas.microsoft.com/office/powerpoint/2010/main" val="2021161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418C91-F210-4B71-A4B9-17FC1C50BD73}"/>
              </a:ext>
            </a:extLst>
          </p:cNvPr>
          <p:cNvSpPr>
            <a:spLocks noGrp="1"/>
          </p:cNvSpPr>
          <p:nvPr>
            <p:ph type="sldNum" sz="quarter" idx="12"/>
          </p:nvPr>
        </p:nvSpPr>
        <p:spPr/>
        <p:txBody>
          <a:bodyPr/>
          <a:lstStyle/>
          <a:p>
            <a:fld id="{1E1B8BD3-EEEF-4896-BEE3-06C250004F3C}" type="slidenum">
              <a:rPr lang="en-US" smtClean="0"/>
              <a:pPr/>
              <a:t>14</a:t>
            </a:fld>
            <a:endParaRPr lang="en-US"/>
          </a:p>
        </p:txBody>
      </p:sp>
      <p:sp>
        <p:nvSpPr>
          <p:cNvPr id="5" name="TextBox 4">
            <a:extLst>
              <a:ext uri="{FF2B5EF4-FFF2-40B4-BE49-F238E27FC236}">
                <a16:creationId xmlns:a16="http://schemas.microsoft.com/office/drawing/2014/main" id="{C47B080B-4B34-4F33-955B-DFE167A8B355}"/>
              </a:ext>
            </a:extLst>
          </p:cNvPr>
          <p:cNvSpPr txBox="1"/>
          <p:nvPr/>
        </p:nvSpPr>
        <p:spPr>
          <a:xfrm>
            <a:off x="5368954" y="611598"/>
            <a:ext cx="6119069" cy="5816977"/>
          </a:xfrm>
          <a:prstGeom prst="rect">
            <a:avLst/>
          </a:prstGeom>
          <a:noFill/>
        </p:spPr>
        <p:txBody>
          <a:bodyPr wrap="square" rtlCol="0">
            <a:spAutoFit/>
          </a:bodyPr>
          <a:lstStyle/>
          <a:p>
            <a:r>
              <a:rPr lang="en-US" sz="1200" i="1" dirty="0">
                <a:latin typeface="Arial Narrow" panose="020B0606020202030204" pitchFamily="34" charset="0"/>
              </a:rPr>
              <a:t>Wilhelm was the last German emperor (</a:t>
            </a:r>
            <a:r>
              <a:rPr lang="en-US" sz="1200" i="1" dirty="0" err="1">
                <a:latin typeface="Arial Narrow" panose="020B0606020202030204" pitchFamily="34" charset="0"/>
              </a:rPr>
              <a:t>kaiser</a:t>
            </a:r>
            <a:r>
              <a:rPr lang="en-US" sz="1200" i="1" dirty="0">
                <a:latin typeface="Arial Narrow" panose="020B0606020202030204" pitchFamily="34" charset="0"/>
              </a:rPr>
              <a:t>) and king of Prussia, whose bellicose policies helped to bring about World War One. </a:t>
            </a:r>
          </a:p>
          <a:p>
            <a:endParaRPr lang="en-US" sz="1200" dirty="0">
              <a:latin typeface="Arial Narrow" panose="020B0606020202030204" pitchFamily="34" charset="0"/>
            </a:endParaRPr>
          </a:p>
          <a:p>
            <a:r>
              <a:rPr lang="en-US" sz="1200" dirty="0">
                <a:latin typeface="Arial Narrow" panose="020B0606020202030204" pitchFamily="34" charset="0"/>
              </a:rPr>
              <a:t>Wilhelm was born on 27 January 1859 in Berlin, the eldest child of Crown Prince Frederick of Prussia and Victoria, daughter of Queen Victoria of the United Kingdom. A difficult birth left Wilhelm with a withered arm, which he always tried to conceal. In 1881, after a period of military service, Wilhelm married Augusta Victoria, Princess of Schleswig-Holstein, and they had seven children.</a:t>
            </a:r>
          </a:p>
          <a:p>
            <a:endParaRPr lang="en-US" sz="1200" dirty="0">
              <a:latin typeface="Arial Narrow" panose="020B0606020202030204" pitchFamily="34" charset="0"/>
            </a:endParaRPr>
          </a:p>
          <a:p>
            <a:r>
              <a:rPr lang="en-US" sz="1200" dirty="0">
                <a:latin typeface="Arial Narrow" panose="020B0606020202030204" pitchFamily="34" charset="0"/>
              </a:rPr>
              <a:t>In 1888, Wilhelm's father succeeded as Frederick III. He died shortly afterwards, making Wilhelm </a:t>
            </a:r>
            <a:r>
              <a:rPr lang="en-US" sz="1200" dirty="0" err="1">
                <a:latin typeface="Arial Narrow" panose="020B0606020202030204" pitchFamily="34" charset="0"/>
              </a:rPr>
              <a:t>kaiser</a:t>
            </a:r>
            <a:r>
              <a:rPr lang="en-US" sz="1200" dirty="0">
                <a:latin typeface="Arial Narrow" panose="020B0606020202030204" pitchFamily="34" charset="0"/>
              </a:rPr>
              <a:t> at the age of 29. Although he had previously admired the great German statesman Otto von Bismarck, within two years Wilhelm had forced his resignation. He was a strong believer in increasing the strength of the German armed forces, particularly the navy. His policies towards Britain were contradictory. He alienated Britain with his naval expansion and a policy of aggressive German colonial expansion, and also supported the Boers in their fight against the British. But he was also closely related to the British royal family and was particularly fond of his grandmother, Queen Victoria. </a:t>
            </a:r>
          </a:p>
          <a:p>
            <a:endParaRPr lang="en-US" sz="1200" dirty="0">
              <a:latin typeface="Arial Narrow" panose="020B0606020202030204" pitchFamily="34" charset="0"/>
            </a:endParaRPr>
          </a:p>
          <a:p>
            <a:r>
              <a:rPr lang="en-US" sz="1200" dirty="0">
                <a:latin typeface="Arial Narrow" panose="020B0606020202030204" pitchFamily="34" charset="0"/>
              </a:rPr>
              <a:t>Following the assassination of Archduke Franz Ferdinand in Sarajevo in 1914, Wilhelm encouraged the Austrians to adopt an uncompromising line against Serbia, effectively writing them a 'blank cheque' for German support in the event of war. He appeared not to </a:t>
            </a:r>
            <a:r>
              <a:rPr lang="en-US" sz="1200" dirty="0" err="1">
                <a:latin typeface="Arial Narrow" panose="020B0606020202030204" pitchFamily="34" charset="0"/>
              </a:rPr>
              <a:t>realise</a:t>
            </a:r>
            <a:r>
              <a:rPr lang="en-US" sz="1200" dirty="0">
                <a:latin typeface="Arial Narrow" panose="020B0606020202030204" pitchFamily="34" charset="0"/>
              </a:rPr>
              <a:t> the chain reaction this would trigger. Russia and her allies France and Britain entered the war against Germany and Austria. Wilhelm tried to scale back the </a:t>
            </a:r>
            <a:r>
              <a:rPr lang="en-US" sz="1200" dirty="0" err="1">
                <a:latin typeface="Arial Narrow" panose="020B0606020202030204" pitchFamily="34" charset="0"/>
              </a:rPr>
              <a:t>mobilisation</a:t>
            </a:r>
            <a:r>
              <a:rPr lang="en-US" sz="1200" dirty="0">
                <a:latin typeface="Arial Narrow" panose="020B0606020202030204" pitchFamily="34" charset="0"/>
              </a:rPr>
              <a:t> of Germany's armed forces, but was prevented by the Germany military. While theoretically supreme commander, Wilhelm found himself excluded from military decisions, but crippled chances of a compromise peace by encouraging the grandiose war aims of certain generals and politicians. </a:t>
            </a:r>
          </a:p>
          <a:p>
            <a:endParaRPr lang="en-US" sz="1200" dirty="0">
              <a:latin typeface="Arial Narrow" panose="020B0606020202030204" pitchFamily="34" charset="0"/>
            </a:endParaRPr>
          </a:p>
          <a:p>
            <a:r>
              <a:rPr lang="en-US" sz="1200" dirty="0">
                <a:latin typeface="Arial Narrow" panose="020B0606020202030204" pitchFamily="34" charset="0"/>
              </a:rPr>
              <a:t>In 1918, the United States' full scale entry into the war, combined with severe German shortages of men and materials from years of attrition-based trench warfare, led to Germany's military collapse. Wilhelm was forced to abdicate and went into exile in the Netherlands. Attempts by the victorious allies to extradite and try him for war crimes came to nothing. With Adolf Hitler's rise to power after 1933, Wilhelm had hopes of being restored but they came to nothing and he died on 4 June 1941.</a:t>
            </a:r>
          </a:p>
          <a:p>
            <a:r>
              <a:rPr lang="en-US" sz="1200" dirty="0">
                <a:latin typeface="Arial Narrow" panose="020B0606020202030204" pitchFamily="34" charset="0"/>
                <a:hlinkClick r:id="rId2"/>
              </a:rPr>
              <a:t>http://www.bbc.co.uk/history/historic_figures/wilhelm_kaiser_ii.shtml</a:t>
            </a:r>
            <a:endParaRPr lang="en-US" sz="1200" dirty="0">
              <a:latin typeface="Arial Narrow" panose="020B0606020202030204" pitchFamily="34" charset="0"/>
            </a:endParaRPr>
          </a:p>
        </p:txBody>
      </p:sp>
      <p:sp>
        <p:nvSpPr>
          <p:cNvPr id="6" name="TextBox 5">
            <a:extLst>
              <a:ext uri="{FF2B5EF4-FFF2-40B4-BE49-F238E27FC236}">
                <a16:creationId xmlns:a16="http://schemas.microsoft.com/office/drawing/2014/main" id="{931FABE0-A8AB-47AF-8D41-BC462ECD626A}"/>
              </a:ext>
            </a:extLst>
          </p:cNvPr>
          <p:cNvSpPr txBox="1"/>
          <p:nvPr/>
        </p:nvSpPr>
        <p:spPr>
          <a:xfrm>
            <a:off x="590027" y="667818"/>
            <a:ext cx="4555222" cy="5632311"/>
          </a:xfrm>
          <a:prstGeom prst="rect">
            <a:avLst/>
          </a:prstGeom>
          <a:noFill/>
          <a:ln w="6350">
            <a:solidFill>
              <a:schemeClr val="tx1"/>
            </a:solidFill>
          </a:ln>
        </p:spPr>
        <p:txBody>
          <a:bodyPr wrap="square" rtlCol="0">
            <a:spAutoFit/>
          </a:bodyPr>
          <a:lstStyle/>
          <a:p>
            <a:r>
              <a:rPr lang="en-US" sz="1200" dirty="0">
                <a:latin typeface="Arial Narrow" panose="020B0606020202030204" pitchFamily="34" charset="0"/>
              </a:rPr>
              <a:t>After the </a:t>
            </a:r>
            <a:r>
              <a:rPr lang="en-US" sz="1200" i="1" dirty="0" err="1">
                <a:latin typeface="Arial Narrow" panose="020B0606020202030204" pitchFamily="34" charset="0"/>
                <a:hlinkClick r:id="rId3" tooltip="Oberste Heeresleitung"/>
              </a:rPr>
              <a:t>Oberste</a:t>
            </a:r>
            <a:r>
              <a:rPr lang="en-US" sz="1200" i="1" dirty="0">
                <a:latin typeface="Arial Narrow" panose="020B0606020202030204" pitchFamily="34" charset="0"/>
                <a:hlinkClick r:id="rId3" tooltip="Oberste Heeresleitung"/>
              </a:rPr>
              <a:t> </a:t>
            </a:r>
            <a:r>
              <a:rPr lang="en-US" sz="1200" i="1" dirty="0" err="1">
                <a:latin typeface="Arial Narrow" panose="020B0606020202030204" pitchFamily="34" charset="0"/>
                <a:hlinkClick r:id="rId3" tooltip="Oberste Heeresleitung"/>
              </a:rPr>
              <a:t>Heeresleitung</a:t>
            </a:r>
            <a:r>
              <a:rPr lang="en-US" sz="1200" dirty="0">
                <a:latin typeface="Arial Narrow" panose="020B0606020202030204" pitchFamily="34" charset="0"/>
              </a:rPr>
              <a:t> stated the German front was about to collapse and asked for immediate negotiation of an armistice, the cabinet of Chancellor </a:t>
            </a:r>
            <a:r>
              <a:rPr lang="en-US" sz="1200" dirty="0">
                <a:latin typeface="Arial Narrow" panose="020B0606020202030204" pitchFamily="34" charset="0"/>
                <a:hlinkClick r:id="rId4" tooltip="Georg von Hertling"/>
              </a:rPr>
              <a:t>Georg von </a:t>
            </a:r>
            <a:r>
              <a:rPr lang="en-US" sz="1200" dirty="0" err="1">
                <a:latin typeface="Arial Narrow" panose="020B0606020202030204" pitchFamily="34" charset="0"/>
                <a:hlinkClick r:id="rId4" tooltip="Georg von Hertling"/>
              </a:rPr>
              <a:t>Hertling</a:t>
            </a:r>
            <a:r>
              <a:rPr lang="en-US" sz="1200" dirty="0">
                <a:latin typeface="Arial Narrow" panose="020B0606020202030204" pitchFamily="34" charset="0"/>
              </a:rPr>
              <a:t> resigned on 30 September 1918. </a:t>
            </a:r>
            <a:r>
              <a:rPr lang="en-US" sz="1200" dirty="0" err="1">
                <a:latin typeface="Arial Narrow" panose="020B0606020202030204" pitchFamily="34" charset="0"/>
              </a:rPr>
              <a:t>Hertling</a:t>
            </a:r>
            <a:r>
              <a:rPr lang="en-US" sz="1200" dirty="0">
                <a:latin typeface="Arial Narrow" panose="020B0606020202030204" pitchFamily="34" charset="0"/>
              </a:rPr>
              <a:t>, with the support of </a:t>
            </a:r>
            <a:r>
              <a:rPr lang="en-US" sz="1200" dirty="0" err="1">
                <a:latin typeface="Arial Narrow" panose="020B0606020202030204" pitchFamily="34" charset="0"/>
              </a:rPr>
              <a:t>Haußmann</a:t>
            </a:r>
            <a:r>
              <a:rPr lang="en-US" sz="1200" dirty="0">
                <a:latin typeface="Arial Narrow" panose="020B0606020202030204" pitchFamily="34" charset="0"/>
              </a:rPr>
              <a:t>, </a:t>
            </a:r>
            <a:r>
              <a:rPr lang="en-US" sz="1200" dirty="0" err="1">
                <a:latin typeface="Arial Narrow" panose="020B0606020202030204" pitchFamily="34" charset="0"/>
                <a:hlinkClick r:id="rId5" tooltip="Oberst"/>
              </a:rPr>
              <a:t>Oberst</a:t>
            </a:r>
            <a:r>
              <a:rPr lang="en-US" sz="1200" dirty="0">
                <a:latin typeface="Arial Narrow" panose="020B0606020202030204" pitchFamily="34" charset="0"/>
              </a:rPr>
              <a:t> </a:t>
            </a:r>
            <a:r>
              <a:rPr lang="en-US" sz="1200" dirty="0">
                <a:latin typeface="Arial Narrow" panose="020B0606020202030204" pitchFamily="34" charset="0"/>
                <a:hlinkClick r:id="rId6" tooltip="Hans von Haeften"/>
              </a:rPr>
              <a:t>Hans von </a:t>
            </a:r>
            <a:r>
              <a:rPr lang="en-US" sz="1200" dirty="0" err="1">
                <a:latin typeface="Arial Narrow" panose="020B0606020202030204" pitchFamily="34" charset="0"/>
                <a:hlinkClick r:id="rId6" tooltip="Hans von Haeften"/>
              </a:rPr>
              <a:t>Haeften</a:t>
            </a:r>
            <a:r>
              <a:rPr lang="en-US" sz="1200" dirty="0">
                <a:latin typeface="Arial Narrow" panose="020B0606020202030204" pitchFamily="34" charset="0"/>
              </a:rPr>
              <a:t> [</a:t>
            </a:r>
            <a:r>
              <a:rPr lang="en-US" sz="1200" dirty="0">
                <a:latin typeface="Arial Narrow" panose="020B0606020202030204" pitchFamily="34" charset="0"/>
                <a:hlinkClick r:id="rId7" tooltip="de:Hans von Haeften"/>
              </a:rPr>
              <a:t>de</a:t>
            </a:r>
            <a:r>
              <a:rPr lang="en-US" sz="1200" dirty="0">
                <a:latin typeface="Arial Narrow" panose="020B0606020202030204" pitchFamily="34" charset="0"/>
              </a:rPr>
              <a:t>] and </a:t>
            </a:r>
            <a:r>
              <a:rPr lang="en-US" sz="1200" dirty="0">
                <a:latin typeface="Arial Narrow" panose="020B0606020202030204" pitchFamily="34" charset="0"/>
                <a:hlinkClick r:id="rId8" tooltip="Erich Ludendorff"/>
              </a:rPr>
              <a:t>Erich Ludendorff</a:t>
            </a:r>
            <a:r>
              <a:rPr lang="en-US" sz="1200" dirty="0">
                <a:latin typeface="Arial Narrow" panose="020B0606020202030204" pitchFamily="34" charset="0"/>
              </a:rPr>
              <a:t> suggested </a:t>
            </a:r>
            <a:r>
              <a:rPr lang="en-US" sz="1200" dirty="0">
                <a:latin typeface="Arial Narrow" panose="020B0606020202030204" pitchFamily="34" charset="0"/>
                <a:hlinkClick r:id="rId9" tooltip="Prince Maximilian of Baden"/>
              </a:rPr>
              <a:t>Prince Maximilian of Baden</a:t>
            </a:r>
            <a:r>
              <a:rPr lang="en-US" sz="1200" dirty="0">
                <a:latin typeface="Arial Narrow" panose="020B0606020202030204" pitchFamily="34" charset="0"/>
              </a:rPr>
              <a:t> as his successor and to have Wilhelm II appoint Maximilian as Chancellor of Germany and </a:t>
            </a:r>
            <a:r>
              <a:rPr lang="en-US" sz="1200" dirty="0">
                <a:latin typeface="Arial Narrow" panose="020B0606020202030204" pitchFamily="34" charset="0"/>
                <a:hlinkClick r:id="rId10" tooltip="Minister President of Prussia"/>
              </a:rPr>
              <a:t>minister president of Prussia</a:t>
            </a:r>
            <a:r>
              <a:rPr lang="en-US" sz="1200" dirty="0">
                <a:latin typeface="Arial Narrow" panose="020B0606020202030204" pitchFamily="34" charset="0"/>
              </a:rPr>
              <a:t>.</a:t>
            </a:r>
            <a:r>
              <a:rPr lang="en-US" sz="1200" baseline="30000" dirty="0">
                <a:latin typeface="Arial Narrow" panose="020B0606020202030204" pitchFamily="34" charset="0"/>
                <a:hlinkClick r:id="rId11"/>
              </a:rPr>
              <a:t>[2]</a:t>
            </a:r>
            <a:r>
              <a:rPr lang="en-US" sz="1200" baseline="30000" dirty="0">
                <a:latin typeface="Arial Narrow" panose="020B0606020202030204" pitchFamily="34" charset="0"/>
                <a:hlinkClick r:id="rId12"/>
              </a:rPr>
              <a:t>[3]</a:t>
            </a:r>
            <a:r>
              <a:rPr lang="en-US" sz="1200" dirty="0">
                <a:latin typeface="Arial Narrow" panose="020B0606020202030204" pitchFamily="34" charset="0"/>
              </a:rPr>
              <a:t> When Maximilian arrived in </a:t>
            </a:r>
            <a:r>
              <a:rPr lang="en-US" sz="1200" dirty="0">
                <a:latin typeface="Arial Narrow" panose="020B0606020202030204" pitchFamily="34" charset="0"/>
                <a:hlinkClick r:id="rId13" tooltip="Berlin"/>
              </a:rPr>
              <a:t>Berlin</a:t>
            </a:r>
            <a:r>
              <a:rPr lang="en-US" sz="1200" dirty="0">
                <a:latin typeface="Arial Narrow" panose="020B0606020202030204" pitchFamily="34" charset="0"/>
              </a:rPr>
              <a:t> on 1 October, Emperor Wilhelm II convinced him to take the post and appointed him on 3 October 1918. The message asking for an armistice went out on 4 October, hopefully to be accepted by </a:t>
            </a:r>
            <a:r>
              <a:rPr lang="en-US" sz="1200" dirty="0">
                <a:latin typeface="Arial Narrow" panose="020B0606020202030204" pitchFamily="34" charset="0"/>
                <a:hlinkClick r:id="rId14" tooltip="List of Presidents of the United States"/>
              </a:rPr>
              <a:t>President of the United States</a:t>
            </a:r>
            <a:r>
              <a:rPr lang="en-US" sz="1200" dirty="0">
                <a:latin typeface="Arial Narrow" panose="020B0606020202030204" pitchFamily="34" charset="0"/>
              </a:rPr>
              <a:t> </a:t>
            </a:r>
            <a:r>
              <a:rPr lang="en-US" sz="1200" dirty="0">
                <a:latin typeface="Arial Narrow" panose="020B0606020202030204" pitchFamily="34" charset="0"/>
                <a:hlinkClick r:id="rId15" tooltip="Woodrow Wilson"/>
              </a:rPr>
              <a:t>Woodrow Wilson</a:t>
            </a:r>
            <a:r>
              <a:rPr lang="en-US" sz="1200" dirty="0">
                <a:latin typeface="Arial Narrow" panose="020B0606020202030204" pitchFamily="34" charset="0"/>
              </a:rPr>
              <a:t>.</a:t>
            </a:r>
            <a:r>
              <a:rPr lang="en-US" sz="1200" baseline="30000" dirty="0">
                <a:latin typeface="Arial Narrow" panose="020B0606020202030204" pitchFamily="34" charset="0"/>
                <a:hlinkClick r:id="rId16"/>
              </a:rPr>
              <a:t>[4]</a:t>
            </a:r>
            <a:r>
              <a:rPr lang="en-US" sz="1200" baseline="30000" dirty="0">
                <a:latin typeface="Arial Narrow" panose="020B0606020202030204" pitchFamily="34" charset="0"/>
              </a:rPr>
              <a:t>:44</a:t>
            </a:r>
            <a:r>
              <a:rPr lang="en-US" sz="1200" dirty="0">
                <a:latin typeface="Arial Narrow" panose="020B0606020202030204" pitchFamily="34" charset="0"/>
              </a:rPr>
              <a:t> In late October, Wilson's third note seemed to imply that negotiations of an armistice would be dependent on the abdication of Wilhelm II. On 1 November, Maximilian wrote to all the ruling Princes of Germany, asking them whether they would approve of an abdication by the Emperor.</a:t>
            </a:r>
            <a:r>
              <a:rPr lang="en-US" sz="1200" baseline="30000" dirty="0">
                <a:latin typeface="Arial Narrow" panose="020B0606020202030204" pitchFamily="34" charset="0"/>
                <a:hlinkClick r:id="rId12"/>
              </a:rPr>
              <a:t>[3]</a:t>
            </a:r>
            <a:r>
              <a:rPr lang="en-US" sz="1200" dirty="0">
                <a:latin typeface="Arial Narrow" panose="020B0606020202030204" pitchFamily="34" charset="0"/>
              </a:rPr>
              <a:t> On 6 November, Maximilian urged Wilhelm II to abdicate. The </a:t>
            </a:r>
            <a:r>
              <a:rPr lang="en-US" sz="1200" i="1" dirty="0">
                <a:latin typeface="Arial Narrow" panose="020B0606020202030204" pitchFamily="34" charset="0"/>
              </a:rPr>
              <a:t>Kaiser</a:t>
            </a:r>
            <a:r>
              <a:rPr lang="en-US" sz="1200" dirty="0">
                <a:latin typeface="Arial Narrow" panose="020B0606020202030204" pitchFamily="34" charset="0"/>
              </a:rPr>
              <a:t>, who had fled from Berlin to the </a:t>
            </a:r>
            <a:r>
              <a:rPr lang="en-US" sz="1200" dirty="0">
                <a:latin typeface="Arial Narrow" panose="020B0606020202030204" pitchFamily="34" charset="0"/>
                <a:hlinkClick r:id="rId17" tooltip="Spa, Belgium"/>
              </a:rPr>
              <a:t>Spa, Belgium</a:t>
            </a:r>
            <a:r>
              <a:rPr lang="en-US" sz="1200" dirty="0">
                <a:latin typeface="Arial Narrow" panose="020B0606020202030204" pitchFamily="34" charset="0"/>
              </a:rPr>
              <a:t> OHL-headquarters, was willing to consider abdication only as Emperor, not as King of Prussia.</a:t>
            </a:r>
            <a:r>
              <a:rPr lang="en-US" sz="1200" baseline="30000" dirty="0">
                <a:latin typeface="Arial Narrow" panose="020B0606020202030204" pitchFamily="34" charset="0"/>
              </a:rPr>
              <a:t>[</a:t>
            </a:r>
            <a:r>
              <a:rPr lang="en-US" sz="1200" i="1" baseline="30000" dirty="0">
                <a:latin typeface="Arial Narrow" panose="020B0606020202030204" pitchFamily="34" charset="0"/>
                <a:hlinkClick r:id="rId18" tooltip="Wikipedia:Citation needed"/>
              </a:rPr>
              <a:t>citation needed</a:t>
            </a:r>
            <a:r>
              <a:rPr lang="en-US" sz="1200" baseline="30000" dirty="0">
                <a:latin typeface="Arial Narrow" panose="020B0606020202030204" pitchFamily="34" charset="0"/>
              </a:rPr>
              <a:t>]</a:t>
            </a:r>
            <a:r>
              <a:rPr lang="en-US" sz="1200" dirty="0">
                <a:latin typeface="Arial Narrow" panose="020B0606020202030204" pitchFamily="34" charset="0"/>
              </a:rPr>
              <a:t> </a:t>
            </a:r>
          </a:p>
          <a:p>
            <a:r>
              <a:rPr lang="en-US" sz="1200" dirty="0">
                <a:latin typeface="Arial Narrow" panose="020B0606020202030204" pitchFamily="34" charset="0"/>
              </a:rPr>
              <a:t>Around 4 November, delegations of sailors dispersed to all of the country's big cities. By 7 November the revolution had seized all large coastal cities as well as </a:t>
            </a:r>
            <a:r>
              <a:rPr lang="en-US" sz="1200" dirty="0">
                <a:latin typeface="Arial Narrow" panose="020B0606020202030204" pitchFamily="34" charset="0"/>
                <a:hlinkClick r:id="rId19" tooltip="Hanover"/>
              </a:rPr>
              <a:t>Hanover</a:t>
            </a:r>
            <a:r>
              <a:rPr lang="en-US" sz="1200" dirty="0">
                <a:latin typeface="Arial Narrow" panose="020B0606020202030204" pitchFamily="34" charset="0"/>
              </a:rPr>
              <a:t>, </a:t>
            </a:r>
            <a:r>
              <a:rPr lang="en-US" sz="1200" dirty="0">
                <a:latin typeface="Arial Narrow" panose="020B0606020202030204" pitchFamily="34" charset="0"/>
                <a:hlinkClick r:id="rId20" tooltip="Braunschweig"/>
              </a:rPr>
              <a:t>Braunschweig</a:t>
            </a:r>
            <a:r>
              <a:rPr lang="en-US" sz="1200" dirty="0">
                <a:latin typeface="Arial Narrow" panose="020B0606020202030204" pitchFamily="34" charset="0"/>
              </a:rPr>
              <a:t>, </a:t>
            </a:r>
            <a:r>
              <a:rPr lang="en-US" sz="1200" dirty="0">
                <a:latin typeface="Arial Narrow" panose="020B0606020202030204" pitchFamily="34" charset="0"/>
                <a:hlinkClick r:id="rId21" tooltip="Frankfurt on Main"/>
              </a:rPr>
              <a:t>Frankfurt on Main</a:t>
            </a:r>
            <a:r>
              <a:rPr lang="en-US" sz="1200" dirty="0">
                <a:latin typeface="Arial Narrow" panose="020B0606020202030204" pitchFamily="34" charset="0"/>
              </a:rPr>
              <a:t>, and </a:t>
            </a:r>
            <a:r>
              <a:rPr lang="en-US" sz="1200" dirty="0">
                <a:latin typeface="Arial Narrow" panose="020B0606020202030204" pitchFamily="34" charset="0"/>
                <a:hlinkClick r:id="rId22" tooltip="Munich"/>
              </a:rPr>
              <a:t>Munich</a:t>
            </a:r>
            <a:r>
              <a:rPr lang="en-US" sz="1200" dirty="0">
                <a:latin typeface="Arial Narrow" panose="020B0606020202030204" pitchFamily="34" charset="0"/>
              </a:rPr>
              <a:t>. </a:t>
            </a:r>
          </a:p>
          <a:p>
            <a:r>
              <a:rPr lang="en-US" sz="1200" dirty="0">
                <a:latin typeface="Arial Narrow" panose="020B0606020202030204" pitchFamily="34" charset="0"/>
              </a:rPr>
              <a:t>On 7 November, Maximilian met with </a:t>
            </a:r>
            <a:r>
              <a:rPr lang="en-US" sz="1200" u="sng" dirty="0">
                <a:latin typeface="Arial Narrow" panose="020B0606020202030204" pitchFamily="34" charset="0"/>
                <a:hlinkClick r:id="rId23"/>
              </a:rPr>
              <a:t>Friedrich Ebert</a:t>
            </a:r>
            <a:r>
              <a:rPr lang="en-US" sz="1200" dirty="0">
                <a:latin typeface="Arial Narrow" panose="020B0606020202030204" pitchFamily="34" charset="0"/>
              </a:rPr>
              <a:t>, leader of the </a:t>
            </a:r>
            <a:r>
              <a:rPr lang="en-US" sz="1200" dirty="0">
                <a:latin typeface="Arial Narrow" panose="020B0606020202030204" pitchFamily="34" charset="0"/>
                <a:hlinkClick r:id="rId24" tooltip="Social Democratic Party of Germany"/>
              </a:rPr>
              <a:t>Social Democratic Party of Germany</a:t>
            </a:r>
            <a:r>
              <a:rPr lang="en-US" sz="1200" dirty="0">
                <a:latin typeface="Arial Narrow" panose="020B0606020202030204" pitchFamily="34" charset="0"/>
              </a:rPr>
              <a:t>, and discussed his plan to go to Spa and convince Wilhelm II to abdicate. He was thinking about </a:t>
            </a:r>
            <a:r>
              <a:rPr lang="en-US" sz="1200" dirty="0">
                <a:latin typeface="Arial Narrow" panose="020B0606020202030204" pitchFamily="34" charset="0"/>
                <a:hlinkClick r:id="rId25" tooltip="Prince Eitel Friedrich of Prussia"/>
              </a:rPr>
              <a:t>Prince </a:t>
            </a:r>
            <a:r>
              <a:rPr lang="en-US" sz="1200" dirty="0" err="1">
                <a:latin typeface="Arial Narrow" panose="020B0606020202030204" pitchFamily="34" charset="0"/>
                <a:hlinkClick r:id="rId25" tooltip="Prince Eitel Friedrich of Prussia"/>
              </a:rPr>
              <a:t>Eitel</a:t>
            </a:r>
            <a:r>
              <a:rPr lang="en-US" sz="1200" dirty="0">
                <a:latin typeface="Arial Narrow" panose="020B0606020202030204" pitchFamily="34" charset="0"/>
                <a:hlinkClick r:id="rId25" tooltip="Prince Eitel Friedrich of Prussia"/>
              </a:rPr>
              <a:t> Friedrich of Prussia</a:t>
            </a:r>
            <a:r>
              <a:rPr lang="en-US" sz="1200" dirty="0">
                <a:latin typeface="Arial Narrow" panose="020B0606020202030204" pitchFamily="34" charset="0"/>
              </a:rPr>
              <a:t>, Wilhelm's second son, being the </a:t>
            </a:r>
            <a:r>
              <a:rPr lang="en-US" sz="1200" dirty="0">
                <a:latin typeface="Arial Narrow" panose="020B0606020202030204" pitchFamily="34" charset="0"/>
                <a:hlinkClick r:id="rId26" tooltip="Regent"/>
              </a:rPr>
              <a:t>regent</a:t>
            </a:r>
            <a:r>
              <a:rPr lang="en-US" sz="1200" dirty="0">
                <a:latin typeface="Arial Narrow" panose="020B0606020202030204" pitchFamily="34" charset="0"/>
              </a:rPr>
              <a:t>.</a:t>
            </a:r>
            <a:r>
              <a:rPr lang="en-US" sz="1200" baseline="30000" dirty="0">
                <a:latin typeface="Arial Narrow" panose="020B0606020202030204" pitchFamily="34" charset="0"/>
                <a:hlinkClick r:id="rId16"/>
              </a:rPr>
              <a:t>[4]</a:t>
            </a:r>
            <a:r>
              <a:rPr lang="en-US" sz="1200" baseline="30000" dirty="0">
                <a:latin typeface="Arial Narrow" panose="020B0606020202030204" pitchFamily="34" charset="0"/>
              </a:rPr>
              <a:t>:76</a:t>
            </a:r>
            <a:r>
              <a:rPr lang="en-US" sz="1200" dirty="0">
                <a:latin typeface="Arial Narrow" panose="020B0606020202030204" pitchFamily="34" charset="0"/>
              </a:rPr>
              <a:t> However, the outbreak of the </a:t>
            </a:r>
            <a:r>
              <a:rPr lang="en-US" sz="1200" dirty="0">
                <a:latin typeface="Arial Narrow" panose="020B0606020202030204" pitchFamily="34" charset="0"/>
                <a:hlinkClick r:id="rId27" tooltip="German Revolution"/>
              </a:rPr>
              <a:t>German Revolution</a:t>
            </a:r>
            <a:r>
              <a:rPr lang="en-US" sz="1200" dirty="0">
                <a:latin typeface="Arial Narrow" panose="020B0606020202030204" pitchFamily="34" charset="0"/>
              </a:rPr>
              <a:t> in Berlin prevented Maximilian from implementing his plan. Ebert decided that to keep control of the socialist uprising, the emperor had to resign quickly and that a new government was required.</a:t>
            </a:r>
            <a:r>
              <a:rPr lang="en-US" sz="1200" baseline="30000" dirty="0">
                <a:latin typeface="Arial Narrow" panose="020B0606020202030204" pitchFamily="34" charset="0"/>
                <a:hlinkClick r:id="rId16"/>
              </a:rPr>
              <a:t>[4]</a:t>
            </a:r>
            <a:r>
              <a:rPr lang="en-US" sz="1200" baseline="30000" dirty="0">
                <a:latin typeface="Arial Narrow" panose="020B0606020202030204" pitchFamily="34" charset="0"/>
              </a:rPr>
              <a:t>:77</a:t>
            </a:r>
            <a:r>
              <a:rPr lang="en-US" sz="1200" dirty="0">
                <a:latin typeface="Arial Narrow" panose="020B0606020202030204" pitchFamily="34" charset="0"/>
              </a:rPr>
              <a:t> As the masses gathered in Berlin, at noon on 9 November 1918, Maximilian unilaterally announced the abdication, as well as the renunciation of </a:t>
            </a:r>
            <a:r>
              <a:rPr lang="en-US" sz="1200" dirty="0">
                <a:latin typeface="Arial Narrow" panose="020B0606020202030204" pitchFamily="34" charset="0"/>
                <a:hlinkClick r:id="rId28" tooltip="Wilhelm, German Crown Prince"/>
              </a:rPr>
              <a:t>Crown Prince Wilhelm</a:t>
            </a:r>
            <a:r>
              <a:rPr lang="en-US" sz="1200" dirty="0">
                <a:latin typeface="Arial Narrow" panose="020B0606020202030204" pitchFamily="34" charset="0"/>
              </a:rPr>
              <a:t>.    </a:t>
            </a:r>
            <a:r>
              <a:rPr lang="en-US" sz="1200" baseline="30000" dirty="0">
                <a:latin typeface="Arial Narrow" panose="020B0606020202030204" pitchFamily="34" charset="0"/>
              </a:rPr>
              <a:t> </a:t>
            </a:r>
            <a:r>
              <a:rPr lang="en-US" sz="1200" baseline="30000" dirty="0">
                <a:latin typeface="Arial Narrow" panose="020B0606020202030204" pitchFamily="34" charset="0"/>
                <a:hlinkClick r:id="rId29"/>
              </a:rPr>
              <a:t>https://en.wikipedia.org/wiki/Abdication_of_Wilhelm_II</a:t>
            </a:r>
            <a:endParaRPr lang="en-US" sz="1200" dirty="0">
              <a:latin typeface="Arial Narrow" panose="020B0606020202030204" pitchFamily="34" charset="0"/>
            </a:endParaRPr>
          </a:p>
        </p:txBody>
      </p:sp>
    </p:spTree>
    <p:extLst>
      <p:ext uri="{BB962C8B-B14F-4D97-AF65-F5344CB8AC3E}">
        <p14:creationId xmlns:p14="http://schemas.microsoft.com/office/powerpoint/2010/main" val="528564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98AB031-4D55-4344-9456-12A2271D763E}"/>
              </a:ext>
            </a:extLst>
          </p:cNvPr>
          <p:cNvSpPr>
            <a:spLocks noGrp="1"/>
          </p:cNvSpPr>
          <p:nvPr>
            <p:ph type="sldNum" sz="quarter" idx="12"/>
          </p:nvPr>
        </p:nvSpPr>
        <p:spPr/>
        <p:txBody>
          <a:bodyPr/>
          <a:lstStyle/>
          <a:p>
            <a:fld id="{1E1B8BD3-EEEF-4896-BEE3-06C250004F3C}" type="slidenum">
              <a:rPr lang="en-US" smtClean="0"/>
              <a:pPr/>
              <a:t>15</a:t>
            </a:fld>
            <a:endParaRPr lang="en-US"/>
          </a:p>
        </p:txBody>
      </p:sp>
      <p:sp>
        <p:nvSpPr>
          <p:cNvPr id="4" name="TextBox 3">
            <a:extLst>
              <a:ext uri="{FF2B5EF4-FFF2-40B4-BE49-F238E27FC236}">
                <a16:creationId xmlns:a16="http://schemas.microsoft.com/office/drawing/2014/main" id="{B6FA3FF3-636F-41FE-9138-806EB6528DCD}"/>
              </a:ext>
            </a:extLst>
          </p:cNvPr>
          <p:cNvSpPr txBox="1"/>
          <p:nvPr/>
        </p:nvSpPr>
        <p:spPr>
          <a:xfrm>
            <a:off x="710268" y="1400962"/>
            <a:ext cx="10771464" cy="4308872"/>
          </a:xfrm>
          <a:prstGeom prst="rect">
            <a:avLst/>
          </a:prstGeom>
          <a:noFill/>
        </p:spPr>
        <p:txBody>
          <a:bodyPr wrap="square" rtlCol="0">
            <a:spAutoFit/>
          </a:bodyPr>
          <a:lstStyle/>
          <a:p>
            <a:r>
              <a:rPr lang="en-US" sz="1600" dirty="0">
                <a:latin typeface="Arial Narrow" panose="020B0606020202030204" pitchFamily="34" charset="0"/>
              </a:rPr>
              <a:t>We’re going to quote from a German news paper on November 10th, the next day. He says that on the morning of November 9 everything is still there. They have a king Kaiser Wilhelm, the chief of police, the heads of their government. By the afternoon of November 9 everything has been swept away, all the government. The Kaiser abdicated and it's the end of the monarchy. The end of the system of government that has led Germany all through that past history.</a:t>
            </a:r>
          </a:p>
          <a:p>
            <a:br>
              <a:rPr lang="en-US" sz="1600" dirty="0">
                <a:latin typeface="Arial Narrow" panose="020B0606020202030204" pitchFamily="34" charset="0"/>
              </a:rPr>
            </a:br>
            <a:r>
              <a:rPr lang="en-US" sz="1600" dirty="0">
                <a:latin typeface="Arial Narrow" panose="020B0606020202030204" pitchFamily="34" charset="0"/>
              </a:rPr>
              <a:t>Hitler talked about this day in his autobiography he wrote in 1923, five years later.  He was fighting in World War I.  He tells the story about himself and he uses the language of Jesus on the Cross. He says that he was called in with all the men to hear about what had just happened to the government, the end of World War I, their defeat. He talks about the impact this had on him and this is really what formed the backbone of his propaganda machine. The story of November 9, how Germany was undefeated, this heroic nation, that had been stabbed in the back by their own people, by traitors.   And he put a lot of that on the Jewish people. He talks in his autobiography of himself as if he were Christ. He says this was his crucifixion. We put our line over the reform line of Christ, this is the cross, a different application. He says how he was completely broken in body and soul at the news of Germany's defeat. Then he has this resurrection as if a dying prophet all of the sudden he has this vision. It's hard to paraphrase his writing, in the same way it's hard to read Trump's writing. But in a different way, he waxes poetical and very descriptive and emotional. He says how he stumbled groping back to the room and covers himself in his blankets and pillows, went through this experience that he describes as crucifixion and resurrection and he says that coming out of this, as part of this resurrection, “I resolved now to become a politician”. </a:t>
            </a:r>
          </a:p>
          <a:p>
            <a:r>
              <a:rPr lang="en-US" dirty="0"/>
              <a:t> </a:t>
            </a:r>
          </a:p>
        </p:txBody>
      </p:sp>
    </p:spTree>
    <p:extLst>
      <p:ext uri="{BB962C8B-B14F-4D97-AF65-F5344CB8AC3E}">
        <p14:creationId xmlns:p14="http://schemas.microsoft.com/office/powerpoint/2010/main" val="1727604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69E76D-8C24-4214-A5C1-6CD62622144B}"/>
              </a:ext>
            </a:extLst>
          </p:cNvPr>
          <p:cNvSpPr>
            <a:spLocks noGrp="1"/>
          </p:cNvSpPr>
          <p:nvPr>
            <p:ph type="sldNum" sz="quarter" idx="12"/>
          </p:nvPr>
        </p:nvSpPr>
        <p:spPr/>
        <p:txBody>
          <a:bodyPr/>
          <a:lstStyle/>
          <a:p>
            <a:fld id="{1E1B8BD3-EEEF-4896-BEE3-06C250004F3C}" type="slidenum">
              <a:rPr lang="en-US" smtClean="0"/>
              <a:pPr/>
              <a:t>16</a:t>
            </a:fld>
            <a:endParaRPr lang="en-US"/>
          </a:p>
        </p:txBody>
      </p:sp>
      <p:sp>
        <p:nvSpPr>
          <p:cNvPr id="3" name="TextBox 2">
            <a:extLst>
              <a:ext uri="{FF2B5EF4-FFF2-40B4-BE49-F238E27FC236}">
                <a16:creationId xmlns:a16="http://schemas.microsoft.com/office/drawing/2014/main" id="{6707FD9D-E13A-4E1F-ADFC-F34D055FB27E}"/>
              </a:ext>
            </a:extLst>
          </p:cNvPr>
          <p:cNvSpPr txBox="1"/>
          <p:nvPr/>
        </p:nvSpPr>
        <p:spPr>
          <a:xfrm>
            <a:off x="888535" y="3884104"/>
            <a:ext cx="10830886" cy="2062103"/>
          </a:xfrm>
          <a:prstGeom prst="rect">
            <a:avLst/>
          </a:prstGeom>
          <a:noFill/>
        </p:spPr>
        <p:txBody>
          <a:bodyPr wrap="square" rtlCol="0">
            <a:spAutoFit/>
          </a:bodyPr>
          <a:lstStyle/>
          <a:p>
            <a:r>
              <a:rPr lang="en-US" sz="1600" dirty="0">
                <a:latin typeface="Arial Narrow" panose="020B0606020202030204" pitchFamily="34" charset="0"/>
              </a:rPr>
              <a:t>It was in 1923, November 9th that he tried to take over Germany by military force.  What he was trying to do was to repeat the work of Mussolini in Italy. Mussolini marched on Rome and took Italy by force and Hitler tried to do the same thing in Germany on November 9.  So even in 1923, he’s seeing the importance of the date, November 9.  What he’s harnessing is that emotion of the people, that sense of betrayal and humiliation. He failed in that attempt and he took power in the 1930s, 10 years later. But he makes November 9 a public holiday when he comes into power, to remember this date, (Nov. 9, 1918) and then also to remember his failed attempt to come into power.  So November 9 became a public holiday under the Nazi government.  Hitler would do speeches to rally support, which is why this was really a useful day to try to assassinate him.  Many of his assassination attempts were either on this day or around it.  But we weren't going into the history of World War II yet, we're just talking about World War I and this revolution that ends on November 9 with the abdication of Kaiser Wilhelm.  </a:t>
            </a:r>
          </a:p>
        </p:txBody>
      </p:sp>
      <p:sp>
        <p:nvSpPr>
          <p:cNvPr id="4" name="TextBox 3">
            <a:extLst>
              <a:ext uri="{FF2B5EF4-FFF2-40B4-BE49-F238E27FC236}">
                <a16:creationId xmlns:a16="http://schemas.microsoft.com/office/drawing/2014/main" id="{F390D140-0F43-4725-A886-8C412F4945C2}"/>
              </a:ext>
            </a:extLst>
          </p:cNvPr>
          <p:cNvSpPr txBox="1"/>
          <p:nvPr/>
        </p:nvSpPr>
        <p:spPr>
          <a:xfrm>
            <a:off x="888534" y="660125"/>
            <a:ext cx="10465266" cy="2831544"/>
          </a:xfrm>
          <a:prstGeom prst="rect">
            <a:avLst/>
          </a:prstGeom>
          <a:noFill/>
        </p:spPr>
        <p:txBody>
          <a:bodyPr wrap="square" rtlCol="0">
            <a:spAutoFit/>
          </a:bodyPr>
          <a:lstStyle/>
          <a:p>
            <a:r>
              <a:rPr lang="en-US" sz="1600" dirty="0">
                <a:latin typeface="Arial Narrow" panose="020B0606020202030204" pitchFamily="34" charset="0"/>
              </a:rPr>
              <a:t>So he died a soldier and resurrected a politician. He saw this as his moment that he sees himself as Germany's savior. This really becomes the backbone of his propaganda machine into World War II.</a:t>
            </a:r>
          </a:p>
          <a:p>
            <a:br>
              <a:rPr lang="en-US" sz="1600" dirty="0">
                <a:latin typeface="Arial Narrow" panose="020B0606020202030204" pitchFamily="34" charset="0"/>
              </a:rPr>
            </a:br>
            <a:r>
              <a:rPr lang="en-US" sz="1600" dirty="0">
                <a:latin typeface="Arial Narrow" panose="020B0606020202030204" pitchFamily="34" charset="0"/>
              </a:rPr>
              <a:t>So all the history of Germany through World War II, you can center it around the date of November 9, whether that's when Hitler tried to take power by force, when the Holocaust turns violent, or when Hitler would do his public speeches. Which then coincided with his assassination.</a:t>
            </a:r>
          </a:p>
          <a:p>
            <a:r>
              <a:rPr lang="en-US" sz="1600" dirty="0">
                <a:latin typeface="Arial Narrow" panose="020B0606020202030204" pitchFamily="34" charset="0"/>
              </a:rPr>
              <a:t> </a:t>
            </a:r>
          </a:p>
          <a:p>
            <a:r>
              <a:rPr lang="en-US" sz="1600" dirty="0">
                <a:latin typeface="Arial Narrow" panose="020B0606020202030204" pitchFamily="34" charset="0"/>
              </a:rPr>
              <a:t>It’s not sure he actually had this experience, but whether or not he actually went through that experience, he really used this date as the backbone of his philosophy, that Germany should have never lost the World War. Then it's intentionally used to manipulate the people, it's a method of manipulation and control, based on emotion, how people in their own country have betrayed their country. And he's the only one that can save it. Remember we're taking all of this to 1918.</a:t>
            </a:r>
          </a:p>
          <a:p>
            <a:r>
              <a:rPr lang="en-US" dirty="0"/>
              <a:t> </a:t>
            </a:r>
          </a:p>
        </p:txBody>
      </p:sp>
    </p:spTree>
    <p:extLst>
      <p:ext uri="{BB962C8B-B14F-4D97-AF65-F5344CB8AC3E}">
        <p14:creationId xmlns:p14="http://schemas.microsoft.com/office/powerpoint/2010/main" val="348233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86597C-9576-421C-BEC4-EDA83556FDD7}"/>
              </a:ext>
            </a:extLst>
          </p:cNvPr>
          <p:cNvSpPr>
            <a:spLocks noGrp="1"/>
          </p:cNvSpPr>
          <p:nvPr>
            <p:ph type="sldNum" sz="quarter" idx="12"/>
          </p:nvPr>
        </p:nvSpPr>
        <p:spPr/>
        <p:txBody>
          <a:bodyPr/>
          <a:lstStyle/>
          <a:p>
            <a:fld id="{1E1B8BD3-EEEF-4896-BEE3-06C250004F3C}" type="slidenum">
              <a:rPr lang="en-US" smtClean="0"/>
              <a:pPr/>
              <a:t>17</a:t>
            </a:fld>
            <a:endParaRPr lang="en-US"/>
          </a:p>
        </p:txBody>
      </p:sp>
      <p:sp>
        <p:nvSpPr>
          <p:cNvPr id="48" name="TextBox 47">
            <a:extLst>
              <a:ext uri="{FF2B5EF4-FFF2-40B4-BE49-F238E27FC236}">
                <a16:creationId xmlns:a16="http://schemas.microsoft.com/office/drawing/2014/main" id="{44575772-30B5-4AA4-8895-F07FD4D9550E}"/>
              </a:ext>
            </a:extLst>
          </p:cNvPr>
          <p:cNvSpPr txBox="1"/>
          <p:nvPr/>
        </p:nvSpPr>
        <p:spPr>
          <a:xfrm>
            <a:off x="637319" y="530980"/>
            <a:ext cx="4200788" cy="5970865"/>
          </a:xfrm>
          <a:prstGeom prst="rect">
            <a:avLst/>
          </a:prstGeom>
          <a:noFill/>
        </p:spPr>
        <p:txBody>
          <a:bodyPr wrap="square" rtlCol="0">
            <a:spAutoFit/>
          </a:bodyPr>
          <a:lstStyle/>
          <a:p>
            <a:r>
              <a:rPr lang="en-US" sz="1400" dirty="0">
                <a:latin typeface="Arial Narrow" panose="020B0606020202030204" pitchFamily="34" charset="0"/>
              </a:rPr>
              <a:t>When the Kaiser abdicated, also the chancellor abdicated, and this left a vacuum in their government. Another fellow took over, Frederick Ebert. He took over government but there was a problem, they had rivals. So Ebert takes over the government but they have rivals known as the Spartacists. This effort of the Spartacists took time to swell, they needed a period of preparation. There was an incident on Christmas Eve of 1918, but it didn't really begin until January 5 of 1919, where there was a counter-revolution. This is the pattern that we want to start observing.  It began with the revolution, we've already placed that with the French Revolution and it takes us to November 9 and the rising up of Napoleon. We placed that by using the 2014 midpoint. Then we placed the American Civil War, again what took us there was 1863 and the midpoint to 2014. Then when we consider the German revolution, we can tie it to November 9, there's a revolution, the Kaiser abdicates so their King is overthrown. It's the end of the monarchy in Germany. There's a new leader, but there's also another party. They take time to prepare, to gather their forces and launch a counter-revolution. That counter-revolution begins the following year, early in 1919. The counter-revolution is defeated in May the same year. They armed hundreds of workers and unionist, and they attempted an armed takeover of Berlin. They took over all the government buildings, police stations etc.  They took over also the checkpoints, bridges, all of those areas.</a:t>
            </a:r>
          </a:p>
          <a:p>
            <a:r>
              <a:rPr lang="en-US" dirty="0"/>
              <a:t> </a:t>
            </a:r>
          </a:p>
        </p:txBody>
      </p:sp>
      <p:sp>
        <p:nvSpPr>
          <p:cNvPr id="49" name="Text Box 47">
            <a:extLst>
              <a:ext uri="{FF2B5EF4-FFF2-40B4-BE49-F238E27FC236}">
                <a16:creationId xmlns:a16="http://schemas.microsoft.com/office/drawing/2014/main" id="{9401974F-5495-4FE6-A5CB-1E5118DD95A5}"/>
              </a:ext>
            </a:extLst>
          </p:cNvPr>
          <p:cNvSpPr txBox="1">
            <a:spLocks noChangeArrowheads="1"/>
          </p:cNvSpPr>
          <p:nvPr/>
        </p:nvSpPr>
        <p:spPr bwMode="auto">
          <a:xfrm>
            <a:off x="6110740" y="5564753"/>
            <a:ext cx="462915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Arial Narrow" panose="020B0606020202030204" pitchFamily="34" charset="0"/>
              </a:rPr>
              <a:t>The Spartacist Uprising in Berlin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Times New Roman" panose="02020603050405020304" pitchFamily="18" charset="0"/>
              </a:rPr>
              <a:t>A power struggle in postwar Germany erupted on January 5th, 1919.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sng" strike="noStrike" cap="none" normalizeH="0" baseline="0" dirty="0">
                <a:ln>
                  <a:noFill/>
                </a:ln>
                <a:solidFill>
                  <a:srgbClr val="0066FF"/>
                </a:solidFill>
                <a:effectLst/>
                <a:latin typeface="Arial Narrow" panose="020B0606020202030204" pitchFamily="34" charset="0"/>
              </a:rPr>
              <a:t>https://www.historytoday.com/archive/spartacist-uprising-berlin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0" name="Text Box 3">
            <a:extLst>
              <a:ext uri="{FF2B5EF4-FFF2-40B4-BE49-F238E27FC236}">
                <a16:creationId xmlns:a16="http://schemas.microsoft.com/office/drawing/2014/main" id="{CB397CA7-2700-4AA5-8F34-E0A70FC1BF48}"/>
              </a:ext>
            </a:extLst>
          </p:cNvPr>
          <p:cNvSpPr txBox="1">
            <a:spLocks noChangeArrowheads="1"/>
          </p:cNvSpPr>
          <p:nvPr/>
        </p:nvSpPr>
        <p:spPr bwMode="auto">
          <a:xfrm>
            <a:off x="4881695" y="401738"/>
            <a:ext cx="6858000" cy="497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Text Box 4">
            <a:extLst>
              <a:ext uri="{FF2B5EF4-FFF2-40B4-BE49-F238E27FC236}">
                <a16:creationId xmlns:a16="http://schemas.microsoft.com/office/drawing/2014/main" id="{87C656EA-636A-4C2F-99AB-136E0720E54D}"/>
              </a:ext>
            </a:extLst>
          </p:cNvPr>
          <p:cNvSpPr txBox="1">
            <a:spLocks noChangeArrowheads="1"/>
          </p:cNvSpPr>
          <p:nvPr/>
        </p:nvSpPr>
        <p:spPr bwMode="auto">
          <a:xfrm>
            <a:off x="4881695" y="68748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Text Box 5">
            <a:extLst>
              <a:ext uri="{FF2B5EF4-FFF2-40B4-BE49-F238E27FC236}">
                <a16:creationId xmlns:a16="http://schemas.microsoft.com/office/drawing/2014/main" id="{92CA7DDF-CC3F-42AC-A6AA-0F674F9E9896}"/>
              </a:ext>
            </a:extLst>
          </p:cNvPr>
          <p:cNvSpPr txBox="1">
            <a:spLocks noChangeArrowheads="1"/>
          </p:cNvSpPr>
          <p:nvPr/>
        </p:nvSpPr>
        <p:spPr bwMode="auto">
          <a:xfrm>
            <a:off x="4881695" y="205908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Text Box 6">
            <a:extLst>
              <a:ext uri="{FF2B5EF4-FFF2-40B4-BE49-F238E27FC236}">
                <a16:creationId xmlns:a16="http://schemas.microsoft.com/office/drawing/2014/main" id="{D997A312-F15E-4382-97D1-688A38A48A75}"/>
              </a:ext>
            </a:extLst>
          </p:cNvPr>
          <p:cNvSpPr txBox="1">
            <a:spLocks noChangeArrowheads="1"/>
          </p:cNvSpPr>
          <p:nvPr/>
        </p:nvSpPr>
        <p:spPr bwMode="auto">
          <a:xfrm>
            <a:off x="4881695" y="3887888"/>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Line 7">
            <a:extLst>
              <a:ext uri="{FF2B5EF4-FFF2-40B4-BE49-F238E27FC236}">
                <a16:creationId xmlns:a16="http://schemas.microsoft.com/office/drawing/2014/main" id="{BF74435E-DDD3-4077-9DD6-89F12B89FB40}"/>
              </a:ext>
            </a:extLst>
          </p:cNvPr>
          <p:cNvSpPr>
            <a:spLocks noChangeShapeType="1"/>
          </p:cNvSpPr>
          <p:nvPr/>
        </p:nvSpPr>
        <p:spPr bwMode="auto">
          <a:xfrm>
            <a:off x="5743707" y="1258988"/>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8">
            <a:extLst>
              <a:ext uri="{FF2B5EF4-FFF2-40B4-BE49-F238E27FC236}">
                <a16:creationId xmlns:a16="http://schemas.microsoft.com/office/drawing/2014/main" id="{EFFF0396-7EED-4D82-9793-F7E0C0F9B9DB}"/>
              </a:ext>
            </a:extLst>
          </p:cNvPr>
          <p:cNvSpPr>
            <a:spLocks noChangeShapeType="1"/>
          </p:cNvSpPr>
          <p:nvPr/>
        </p:nvSpPr>
        <p:spPr bwMode="auto">
          <a:xfrm>
            <a:off x="5743707" y="85893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9">
            <a:extLst>
              <a:ext uri="{FF2B5EF4-FFF2-40B4-BE49-F238E27FC236}">
                <a16:creationId xmlns:a16="http://schemas.microsoft.com/office/drawing/2014/main" id="{D9EFC676-7AE8-4924-9AE4-6A8F280A07C7}"/>
              </a:ext>
            </a:extLst>
          </p:cNvPr>
          <p:cNvSpPr>
            <a:spLocks noChangeShapeType="1"/>
          </p:cNvSpPr>
          <p:nvPr/>
        </p:nvSpPr>
        <p:spPr bwMode="auto">
          <a:xfrm>
            <a:off x="7023232" y="85893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7" name="Line 10">
            <a:extLst>
              <a:ext uri="{FF2B5EF4-FFF2-40B4-BE49-F238E27FC236}">
                <a16:creationId xmlns:a16="http://schemas.microsoft.com/office/drawing/2014/main" id="{E53FAE86-88BC-40E6-96E4-440651317D33}"/>
              </a:ext>
            </a:extLst>
          </p:cNvPr>
          <p:cNvSpPr>
            <a:spLocks noChangeShapeType="1"/>
          </p:cNvSpPr>
          <p:nvPr/>
        </p:nvSpPr>
        <p:spPr bwMode="auto">
          <a:xfrm>
            <a:off x="8304345" y="85893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8" name="Text Box 11">
            <a:extLst>
              <a:ext uri="{FF2B5EF4-FFF2-40B4-BE49-F238E27FC236}">
                <a16:creationId xmlns:a16="http://schemas.microsoft.com/office/drawing/2014/main" id="{ED03C7DC-2A7D-429A-A454-1C8AD9F233C7}"/>
              </a:ext>
            </a:extLst>
          </p:cNvPr>
          <p:cNvSpPr txBox="1">
            <a:spLocks noChangeArrowheads="1"/>
          </p:cNvSpPr>
          <p:nvPr/>
        </p:nvSpPr>
        <p:spPr bwMode="auto">
          <a:xfrm>
            <a:off x="5656395" y="57318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9" name="Text Box 12">
            <a:extLst>
              <a:ext uri="{FF2B5EF4-FFF2-40B4-BE49-F238E27FC236}">
                <a16:creationId xmlns:a16="http://schemas.microsoft.com/office/drawing/2014/main" id="{6047688E-4D08-4126-B01A-2E55EE2FF707}"/>
              </a:ext>
            </a:extLst>
          </p:cNvPr>
          <p:cNvSpPr txBox="1">
            <a:spLocks noChangeArrowheads="1"/>
          </p:cNvSpPr>
          <p:nvPr/>
        </p:nvSpPr>
        <p:spPr bwMode="auto">
          <a:xfrm>
            <a:off x="6802570" y="57318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0" name="Text Box 13">
            <a:extLst>
              <a:ext uri="{FF2B5EF4-FFF2-40B4-BE49-F238E27FC236}">
                <a16:creationId xmlns:a16="http://schemas.microsoft.com/office/drawing/2014/main" id="{43FE5527-7913-4450-9C63-586EBB3368E7}"/>
              </a:ext>
            </a:extLst>
          </p:cNvPr>
          <p:cNvSpPr txBox="1">
            <a:spLocks noChangeArrowheads="1"/>
          </p:cNvSpPr>
          <p:nvPr/>
        </p:nvSpPr>
        <p:spPr bwMode="auto">
          <a:xfrm>
            <a:off x="8067807" y="57318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1" name="Text Box 14">
            <a:extLst>
              <a:ext uri="{FF2B5EF4-FFF2-40B4-BE49-F238E27FC236}">
                <a16:creationId xmlns:a16="http://schemas.microsoft.com/office/drawing/2014/main" id="{37AF45AA-F50C-47BD-820D-26CC5574CBD0}"/>
              </a:ext>
            </a:extLst>
          </p:cNvPr>
          <p:cNvSpPr txBox="1">
            <a:spLocks noChangeArrowheads="1"/>
          </p:cNvSpPr>
          <p:nvPr/>
        </p:nvSpPr>
        <p:spPr bwMode="auto">
          <a:xfrm>
            <a:off x="5656395" y="1316138"/>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2" name="Text Box 15">
            <a:extLst>
              <a:ext uri="{FF2B5EF4-FFF2-40B4-BE49-F238E27FC236}">
                <a16:creationId xmlns:a16="http://schemas.microsoft.com/office/drawing/2014/main" id="{98B5BA00-EDC0-41D7-9B80-8EDC00FEFA6D}"/>
              </a:ext>
            </a:extLst>
          </p:cNvPr>
          <p:cNvSpPr txBox="1">
            <a:spLocks noChangeArrowheads="1"/>
          </p:cNvSpPr>
          <p:nvPr/>
        </p:nvSpPr>
        <p:spPr bwMode="auto">
          <a:xfrm>
            <a:off x="6802570" y="131613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3" name="Text Box 16">
            <a:extLst>
              <a:ext uri="{FF2B5EF4-FFF2-40B4-BE49-F238E27FC236}">
                <a16:creationId xmlns:a16="http://schemas.microsoft.com/office/drawing/2014/main" id="{3DAE8220-96DA-4E11-800C-7EDB45CEA6D4}"/>
              </a:ext>
            </a:extLst>
          </p:cNvPr>
          <p:cNvSpPr txBox="1">
            <a:spLocks noChangeArrowheads="1"/>
          </p:cNvSpPr>
          <p:nvPr/>
        </p:nvSpPr>
        <p:spPr bwMode="auto">
          <a:xfrm>
            <a:off x="7950332" y="1316138"/>
            <a:ext cx="619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4" name="Line 17">
            <a:extLst>
              <a:ext uri="{FF2B5EF4-FFF2-40B4-BE49-F238E27FC236}">
                <a16:creationId xmlns:a16="http://schemas.microsoft.com/office/drawing/2014/main" id="{755C646D-0FF1-4E38-A282-9B76BCE0D145}"/>
              </a:ext>
            </a:extLst>
          </p:cNvPr>
          <p:cNvSpPr>
            <a:spLocks noChangeShapeType="1"/>
          </p:cNvSpPr>
          <p:nvPr/>
        </p:nvSpPr>
        <p:spPr bwMode="auto">
          <a:xfrm>
            <a:off x="5743707" y="2802038"/>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5" name="Line 18">
            <a:extLst>
              <a:ext uri="{FF2B5EF4-FFF2-40B4-BE49-F238E27FC236}">
                <a16:creationId xmlns:a16="http://schemas.microsoft.com/office/drawing/2014/main" id="{35918D9F-F8CC-46F3-A933-CDD0C7E20C0E}"/>
              </a:ext>
            </a:extLst>
          </p:cNvPr>
          <p:cNvSpPr>
            <a:spLocks noChangeShapeType="1"/>
          </p:cNvSpPr>
          <p:nvPr/>
        </p:nvSpPr>
        <p:spPr bwMode="auto">
          <a:xfrm>
            <a:off x="5743707" y="24019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6" name="Line 19">
            <a:extLst>
              <a:ext uri="{FF2B5EF4-FFF2-40B4-BE49-F238E27FC236}">
                <a16:creationId xmlns:a16="http://schemas.microsoft.com/office/drawing/2014/main" id="{A7B24EB8-A430-4B1E-BADF-19ECBB838F80}"/>
              </a:ext>
            </a:extLst>
          </p:cNvPr>
          <p:cNvSpPr>
            <a:spLocks noChangeShapeType="1"/>
          </p:cNvSpPr>
          <p:nvPr/>
        </p:nvSpPr>
        <p:spPr bwMode="auto">
          <a:xfrm>
            <a:off x="7023232" y="24019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7" name="Line 20">
            <a:extLst>
              <a:ext uri="{FF2B5EF4-FFF2-40B4-BE49-F238E27FC236}">
                <a16:creationId xmlns:a16="http://schemas.microsoft.com/office/drawing/2014/main" id="{3E23D652-E841-4522-A6C6-8BD663A15D33}"/>
              </a:ext>
            </a:extLst>
          </p:cNvPr>
          <p:cNvSpPr>
            <a:spLocks noChangeShapeType="1"/>
          </p:cNvSpPr>
          <p:nvPr/>
        </p:nvSpPr>
        <p:spPr bwMode="auto">
          <a:xfrm>
            <a:off x="8304345" y="24019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8" name="Text Box 21">
            <a:extLst>
              <a:ext uri="{FF2B5EF4-FFF2-40B4-BE49-F238E27FC236}">
                <a16:creationId xmlns:a16="http://schemas.microsoft.com/office/drawing/2014/main" id="{C64350DF-E7ED-4370-8E5E-86E40E85B344}"/>
              </a:ext>
            </a:extLst>
          </p:cNvPr>
          <p:cNvSpPr txBox="1">
            <a:spLocks noChangeArrowheads="1"/>
          </p:cNvSpPr>
          <p:nvPr/>
        </p:nvSpPr>
        <p:spPr bwMode="auto">
          <a:xfrm>
            <a:off x="5567495" y="2173388"/>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9" name="Text Box 22">
            <a:extLst>
              <a:ext uri="{FF2B5EF4-FFF2-40B4-BE49-F238E27FC236}">
                <a16:creationId xmlns:a16="http://schemas.microsoft.com/office/drawing/2014/main" id="{6D7FD7FD-10F0-4C47-AF5E-A4B0092FFE8D}"/>
              </a:ext>
            </a:extLst>
          </p:cNvPr>
          <p:cNvSpPr txBox="1">
            <a:spLocks noChangeArrowheads="1"/>
          </p:cNvSpPr>
          <p:nvPr/>
        </p:nvSpPr>
        <p:spPr bwMode="auto">
          <a:xfrm>
            <a:off x="6802570" y="217338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0" name="Text Box 23">
            <a:extLst>
              <a:ext uri="{FF2B5EF4-FFF2-40B4-BE49-F238E27FC236}">
                <a16:creationId xmlns:a16="http://schemas.microsoft.com/office/drawing/2014/main" id="{2CC608E9-E61B-43CC-9331-2A4D10BCE287}"/>
              </a:ext>
            </a:extLst>
          </p:cNvPr>
          <p:cNvSpPr txBox="1">
            <a:spLocks noChangeArrowheads="1"/>
          </p:cNvSpPr>
          <p:nvPr/>
        </p:nvSpPr>
        <p:spPr bwMode="auto">
          <a:xfrm>
            <a:off x="8083682" y="2173388"/>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1" name="Text Box 24">
            <a:extLst>
              <a:ext uri="{FF2B5EF4-FFF2-40B4-BE49-F238E27FC236}">
                <a16:creationId xmlns:a16="http://schemas.microsoft.com/office/drawing/2014/main" id="{D9C34352-30CA-4C45-8237-9121C6055FFC}"/>
              </a:ext>
            </a:extLst>
          </p:cNvPr>
          <p:cNvSpPr txBox="1">
            <a:spLocks noChangeArrowheads="1"/>
          </p:cNvSpPr>
          <p:nvPr/>
        </p:nvSpPr>
        <p:spPr bwMode="auto">
          <a:xfrm>
            <a:off x="8745670" y="744638"/>
            <a:ext cx="528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2" name="Text Box 25">
            <a:extLst>
              <a:ext uri="{FF2B5EF4-FFF2-40B4-BE49-F238E27FC236}">
                <a16:creationId xmlns:a16="http://schemas.microsoft.com/office/drawing/2014/main" id="{A67ED887-BB4E-4A2A-BE8E-21537A251F4D}"/>
              </a:ext>
            </a:extLst>
          </p:cNvPr>
          <p:cNvSpPr txBox="1">
            <a:spLocks noChangeArrowheads="1"/>
          </p:cNvSpPr>
          <p:nvPr/>
        </p:nvSpPr>
        <p:spPr bwMode="auto">
          <a:xfrm>
            <a:off x="8790120" y="2230538"/>
            <a:ext cx="44132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3" name="Line 26">
            <a:extLst>
              <a:ext uri="{FF2B5EF4-FFF2-40B4-BE49-F238E27FC236}">
                <a16:creationId xmlns:a16="http://schemas.microsoft.com/office/drawing/2014/main" id="{F51F6134-E511-4A2C-BE37-586DF83133E1}"/>
              </a:ext>
            </a:extLst>
          </p:cNvPr>
          <p:cNvSpPr>
            <a:spLocks noChangeShapeType="1"/>
          </p:cNvSpPr>
          <p:nvPr/>
        </p:nvSpPr>
        <p:spPr bwMode="auto">
          <a:xfrm>
            <a:off x="5743707" y="4630838"/>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27">
            <a:extLst>
              <a:ext uri="{FF2B5EF4-FFF2-40B4-BE49-F238E27FC236}">
                <a16:creationId xmlns:a16="http://schemas.microsoft.com/office/drawing/2014/main" id="{69E5E794-B9DF-42B3-AD72-9652D4227C21}"/>
              </a:ext>
            </a:extLst>
          </p:cNvPr>
          <p:cNvSpPr>
            <a:spLocks noChangeShapeType="1"/>
          </p:cNvSpPr>
          <p:nvPr/>
        </p:nvSpPr>
        <p:spPr bwMode="auto">
          <a:xfrm>
            <a:off x="5743707"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28">
            <a:extLst>
              <a:ext uri="{FF2B5EF4-FFF2-40B4-BE49-F238E27FC236}">
                <a16:creationId xmlns:a16="http://schemas.microsoft.com/office/drawing/2014/main" id="{54E3D212-A505-4FBD-A504-334A59CE3065}"/>
              </a:ext>
            </a:extLst>
          </p:cNvPr>
          <p:cNvSpPr>
            <a:spLocks noChangeShapeType="1"/>
          </p:cNvSpPr>
          <p:nvPr/>
        </p:nvSpPr>
        <p:spPr bwMode="auto">
          <a:xfrm>
            <a:off x="7023232"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29">
            <a:extLst>
              <a:ext uri="{FF2B5EF4-FFF2-40B4-BE49-F238E27FC236}">
                <a16:creationId xmlns:a16="http://schemas.microsoft.com/office/drawing/2014/main" id="{3969CD75-7AD2-4595-B0B2-D95879114D84}"/>
              </a:ext>
            </a:extLst>
          </p:cNvPr>
          <p:cNvSpPr>
            <a:spLocks noChangeShapeType="1"/>
          </p:cNvSpPr>
          <p:nvPr/>
        </p:nvSpPr>
        <p:spPr bwMode="auto">
          <a:xfrm>
            <a:off x="8304345"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Text Box 30">
            <a:extLst>
              <a:ext uri="{FF2B5EF4-FFF2-40B4-BE49-F238E27FC236}">
                <a16:creationId xmlns:a16="http://schemas.microsoft.com/office/drawing/2014/main" id="{1D265745-033C-4FCE-81D1-5510489D7715}"/>
              </a:ext>
            </a:extLst>
          </p:cNvPr>
          <p:cNvSpPr txBox="1">
            <a:spLocks noChangeArrowheads="1"/>
          </p:cNvSpPr>
          <p:nvPr/>
        </p:nvSpPr>
        <p:spPr bwMode="auto">
          <a:xfrm>
            <a:off x="5567495" y="3716438"/>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8" name="Text Box 31">
            <a:extLst>
              <a:ext uri="{FF2B5EF4-FFF2-40B4-BE49-F238E27FC236}">
                <a16:creationId xmlns:a16="http://schemas.microsoft.com/office/drawing/2014/main" id="{ABA8B449-7C9A-4D15-B180-AB382C7B882B}"/>
              </a:ext>
            </a:extLst>
          </p:cNvPr>
          <p:cNvSpPr txBox="1">
            <a:spLocks noChangeArrowheads="1"/>
          </p:cNvSpPr>
          <p:nvPr/>
        </p:nvSpPr>
        <p:spPr bwMode="auto">
          <a:xfrm>
            <a:off x="6802570" y="3945038"/>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9" name="Text Box 32">
            <a:extLst>
              <a:ext uri="{FF2B5EF4-FFF2-40B4-BE49-F238E27FC236}">
                <a16:creationId xmlns:a16="http://schemas.microsoft.com/office/drawing/2014/main" id="{3E3F4CF2-91D3-4DF1-B9DA-A4B216158E09}"/>
              </a:ext>
            </a:extLst>
          </p:cNvPr>
          <p:cNvSpPr txBox="1">
            <a:spLocks noChangeArrowheads="1"/>
          </p:cNvSpPr>
          <p:nvPr/>
        </p:nvSpPr>
        <p:spPr bwMode="auto">
          <a:xfrm>
            <a:off x="8039232" y="3716438"/>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Line 33">
            <a:extLst>
              <a:ext uri="{FF2B5EF4-FFF2-40B4-BE49-F238E27FC236}">
                <a16:creationId xmlns:a16="http://schemas.microsoft.com/office/drawing/2014/main" id="{554B36B5-0B61-4720-AC3A-0A4B5700DF40}"/>
              </a:ext>
            </a:extLst>
          </p:cNvPr>
          <p:cNvSpPr>
            <a:spLocks noChangeShapeType="1"/>
          </p:cNvSpPr>
          <p:nvPr/>
        </p:nvSpPr>
        <p:spPr bwMode="auto">
          <a:xfrm>
            <a:off x="5656395" y="8589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1" name="Line 34">
            <a:extLst>
              <a:ext uri="{FF2B5EF4-FFF2-40B4-BE49-F238E27FC236}">
                <a16:creationId xmlns:a16="http://schemas.microsoft.com/office/drawing/2014/main" id="{8067221E-2D1F-4DB8-B947-B73D8E3D851C}"/>
              </a:ext>
            </a:extLst>
          </p:cNvPr>
          <p:cNvSpPr>
            <a:spLocks noChangeShapeType="1"/>
          </p:cNvSpPr>
          <p:nvPr/>
        </p:nvSpPr>
        <p:spPr bwMode="auto">
          <a:xfrm>
            <a:off x="5656395" y="24019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2" name="Line 35">
            <a:extLst>
              <a:ext uri="{FF2B5EF4-FFF2-40B4-BE49-F238E27FC236}">
                <a16:creationId xmlns:a16="http://schemas.microsoft.com/office/drawing/2014/main" id="{75385D22-156C-4D77-809B-F23D4AF2F578}"/>
              </a:ext>
            </a:extLst>
          </p:cNvPr>
          <p:cNvSpPr>
            <a:spLocks noChangeShapeType="1"/>
          </p:cNvSpPr>
          <p:nvPr/>
        </p:nvSpPr>
        <p:spPr bwMode="auto">
          <a:xfrm>
            <a:off x="5656395"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36">
            <a:extLst>
              <a:ext uri="{FF2B5EF4-FFF2-40B4-BE49-F238E27FC236}">
                <a16:creationId xmlns:a16="http://schemas.microsoft.com/office/drawing/2014/main" id="{DC634CAC-BD2A-4ADD-9629-C7DE4BCC5F51}"/>
              </a:ext>
            </a:extLst>
          </p:cNvPr>
          <p:cNvSpPr>
            <a:spLocks noChangeShapeType="1"/>
          </p:cNvSpPr>
          <p:nvPr/>
        </p:nvSpPr>
        <p:spPr bwMode="auto">
          <a:xfrm>
            <a:off x="6935920" y="24019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37">
            <a:extLst>
              <a:ext uri="{FF2B5EF4-FFF2-40B4-BE49-F238E27FC236}">
                <a16:creationId xmlns:a16="http://schemas.microsoft.com/office/drawing/2014/main" id="{C334188A-D525-4D27-970A-9BC477558C92}"/>
              </a:ext>
            </a:extLst>
          </p:cNvPr>
          <p:cNvSpPr>
            <a:spLocks noChangeShapeType="1"/>
          </p:cNvSpPr>
          <p:nvPr/>
        </p:nvSpPr>
        <p:spPr bwMode="auto">
          <a:xfrm>
            <a:off x="8215445" y="24019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38">
            <a:extLst>
              <a:ext uri="{FF2B5EF4-FFF2-40B4-BE49-F238E27FC236}">
                <a16:creationId xmlns:a16="http://schemas.microsoft.com/office/drawing/2014/main" id="{4B7B025C-01EC-440B-A3E9-A103D79358E0}"/>
              </a:ext>
            </a:extLst>
          </p:cNvPr>
          <p:cNvSpPr>
            <a:spLocks noChangeShapeType="1"/>
          </p:cNvSpPr>
          <p:nvPr/>
        </p:nvSpPr>
        <p:spPr bwMode="auto">
          <a:xfrm>
            <a:off x="8215445" y="8589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39">
            <a:extLst>
              <a:ext uri="{FF2B5EF4-FFF2-40B4-BE49-F238E27FC236}">
                <a16:creationId xmlns:a16="http://schemas.microsoft.com/office/drawing/2014/main" id="{0D716CF3-4B78-4FE3-8CFC-7EFB7539AA8B}"/>
              </a:ext>
            </a:extLst>
          </p:cNvPr>
          <p:cNvSpPr>
            <a:spLocks noChangeShapeType="1"/>
          </p:cNvSpPr>
          <p:nvPr/>
        </p:nvSpPr>
        <p:spPr bwMode="auto">
          <a:xfrm>
            <a:off x="6935920" y="85893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40">
            <a:extLst>
              <a:ext uri="{FF2B5EF4-FFF2-40B4-BE49-F238E27FC236}">
                <a16:creationId xmlns:a16="http://schemas.microsoft.com/office/drawing/2014/main" id="{A739DED6-0131-48EE-9248-B72FD1A8DBFF}"/>
              </a:ext>
            </a:extLst>
          </p:cNvPr>
          <p:cNvSpPr>
            <a:spLocks noChangeShapeType="1"/>
          </p:cNvSpPr>
          <p:nvPr/>
        </p:nvSpPr>
        <p:spPr bwMode="auto">
          <a:xfrm>
            <a:off x="6935920"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41">
            <a:extLst>
              <a:ext uri="{FF2B5EF4-FFF2-40B4-BE49-F238E27FC236}">
                <a16:creationId xmlns:a16="http://schemas.microsoft.com/office/drawing/2014/main" id="{29FB4DE9-5545-4C09-934F-DFF2A2F82F6E}"/>
              </a:ext>
            </a:extLst>
          </p:cNvPr>
          <p:cNvSpPr>
            <a:spLocks noChangeShapeType="1"/>
          </p:cNvSpPr>
          <p:nvPr/>
        </p:nvSpPr>
        <p:spPr bwMode="auto">
          <a:xfrm>
            <a:off x="8215445"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Text Box 42">
            <a:extLst>
              <a:ext uri="{FF2B5EF4-FFF2-40B4-BE49-F238E27FC236}">
                <a16:creationId xmlns:a16="http://schemas.microsoft.com/office/drawing/2014/main" id="{CD0843F5-693A-46E7-BC4C-DCFBA5210CF3}"/>
              </a:ext>
            </a:extLst>
          </p:cNvPr>
          <p:cNvSpPr txBox="1">
            <a:spLocks noChangeArrowheads="1"/>
          </p:cNvSpPr>
          <p:nvPr/>
        </p:nvSpPr>
        <p:spPr bwMode="auto">
          <a:xfrm>
            <a:off x="7739195" y="4687988"/>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0" name="Text Box 43">
            <a:extLst>
              <a:ext uri="{FF2B5EF4-FFF2-40B4-BE49-F238E27FC236}">
                <a16:creationId xmlns:a16="http://schemas.microsoft.com/office/drawing/2014/main" id="{3D731045-5F31-44CB-A764-73FC6C3214C1}"/>
              </a:ext>
            </a:extLst>
          </p:cNvPr>
          <p:cNvSpPr txBox="1">
            <a:spLocks noChangeArrowheads="1"/>
          </p:cNvSpPr>
          <p:nvPr/>
        </p:nvSpPr>
        <p:spPr bwMode="auto">
          <a:xfrm rot="-513670">
            <a:off x="8424995" y="4116488"/>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Line 44">
            <a:extLst>
              <a:ext uri="{FF2B5EF4-FFF2-40B4-BE49-F238E27FC236}">
                <a16:creationId xmlns:a16="http://schemas.microsoft.com/office/drawing/2014/main" id="{21F0CFA2-4955-4C37-80E4-5DAE420694FC}"/>
              </a:ext>
            </a:extLst>
          </p:cNvPr>
          <p:cNvSpPr>
            <a:spLocks noChangeShapeType="1"/>
          </p:cNvSpPr>
          <p:nvPr/>
        </p:nvSpPr>
        <p:spPr bwMode="auto">
          <a:xfrm>
            <a:off x="9715632"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2" name="Text Box 45">
            <a:extLst>
              <a:ext uri="{FF2B5EF4-FFF2-40B4-BE49-F238E27FC236}">
                <a16:creationId xmlns:a16="http://schemas.microsoft.com/office/drawing/2014/main" id="{7B64FDF7-E4B1-43E3-B61E-0F6B0E5294E5}"/>
              </a:ext>
            </a:extLst>
          </p:cNvPr>
          <p:cNvSpPr txBox="1">
            <a:spLocks noChangeArrowheads="1"/>
          </p:cNvSpPr>
          <p:nvPr/>
        </p:nvSpPr>
        <p:spPr bwMode="auto">
          <a:xfrm>
            <a:off x="9407657" y="365928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Text Box 46">
            <a:extLst>
              <a:ext uri="{FF2B5EF4-FFF2-40B4-BE49-F238E27FC236}">
                <a16:creationId xmlns:a16="http://schemas.microsoft.com/office/drawing/2014/main" id="{1AFE6B27-1188-4E56-BAAC-6881F09A3268}"/>
              </a:ext>
            </a:extLst>
          </p:cNvPr>
          <p:cNvSpPr txBox="1">
            <a:spLocks noChangeArrowheads="1"/>
          </p:cNvSpPr>
          <p:nvPr/>
        </p:nvSpPr>
        <p:spPr bwMode="auto">
          <a:xfrm>
            <a:off x="9363207" y="4687988"/>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4" name="Line 47">
            <a:extLst>
              <a:ext uri="{FF2B5EF4-FFF2-40B4-BE49-F238E27FC236}">
                <a16:creationId xmlns:a16="http://schemas.microsoft.com/office/drawing/2014/main" id="{95126B68-565D-4D8E-8697-DABAA569AA6E}"/>
              </a:ext>
            </a:extLst>
          </p:cNvPr>
          <p:cNvSpPr>
            <a:spLocks noChangeShapeType="1"/>
          </p:cNvSpPr>
          <p:nvPr/>
        </p:nvSpPr>
        <p:spPr bwMode="auto">
          <a:xfrm>
            <a:off x="9628320"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48">
            <a:extLst>
              <a:ext uri="{FF2B5EF4-FFF2-40B4-BE49-F238E27FC236}">
                <a16:creationId xmlns:a16="http://schemas.microsoft.com/office/drawing/2014/main" id="{9AB5C564-9451-442A-8E64-40AD15D6AF95}"/>
              </a:ext>
            </a:extLst>
          </p:cNvPr>
          <p:cNvSpPr>
            <a:spLocks noChangeShapeType="1"/>
          </p:cNvSpPr>
          <p:nvPr/>
        </p:nvSpPr>
        <p:spPr bwMode="auto">
          <a:xfrm>
            <a:off x="11474582" y="4230788"/>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Text Box 49">
            <a:extLst>
              <a:ext uri="{FF2B5EF4-FFF2-40B4-BE49-F238E27FC236}">
                <a16:creationId xmlns:a16="http://schemas.microsoft.com/office/drawing/2014/main" id="{BD38BA51-B219-45CB-AC3A-7A459D7548E6}"/>
              </a:ext>
            </a:extLst>
          </p:cNvPr>
          <p:cNvSpPr txBox="1">
            <a:spLocks noChangeArrowheads="1"/>
          </p:cNvSpPr>
          <p:nvPr/>
        </p:nvSpPr>
        <p:spPr bwMode="auto">
          <a:xfrm>
            <a:off x="11166607" y="3659288"/>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7" name="Line 50">
            <a:extLst>
              <a:ext uri="{FF2B5EF4-FFF2-40B4-BE49-F238E27FC236}">
                <a16:creationId xmlns:a16="http://schemas.microsoft.com/office/drawing/2014/main" id="{7FD75BFC-88BE-4E51-8222-00D5F931A642}"/>
              </a:ext>
            </a:extLst>
          </p:cNvPr>
          <p:cNvSpPr>
            <a:spLocks noChangeShapeType="1"/>
          </p:cNvSpPr>
          <p:nvPr/>
        </p:nvSpPr>
        <p:spPr bwMode="auto">
          <a:xfrm>
            <a:off x="11387270" y="4230788"/>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AutoShape 51">
            <a:extLst>
              <a:ext uri="{FF2B5EF4-FFF2-40B4-BE49-F238E27FC236}">
                <a16:creationId xmlns:a16="http://schemas.microsoft.com/office/drawing/2014/main" id="{6C73663B-318C-4310-894E-BD26AC2E2FC4}"/>
              </a:ext>
            </a:extLst>
          </p:cNvPr>
          <p:cNvSpPr>
            <a:spLocks/>
          </p:cNvSpPr>
          <p:nvPr/>
        </p:nvSpPr>
        <p:spPr bwMode="auto">
          <a:xfrm rot="5400000">
            <a:off x="6967670" y="2316263"/>
            <a:ext cx="57150" cy="2514600"/>
          </a:xfrm>
          <a:prstGeom prst="leftBracket">
            <a:avLst>
              <a:gd name="adj" fmla="val 36666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Text Box 52">
            <a:extLst>
              <a:ext uri="{FF2B5EF4-FFF2-40B4-BE49-F238E27FC236}">
                <a16:creationId xmlns:a16="http://schemas.microsoft.com/office/drawing/2014/main" id="{928ABA5D-02C9-4F96-95B4-082ED0ECB162}"/>
              </a:ext>
            </a:extLst>
          </p:cNvPr>
          <p:cNvSpPr txBox="1">
            <a:spLocks noChangeArrowheads="1"/>
          </p:cNvSpPr>
          <p:nvPr/>
        </p:nvSpPr>
        <p:spPr bwMode="auto">
          <a:xfrm>
            <a:off x="6424745" y="354498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0" name="AutoShape 53">
            <a:extLst>
              <a:ext uri="{FF2B5EF4-FFF2-40B4-BE49-F238E27FC236}">
                <a16:creationId xmlns:a16="http://schemas.microsoft.com/office/drawing/2014/main" id="{CE3CFFD1-8549-4ACA-991C-0C47E446FB43}"/>
              </a:ext>
            </a:extLst>
          </p:cNvPr>
          <p:cNvSpPr>
            <a:spLocks/>
          </p:cNvSpPr>
          <p:nvPr/>
        </p:nvSpPr>
        <p:spPr bwMode="auto">
          <a:xfrm rot="5400000">
            <a:off x="10539545" y="2573438"/>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54">
            <a:extLst>
              <a:ext uri="{FF2B5EF4-FFF2-40B4-BE49-F238E27FC236}">
                <a16:creationId xmlns:a16="http://schemas.microsoft.com/office/drawing/2014/main" id="{6EEA5603-7E33-4C88-99B9-A82AF8484773}"/>
              </a:ext>
            </a:extLst>
          </p:cNvPr>
          <p:cNvSpPr txBox="1">
            <a:spLocks noChangeArrowheads="1"/>
          </p:cNvSpPr>
          <p:nvPr/>
        </p:nvSpPr>
        <p:spPr bwMode="auto">
          <a:xfrm>
            <a:off x="10025195" y="3544988"/>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55">
            <a:extLst>
              <a:ext uri="{FF2B5EF4-FFF2-40B4-BE49-F238E27FC236}">
                <a16:creationId xmlns:a16="http://schemas.microsoft.com/office/drawing/2014/main" id="{086538F2-F39A-476F-934D-56BC8033C7F3}"/>
              </a:ext>
            </a:extLst>
          </p:cNvPr>
          <p:cNvSpPr txBox="1">
            <a:spLocks noChangeArrowheads="1"/>
          </p:cNvSpPr>
          <p:nvPr/>
        </p:nvSpPr>
        <p:spPr bwMode="auto">
          <a:xfrm>
            <a:off x="8596445" y="4402238"/>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56">
            <a:extLst>
              <a:ext uri="{FF2B5EF4-FFF2-40B4-BE49-F238E27FC236}">
                <a16:creationId xmlns:a16="http://schemas.microsoft.com/office/drawing/2014/main" id="{80CE5FD8-B0A8-463E-85A3-E8437F4AD25D}"/>
              </a:ext>
            </a:extLst>
          </p:cNvPr>
          <p:cNvSpPr txBox="1">
            <a:spLocks noChangeArrowheads="1"/>
          </p:cNvSpPr>
          <p:nvPr/>
        </p:nvSpPr>
        <p:spPr bwMode="auto">
          <a:xfrm>
            <a:off x="7967795" y="2859188"/>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4165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CEDA4B-95D7-4B38-9FC0-A5A49AFFA1E1}"/>
              </a:ext>
            </a:extLst>
          </p:cNvPr>
          <p:cNvSpPr>
            <a:spLocks noGrp="1"/>
          </p:cNvSpPr>
          <p:nvPr>
            <p:ph type="sldNum" sz="quarter" idx="12"/>
          </p:nvPr>
        </p:nvSpPr>
        <p:spPr/>
        <p:txBody>
          <a:bodyPr/>
          <a:lstStyle/>
          <a:p>
            <a:fld id="{1E1B8BD3-EEEF-4896-BEE3-06C250004F3C}" type="slidenum">
              <a:rPr lang="en-US" smtClean="0"/>
              <a:pPr/>
              <a:t>18</a:t>
            </a:fld>
            <a:endParaRPr lang="en-US"/>
          </a:p>
        </p:txBody>
      </p:sp>
      <p:sp>
        <p:nvSpPr>
          <p:cNvPr id="3" name="Text Box 2">
            <a:extLst>
              <a:ext uri="{FF2B5EF4-FFF2-40B4-BE49-F238E27FC236}">
                <a16:creationId xmlns:a16="http://schemas.microsoft.com/office/drawing/2014/main" id="{7F86DCC4-4877-4012-BA56-5D54C0B03C1E}"/>
              </a:ext>
            </a:extLst>
          </p:cNvPr>
          <p:cNvSpPr txBox="1">
            <a:spLocks noChangeArrowheads="1"/>
          </p:cNvSpPr>
          <p:nvPr/>
        </p:nvSpPr>
        <p:spPr bwMode="auto">
          <a:xfrm>
            <a:off x="626901" y="460243"/>
            <a:ext cx="3676302" cy="27509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The </a:t>
            </a:r>
            <a:r>
              <a:rPr kumimoji="0" lang="en-US" altLang="en-US" sz="1200" b="1" i="0" u="none" strike="noStrike" cap="none" normalizeH="0" baseline="0" dirty="0">
                <a:ln>
                  <a:noFill/>
                </a:ln>
                <a:solidFill>
                  <a:srgbClr val="000000"/>
                </a:solidFill>
                <a:effectLst/>
                <a:latin typeface="Arial Narrow" panose="020B0606020202030204" pitchFamily="34" charset="0"/>
              </a:rPr>
              <a:t>Spartacist uprising</a:t>
            </a:r>
            <a:r>
              <a:rPr kumimoji="0" lang="en-US" altLang="en-US" sz="1200" b="0" i="0" u="none" strike="noStrike" cap="none" normalizeH="0" baseline="0" dirty="0">
                <a:ln>
                  <a:noFill/>
                </a:ln>
                <a:solidFill>
                  <a:srgbClr val="000000"/>
                </a:solidFill>
                <a:effectLst/>
                <a:latin typeface="Arial Narrow" panose="020B0606020202030204" pitchFamily="34" charset="0"/>
              </a:rPr>
              <a:t> (German: </a:t>
            </a:r>
            <a:r>
              <a:rPr kumimoji="0" lang="en-US" altLang="en-US" sz="1200" b="0" i="1" u="none" strike="noStrike" cap="none" normalizeH="0" baseline="0" dirty="0" err="1">
                <a:ln>
                  <a:noFill/>
                </a:ln>
                <a:solidFill>
                  <a:srgbClr val="000000"/>
                </a:solidFill>
                <a:effectLst/>
                <a:latin typeface="Arial Narrow" panose="020B0606020202030204" pitchFamily="34" charset="0"/>
              </a:rPr>
              <a:t>Spartakusaufstand</a:t>
            </a:r>
            <a:r>
              <a:rPr kumimoji="0" lang="en-US" altLang="en-US" sz="1200" b="0" i="0" u="none" strike="noStrike" cap="none" normalizeH="0" baseline="0" dirty="0">
                <a:ln>
                  <a:noFill/>
                </a:ln>
                <a:solidFill>
                  <a:srgbClr val="000000"/>
                </a:solidFill>
                <a:effectLst/>
                <a:latin typeface="Arial Narrow" panose="020B0606020202030204" pitchFamily="34" charset="0"/>
              </a:rPr>
              <a:t>), also known as the </a:t>
            </a:r>
            <a:r>
              <a:rPr kumimoji="0" lang="en-US" altLang="en-US" sz="1200" b="1" i="0" u="none" strike="noStrike" cap="none" normalizeH="0" baseline="0" dirty="0">
                <a:ln>
                  <a:noFill/>
                </a:ln>
                <a:solidFill>
                  <a:srgbClr val="000000"/>
                </a:solidFill>
                <a:effectLst/>
                <a:latin typeface="Arial Narrow" panose="020B0606020202030204" pitchFamily="34" charset="0"/>
              </a:rPr>
              <a:t>January uprising</a:t>
            </a:r>
            <a:r>
              <a:rPr kumimoji="0" lang="en-US" altLang="en-US" sz="1200" b="0" i="0" u="none" strike="noStrike" cap="none" normalizeH="0" baseline="0" dirty="0">
                <a:ln>
                  <a:noFill/>
                </a:ln>
                <a:solidFill>
                  <a:srgbClr val="000000"/>
                </a:solidFill>
                <a:effectLst/>
                <a:latin typeface="Arial Narrow" panose="020B0606020202030204" pitchFamily="34" charset="0"/>
              </a:rPr>
              <a:t> (</a:t>
            </a:r>
            <a:r>
              <a:rPr kumimoji="0" lang="en-US" altLang="en-US" sz="1200" b="0" i="1" u="none" strike="noStrike" cap="none" normalizeH="0" baseline="0" dirty="0" err="1">
                <a:ln>
                  <a:noFill/>
                </a:ln>
                <a:solidFill>
                  <a:srgbClr val="000000"/>
                </a:solidFill>
                <a:effectLst/>
                <a:latin typeface="Arial Narrow" panose="020B0606020202030204" pitchFamily="34" charset="0"/>
              </a:rPr>
              <a:t>Januaraufstand</a:t>
            </a:r>
            <a:r>
              <a:rPr kumimoji="0" lang="en-US" altLang="en-US" sz="1200" b="0" i="0" u="none" strike="noStrike" cap="none" normalizeH="0" baseline="0" dirty="0">
                <a:ln>
                  <a:noFill/>
                </a:ln>
                <a:solidFill>
                  <a:srgbClr val="000000"/>
                </a:solidFill>
                <a:effectLst/>
                <a:latin typeface="Arial Narrow" panose="020B0606020202030204" pitchFamily="34" charset="0"/>
              </a:rPr>
              <a:t>), was a general strike (and the armed battles accompanying it) in Berlin from 5 to 12 January 1919. Germany was in the middle of a post-war revolution, and two of the perceived paths forward were social democracy and a council republic similar to the one which had been established by the Bolsheviks in Russia. The uprising was primarily a power struggle between the moderate Social Democratic Party of Germany (SPD) led by Friedrich Ebert, and the radical communists of the Communist Party of Germany (KPD), led by Karl Liebknecht and Rosa Luxemburg, who had previously founded and led the Spartacist League (</a:t>
            </a:r>
            <a:r>
              <a:rPr kumimoji="0" lang="en-US" altLang="en-US" sz="1200" b="0" i="1" u="none" strike="noStrike" cap="none" normalizeH="0" baseline="0" dirty="0" err="1">
                <a:ln>
                  <a:noFill/>
                </a:ln>
                <a:solidFill>
                  <a:srgbClr val="000000"/>
                </a:solidFill>
                <a:effectLst/>
                <a:latin typeface="Arial Narrow" panose="020B0606020202030204" pitchFamily="34" charset="0"/>
              </a:rPr>
              <a:t>Spartakusbund</a:t>
            </a:r>
            <a:r>
              <a:rPr kumimoji="0" lang="en-US" altLang="en-US" sz="1200" b="0" i="0" u="none" strike="noStrike" cap="none" normalizeH="0" baseline="0" dirty="0">
                <a:ln>
                  <a:noFill/>
                </a:ln>
                <a:solidFill>
                  <a:srgbClr val="000000"/>
                </a:solidFill>
                <a:effectLst/>
                <a:latin typeface="Arial Narrow" panose="020B0606020202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66FF"/>
                </a:solidFill>
                <a:effectLst/>
                <a:latin typeface="Arial Narrow" panose="020B0606020202030204" pitchFamily="34" charset="0"/>
              </a:rPr>
              <a:t>https://en.wikipedia.org/wiki/Spartacist_uprising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02B96E86-8CBD-40A3-9B57-0087D0A10560}"/>
              </a:ext>
            </a:extLst>
          </p:cNvPr>
          <p:cNvSpPr txBox="1">
            <a:spLocks noChangeArrowheads="1"/>
          </p:cNvSpPr>
          <p:nvPr/>
        </p:nvSpPr>
        <p:spPr bwMode="auto">
          <a:xfrm>
            <a:off x="4714593" y="603367"/>
            <a:ext cx="6858000" cy="497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4">
            <a:extLst>
              <a:ext uri="{FF2B5EF4-FFF2-40B4-BE49-F238E27FC236}">
                <a16:creationId xmlns:a16="http://schemas.microsoft.com/office/drawing/2014/main" id="{6112B17E-561A-41C6-B6ED-C9CECBBC9962}"/>
              </a:ext>
            </a:extLst>
          </p:cNvPr>
          <p:cNvSpPr txBox="1">
            <a:spLocks noChangeArrowheads="1"/>
          </p:cNvSpPr>
          <p:nvPr/>
        </p:nvSpPr>
        <p:spPr bwMode="auto">
          <a:xfrm>
            <a:off x="4714593" y="88911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5">
            <a:extLst>
              <a:ext uri="{FF2B5EF4-FFF2-40B4-BE49-F238E27FC236}">
                <a16:creationId xmlns:a16="http://schemas.microsoft.com/office/drawing/2014/main" id="{25943C09-FF2B-4E62-A9BB-AF15B0C1B62D}"/>
              </a:ext>
            </a:extLst>
          </p:cNvPr>
          <p:cNvSpPr txBox="1">
            <a:spLocks noChangeArrowheads="1"/>
          </p:cNvSpPr>
          <p:nvPr/>
        </p:nvSpPr>
        <p:spPr bwMode="auto">
          <a:xfrm>
            <a:off x="4714593" y="226071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CCD25DBD-BB93-473E-84C2-BC4E82B5001C}"/>
              </a:ext>
            </a:extLst>
          </p:cNvPr>
          <p:cNvSpPr txBox="1">
            <a:spLocks noChangeArrowheads="1"/>
          </p:cNvSpPr>
          <p:nvPr/>
        </p:nvSpPr>
        <p:spPr bwMode="auto">
          <a:xfrm>
            <a:off x="4714593" y="4089517"/>
            <a:ext cx="685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German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7">
            <a:extLst>
              <a:ext uri="{FF2B5EF4-FFF2-40B4-BE49-F238E27FC236}">
                <a16:creationId xmlns:a16="http://schemas.microsoft.com/office/drawing/2014/main" id="{41B5B298-D24A-45C9-8980-77D050E92416}"/>
              </a:ext>
            </a:extLst>
          </p:cNvPr>
          <p:cNvSpPr>
            <a:spLocks noChangeShapeType="1"/>
          </p:cNvSpPr>
          <p:nvPr/>
        </p:nvSpPr>
        <p:spPr bwMode="auto">
          <a:xfrm>
            <a:off x="5576605" y="1460617"/>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8">
            <a:extLst>
              <a:ext uri="{FF2B5EF4-FFF2-40B4-BE49-F238E27FC236}">
                <a16:creationId xmlns:a16="http://schemas.microsoft.com/office/drawing/2014/main" id="{E751A885-4AD0-4075-BE50-95BCBA01F2D7}"/>
              </a:ext>
            </a:extLst>
          </p:cNvPr>
          <p:cNvSpPr>
            <a:spLocks noChangeShapeType="1"/>
          </p:cNvSpPr>
          <p:nvPr/>
        </p:nvSpPr>
        <p:spPr bwMode="auto">
          <a:xfrm>
            <a:off x="5576605" y="10605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Line 9">
            <a:extLst>
              <a:ext uri="{FF2B5EF4-FFF2-40B4-BE49-F238E27FC236}">
                <a16:creationId xmlns:a16="http://schemas.microsoft.com/office/drawing/2014/main" id="{F2B63D74-EF02-4601-8F09-02C6F5F025F8}"/>
              </a:ext>
            </a:extLst>
          </p:cNvPr>
          <p:cNvSpPr>
            <a:spLocks noChangeShapeType="1"/>
          </p:cNvSpPr>
          <p:nvPr/>
        </p:nvSpPr>
        <p:spPr bwMode="auto">
          <a:xfrm>
            <a:off x="6856130" y="10605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 name="Line 10">
            <a:extLst>
              <a:ext uri="{FF2B5EF4-FFF2-40B4-BE49-F238E27FC236}">
                <a16:creationId xmlns:a16="http://schemas.microsoft.com/office/drawing/2014/main" id="{552774D0-A075-4BAD-A1DA-DB18A5754EBB}"/>
              </a:ext>
            </a:extLst>
          </p:cNvPr>
          <p:cNvSpPr>
            <a:spLocks noChangeShapeType="1"/>
          </p:cNvSpPr>
          <p:nvPr/>
        </p:nvSpPr>
        <p:spPr bwMode="auto">
          <a:xfrm>
            <a:off x="8137243" y="106056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Text Box 11">
            <a:extLst>
              <a:ext uri="{FF2B5EF4-FFF2-40B4-BE49-F238E27FC236}">
                <a16:creationId xmlns:a16="http://schemas.microsoft.com/office/drawing/2014/main" id="{AE6C239D-7650-40FB-8EBB-AEB7303BA0BF}"/>
              </a:ext>
            </a:extLst>
          </p:cNvPr>
          <p:cNvSpPr txBox="1">
            <a:spLocks noChangeArrowheads="1"/>
          </p:cNvSpPr>
          <p:nvPr/>
        </p:nvSpPr>
        <p:spPr bwMode="auto">
          <a:xfrm>
            <a:off x="5489293" y="774817"/>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Text Box 12">
            <a:extLst>
              <a:ext uri="{FF2B5EF4-FFF2-40B4-BE49-F238E27FC236}">
                <a16:creationId xmlns:a16="http://schemas.microsoft.com/office/drawing/2014/main" id="{23F7F4F6-5AC0-442A-9D66-F2E6036D29F5}"/>
              </a:ext>
            </a:extLst>
          </p:cNvPr>
          <p:cNvSpPr txBox="1">
            <a:spLocks noChangeArrowheads="1"/>
          </p:cNvSpPr>
          <p:nvPr/>
        </p:nvSpPr>
        <p:spPr bwMode="auto">
          <a:xfrm>
            <a:off x="6635468" y="77481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13">
            <a:extLst>
              <a:ext uri="{FF2B5EF4-FFF2-40B4-BE49-F238E27FC236}">
                <a16:creationId xmlns:a16="http://schemas.microsoft.com/office/drawing/2014/main" id="{347B1E1B-6F58-458F-B905-4DF93E92B7ED}"/>
              </a:ext>
            </a:extLst>
          </p:cNvPr>
          <p:cNvSpPr txBox="1">
            <a:spLocks noChangeArrowheads="1"/>
          </p:cNvSpPr>
          <p:nvPr/>
        </p:nvSpPr>
        <p:spPr bwMode="auto">
          <a:xfrm>
            <a:off x="7900705" y="77481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4">
            <a:extLst>
              <a:ext uri="{FF2B5EF4-FFF2-40B4-BE49-F238E27FC236}">
                <a16:creationId xmlns:a16="http://schemas.microsoft.com/office/drawing/2014/main" id="{724F31A7-AAFB-4558-AECF-EF11316973B2}"/>
              </a:ext>
            </a:extLst>
          </p:cNvPr>
          <p:cNvSpPr txBox="1">
            <a:spLocks noChangeArrowheads="1"/>
          </p:cNvSpPr>
          <p:nvPr/>
        </p:nvSpPr>
        <p:spPr bwMode="auto">
          <a:xfrm>
            <a:off x="5489293" y="1517767"/>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Sept. 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8F6B9F27-D59A-41CB-94C0-519B1F8DEBBD}"/>
              </a:ext>
            </a:extLst>
          </p:cNvPr>
          <p:cNvSpPr txBox="1">
            <a:spLocks noChangeArrowheads="1"/>
          </p:cNvSpPr>
          <p:nvPr/>
        </p:nvSpPr>
        <p:spPr bwMode="auto">
          <a:xfrm>
            <a:off x="6635468" y="151776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6">
            <a:extLst>
              <a:ext uri="{FF2B5EF4-FFF2-40B4-BE49-F238E27FC236}">
                <a16:creationId xmlns:a16="http://schemas.microsoft.com/office/drawing/2014/main" id="{1854B8B9-6FC5-43CB-8067-2AA94CD7A227}"/>
              </a:ext>
            </a:extLst>
          </p:cNvPr>
          <p:cNvSpPr txBox="1">
            <a:spLocks noChangeArrowheads="1"/>
          </p:cNvSpPr>
          <p:nvPr/>
        </p:nvSpPr>
        <p:spPr bwMode="auto">
          <a:xfrm>
            <a:off x="7783230" y="1517767"/>
            <a:ext cx="619125"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2019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Napoleon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Line 17">
            <a:extLst>
              <a:ext uri="{FF2B5EF4-FFF2-40B4-BE49-F238E27FC236}">
                <a16:creationId xmlns:a16="http://schemas.microsoft.com/office/drawing/2014/main" id="{1D4D5E33-6247-476C-A4B3-60A14E16E4C9}"/>
              </a:ext>
            </a:extLst>
          </p:cNvPr>
          <p:cNvSpPr>
            <a:spLocks noChangeShapeType="1"/>
          </p:cNvSpPr>
          <p:nvPr/>
        </p:nvSpPr>
        <p:spPr bwMode="auto">
          <a:xfrm>
            <a:off x="5576605" y="3003667"/>
            <a:ext cx="26050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9" name="Line 18">
            <a:extLst>
              <a:ext uri="{FF2B5EF4-FFF2-40B4-BE49-F238E27FC236}">
                <a16:creationId xmlns:a16="http://schemas.microsoft.com/office/drawing/2014/main" id="{9BB133B1-4DB2-43A7-837D-7E2F41B0347F}"/>
              </a:ext>
            </a:extLst>
          </p:cNvPr>
          <p:cNvSpPr>
            <a:spLocks noChangeShapeType="1"/>
          </p:cNvSpPr>
          <p:nvPr/>
        </p:nvSpPr>
        <p:spPr bwMode="auto">
          <a:xfrm>
            <a:off x="5576605" y="26036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0" name="Line 19">
            <a:extLst>
              <a:ext uri="{FF2B5EF4-FFF2-40B4-BE49-F238E27FC236}">
                <a16:creationId xmlns:a16="http://schemas.microsoft.com/office/drawing/2014/main" id="{49D222D6-2514-4984-B597-DA68C3EC0791}"/>
              </a:ext>
            </a:extLst>
          </p:cNvPr>
          <p:cNvSpPr>
            <a:spLocks noChangeShapeType="1"/>
          </p:cNvSpPr>
          <p:nvPr/>
        </p:nvSpPr>
        <p:spPr bwMode="auto">
          <a:xfrm>
            <a:off x="6856130" y="26036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1" name="Line 20">
            <a:extLst>
              <a:ext uri="{FF2B5EF4-FFF2-40B4-BE49-F238E27FC236}">
                <a16:creationId xmlns:a16="http://schemas.microsoft.com/office/drawing/2014/main" id="{F8653E74-FCC8-433E-8415-D92BC7BA7052}"/>
              </a:ext>
            </a:extLst>
          </p:cNvPr>
          <p:cNvSpPr>
            <a:spLocks noChangeShapeType="1"/>
          </p:cNvSpPr>
          <p:nvPr/>
        </p:nvSpPr>
        <p:spPr bwMode="auto">
          <a:xfrm>
            <a:off x="8137243" y="26036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2" name="Text Box 21">
            <a:extLst>
              <a:ext uri="{FF2B5EF4-FFF2-40B4-BE49-F238E27FC236}">
                <a16:creationId xmlns:a16="http://schemas.microsoft.com/office/drawing/2014/main" id="{B6D780DE-01AA-475D-820C-03FAE40B1647}"/>
              </a:ext>
            </a:extLst>
          </p:cNvPr>
          <p:cNvSpPr txBox="1">
            <a:spLocks noChangeArrowheads="1"/>
          </p:cNvSpPr>
          <p:nvPr/>
        </p:nvSpPr>
        <p:spPr bwMode="auto">
          <a:xfrm>
            <a:off x="5400393" y="2375017"/>
            <a:ext cx="411162"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Text Box 22">
            <a:extLst>
              <a:ext uri="{FF2B5EF4-FFF2-40B4-BE49-F238E27FC236}">
                <a16:creationId xmlns:a16="http://schemas.microsoft.com/office/drawing/2014/main" id="{E99658CF-A2E0-4AEB-AD7E-47CDBA169FCB}"/>
              </a:ext>
            </a:extLst>
          </p:cNvPr>
          <p:cNvSpPr txBox="1">
            <a:spLocks noChangeArrowheads="1"/>
          </p:cNvSpPr>
          <p:nvPr/>
        </p:nvSpPr>
        <p:spPr bwMode="auto">
          <a:xfrm>
            <a:off x="6635468" y="237501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Text Box 23">
            <a:extLst>
              <a:ext uri="{FF2B5EF4-FFF2-40B4-BE49-F238E27FC236}">
                <a16:creationId xmlns:a16="http://schemas.microsoft.com/office/drawing/2014/main" id="{F34F6FC1-6C7E-4E8D-B814-19FE3BFF70CE}"/>
              </a:ext>
            </a:extLst>
          </p:cNvPr>
          <p:cNvSpPr txBox="1">
            <a:spLocks noChangeArrowheads="1"/>
          </p:cNvSpPr>
          <p:nvPr/>
        </p:nvSpPr>
        <p:spPr bwMode="auto">
          <a:xfrm>
            <a:off x="7916580" y="2375017"/>
            <a:ext cx="411163"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Text Box 24">
            <a:extLst>
              <a:ext uri="{FF2B5EF4-FFF2-40B4-BE49-F238E27FC236}">
                <a16:creationId xmlns:a16="http://schemas.microsoft.com/office/drawing/2014/main" id="{DBCBFFBE-49B6-4060-88E8-0BA177CA3522}"/>
              </a:ext>
            </a:extLst>
          </p:cNvPr>
          <p:cNvSpPr txBox="1">
            <a:spLocks noChangeArrowheads="1"/>
          </p:cNvSpPr>
          <p:nvPr/>
        </p:nvSpPr>
        <p:spPr bwMode="auto">
          <a:xfrm>
            <a:off x="8578568" y="946267"/>
            <a:ext cx="5286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220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Text Box 25">
            <a:extLst>
              <a:ext uri="{FF2B5EF4-FFF2-40B4-BE49-F238E27FC236}">
                <a16:creationId xmlns:a16="http://schemas.microsoft.com/office/drawing/2014/main" id="{464F1511-6B11-4921-A4E8-2EF8B6E2FA0C}"/>
              </a:ext>
            </a:extLst>
          </p:cNvPr>
          <p:cNvSpPr txBox="1">
            <a:spLocks noChangeArrowheads="1"/>
          </p:cNvSpPr>
          <p:nvPr/>
        </p:nvSpPr>
        <p:spPr bwMode="auto">
          <a:xfrm>
            <a:off x="8623018" y="2432167"/>
            <a:ext cx="441325" cy="338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99"/>
                </a:solidFill>
                <a:effectLst/>
                <a:latin typeface="Arial Narrow" panose="020B0606020202030204" pitchFamily="34" charset="0"/>
              </a:rPr>
              <a:t>151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Line 26">
            <a:extLst>
              <a:ext uri="{FF2B5EF4-FFF2-40B4-BE49-F238E27FC236}">
                <a16:creationId xmlns:a16="http://schemas.microsoft.com/office/drawing/2014/main" id="{09337D66-201A-4C20-B904-D6CF6C163D6D}"/>
              </a:ext>
            </a:extLst>
          </p:cNvPr>
          <p:cNvSpPr>
            <a:spLocks noChangeShapeType="1"/>
          </p:cNvSpPr>
          <p:nvPr/>
        </p:nvSpPr>
        <p:spPr bwMode="auto">
          <a:xfrm>
            <a:off x="5576605" y="4832467"/>
            <a:ext cx="5995988"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Line 27">
            <a:extLst>
              <a:ext uri="{FF2B5EF4-FFF2-40B4-BE49-F238E27FC236}">
                <a16:creationId xmlns:a16="http://schemas.microsoft.com/office/drawing/2014/main" id="{AE20C9B3-84DB-4055-A969-1C3875E5938C}"/>
              </a:ext>
            </a:extLst>
          </p:cNvPr>
          <p:cNvSpPr>
            <a:spLocks noChangeShapeType="1"/>
          </p:cNvSpPr>
          <p:nvPr/>
        </p:nvSpPr>
        <p:spPr bwMode="auto">
          <a:xfrm>
            <a:off x="5576605"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9" name="Line 28">
            <a:extLst>
              <a:ext uri="{FF2B5EF4-FFF2-40B4-BE49-F238E27FC236}">
                <a16:creationId xmlns:a16="http://schemas.microsoft.com/office/drawing/2014/main" id="{F27B2DC3-C18A-41CF-86EE-5B89027F77A5}"/>
              </a:ext>
            </a:extLst>
          </p:cNvPr>
          <p:cNvSpPr>
            <a:spLocks noChangeShapeType="1"/>
          </p:cNvSpPr>
          <p:nvPr/>
        </p:nvSpPr>
        <p:spPr bwMode="auto">
          <a:xfrm>
            <a:off x="6856130"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0" name="Line 29">
            <a:extLst>
              <a:ext uri="{FF2B5EF4-FFF2-40B4-BE49-F238E27FC236}">
                <a16:creationId xmlns:a16="http://schemas.microsoft.com/office/drawing/2014/main" id="{AC2586ED-3EE5-4993-8149-762D244D32A2}"/>
              </a:ext>
            </a:extLst>
          </p:cNvPr>
          <p:cNvSpPr>
            <a:spLocks noChangeShapeType="1"/>
          </p:cNvSpPr>
          <p:nvPr/>
        </p:nvSpPr>
        <p:spPr bwMode="auto">
          <a:xfrm>
            <a:off x="8137243"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1" name="Text Box 30">
            <a:extLst>
              <a:ext uri="{FF2B5EF4-FFF2-40B4-BE49-F238E27FC236}">
                <a16:creationId xmlns:a16="http://schemas.microsoft.com/office/drawing/2014/main" id="{C5608D84-D36E-4054-ADF8-C4BF7B8F25D9}"/>
              </a:ext>
            </a:extLst>
          </p:cNvPr>
          <p:cNvSpPr txBox="1">
            <a:spLocks noChangeArrowheads="1"/>
          </p:cNvSpPr>
          <p:nvPr/>
        </p:nvSpPr>
        <p:spPr bwMode="auto">
          <a:xfrm>
            <a:off x="5400393" y="3918067"/>
            <a:ext cx="5397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Oct. 30,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Text Box 31">
            <a:extLst>
              <a:ext uri="{FF2B5EF4-FFF2-40B4-BE49-F238E27FC236}">
                <a16:creationId xmlns:a16="http://schemas.microsoft.com/office/drawing/2014/main" id="{B63CD215-E032-4BFD-B2AC-8B65C1EC7DAD}"/>
              </a:ext>
            </a:extLst>
          </p:cNvPr>
          <p:cNvSpPr txBox="1">
            <a:spLocks noChangeArrowheads="1"/>
          </p:cNvSpPr>
          <p:nvPr/>
        </p:nvSpPr>
        <p:spPr bwMode="auto">
          <a:xfrm>
            <a:off x="6635468" y="4146667"/>
            <a:ext cx="4127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Text Box 32">
            <a:extLst>
              <a:ext uri="{FF2B5EF4-FFF2-40B4-BE49-F238E27FC236}">
                <a16:creationId xmlns:a16="http://schemas.microsoft.com/office/drawing/2014/main" id="{0F136BA7-B917-4C1A-9EF3-AF14925C2A8A}"/>
              </a:ext>
            </a:extLst>
          </p:cNvPr>
          <p:cNvSpPr txBox="1">
            <a:spLocks noChangeArrowheads="1"/>
          </p:cNvSpPr>
          <p:nvPr/>
        </p:nvSpPr>
        <p:spPr bwMode="auto">
          <a:xfrm>
            <a:off x="7872130" y="3918067"/>
            <a:ext cx="53022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Nov. 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1918</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Line 33">
            <a:extLst>
              <a:ext uri="{FF2B5EF4-FFF2-40B4-BE49-F238E27FC236}">
                <a16:creationId xmlns:a16="http://schemas.microsoft.com/office/drawing/2014/main" id="{97764091-D807-48A8-8AD2-EC7453FA1E97}"/>
              </a:ext>
            </a:extLst>
          </p:cNvPr>
          <p:cNvSpPr>
            <a:spLocks noChangeShapeType="1"/>
          </p:cNvSpPr>
          <p:nvPr/>
        </p:nvSpPr>
        <p:spPr bwMode="auto">
          <a:xfrm>
            <a:off x="5489293" y="10605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34">
            <a:extLst>
              <a:ext uri="{FF2B5EF4-FFF2-40B4-BE49-F238E27FC236}">
                <a16:creationId xmlns:a16="http://schemas.microsoft.com/office/drawing/2014/main" id="{5A2D3CB4-6B10-4A80-9C37-17088A65B5E9}"/>
              </a:ext>
            </a:extLst>
          </p:cNvPr>
          <p:cNvSpPr>
            <a:spLocks noChangeShapeType="1"/>
          </p:cNvSpPr>
          <p:nvPr/>
        </p:nvSpPr>
        <p:spPr bwMode="auto">
          <a:xfrm>
            <a:off x="5489293" y="26036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35">
            <a:extLst>
              <a:ext uri="{FF2B5EF4-FFF2-40B4-BE49-F238E27FC236}">
                <a16:creationId xmlns:a16="http://schemas.microsoft.com/office/drawing/2014/main" id="{E3A10422-70F4-4671-AA48-95A92AC1C121}"/>
              </a:ext>
            </a:extLst>
          </p:cNvPr>
          <p:cNvSpPr>
            <a:spLocks noChangeShapeType="1"/>
          </p:cNvSpPr>
          <p:nvPr/>
        </p:nvSpPr>
        <p:spPr bwMode="auto">
          <a:xfrm>
            <a:off x="5489293"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36">
            <a:extLst>
              <a:ext uri="{FF2B5EF4-FFF2-40B4-BE49-F238E27FC236}">
                <a16:creationId xmlns:a16="http://schemas.microsoft.com/office/drawing/2014/main" id="{F8322C85-4272-45CE-A56D-2B2310F9BFD7}"/>
              </a:ext>
            </a:extLst>
          </p:cNvPr>
          <p:cNvSpPr>
            <a:spLocks noChangeShapeType="1"/>
          </p:cNvSpPr>
          <p:nvPr/>
        </p:nvSpPr>
        <p:spPr bwMode="auto">
          <a:xfrm>
            <a:off x="6768818" y="26036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8" name="Line 37">
            <a:extLst>
              <a:ext uri="{FF2B5EF4-FFF2-40B4-BE49-F238E27FC236}">
                <a16:creationId xmlns:a16="http://schemas.microsoft.com/office/drawing/2014/main" id="{8B098C6B-BD35-4B5D-A9C5-B7A348230B68}"/>
              </a:ext>
            </a:extLst>
          </p:cNvPr>
          <p:cNvSpPr>
            <a:spLocks noChangeShapeType="1"/>
          </p:cNvSpPr>
          <p:nvPr/>
        </p:nvSpPr>
        <p:spPr bwMode="auto">
          <a:xfrm>
            <a:off x="8048343" y="26036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Line 38">
            <a:extLst>
              <a:ext uri="{FF2B5EF4-FFF2-40B4-BE49-F238E27FC236}">
                <a16:creationId xmlns:a16="http://schemas.microsoft.com/office/drawing/2014/main" id="{69417CDC-01E7-4053-BBDC-AE5FC6189689}"/>
              </a:ext>
            </a:extLst>
          </p:cNvPr>
          <p:cNvSpPr>
            <a:spLocks noChangeShapeType="1"/>
          </p:cNvSpPr>
          <p:nvPr/>
        </p:nvSpPr>
        <p:spPr bwMode="auto">
          <a:xfrm>
            <a:off x="8048343" y="10605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0" name="Line 39">
            <a:extLst>
              <a:ext uri="{FF2B5EF4-FFF2-40B4-BE49-F238E27FC236}">
                <a16:creationId xmlns:a16="http://schemas.microsoft.com/office/drawing/2014/main" id="{CAE4D17D-1ACE-42E6-956A-43BC04F12179}"/>
              </a:ext>
            </a:extLst>
          </p:cNvPr>
          <p:cNvSpPr>
            <a:spLocks noChangeShapeType="1"/>
          </p:cNvSpPr>
          <p:nvPr/>
        </p:nvSpPr>
        <p:spPr bwMode="auto">
          <a:xfrm>
            <a:off x="6768818" y="106056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40">
            <a:extLst>
              <a:ext uri="{FF2B5EF4-FFF2-40B4-BE49-F238E27FC236}">
                <a16:creationId xmlns:a16="http://schemas.microsoft.com/office/drawing/2014/main" id="{B2DDF8E3-CC3E-45D6-BA8F-A88F91F4985A}"/>
              </a:ext>
            </a:extLst>
          </p:cNvPr>
          <p:cNvSpPr>
            <a:spLocks noChangeShapeType="1"/>
          </p:cNvSpPr>
          <p:nvPr/>
        </p:nvSpPr>
        <p:spPr bwMode="auto">
          <a:xfrm>
            <a:off x="6768818"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41">
            <a:extLst>
              <a:ext uri="{FF2B5EF4-FFF2-40B4-BE49-F238E27FC236}">
                <a16:creationId xmlns:a16="http://schemas.microsoft.com/office/drawing/2014/main" id="{C6D5892A-2728-453B-AA29-C45F4826A6D4}"/>
              </a:ext>
            </a:extLst>
          </p:cNvPr>
          <p:cNvSpPr>
            <a:spLocks noChangeShapeType="1"/>
          </p:cNvSpPr>
          <p:nvPr/>
        </p:nvSpPr>
        <p:spPr bwMode="auto">
          <a:xfrm>
            <a:off x="8048343"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42">
            <a:extLst>
              <a:ext uri="{FF2B5EF4-FFF2-40B4-BE49-F238E27FC236}">
                <a16:creationId xmlns:a16="http://schemas.microsoft.com/office/drawing/2014/main" id="{76BE4A53-A067-422B-86C5-E56AD085E7F3}"/>
              </a:ext>
            </a:extLst>
          </p:cNvPr>
          <p:cNvSpPr txBox="1">
            <a:spLocks noChangeArrowheads="1"/>
          </p:cNvSpPr>
          <p:nvPr/>
        </p:nvSpPr>
        <p:spPr bwMode="auto">
          <a:xfrm>
            <a:off x="7572093" y="4889617"/>
            <a:ext cx="1143000"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Kaiser abdicated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End of monarchy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Fredrick Ebert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43">
            <a:extLst>
              <a:ext uri="{FF2B5EF4-FFF2-40B4-BE49-F238E27FC236}">
                <a16:creationId xmlns:a16="http://schemas.microsoft.com/office/drawing/2014/main" id="{5A80DA7D-5FEC-4668-AD4B-95732CE06863}"/>
              </a:ext>
            </a:extLst>
          </p:cNvPr>
          <p:cNvSpPr txBox="1">
            <a:spLocks noChangeArrowheads="1"/>
          </p:cNvSpPr>
          <p:nvPr/>
        </p:nvSpPr>
        <p:spPr bwMode="auto">
          <a:xfrm rot="-513670">
            <a:off x="8257893" y="4318117"/>
            <a:ext cx="661987"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Spartacist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Line 44">
            <a:extLst>
              <a:ext uri="{FF2B5EF4-FFF2-40B4-BE49-F238E27FC236}">
                <a16:creationId xmlns:a16="http://schemas.microsoft.com/office/drawing/2014/main" id="{74F1EDB2-5A02-4E99-91D3-3B04FF55636B}"/>
              </a:ext>
            </a:extLst>
          </p:cNvPr>
          <p:cNvSpPr>
            <a:spLocks noChangeShapeType="1"/>
          </p:cNvSpPr>
          <p:nvPr/>
        </p:nvSpPr>
        <p:spPr bwMode="auto">
          <a:xfrm>
            <a:off x="9548530"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Text Box 45">
            <a:extLst>
              <a:ext uri="{FF2B5EF4-FFF2-40B4-BE49-F238E27FC236}">
                <a16:creationId xmlns:a16="http://schemas.microsoft.com/office/drawing/2014/main" id="{AF94964A-5662-45BC-AB6A-E41DDCEC4FA7}"/>
              </a:ext>
            </a:extLst>
          </p:cNvPr>
          <p:cNvSpPr txBox="1">
            <a:spLocks noChangeArrowheads="1"/>
          </p:cNvSpPr>
          <p:nvPr/>
        </p:nvSpPr>
        <p:spPr bwMode="auto">
          <a:xfrm>
            <a:off x="9240555" y="386091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Jan 5</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Text Box 46">
            <a:extLst>
              <a:ext uri="{FF2B5EF4-FFF2-40B4-BE49-F238E27FC236}">
                <a16:creationId xmlns:a16="http://schemas.microsoft.com/office/drawing/2014/main" id="{140A5B1E-6671-45FF-AE40-BE81B8C640CA}"/>
              </a:ext>
            </a:extLst>
          </p:cNvPr>
          <p:cNvSpPr txBox="1">
            <a:spLocks noChangeArrowheads="1"/>
          </p:cNvSpPr>
          <p:nvPr/>
        </p:nvSpPr>
        <p:spPr bwMode="auto">
          <a:xfrm>
            <a:off x="9196105" y="4889617"/>
            <a:ext cx="617538" cy="628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Line 47">
            <a:extLst>
              <a:ext uri="{FF2B5EF4-FFF2-40B4-BE49-F238E27FC236}">
                <a16:creationId xmlns:a16="http://schemas.microsoft.com/office/drawing/2014/main" id="{EE5BAFC7-92D4-42F9-A2D7-AAAC711B3C71}"/>
              </a:ext>
            </a:extLst>
          </p:cNvPr>
          <p:cNvSpPr>
            <a:spLocks noChangeShapeType="1"/>
          </p:cNvSpPr>
          <p:nvPr/>
        </p:nvSpPr>
        <p:spPr bwMode="auto">
          <a:xfrm>
            <a:off x="9461218"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9" name="Line 48">
            <a:extLst>
              <a:ext uri="{FF2B5EF4-FFF2-40B4-BE49-F238E27FC236}">
                <a16:creationId xmlns:a16="http://schemas.microsoft.com/office/drawing/2014/main" id="{997A08A4-F03A-461A-A104-FED4AC82E1D5}"/>
              </a:ext>
            </a:extLst>
          </p:cNvPr>
          <p:cNvSpPr>
            <a:spLocks noChangeShapeType="1"/>
          </p:cNvSpPr>
          <p:nvPr/>
        </p:nvSpPr>
        <p:spPr bwMode="auto">
          <a:xfrm>
            <a:off x="11307480" y="4432417"/>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0" name="Text Box 49">
            <a:extLst>
              <a:ext uri="{FF2B5EF4-FFF2-40B4-BE49-F238E27FC236}">
                <a16:creationId xmlns:a16="http://schemas.microsoft.com/office/drawing/2014/main" id="{5FB5D791-3809-4916-A210-D89D0E893D92}"/>
              </a:ext>
            </a:extLst>
          </p:cNvPr>
          <p:cNvSpPr txBox="1">
            <a:spLocks noChangeArrowheads="1"/>
          </p:cNvSpPr>
          <p:nvPr/>
        </p:nvSpPr>
        <p:spPr bwMode="auto">
          <a:xfrm>
            <a:off x="10999505" y="3860917"/>
            <a:ext cx="57308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May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Line 50">
            <a:extLst>
              <a:ext uri="{FF2B5EF4-FFF2-40B4-BE49-F238E27FC236}">
                <a16:creationId xmlns:a16="http://schemas.microsoft.com/office/drawing/2014/main" id="{4E5686AD-69DF-4A0E-8CD8-42E83808770D}"/>
              </a:ext>
            </a:extLst>
          </p:cNvPr>
          <p:cNvSpPr>
            <a:spLocks noChangeShapeType="1"/>
          </p:cNvSpPr>
          <p:nvPr/>
        </p:nvSpPr>
        <p:spPr bwMode="auto">
          <a:xfrm>
            <a:off x="11220168" y="4432417"/>
            <a:ext cx="176212"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2" name="AutoShape 51">
            <a:extLst>
              <a:ext uri="{FF2B5EF4-FFF2-40B4-BE49-F238E27FC236}">
                <a16:creationId xmlns:a16="http://schemas.microsoft.com/office/drawing/2014/main" id="{6DA3D497-E823-473B-87D4-61D16A47ACD9}"/>
              </a:ext>
            </a:extLst>
          </p:cNvPr>
          <p:cNvSpPr>
            <a:spLocks/>
          </p:cNvSpPr>
          <p:nvPr/>
        </p:nvSpPr>
        <p:spPr bwMode="auto">
          <a:xfrm rot="5400000">
            <a:off x="6800568" y="2517892"/>
            <a:ext cx="57150" cy="2514600"/>
          </a:xfrm>
          <a:prstGeom prst="leftBracket">
            <a:avLst>
              <a:gd name="adj" fmla="val 366667"/>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3" name="Text Box 52">
            <a:extLst>
              <a:ext uri="{FF2B5EF4-FFF2-40B4-BE49-F238E27FC236}">
                <a16:creationId xmlns:a16="http://schemas.microsoft.com/office/drawing/2014/main" id="{8AE7F875-4B67-4779-B6EE-0F0ADB9DDB87}"/>
              </a:ext>
            </a:extLst>
          </p:cNvPr>
          <p:cNvSpPr txBox="1">
            <a:spLocks noChangeArrowheads="1"/>
          </p:cNvSpPr>
          <p:nvPr/>
        </p:nvSpPr>
        <p:spPr bwMode="auto">
          <a:xfrm>
            <a:off x="6257643" y="374661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AutoShape 53">
            <a:extLst>
              <a:ext uri="{FF2B5EF4-FFF2-40B4-BE49-F238E27FC236}">
                <a16:creationId xmlns:a16="http://schemas.microsoft.com/office/drawing/2014/main" id="{469C5509-399A-4B7D-93D8-F33F46337012}"/>
              </a:ext>
            </a:extLst>
          </p:cNvPr>
          <p:cNvSpPr>
            <a:spLocks/>
          </p:cNvSpPr>
          <p:nvPr/>
        </p:nvSpPr>
        <p:spPr bwMode="auto">
          <a:xfrm rot="5400000">
            <a:off x="10372443" y="2775067"/>
            <a:ext cx="57150" cy="1885950"/>
          </a:xfrm>
          <a:prstGeom prst="leftBracket">
            <a:avLst>
              <a:gd name="adj" fmla="val 275000"/>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Text Box 54">
            <a:extLst>
              <a:ext uri="{FF2B5EF4-FFF2-40B4-BE49-F238E27FC236}">
                <a16:creationId xmlns:a16="http://schemas.microsoft.com/office/drawing/2014/main" id="{95BB856B-D2A9-4C9B-82B3-30845A2CD15C}"/>
              </a:ext>
            </a:extLst>
          </p:cNvPr>
          <p:cNvSpPr txBox="1">
            <a:spLocks noChangeArrowheads="1"/>
          </p:cNvSpPr>
          <p:nvPr/>
        </p:nvSpPr>
        <p:spPr bwMode="auto">
          <a:xfrm>
            <a:off x="9858093" y="3746617"/>
            <a:ext cx="1028700" cy="514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Counter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Text Box 55">
            <a:extLst>
              <a:ext uri="{FF2B5EF4-FFF2-40B4-BE49-F238E27FC236}">
                <a16:creationId xmlns:a16="http://schemas.microsoft.com/office/drawing/2014/main" id="{643D3FD6-FFA9-45C7-A33B-8C17461E1CF6}"/>
              </a:ext>
            </a:extLst>
          </p:cNvPr>
          <p:cNvSpPr txBox="1">
            <a:spLocks noChangeArrowheads="1"/>
          </p:cNvSpPr>
          <p:nvPr/>
        </p:nvSpPr>
        <p:spPr bwMode="auto">
          <a:xfrm>
            <a:off x="8429343" y="4603867"/>
            <a:ext cx="102870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preparation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7" name="Text Box 56">
            <a:extLst>
              <a:ext uri="{FF2B5EF4-FFF2-40B4-BE49-F238E27FC236}">
                <a16:creationId xmlns:a16="http://schemas.microsoft.com/office/drawing/2014/main" id="{EF2E63F4-F10C-44ED-A5C6-FDCF180B3ED1}"/>
              </a:ext>
            </a:extLst>
          </p:cNvPr>
          <p:cNvSpPr txBox="1">
            <a:spLocks noChangeArrowheads="1"/>
          </p:cNvSpPr>
          <p:nvPr/>
        </p:nvSpPr>
        <p:spPr bwMode="auto">
          <a:xfrm>
            <a:off x="7800693" y="3060817"/>
            <a:ext cx="6175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FF0000"/>
                </a:solidFill>
                <a:effectLst/>
                <a:latin typeface="Arial Narrow" panose="020B0606020202030204" pitchFamily="34" charset="0"/>
              </a:rPr>
              <a:t>Abraham Lincoln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8" name="TextBox 57">
            <a:extLst>
              <a:ext uri="{FF2B5EF4-FFF2-40B4-BE49-F238E27FC236}">
                <a16:creationId xmlns:a16="http://schemas.microsoft.com/office/drawing/2014/main" id="{B80E4508-9C24-482E-AF8F-7B8E39558CFC}"/>
              </a:ext>
            </a:extLst>
          </p:cNvPr>
          <p:cNvSpPr txBox="1"/>
          <p:nvPr/>
        </p:nvSpPr>
        <p:spPr>
          <a:xfrm>
            <a:off x="626901" y="3412630"/>
            <a:ext cx="2990502" cy="3231654"/>
          </a:xfrm>
          <a:prstGeom prst="rect">
            <a:avLst/>
          </a:prstGeom>
          <a:noFill/>
          <a:ln w="6350">
            <a:solidFill>
              <a:schemeClr val="tx1"/>
            </a:solidFill>
          </a:ln>
        </p:spPr>
        <p:txBody>
          <a:bodyPr wrap="square" rtlCol="0">
            <a:spAutoFit/>
          </a:bodyPr>
          <a:lstStyle/>
          <a:p>
            <a:r>
              <a:rPr lang="en-US" sz="1200" dirty="0">
                <a:latin typeface="Arial Narrow" panose="020B0606020202030204" pitchFamily="34" charset="0"/>
              </a:rPr>
              <a:t>Ebert was a pivotal figure in the </a:t>
            </a:r>
            <a:r>
              <a:rPr lang="en-US" sz="1200" dirty="0">
                <a:latin typeface="Arial Narrow" panose="020B0606020202030204" pitchFamily="34" charset="0"/>
                <a:hlinkClick r:id="rId2" tooltip="German Revolution of 1918–19"/>
              </a:rPr>
              <a:t>German Revolution of 1918–19</a:t>
            </a:r>
            <a:r>
              <a:rPr lang="en-US" sz="1200" dirty="0">
                <a:latin typeface="Arial Narrow" panose="020B0606020202030204" pitchFamily="34" charset="0"/>
              </a:rPr>
              <a:t>. When Germany became a republic at the end of World War I, he became its first chancellor. His policies at that time were primarily aimed at restoring peace and order in Germany and containing the more extreme elements of the revolutionary left. In order to accomplish these goals, he allied himself with conservative and nationalistic political forces, in particular the leadership of the military under General </a:t>
            </a:r>
            <a:r>
              <a:rPr lang="en-US" sz="1200" dirty="0">
                <a:latin typeface="Arial Narrow" panose="020B0606020202030204" pitchFamily="34" charset="0"/>
                <a:hlinkClick r:id="rId3" tooltip="Wilhelm Groener"/>
              </a:rPr>
              <a:t>Wilhelm Groener</a:t>
            </a:r>
            <a:r>
              <a:rPr lang="en-US" sz="1200" dirty="0">
                <a:latin typeface="Arial Narrow" panose="020B0606020202030204" pitchFamily="34" charset="0"/>
              </a:rPr>
              <a:t> and the right wing </a:t>
            </a:r>
            <a:r>
              <a:rPr lang="en-US" sz="1200" i="1" dirty="0">
                <a:latin typeface="Arial Narrow" panose="020B0606020202030204" pitchFamily="34" charset="0"/>
                <a:hlinkClick r:id="rId4" tooltip="Freikorps"/>
              </a:rPr>
              <a:t>Freikorps</a:t>
            </a:r>
            <a:r>
              <a:rPr lang="en-US" sz="1200" dirty="0">
                <a:latin typeface="Arial Narrow" panose="020B0606020202030204" pitchFamily="34" charset="0"/>
              </a:rPr>
              <a:t>. With their help, Ebert's government crushed a number of socialist and communist uprisings as well as those from the right, including the </a:t>
            </a:r>
            <a:r>
              <a:rPr lang="en-US" sz="1200" dirty="0">
                <a:latin typeface="Arial Narrow" panose="020B0606020202030204" pitchFamily="34" charset="0"/>
                <a:hlinkClick r:id="rId5" tooltip="Kapp Putsch"/>
              </a:rPr>
              <a:t>Kapp Putsch</a:t>
            </a:r>
            <a:r>
              <a:rPr lang="en-US" sz="1200" dirty="0">
                <a:latin typeface="Arial Narrow" panose="020B0606020202030204" pitchFamily="34" charset="0"/>
              </a:rPr>
              <a:t>. This has made him a controversial historical figure. </a:t>
            </a:r>
          </a:p>
          <a:p>
            <a:r>
              <a:rPr lang="en-US" sz="1200" dirty="0">
                <a:latin typeface="Arial Narrow" panose="020B0606020202030204" pitchFamily="34" charset="0"/>
                <a:hlinkClick r:id="rId6"/>
              </a:rPr>
              <a:t>https://en.wikipedia.org/wiki/Friedrich_Ebert</a:t>
            </a:r>
            <a:endParaRPr lang="en-US" sz="1200" dirty="0">
              <a:latin typeface="Arial Narrow" panose="020B0606020202030204" pitchFamily="34" charset="0"/>
            </a:endParaRPr>
          </a:p>
        </p:txBody>
      </p:sp>
      <p:pic>
        <p:nvPicPr>
          <p:cNvPr id="59" name="Picture 58">
            <a:extLst>
              <a:ext uri="{FF2B5EF4-FFF2-40B4-BE49-F238E27FC236}">
                <a16:creationId xmlns:a16="http://schemas.microsoft.com/office/drawing/2014/main" id="{9968B614-0184-4779-B924-D0FDABD2851D}"/>
              </a:ext>
            </a:extLst>
          </p:cNvPr>
          <p:cNvPicPr>
            <a:picLocks noChangeAspect="1"/>
          </p:cNvPicPr>
          <p:nvPr/>
        </p:nvPicPr>
        <p:blipFill>
          <a:blip r:embed="rId7"/>
          <a:stretch>
            <a:fillRect/>
          </a:stretch>
        </p:blipFill>
        <p:spPr>
          <a:xfrm>
            <a:off x="3776767" y="4740569"/>
            <a:ext cx="1230238" cy="1916123"/>
          </a:xfrm>
          <a:prstGeom prst="rect">
            <a:avLst/>
          </a:prstGeom>
        </p:spPr>
      </p:pic>
    </p:spTree>
    <p:extLst>
      <p:ext uri="{BB962C8B-B14F-4D97-AF65-F5344CB8AC3E}">
        <p14:creationId xmlns:p14="http://schemas.microsoft.com/office/powerpoint/2010/main" val="778368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BBE84F-E43E-4A98-B47A-9470B0F2068B}"/>
              </a:ext>
            </a:extLst>
          </p:cNvPr>
          <p:cNvSpPr>
            <a:spLocks noGrp="1"/>
          </p:cNvSpPr>
          <p:nvPr>
            <p:ph type="sldNum" sz="quarter" idx="12"/>
          </p:nvPr>
        </p:nvSpPr>
        <p:spPr/>
        <p:txBody>
          <a:bodyPr/>
          <a:lstStyle/>
          <a:p>
            <a:fld id="{1E1B8BD3-EEEF-4896-BEE3-06C250004F3C}" type="slidenum">
              <a:rPr lang="en-US" smtClean="0"/>
              <a:pPr/>
              <a:t>19</a:t>
            </a:fld>
            <a:endParaRPr lang="en-US"/>
          </a:p>
        </p:txBody>
      </p:sp>
      <p:sp>
        <p:nvSpPr>
          <p:cNvPr id="3" name="TextBox 2">
            <a:extLst>
              <a:ext uri="{FF2B5EF4-FFF2-40B4-BE49-F238E27FC236}">
                <a16:creationId xmlns:a16="http://schemas.microsoft.com/office/drawing/2014/main" id="{4CB352FD-344D-4B0A-83D9-5D9AC3F6AA51}"/>
              </a:ext>
            </a:extLst>
          </p:cNvPr>
          <p:cNvSpPr txBox="1"/>
          <p:nvPr/>
        </p:nvSpPr>
        <p:spPr>
          <a:xfrm>
            <a:off x="687897" y="757799"/>
            <a:ext cx="10805020" cy="5293757"/>
          </a:xfrm>
          <a:prstGeom prst="rect">
            <a:avLst/>
          </a:prstGeom>
          <a:noFill/>
        </p:spPr>
        <p:txBody>
          <a:bodyPr wrap="square" rtlCol="0">
            <a:spAutoFit/>
          </a:bodyPr>
          <a:lstStyle/>
          <a:p>
            <a:r>
              <a:rPr lang="en-US" sz="1600" dirty="0">
                <a:latin typeface="Arial Narrow" panose="020B0606020202030204" pitchFamily="34" charset="0"/>
              </a:rPr>
              <a:t>We won't go through all that history but the government raises up about 40,000 soldiers and crushed this revolution that was waged between January and May. So first of all we see a revolution that overthrows the monarchy. Then we see a time of preparation leading to the following year and a counter-revolution. The first revolution, like the French revolution takes us to November 9. We see the rising up of Napoleon, but also the death of Abraham Lincoln in this history. Or the abdication of the Kaiser a government is overthrown but Hitler also has his epiphany about what he's now required to do. Which is as a hero of the people to save them from this defeat.</a:t>
            </a:r>
            <a:br>
              <a:rPr lang="en-US" sz="1600" dirty="0">
                <a:latin typeface="Arial Narrow" panose="020B0606020202030204" pitchFamily="34" charset="0"/>
              </a:rPr>
            </a:br>
            <a:br>
              <a:rPr lang="en-US" sz="1600" dirty="0">
                <a:latin typeface="Arial Narrow" panose="020B0606020202030204" pitchFamily="34" charset="0"/>
              </a:rPr>
            </a:br>
            <a:r>
              <a:rPr lang="en-US" sz="1600">
                <a:latin typeface="Arial Narrow" panose="020B0606020202030204" pitchFamily="34" charset="0"/>
              </a:rPr>
              <a:t>Question: </a:t>
            </a:r>
            <a:r>
              <a:rPr lang="en-US" sz="1600" dirty="0">
                <a:latin typeface="Arial Narrow" panose="020B0606020202030204" pitchFamily="34" charset="0"/>
              </a:rPr>
              <a:t>want to clarify what ends May</a:t>
            </a:r>
          </a:p>
          <a:p>
            <a:br>
              <a:rPr lang="en-US" sz="1600" dirty="0">
                <a:latin typeface="Arial Narrow" panose="020B0606020202030204" pitchFamily="34" charset="0"/>
              </a:rPr>
            </a:br>
            <a:r>
              <a:rPr lang="en-US" sz="1600" dirty="0">
                <a:latin typeface="Arial Narrow" panose="020B0606020202030204" pitchFamily="34" charset="0"/>
              </a:rPr>
              <a:t>This was the final defeat of the Spartacist. The one in Berlin that started in January was crushed but it wasn't gone from the country. In April they took over Bavaria, they named Munich as their capital and they formed a new government. It was this revolution in Bavaria that caused the government to bring 40,000 soldiers against the Spartacists and defeated them in May. So it's on going through this history. But the one in Berlin did not last long.</a:t>
            </a:r>
          </a:p>
          <a:p>
            <a:br>
              <a:rPr lang="en-US" sz="1600" dirty="0">
                <a:latin typeface="Arial Narrow" panose="020B0606020202030204" pitchFamily="34" charset="0"/>
              </a:rPr>
            </a:br>
            <a:r>
              <a:rPr lang="en-US" sz="1600" dirty="0">
                <a:latin typeface="Arial Narrow" panose="020B0606020202030204" pitchFamily="34" charset="0"/>
              </a:rPr>
              <a:t>Question: just help me understand so we have a revolution and then a counter-revolution usually use this idea that the counter-revolution goes against the idea of the previous revolution. So I really didn't get what the Spartacist was, what sense does this counter-revolution go against this new Chancellor?</a:t>
            </a:r>
          </a:p>
          <a:p>
            <a:br>
              <a:rPr lang="en-US" sz="1600" dirty="0">
                <a:latin typeface="Arial Narrow" panose="020B0606020202030204" pitchFamily="34" charset="0"/>
              </a:rPr>
            </a:br>
            <a:r>
              <a:rPr lang="en-US" sz="1600" dirty="0">
                <a:latin typeface="Arial Narrow" panose="020B0606020202030204" pitchFamily="34" charset="0"/>
              </a:rPr>
              <a:t>Ebert is leading Germany November 9, 1918 he's Chancellor but he's also quite weak. So in the same month the Spartacists declared that they are the new government because the Spartacists are Communist which ties to the Soviet Union. So they're saying that Ebert is not the rightful leader and this is an attempt to overthrow him. So first the attempt to overthrow the monarchy and you have the establishment of a new leader. Then like a counter attack on the new leader by those who opposed his government.</a:t>
            </a:r>
            <a:endParaRPr lang="en-US" dirty="0"/>
          </a:p>
        </p:txBody>
      </p:sp>
    </p:spTree>
    <p:extLst>
      <p:ext uri="{BB962C8B-B14F-4D97-AF65-F5344CB8AC3E}">
        <p14:creationId xmlns:p14="http://schemas.microsoft.com/office/powerpoint/2010/main" val="147051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a:extLst>
              <a:ext uri="{FF2B5EF4-FFF2-40B4-BE49-F238E27FC236}">
                <a16:creationId xmlns:a16="http://schemas.microsoft.com/office/drawing/2014/main" id="{7B6DD23A-0272-422E-A009-088F44867B58}"/>
              </a:ext>
            </a:extLst>
          </p:cNvPr>
          <p:cNvSpPr>
            <a:spLocks noGrp="1"/>
          </p:cNvSpPr>
          <p:nvPr>
            <p:ph type="sldNum" sz="quarter" idx="12"/>
          </p:nvPr>
        </p:nvSpPr>
        <p:spPr/>
        <p:txBody>
          <a:bodyPr/>
          <a:lstStyle/>
          <a:p>
            <a:fld id="{1E1B8BD3-EEEF-4896-BEE3-06C250004F3C}" type="slidenum">
              <a:rPr lang="en-US" smtClean="0"/>
              <a:pPr/>
              <a:t>2</a:t>
            </a:fld>
            <a:endParaRPr lang="en-US"/>
          </a:p>
        </p:txBody>
      </p:sp>
      <p:sp>
        <p:nvSpPr>
          <p:cNvPr id="31" name="Text Box 2">
            <a:extLst>
              <a:ext uri="{FF2B5EF4-FFF2-40B4-BE49-F238E27FC236}">
                <a16:creationId xmlns:a16="http://schemas.microsoft.com/office/drawing/2014/main" id="{D1F5E9CE-1308-4938-AB85-07B4AFFCD614}"/>
              </a:ext>
            </a:extLst>
          </p:cNvPr>
          <p:cNvSpPr txBox="1">
            <a:spLocks noChangeArrowheads="1"/>
          </p:cNvSpPr>
          <p:nvPr/>
        </p:nvSpPr>
        <p:spPr bwMode="auto">
          <a:xfrm>
            <a:off x="2274553" y="617639"/>
            <a:ext cx="6858000" cy="148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Line 3">
            <a:extLst>
              <a:ext uri="{FF2B5EF4-FFF2-40B4-BE49-F238E27FC236}">
                <a16:creationId xmlns:a16="http://schemas.microsoft.com/office/drawing/2014/main" id="{EDF77A45-5BE6-4AAB-9AE9-410F7255A093}"/>
              </a:ext>
            </a:extLst>
          </p:cNvPr>
          <p:cNvSpPr>
            <a:spLocks noChangeShapeType="1"/>
          </p:cNvSpPr>
          <p:nvPr/>
        </p:nvSpPr>
        <p:spPr bwMode="auto">
          <a:xfrm>
            <a:off x="2274553" y="1532039"/>
            <a:ext cx="68580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Line 4">
            <a:extLst>
              <a:ext uri="{FF2B5EF4-FFF2-40B4-BE49-F238E27FC236}">
                <a16:creationId xmlns:a16="http://schemas.microsoft.com/office/drawing/2014/main" id="{C05EED3B-CDB0-4B6F-B75E-6D8BFF57C189}"/>
              </a:ext>
            </a:extLst>
          </p:cNvPr>
          <p:cNvSpPr>
            <a:spLocks noChangeShapeType="1"/>
          </p:cNvSpPr>
          <p:nvPr/>
        </p:nvSpPr>
        <p:spPr bwMode="auto">
          <a:xfrm>
            <a:off x="8446753" y="11319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5" name="Line 5">
            <a:extLst>
              <a:ext uri="{FF2B5EF4-FFF2-40B4-BE49-F238E27FC236}">
                <a16:creationId xmlns:a16="http://schemas.microsoft.com/office/drawing/2014/main" id="{1DF0260E-922A-4F13-BF11-5D38661C4B3A}"/>
              </a:ext>
            </a:extLst>
          </p:cNvPr>
          <p:cNvSpPr>
            <a:spLocks noChangeShapeType="1"/>
          </p:cNvSpPr>
          <p:nvPr/>
        </p:nvSpPr>
        <p:spPr bwMode="auto">
          <a:xfrm>
            <a:off x="8218153" y="11319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6" name="Line 6">
            <a:extLst>
              <a:ext uri="{FF2B5EF4-FFF2-40B4-BE49-F238E27FC236}">
                <a16:creationId xmlns:a16="http://schemas.microsoft.com/office/drawing/2014/main" id="{751998A2-4ACF-4B0B-B876-E79346E33458}"/>
              </a:ext>
            </a:extLst>
          </p:cNvPr>
          <p:cNvSpPr>
            <a:spLocks noChangeShapeType="1"/>
          </p:cNvSpPr>
          <p:nvPr/>
        </p:nvSpPr>
        <p:spPr bwMode="auto">
          <a:xfrm>
            <a:off x="89039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7" name="Line 7">
            <a:extLst>
              <a:ext uri="{FF2B5EF4-FFF2-40B4-BE49-F238E27FC236}">
                <a16:creationId xmlns:a16="http://schemas.microsoft.com/office/drawing/2014/main" id="{D14FD258-01C7-4512-9DCC-8CDBF35E2CE3}"/>
              </a:ext>
            </a:extLst>
          </p:cNvPr>
          <p:cNvSpPr>
            <a:spLocks noChangeShapeType="1"/>
          </p:cNvSpPr>
          <p:nvPr/>
        </p:nvSpPr>
        <p:spPr bwMode="auto">
          <a:xfrm>
            <a:off x="87896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1" name="Line 8">
            <a:extLst>
              <a:ext uri="{FF2B5EF4-FFF2-40B4-BE49-F238E27FC236}">
                <a16:creationId xmlns:a16="http://schemas.microsoft.com/office/drawing/2014/main" id="{0E6CC314-42D5-4A27-9E4F-19AE44A26F3B}"/>
              </a:ext>
            </a:extLst>
          </p:cNvPr>
          <p:cNvSpPr>
            <a:spLocks noChangeShapeType="1"/>
          </p:cNvSpPr>
          <p:nvPr/>
        </p:nvSpPr>
        <p:spPr bwMode="auto">
          <a:xfrm>
            <a:off x="79895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2" name="Line 9">
            <a:extLst>
              <a:ext uri="{FF2B5EF4-FFF2-40B4-BE49-F238E27FC236}">
                <a16:creationId xmlns:a16="http://schemas.microsoft.com/office/drawing/2014/main" id="{17128E69-13F8-4306-B3CC-1A0FB8E58E04}"/>
              </a:ext>
            </a:extLst>
          </p:cNvPr>
          <p:cNvSpPr>
            <a:spLocks noChangeShapeType="1"/>
          </p:cNvSpPr>
          <p:nvPr/>
        </p:nvSpPr>
        <p:spPr bwMode="auto">
          <a:xfrm>
            <a:off x="78752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3" name="Text Box 10">
            <a:extLst>
              <a:ext uri="{FF2B5EF4-FFF2-40B4-BE49-F238E27FC236}">
                <a16:creationId xmlns:a16="http://schemas.microsoft.com/office/drawing/2014/main" id="{573E88BE-D396-4634-950A-126AA0886039}"/>
              </a:ext>
            </a:extLst>
          </p:cNvPr>
          <p:cNvSpPr txBox="1">
            <a:spLocks noChangeArrowheads="1"/>
          </p:cNvSpPr>
          <p:nvPr/>
        </p:nvSpPr>
        <p:spPr bwMode="auto">
          <a:xfrm>
            <a:off x="8218153" y="8462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Text Box 11">
            <a:extLst>
              <a:ext uri="{FF2B5EF4-FFF2-40B4-BE49-F238E27FC236}">
                <a16:creationId xmlns:a16="http://schemas.microsoft.com/office/drawing/2014/main" id="{801CE8B7-23B9-4E37-BEE1-BFA9577C7190}"/>
              </a:ext>
            </a:extLst>
          </p:cNvPr>
          <p:cNvSpPr txBox="1">
            <a:spLocks noChangeArrowheads="1"/>
          </p:cNvSpPr>
          <p:nvPr/>
        </p:nvSpPr>
        <p:spPr bwMode="auto">
          <a:xfrm>
            <a:off x="4446253" y="1817789"/>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Civil War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Text Box 12">
            <a:extLst>
              <a:ext uri="{FF2B5EF4-FFF2-40B4-BE49-F238E27FC236}">
                <a16:creationId xmlns:a16="http://schemas.microsoft.com/office/drawing/2014/main" id="{438C4DF2-858F-4B87-8808-3DEA413F4E53}"/>
              </a:ext>
            </a:extLst>
          </p:cNvPr>
          <p:cNvSpPr txBox="1">
            <a:spLocks noChangeArrowheads="1"/>
          </p:cNvSpPr>
          <p:nvPr/>
        </p:nvSpPr>
        <p:spPr bwMode="auto">
          <a:xfrm>
            <a:off x="776095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Text Box 13">
            <a:extLst>
              <a:ext uri="{FF2B5EF4-FFF2-40B4-BE49-F238E27FC236}">
                <a16:creationId xmlns:a16="http://schemas.microsoft.com/office/drawing/2014/main" id="{9940F182-B7FA-4029-942B-DDBDB7BFF5E4}"/>
              </a:ext>
            </a:extLst>
          </p:cNvPr>
          <p:cNvSpPr txBox="1">
            <a:spLocks noChangeArrowheads="1"/>
          </p:cNvSpPr>
          <p:nvPr/>
        </p:nvSpPr>
        <p:spPr bwMode="auto">
          <a:xfrm>
            <a:off x="861820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Oval 14">
            <a:extLst>
              <a:ext uri="{FF2B5EF4-FFF2-40B4-BE49-F238E27FC236}">
                <a16:creationId xmlns:a16="http://schemas.microsoft.com/office/drawing/2014/main" id="{FB680A0A-8971-41B4-82DB-1186F2CBE0CF}"/>
              </a:ext>
            </a:extLst>
          </p:cNvPr>
          <p:cNvSpPr>
            <a:spLocks noChangeArrowheads="1"/>
          </p:cNvSpPr>
          <p:nvPr/>
        </p:nvSpPr>
        <p:spPr bwMode="auto">
          <a:xfrm>
            <a:off x="8332453" y="1417739"/>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5" name="Line 15">
            <a:extLst>
              <a:ext uri="{FF2B5EF4-FFF2-40B4-BE49-F238E27FC236}">
                <a16:creationId xmlns:a16="http://schemas.microsoft.com/office/drawing/2014/main" id="{4D913414-318E-425C-92CD-489381B02F95}"/>
              </a:ext>
            </a:extLst>
          </p:cNvPr>
          <p:cNvSpPr>
            <a:spLocks noChangeShapeType="1"/>
          </p:cNvSpPr>
          <p:nvPr/>
        </p:nvSpPr>
        <p:spPr bwMode="auto">
          <a:xfrm>
            <a:off x="7989553" y="1417739"/>
            <a:ext cx="914400"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56" name="Line 16">
            <a:extLst>
              <a:ext uri="{FF2B5EF4-FFF2-40B4-BE49-F238E27FC236}">
                <a16:creationId xmlns:a16="http://schemas.microsoft.com/office/drawing/2014/main" id="{399C7AC7-A047-4FA5-9FED-0ED01F54F2B5}"/>
              </a:ext>
            </a:extLst>
          </p:cNvPr>
          <p:cNvSpPr>
            <a:spLocks noChangeShapeType="1"/>
          </p:cNvSpPr>
          <p:nvPr/>
        </p:nvSpPr>
        <p:spPr bwMode="auto">
          <a:xfrm>
            <a:off x="6789403" y="11319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4" name="Line 17">
            <a:extLst>
              <a:ext uri="{FF2B5EF4-FFF2-40B4-BE49-F238E27FC236}">
                <a16:creationId xmlns:a16="http://schemas.microsoft.com/office/drawing/2014/main" id="{7D7B9E41-9651-49EA-8952-18E95A83CF71}"/>
              </a:ext>
            </a:extLst>
          </p:cNvPr>
          <p:cNvSpPr>
            <a:spLocks noChangeShapeType="1"/>
          </p:cNvSpPr>
          <p:nvPr/>
        </p:nvSpPr>
        <p:spPr bwMode="auto">
          <a:xfrm>
            <a:off x="6560803" y="11319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5" name="Line 18">
            <a:extLst>
              <a:ext uri="{FF2B5EF4-FFF2-40B4-BE49-F238E27FC236}">
                <a16:creationId xmlns:a16="http://schemas.microsoft.com/office/drawing/2014/main" id="{8574C7F1-4E99-49D7-9572-1B89FFE5E98B}"/>
              </a:ext>
            </a:extLst>
          </p:cNvPr>
          <p:cNvSpPr>
            <a:spLocks noChangeShapeType="1"/>
          </p:cNvSpPr>
          <p:nvPr/>
        </p:nvSpPr>
        <p:spPr bwMode="auto">
          <a:xfrm>
            <a:off x="724660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6" name="Line 19">
            <a:extLst>
              <a:ext uri="{FF2B5EF4-FFF2-40B4-BE49-F238E27FC236}">
                <a16:creationId xmlns:a16="http://schemas.microsoft.com/office/drawing/2014/main" id="{FE981221-1573-4ED8-9AF0-C995313F978D}"/>
              </a:ext>
            </a:extLst>
          </p:cNvPr>
          <p:cNvSpPr>
            <a:spLocks noChangeShapeType="1"/>
          </p:cNvSpPr>
          <p:nvPr/>
        </p:nvSpPr>
        <p:spPr bwMode="auto">
          <a:xfrm>
            <a:off x="713230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7" name="Line 20">
            <a:extLst>
              <a:ext uri="{FF2B5EF4-FFF2-40B4-BE49-F238E27FC236}">
                <a16:creationId xmlns:a16="http://schemas.microsoft.com/office/drawing/2014/main" id="{223486DF-934D-4183-AD6C-54F1E3408EEA}"/>
              </a:ext>
            </a:extLst>
          </p:cNvPr>
          <p:cNvSpPr>
            <a:spLocks noChangeShapeType="1"/>
          </p:cNvSpPr>
          <p:nvPr/>
        </p:nvSpPr>
        <p:spPr bwMode="auto">
          <a:xfrm>
            <a:off x="633220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8" name="Line 21">
            <a:extLst>
              <a:ext uri="{FF2B5EF4-FFF2-40B4-BE49-F238E27FC236}">
                <a16:creationId xmlns:a16="http://schemas.microsoft.com/office/drawing/2014/main" id="{43998DA2-3659-418F-A1AF-4F0E32BADB10}"/>
              </a:ext>
            </a:extLst>
          </p:cNvPr>
          <p:cNvSpPr>
            <a:spLocks noChangeShapeType="1"/>
          </p:cNvSpPr>
          <p:nvPr/>
        </p:nvSpPr>
        <p:spPr bwMode="auto">
          <a:xfrm>
            <a:off x="621790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9" name="Text Box 22">
            <a:extLst>
              <a:ext uri="{FF2B5EF4-FFF2-40B4-BE49-F238E27FC236}">
                <a16:creationId xmlns:a16="http://schemas.microsoft.com/office/drawing/2014/main" id="{50F16A65-748A-44D6-92DB-65A30893BCC9}"/>
              </a:ext>
            </a:extLst>
          </p:cNvPr>
          <p:cNvSpPr txBox="1">
            <a:spLocks noChangeArrowheads="1"/>
          </p:cNvSpPr>
          <p:nvPr/>
        </p:nvSpPr>
        <p:spPr bwMode="auto">
          <a:xfrm>
            <a:off x="6560803" y="8462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0" name="Text Box 23">
            <a:extLst>
              <a:ext uri="{FF2B5EF4-FFF2-40B4-BE49-F238E27FC236}">
                <a16:creationId xmlns:a16="http://schemas.microsoft.com/office/drawing/2014/main" id="{63BF9224-F1C5-4484-9F24-829BA52BFFB4}"/>
              </a:ext>
            </a:extLst>
          </p:cNvPr>
          <p:cNvSpPr txBox="1">
            <a:spLocks noChangeArrowheads="1"/>
          </p:cNvSpPr>
          <p:nvPr/>
        </p:nvSpPr>
        <p:spPr bwMode="auto">
          <a:xfrm>
            <a:off x="610360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1" name="Text Box 24">
            <a:extLst>
              <a:ext uri="{FF2B5EF4-FFF2-40B4-BE49-F238E27FC236}">
                <a16:creationId xmlns:a16="http://schemas.microsoft.com/office/drawing/2014/main" id="{DE45B533-B333-4F57-AEC8-55ECF708360D}"/>
              </a:ext>
            </a:extLst>
          </p:cNvPr>
          <p:cNvSpPr txBox="1">
            <a:spLocks noChangeArrowheads="1"/>
          </p:cNvSpPr>
          <p:nvPr/>
        </p:nvSpPr>
        <p:spPr bwMode="auto">
          <a:xfrm>
            <a:off x="696085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1956</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2" name="Oval 25">
            <a:extLst>
              <a:ext uri="{FF2B5EF4-FFF2-40B4-BE49-F238E27FC236}">
                <a16:creationId xmlns:a16="http://schemas.microsoft.com/office/drawing/2014/main" id="{37F9E373-B63F-4510-9816-47D2656E5634}"/>
              </a:ext>
            </a:extLst>
          </p:cNvPr>
          <p:cNvSpPr>
            <a:spLocks noChangeArrowheads="1"/>
          </p:cNvSpPr>
          <p:nvPr/>
        </p:nvSpPr>
        <p:spPr bwMode="auto">
          <a:xfrm>
            <a:off x="6675103" y="1417739"/>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3" name="Line 26">
            <a:extLst>
              <a:ext uri="{FF2B5EF4-FFF2-40B4-BE49-F238E27FC236}">
                <a16:creationId xmlns:a16="http://schemas.microsoft.com/office/drawing/2014/main" id="{B1D82EE3-B97E-4EE2-9015-F988B0495778}"/>
              </a:ext>
            </a:extLst>
          </p:cNvPr>
          <p:cNvSpPr>
            <a:spLocks noChangeShapeType="1"/>
          </p:cNvSpPr>
          <p:nvPr/>
        </p:nvSpPr>
        <p:spPr bwMode="auto">
          <a:xfrm>
            <a:off x="6332203" y="1417739"/>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4" name="Line 27">
            <a:extLst>
              <a:ext uri="{FF2B5EF4-FFF2-40B4-BE49-F238E27FC236}">
                <a16:creationId xmlns:a16="http://schemas.microsoft.com/office/drawing/2014/main" id="{2D6241B9-7A81-4773-A087-392CB39DEFDF}"/>
              </a:ext>
            </a:extLst>
          </p:cNvPr>
          <p:cNvSpPr>
            <a:spLocks noChangeShapeType="1"/>
          </p:cNvSpPr>
          <p:nvPr/>
        </p:nvSpPr>
        <p:spPr bwMode="auto">
          <a:xfrm>
            <a:off x="5017753" y="11319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5" name="Line 28">
            <a:extLst>
              <a:ext uri="{FF2B5EF4-FFF2-40B4-BE49-F238E27FC236}">
                <a16:creationId xmlns:a16="http://schemas.microsoft.com/office/drawing/2014/main" id="{C09BDF78-B1B6-47F5-B8AA-0145DBF63D8C}"/>
              </a:ext>
            </a:extLst>
          </p:cNvPr>
          <p:cNvSpPr>
            <a:spLocks noChangeShapeType="1"/>
          </p:cNvSpPr>
          <p:nvPr/>
        </p:nvSpPr>
        <p:spPr bwMode="auto">
          <a:xfrm>
            <a:off x="4789153" y="11319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6" name="Line 29">
            <a:extLst>
              <a:ext uri="{FF2B5EF4-FFF2-40B4-BE49-F238E27FC236}">
                <a16:creationId xmlns:a16="http://schemas.microsoft.com/office/drawing/2014/main" id="{78934D9D-11E7-4896-936A-F59C62B497BB}"/>
              </a:ext>
            </a:extLst>
          </p:cNvPr>
          <p:cNvSpPr>
            <a:spLocks noChangeShapeType="1"/>
          </p:cNvSpPr>
          <p:nvPr/>
        </p:nvSpPr>
        <p:spPr bwMode="auto">
          <a:xfrm>
            <a:off x="54749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7" name="Line 30">
            <a:extLst>
              <a:ext uri="{FF2B5EF4-FFF2-40B4-BE49-F238E27FC236}">
                <a16:creationId xmlns:a16="http://schemas.microsoft.com/office/drawing/2014/main" id="{E68B5248-AB90-42F2-89B9-8E0195774DFB}"/>
              </a:ext>
            </a:extLst>
          </p:cNvPr>
          <p:cNvSpPr>
            <a:spLocks noChangeShapeType="1"/>
          </p:cNvSpPr>
          <p:nvPr/>
        </p:nvSpPr>
        <p:spPr bwMode="auto">
          <a:xfrm>
            <a:off x="53606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8" name="Line 31">
            <a:extLst>
              <a:ext uri="{FF2B5EF4-FFF2-40B4-BE49-F238E27FC236}">
                <a16:creationId xmlns:a16="http://schemas.microsoft.com/office/drawing/2014/main" id="{AC458822-2E62-4502-93BC-B22AC0B7ED99}"/>
              </a:ext>
            </a:extLst>
          </p:cNvPr>
          <p:cNvSpPr>
            <a:spLocks noChangeShapeType="1"/>
          </p:cNvSpPr>
          <p:nvPr/>
        </p:nvSpPr>
        <p:spPr bwMode="auto">
          <a:xfrm>
            <a:off x="45605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9" name="Line 32">
            <a:extLst>
              <a:ext uri="{FF2B5EF4-FFF2-40B4-BE49-F238E27FC236}">
                <a16:creationId xmlns:a16="http://schemas.microsoft.com/office/drawing/2014/main" id="{E737A430-B3B2-492C-B200-B5203DB5B3B0}"/>
              </a:ext>
            </a:extLst>
          </p:cNvPr>
          <p:cNvSpPr>
            <a:spLocks noChangeShapeType="1"/>
          </p:cNvSpPr>
          <p:nvPr/>
        </p:nvSpPr>
        <p:spPr bwMode="auto">
          <a:xfrm>
            <a:off x="44462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0" name="Text Box 33">
            <a:extLst>
              <a:ext uri="{FF2B5EF4-FFF2-40B4-BE49-F238E27FC236}">
                <a16:creationId xmlns:a16="http://schemas.microsoft.com/office/drawing/2014/main" id="{FD4B094C-4748-4B5D-8343-9B96CE6C577C}"/>
              </a:ext>
            </a:extLst>
          </p:cNvPr>
          <p:cNvSpPr txBox="1">
            <a:spLocks noChangeArrowheads="1"/>
          </p:cNvSpPr>
          <p:nvPr/>
        </p:nvSpPr>
        <p:spPr bwMode="auto">
          <a:xfrm>
            <a:off x="4789153" y="8462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1" name="Text Box 34">
            <a:extLst>
              <a:ext uri="{FF2B5EF4-FFF2-40B4-BE49-F238E27FC236}">
                <a16:creationId xmlns:a16="http://schemas.microsoft.com/office/drawing/2014/main" id="{27155F9C-B2CC-4B94-9B76-94E1F13B24DD}"/>
              </a:ext>
            </a:extLst>
          </p:cNvPr>
          <p:cNvSpPr txBox="1">
            <a:spLocks noChangeArrowheads="1"/>
          </p:cNvSpPr>
          <p:nvPr/>
        </p:nvSpPr>
        <p:spPr bwMode="auto">
          <a:xfrm>
            <a:off x="433195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 name="Text Box 35">
            <a:extLst>
              <a:ext uri="{FF2B5EF4-FFF2-40B4-BE49-F238E27FC236}">
                <a16:creationId xmlns:a16="http://schemas.microsoft.com/office/drawing/2014/main" id="{9769E398-A8F9-466B-8667-6EDCC36E47C8}"/>
              </a:ext>
            </a:extLst>
          </p:cNvPr>
          <p:cNvSpPr txBox="1">
            <a:spLocks noChangeArrowheads="1"/>
          </p:cNvSpPr>
          <p:nvPr/>
        </p:nvSpPr>
        <p:spPr bwMode="auto">
          <a:xfrm>
            <a:off x="518920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1865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3" name="Oval 36">
            <a:extLst>
              <a:ext uri="{FF2B5EF4-FFF2-40B4-BE49-F238E27FC236}">
                <a16:creationId xmlns:a16="http://schemas.microsoft.com/office/drawing/2014/main" id="{8D0B6845-8414-4645-A31A-87BDA1F3D99A}"/>
              </a:ext>
            </a:extLst>
          </p:cNvPr>
          <p:cNvSpPr>
            <a:spLocks noChangeArrowheads="1"/>
          </p:cNvSpPr>
          <p:nvPr/>
        </p:nvSpPr>
        <p:spPr bwMode="auto">
          <a:xfrm>
            <a:off x="4903453" y="1417739"/>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4" name="Line 37">
            <a:extLst>
              <a:ext uri="{FF2B5EF4-FFF2-40B4-BE49-F238E27FC236}">
                <a16:creationId xmlns:a16="http://schemas.microsoft.com/office/drawing/2014/main" id="{BEF0DE5A-41CB-428F-B7DA-7C563B46DD42}"/>
              </a:ext>
            </a:extLst>
          </p:cNvPr>
          <p:cNvSpPr>
            <a:spLocks noChangeShapeType="1"/>
          </p:cNvSpPr>
          <p:nvPr/>
        </p:nvSpPr>
        <p:spPr bwMode="auto">
          <a:xfrm>
            <a:off x="4560553" y="1417739"/>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5" name="Line 38">
            <a:extLst>
              <a:ext uri="{FF2B5EF4-FFF2-40B4-BE49-F238E27FC236}">
                <a16:creationId xmlns:a16="http://schemas.microsoft.com/office/drawing/2014/main" id="{E647F641-8798-45BE-B37B-4000F9C17707}"/>
              </a:ext>
            </a:extLst>
          </p:cNvPr>
          <p:cNvSpPr>
            <a:spLocks noChangeShapeType="1"/>
          </p:cNvSpPr>
          <p:nvPr/>
        </p:nvSpPr>
        <p:spPr bwMode="auto">
          <a:xfrm>
            <a:off x="2960353" y="1131989"/>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6" name="Line 39">
            <a:extLst>
              <a:ext uri="{FF2B5EF4-FFF2-40B4-BE49-F238E27FC236}">
                <a16:creationId xmlns:a16="http://schemas.microsoft.com/office/drawing/2014/main" id="{A7BCF94D-969C-4F80-8C95-ADB159609336}"/>
              </a:ext>
            </a:extLst>
          </p:cNvPr>
          <p:cNvSpPr>
            <a:spLocks noChangeShapeType="1"/>
          </p:cNvSpPr>
          <p:nvPr/>
        </p:nvSpPr>
        <p:spPr bwMode="auto">
          <a:xfrm>
            <a:off x="2731753" y="1131989"/>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7" name="Line 40">
            <a:extLst>
              <a:ext uri="{FF2B5EF4-FFF2-40B4-BE49-F238E27FC236}">
                <a16:creationId xmlns:a16="http://schemas.microsoft.com/office/drawing/2014/main" id="{5641EBC5-BFB5-4F77-AEBA-A1E8536A066C}"/>
              </a:ext>
            </a:extLst>
          </p:cNvPr>
          <p:cNvSpPr>
            <a:spLocks noChangeShapeType="1"/>
          </p:cNvSpPr>
          <p:nvPr/>
        </p:nvSpPr>
        <p:spPr bwMode="auto">
          <a:xfrm>
            <a:off x="34175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8" name="Line 41">
            <a:extLst>
              <a:ext uri="{FF2B5EF4-FFF2-40B4-BE49-F238E27FC236}">
                <a16:creationId xmlns:a16="http://schemas.microsoft.com/office/drawing/2014/main" id="{1E8A35AB-D89F-47D1-BCEC-5D7D733FF094}"/>
              </a:ext>
            </a:extLst>
          </p:cNvPr>
          <p:cNvSpPr>
            <a:spLocks noChangeShapeType="1"/>
          </p:cNvSpPr>
          <p:nvPr/>
        </p:nvSpPr>
        <p:spPr bwMode="auto">
          <a:xfrm>
            <a:off x="33032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9" name="Line 42">
            <a:extLst>
              <a:ext uri="{FF2B5EF4-FFF2-40B4-BE49-F238E27FC236}">
                <a16:creationId xmlns:a16="http://schemas.microsoft.com/office/drawing/2014/main" id="{08696031-A466-4B13-B4FD-954DFB94D945}"/>
              </a:ext>
            </a:extLst>
          </p:cNvPr>
          <p:cNvSpPr>
            <a:spLocks noChangeShapeType="1"/>
          </p:cNvSpPr>
          <p:nvPr/>
        </p:nvSpPr>
        <p:spPr bwMode="auto">
          <a:xfrm>
            <a:off x="2503153" y="1360589"/>
            <a:ext cx="0" cy="1714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0" name="Line 43">
            <a:extLst>
              <a:ext uri="{FF2B5EF4-FFF2-40B4-BE49-F238E27FC236}">
                <a16:creationId xmlns:a16="http://schemas.microsoft.com/office/drawing/2014/main" id="{E875DB60-5A1D-43ED-B0BE-D53254679C88}"/>
              </a:ext>
            </a:extLst>
          </p:cNvPr>
          <p:cNvSpPr>
            <a:spLocks noChangeShapeType="1"/>
          </p:cNvSpPr>
          <p:nvPr/>
        </p:nvSpPr>
        <p:spPr bwMode="auto">
          <a:xfrm>
            <a:off x="2388853" y="1360589"/>
            <a:ext cx="2857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1" name="Text Box 44">
            <a:extLst>
              <a:ext uri="{FF2B5EF4-FFF2-40B4-BE49-F238E27FC236}">
                <a16:creationId xmlns:a16="http://schemas.microsoft.com/office/drawing/2014/main" id="{72BBFDA0-3204-4FF3-8A96-CF2BFA6C37A6}"/>
              </a:ext>
            </a:extLst>
          </p:cNvPr>
          <p:cNvSpPr txBox="1">
            <a:spLocks noChangeArrowheads="1"/>
          </p:cNvSpPr>
          <p:nvPr/>
        </p:nvSpPr>
        <p:spPr bwMode="auto">
          <a:xfrm>
            <a:off x="2731753" y="846239"/>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2" name="Text Box 45">
            <a:extLst>
              <a:ext uri="{FF2B5EF4-FFF2-40B4-BE49-F238E27FC236}">
                <a16:creationId xmlns:a16="http://schemas.microsoft.com/office/drawing/2014/main" id="{19E905F3-D138-4E21-B725-0EA936B49644}"/>
              </a:ext>
            </a:extLst>
          </p:cNvPr>
          <p:cNvSpPr txBox="1">
            <a:spLocks noChangeArrowheads="1"/>
          </p:cNvSpPr>
          <p:nvPr/>
        </p:nvSpPr>
        <p:spPr bwMode="auto">
          <a:xfrm>
            <a:off x="227455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1789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3" name="Text Box 46">
            <a:extLst>
              <a:ext uri="{FF2B5EF4-FFF2-40B4-BE49-F238E27FC236}">
                <a16:creationId xmlns:a16="http://schemas.microsoft.com/office/drawing/2014/main" id="{1CA53023-0666-4598-82E2-1430B278F737}"/>
              </a:ext>
            </a:extLst>
          </p:cNvPr>
          <p:cNvSpPr txBox="1">
            <a:spLocks noChangeArrowheads="1"/>
          </p:cNvSpPr>
          <p:nvPr/>
        </p:nvSpPr>
        <p:spPr bwMode="auto">
          <a:xfrm>
            <a:off x="3131803" y="1131989"/>
            <a:ext cx="514350"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1799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4" name="Oval 47">
            <a:extLst>
              <a:ext uri="{FF2B5EF4-FFF2-40B4-BE49-F238E27FC236}">
                <a16:creationId xmlns:a16="http://schemas.microsoft.com/office/drawing/2014/main" id="{2A3115F7-6211-4619-A100-A266ADCC05AF}"/>
              </a:ext>
            </a:extLst>
          </p:cNvPr>
          <p:cNvSpPr>
            <a:spLocks noChangeArrowheads="1"/>
          </p:cNvSpPr>
          <p:nvPr/>
        </p:nvSpPr>
        <p:spPr bwMode="auto">
          <a:xfrm>
            <a:off x="2846053" y="1417739"/>
            <a:ext cx="171450" cy="17145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5" name="Line 48">
            <a:extLst>
              <a:ext uri="{FF2B5EF4-FFF2-40B4-BE49-F238E27FC236}">
                <a16:creationId xmlns:a16="http://schemas.microsoft.com/office/drawing/2014/main" id="{C3FAD896-DAF9-48F9-BCF6-FAF8A8E4811D}"/>
              </a:ext>
            </a:extLst>
          </p:cNvPr>
          <p:cNvSpPr>
            <a:spLocks noChangeShapeType="1"/>
          </p:cNvSpPr>
          <p:nvPr/>
        </p:nvSpPr>
        <p:spPr bwMode="auto">
          <a:xfrm>
            <a:off x="2503153" y="1417739"/>
            <a:ext cx="91440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6" name="AutoShape 49">
            <a:extLst>
              <a:ext uri="{FF2B5EF4-FFF2-40B4-BE49-F238E27FC236}">
                <a16:creationId xmlns:a16="http://schemas.microsoft.com/office/drawing/2014/main" id="{3AD0CE51-DE16-4DFB-8216-99289F9AE4EF}"/>
              </a:ext>
            </a:extLst>
          </p:cNvPr>
          <p:cNvSpPr>
            <a:spLocks/>
          </p:cNvSpPr>
          <p:nvPr/>
        </p:nvSpPr>
        <p:spPr bwMode="auto">
          <a:xfrm rot="16200000">
            <a:off x="4932028" y="1217714"/>
            <a:ext cx="171450" cy="914400"/>
          </a:xfrm>
          <a:prstGeom prst="leftBracket">
            <a:avLst>
              <a:gd name="adj" fmla="val 44444"/>
            </a:avLst>
          </a:prstGeom>
          <a:noFill/>
          <a:ln w="254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7" name="Text Box 50">
            <a:extLst>
              <a:ext uri="{FF2B5EF4-FFF2-40B4-BE49-F238E27FC236}">
                <a16:creationId xmlns:a16="http://schemas.microsoft.com/office/drawing/2014/main" id="{72967255-6095-4D88-87EB-E979961B6218}"/>
              </a:ext>
            </a:extLst>
          </p:cNvPr>
          <p:cNvSpPr txBox="1">
            <a:spLocks noChangeArrowheads="1"/>
          </p:cNvSpPr>
          <p:nvPr/>
        </p:nvSpPr>
        <p:spPr bwMode="auto">
          <a:xfrm>
            <a:off x="2731753" y="503339"/>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8" name="Text Box 51">
            <a:extLst>
              <a:ext uri="{FF2B5EF4-FFF2-40B4-BE49-F238E27FC236}">
                <a16:creationId xmlns:a16="http://schemas.microsoft.com/office/drawing/2014/main" id="{8D2921CB-0FE2-4C36-92C4-189656DC147B}"/>
              </a:ext>
            </a:extLst>
          </p:cNvPr>
          <p:cNvSpPr txBox="1">
            <a:spLocks noChangeArrowheads="1"/>
          </p:cNvSpPr>
          <p:nvPr/>
        </p:nvSpPr>
        <p:spPr bwMode="auto">
          <a:xfrm>
            <a:off x="4846303" y="503339"/>
            <a:ext cx="457200" cy="342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600" b="1" i="0" u="none" strike="noStrike" cap="none" normalizeH="0" baseline="0" noProof="1">
                <a:ln>
                  <a:noFill/>
                </a:ln>
                <a:solidFill>
                  <a:srgbClr val="000099"/>
                </a:solidFill>
                <a:effectLst/>
                <a:latin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9" name="AutoShape 52">
            <a:extLst>
              <a:ext uri="{FF2B5EF4-FFF2-40B4-BE49-F238E27FC236}">
                <a16:creationId xmlns:a16="http://schemas.microsoft.com/office/drawing/2014/main" id="{8D9E41FC-95D4-4EF3-9F31-7C99C7F16CB5}"/>
              </a:ext>
            </a:extLst>
          </p:cNvPr>
          <p:cNvSpPr>
            <a:spLocks/>
          </p:cNvSpPr>
          <p:nvPr/>
        </p:nvSpPr>
        <p:spPr bwMode="auto">
          <a:xfrm rot="16200000">
            <a:off x="2874628" y="1217714"/>
            <a:ext cx="171450" cy="914400"/>
          </a:xfrm>
          <a:prstGeom prst="leftBracket">
            <a:avLst>
              <a:gd name="adj" fmla="val 44444"/>
            </a:avLst>
          </a:prstGeom>
          <a:noFill/>
          <a:ln w="25400" algn="ctr">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10" name="Text Box 53">
            <a:extLst>
              <a:ext uri="{FF2B5EF4-FFF2-40B4-BE49-F238E27FC236}">
                <a16:creationId xmlns:a16="http://schemas.microsoft.com/office/drawing/2014/main" id="{8BF6B32D-5DA1-4055-940E-3F1A6F9513BF}"/>
              </a:ext>
            </a:extLst>
          </p:cNvPr>
          <p:cNvSpPr txBox="1">
            <a:spLocks noChangeArrowheads="1"/>
          </p:cNvSpPr>
          <p:nvPr/>
        </p:nvSpPr>
        <p:spPr bwMode="auto">
          <a:xfrm>
            <a:off x="2446003" y="1817789"/>
            <a:ext cx="10287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Revolution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1" name="TextBox 110">
            <a:extLst>
              <a:ext uri="{FF2B5EF4-FFF2-40B4-BE49-F238E27FC236}">
                <a16:creationId xmlns:a16="http://schemas.microsoft.com/office/drawing/2014/main" id="{EE26677D-4D56-47F0-9C8B-654AF82AEC59}"/>
              </a:ext>
            </a:extLst>
          </p:cNvPr>
          <p:cNvSpPr txBox="1"/>
          <p:nvPr/>
        </p:nvSpPr>
        <p:spPr>
          <a:xfrm>
            <a:off x="654341" y="2776756"/>
            <a:ext cx="10788242" cy="3077766"/>
          </a:xfrm>
          <a:prstGeom prst="rect">
            <a:avLst/>
          </a:prstGeom>
          <a:noFill/>
        </p:spPr>
        <p:txBody>
          <a:bodyPr wrap="square" rtlCol="0">
            <a:spAutoFit/>
          </a:bodyPr>
          <a:lstStyle/>
          <a:p>
            <a:r>
              <a:rPr lang="en-US" sz="1600" dirty="0">
                <a:latin typeface="Arial Narrow" panose="020B0606020202030204" pitchFamily="34" charset="0"/>
              </a:rPr>
              <a:t>We've been looking at 2014 and we saw it as a midpoint between 2001 and 2019. Then we backtracked and we look at that a couple of periods of history. We spent most of our time at 1863 with this new religious language that was coming in.  We saw this was the period of the civil war.   We saw this dynamic repeated in the 1950s, we mark 1952, 1954 and 1956. We also marked after this, we briefly discussed 1888 and you can place it between 1884 and 1892.  And our fourth midway point what 1794, 1789 and 1799. </a:t>
            </a:r>
            <a:r>
              <a:rPr lang="en-US" sz="1600" b="1" dirty="0">
                <a:solidFill>
                  <a:srgbClr val="0000FF"/>
                </a:solidFill>
                <a:latin typeface="Arial Narrow" panose="020B0606020202030204" pitchFamily="34" charset="0"/>
              </a:rPr>
              <a:t>It's these two that we want to consider the most because they give us the history of civil war our revolution.</a:t>
            </a:r>
            <a:r>
              <a:rPr lang="en-US" sz="1600" dirty="0">
                <a:solidFill>
                  <a:srgbClr val="0000FF"/>
                </a:solidFill>
                <a:latin typeface="Arial Narrow" panose="020B0606020202030204" pitchFamily="34" charset="0"/>
              </a:rPr>
              <a:t> </a:t>
            </a:r>
            <a:r>
              <a:rPr lang="en-US" sz="1600" dirty="0">
                <a:latin typeface="Arial Narrow" panose="020B0606020202030204" pitchFamily="34" charset="0"/>
              </a:rPr>
              <a:t>They give us revolution or civil war from 911  to 2019.  We want to make one statement, going forward we're just going to use the word revolution because they are interchangeable terms. So we're just going to call 2001 to 2019 the time period of the revolution. We want to make a final comment on the history of the civil war and the 1950s and the union between church and state. We didn't just overlay revolution, we began by looking at church and state. We're going to quote from a news article, there are others with extra information, we recommend finding this one and notice the names mentioned, and search further. We're just going to read this one.  It’s the New York Times, it's an opinion piece from December 2018. Some of the things they're mentioning come up in other news articles and we need to look up some of these to continue to add extra details to this subject.</a:t>
            </a:r>
          </a:p>
          <a:p>
            <a:r>
              <a:rPr lang="en-US" dirty="0"/>
              <a:t> </a:t>
            </a:r>
          </a:p>
        </p:txBody>
      </p:sp>
      <p:sp>
        <p:nvSpPr>
          <p:cNvPr id="112" name="TextBox 111">
            <a:extLst>
              <a:ext uri="{FF2B5EF4-FFF2-40B4-BE49-F238E27FC236}">
                <a16:creationId xmlns:a16="http://schemas.microsoft.com/office/drawing/2014/main" id="{0B389A8A-804E-458D-8506-C6D011661F23}"/>
              </a:ext>
            </a:extLst>
          </p:cNvPr>
          <p:cNvSpPr txBox="1"/>
          <p:nvPr/>
        </p:nvSpPr>
        <p:spPr>
          <a:xfrm>
            <a:off x="3246103" y="2233011"/>
            <a:ext cx="4914900" cy="369332"/>
          </a:xfrm>
          <a:prstGeom prst="rect">
            <a:avLst/>
          </a:prstGeom>
          <a:noFill/>
        </p:spPr>
        <p:txBody>
          <a:bodyPr wrap="square" rtlCol="0">
            <a:spAutoFit/>
          </a:bodyPr>
          <a:lstStyle/>
          <a:p>
            <a:pPr algn="ctr"/>
            <a:r>
              <a:rPr lang="en-US" b="1" dirty="0">
                <a:latin typeface="Arial Narrow" panose="020B0606020202030204" pitchFamily="34" charset="0"/>
              </a:rPr>
              <a:t>Revolution and Church and State</a:t>
            </a:r>
          </a:p>
        </p:txBody>
      </p:sp>
    </p:spTree>
    <p:extLst>
      <p:ext uri="{BB962C8B-B14F-4D97-AF65-F5344CB8AC3E}">
        <p14:creationId xmlns:p14="http://schemas.microsoft.com/office/powerpoint/2010/main" val="320811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5">
            <a:extLst>
              <a:ext uri="{FF2B5EF4-FFF2-40B4-BE49-F238E27FC236}">
                <a16:creationId xmlns:a16="http://schemas.microsoft.com/office/drawing/2014/main" id="{66DAE5A8-50CA-4860-AD74-3BAFB242EC05}"/>
              </a:ext>
            </a:extLst>
          </p:cNvPr>
          <p:cNvSpPr>
            <a:spLocks noGrp="1"/>
          </p:cNvSpPr>
          <p:nvPr>
            <p:ph type="sldNum" sz="quarter" idx="12"/>
          </p:nvPr>
        </p:nvSpPr>
        <p:spPr/>
        <p:txBody>
          <a:bodyPr/>
          <a:lstStyle/>
          <a:p>
            <a:fld id="{1E1B8BD3-EEEF-4896-BEE3-06C250004F3C}" type="slidenum">
              <a:rPr lang="en-US" smtClean="0"/>
              <a:pPr/>
              <a:t>3</a:t>
            </a:fld>
            <a:endParaRPr lang="en-US"/>
          </a:p>
        </p:txBody>
      </p:sp>
      <p:sp>
        <p:nvSpPr>
          <p:cNvPr id="2" name="TextBox 1">
            <a:extLst>
              <a:ext uri="{FF2B5EF4-FFF2-40B4-BE49-F238E27FC236}">
                <a16:creationId xmlns:a16="http://schemas.microsoft.com/office/drawing/2014/main" id="{8DA9590E-31E6-4932-BB5C-46051BA6D116}"/>
              </a:ext>
            </a:extLst>
          </p:cNvPr>
          <p:cNvSpPr txBox="1"/>
          <p:nvPr/>
        </p:nvSpPr>
        <p:spPr>
          <a:xfrm>
            <a:off x="981513" y="1275127"/>
            <a:ext cx="6451133" cy="4857225"/>
          </a:xfrm>
          <a:prstGeom prst="rect">
            <a:avLst/>
          </a:prstGeom>
          <a:noFill/>
        </p:spPr>
        <p:txBody>
          <a:bodyPr wrap="square" rtlCol="0">
            <a:spAutoFit/>
          </a:bodyPr>
          <a:lstStyle/>
          <a:p>
            <a:r>
              <a:rPr lang="en-US" sz="1600" dirty="0">
                <a:latin typeface="Arial Narrow" panose="020B0606020202030204" pitchFamily="34" charset="0"/>
              </a:rPr>
              <a:t>One month before the midterm elections of 2018, 1000 movie theaters screened a documentary, it's known as the Trump Prophecy. We discussed 2011 as a way mark and completely unrelated to this subject, 2011 is the point where both Putin and Trump begin their journey.  We can trace their beginnings to 2011. In 2011 there's a man that claims to have a dream or a vision. Seems to be described as a vision, this man is Mark Taylor. He says that in 2011 God showed him that Donald Trump would be elected president. It shows him collapsing in a flash of light, he picks up a Bible, turns to the 45th chapter of Isaiah which describes the anointing of King Cyrus.   He's been in this film interviewed by evangelical speakers. One of those evangelical speakers, </a:t>
            </a:r>
            <a:r>
              <a:rPr lang="en-US" sz="1600" b="1" dirty="0">
                <a:latin typeface="Arial Narrow" panose="020B0606020202030204" pitchFamily="34" charset="0"/>
              </a:rPr>
              <a:t>Lance </a:t>
            </a:r>
            <a:r>
              <a:rPr lang="en-US" sz="1600" b="1" dirty="0" err="1">
                <a:latin typeface="Arial Narrow" panose="020B0606020202030204" pitchFamily="34" charset="0"/>
              </a:rPr>
              <a:t>Wallneu</a:t>
            </a:r>
            <a:r>
              <a:rPr lang="en-US" sz="1600" dirty="0">
                <a:latin typeface="Arial Narrow" panose="020B0606020202030204" pitchFamily="34" charset="0"/>
              </a:rPr>
              <a:t>, he's an evangelical author and speaker and he said that the 45th president or Donald Trump was Cyrus of Isaiah 45 and he’s going to restore the crumbling walls that separate us from cultural collapse. This is the language of Steve Bannon when he says we’re in a culture war. He then goes on in this news article to talk about King Cyrus briefly. It goes into the psychology behind Trump voters, why are they so content to elect an immoral president. They attacked Obama over little issues, a happily married man without all that immortality attached to him that Donald Trump carries. What's interesting about this person's perspective is Cyrus didn't have to be moral, they see a pagan king rise up to restore Israel. Who Trump is as a person doesn't come into that equation.</a:t>
            </a:r>
          </a:p>
        </p:txBody>
      </p:sp>
      <p:sp>
        <p:nvSpPr>
          <p:cNvPr id="3" name="Text Box 2">
            <a:extLst>
              <a:ext uri="{FF2B5EF4-FFF2-40B4-BE49-F238E27FC236}">
                <a16:creationId xmlns:a16="http://schemas.microsoft.com/office/drawing/2014/main" id="{FFAD62DE-D175-4412-BFC8-F9036D0410CB}"/>
              </a:ext>
            </a:extLst>
          </p:cNvPr>
          <p:cNvSpPr txBox="1">
            <a:spLocks noChangeArrowheads="1"/>
          </p:cNvSpPr>
          <p:nvPr/>
        </p:nvSpPr>
        <p:spPr bwMode="auto">
          <a:xfrm>
            <a:off x="7852095" y="1786855"/>
            <a:ext cx="3632433" cy="2516697"/>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New York Times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Dec., 2018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a:ln>
                  <a:noFill/>
                </a:ln>
                <a:solidFill>
                  <a:srgbClr val="0066FF"/>
                </a:solidFill>
                <a:effectLst/>
                <a:latin typeface="Arial Narrow" panose="020B0606020202030204" pitchFamily="34" charset="0"/>
              </a:rPr>
              <a:t>https://www.imdb.com/title/tt8235296/</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Mark Taylor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Lance </a:t>
            </a:r>
            <a:r>
              <a:rPr kumimoji="0" lang="en-US" altLang="en-US" b="0" i="0" u="none" strike="noStrike" cap="none" normalizeH="0" baseline="0" dirty="0" err="1">
                <a:ln>
                  <a:noFill/>
                </a:ln>
                <a:solidFill>
                  <a:srgbClr val="000000"/>
                </a:solidFill>
                <a:effectLst/>
                <a:latin typeface="Arial Narrow" panose="020B0606020202030204" pitchFamily="34" charset="0"/>
              </a:rPr>
              <a:t>Wallneu</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91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779C8AE7-C97C-4BD6-AAF1-39E42E4C967C}"/>
              </a:ext>
            </a:extLst>
          </p:cNvPr>
          <p:cNvSpPr>
            <a:spLocks noGrp="1"/>
          </p:cNvSpPr>
          <p:nvPr>
            <p:ph type="sldNum" sz="quarter" idx="12"/>
          </p:nvPr>
        </p:nvSpPr>
        <p:spPr/>
        <p:txBody>
          <a:bodyPr/>
          <a:lstStyle/>
          <a:p>
            <a:fld id="{1E1B8BD3-EEEF-4896-BEE3-06C250004F3C}" type="slidenum">
              <a:rPr lang="en-US" smtClean="0"/>
              <a:pPr/>
              <a:t>4</a:t>
            </a:fld>
            <a:endParaRPr lang="en-US"/>
          </a:p>
        </p:txBody>
      </p:sp>
      <p:sp>
        <p:nvSpPr>
          <p:cNvPr id="69" name="Text Box 2">
            <a:extLst>
              <a:ext uri="{FF2B5EF4-FFF2-40B4-BE49-F238E27FC236}">
                <a16:creationId xmlns:a16="http://schemas.microsoft.com/office/drawing/2014/main" id="{D47600D0-9114-4B40-BF1F-50A83466E784}"/>
              </a:ext>
            </a:extLst>
          </p:cNvPr>
          <p:cNvSpPr txBox="1">
            <a:spLocks noChangeArrowheads="1"/>
          </p:cNvSpPr>
          <p:nvPr/>
        </p:nvSpPr>
        <p:spPr bwMode="auto">
          <a:xfrm>
            <a:off x="7860484" y="2030136"/>
            <a:ext cx="3632433" cy="2516697"/>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New York Times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Dec., 2018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a:ln>
                  <a:noFill/>
                </a:ln>
                <a:solidFill>
                  <a:srgbClr val="0066FF"/>
                </a:solidFill>
                <a:effectLst/>
                <a:latin typeface="Arial Narrow" panose="020B0606020202030204" pitchFamily="34" charset="0"/>
              </a:rPr>
              <a:t>https://www.imdb.com/title/tt8235296/</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Mark Taylor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Lance </a:t>
            </a:r>
            <a:r>
              <a:rPr kumimoji="0" lang="en-US" altLang="en-US" b="0" i="0" u="none" strike="noStrike" cap="none" normalizeH="0" baseline="0" dirty="0" err="1">
                <a:ln>
                  <a:noFill/>
                </a:ln>
                <a:solidFill>
                  <a:srgbClr val="000000"/>
                </a:solidFill>
                <a:effectLst/>
                <a:latin typeface="Arial Narrow" panose="020B0606020202030204" pitchFamily="34" charset="0"/>
              </a:rPr>
              <a:t>Wallneu</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Arial Narrow" panose="020B0606020202030204" pitchFamily="34" charset="0"/>
              </a:rPr>
              <a:t>Jerry Falwell, Jr.</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233F4D9D-7D07-4065-8352-61A91343EAA1}"/>
              </a:ext>
            </a:extLst>
          </p:cNvPr>
          <p:cNvSpPr txBox="1"/>
          <p:nvPr/>
        </p:nvSpPr>
        <p:spPr>
          <a:xfrm>
            <a:off x="947956" y="1643896"/>
            <a:ext cx="6417578" cy="3570208"/>
          </a:xfrm>
          <a:prstGeom prst="rect">
            <a:avLst/>
          </a:prstGeom>
          <a:noFill/>
        </p:spPr>
        <p:txBody>
          <a:bodyPr wrap="square" rtlCol="0">
            <a:spAutoFit/>
          </a:bodyPr>
          <a:lstStyle/>
          <a:p>
            <a:r>
              <a:rPr lang="en-US" sz="1600" dirty="0">
                <a:latin typeface="Arial Narrow" panose="020B0606020202030204" pitchFamily="34" charset="0"/>
              </a:rPr>
              <a:t>This film was created or came out of Liberty University.   The president of Liberty University is Jerry Falwell Jr.   We discussed his father, the elder Jerry Falwell is the one that we described as the founding father of the far-right. He is an evangelical pastor and founded a megachurch around 1956. He has an interesting past history. He really opposed the ending of segregation, formed all white schools and fought against the Civil Rights movement. He's the one that we quoted in 2001 saying that America deserved 911 because it's the judgment of God for immorality. He names homosexuality, pagans etc. So it's his son that has helped with this documentary, how Donald Trump fulfills King Cyrus. This is become popular, it's not like a fringe thing. People on Fox news have picked this up and they share the same concepts, because those on Fox news, some of them, believe this. Donald Trump is raised up of God as a king to restore society. So has the Arab-Israeli Ambassador to the United States.</a:t>
            </a:r>
          </a:p>
          <a:p>
            <a:r>
              <a:rPr lang="en-US" dirty="0"/>
              <a:t> </a:t>
            </a:r>
          </a:p>
        </p:txBody>
      </p:sp>
    </p:spTree>
    <p:extLst>
      <p:ext uri="{BB962C8B-B14F-4D97-AF65-F5344CB8AC3E}">
        <p14:creationId xmlns:p14="http://schemas.microsoft.com/office/powerpoint/2010/main" val="3065672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C3E9974-6532-405B-855F-A578B384320E}"/>
              </a:ext>
            </a:extLst>
          </p:cNvPr>
          <p:cNvSpPr>
            <a:spLocks noGrp="1"/>
          </p:cNvSpPr>
          <p:nvPr>
            <p:ph type="sldNum" sz="quarter" idx="12"/>
          </p:nvPr>
        </p:nvSpPr>
        <p:spPr/>
        <p:txBody>
          <a:bodyPr/>
          <a:lstStyle/>
          <a:p>
            <a:fld id="{1E1B8BD3-EEEF-4896-BEE3-06C250004F3C}" type="slidenum">
              <a:rPr lang="en-US" smtClean="0"/>
              <a:pPr/>
              <a:t>5</a:t>
            </a:fld>
            <a:endParaRPr lang="en-US"/>
          </a:p>
        </p:txBody>
      </p:sp>
      <p:sp>
        <p:nvSpPr>
          <p:cNvPr id="3" name="TextBox 2">
            <a:extLst>
              <a:ext uri="{FF2B5EF4-FFF2-40B4-BE49-F238E27FC236}">
                <a16:creationId xmlns:a16="http://schemas.microsoft.com/office/drawing/2014/main" id="{40DDC433-88FB-40E2-97E8-467671EBC57D}"/>
              </a:ext>
            </a:extLst>
          </p:cNvPr>
          <p:cNvSpPr txBox="1"/>
          <p:nvPr/>
        </p:nvSpPr>
        <p:spPr>
          <a:xfrm>
            <a:off x="557169" y="556634"/>
            <a:ext cx="6048463" cy="5755422"/>
          </a:xfrm>
          <a:prstGeom prst="rect">
            <a:avLst/>
          </a:prstGeom>
          <a:noFill/>
        </p:spPr>
        <p:txBody>
          <a:bodyPr wrap="square" rtlCol="0">
            <a:spAutoFit/>
          </a:bodyPr>
          <a:lstStyle/>
          <a:p>
            <a:r>
              <a:rPr lang="en-US" sz="1600" dirty="0">
                <a:latin typeface="Arial Narrow" panose="020B0606020202030204" pitchFamily="34" charset="0"/>
              </a:rPr>
              <a:t>Paula White spoke at Donald Trump's inauguration, she's his spiritual advisor. She advises the White House. She says it is God that raises up a king. Ralph Dollinger, he leads a weekly Bible study group at the White House that is attended by the Vice President and members of the Cabinet. He's very fond of the word king. Donald Trump to them isn't a president, he's a king. He said that he hopes very soon, it's Christian believers that will become perfect governing authorities in the United States. We should understand Donald Trump's fondness of despotic leaders or autocrats, or  dictators. (Katherine Stewart) writing this article says that she's attended many Christian conferences from 2016 to 2019 to track the mentality behind Trump supporters, their strong Christian element. She's attended all these conferences over 2 years. She finds many people questioning Trump's immorality, what she's also tracked is the disbelief that he is sent of God to bring the nation back to God, back to Christianity. To resist Trump is to resist God. This isn't just a movement that likes Trump and thinks he'll be good for the country. We're not the only ones observing history through prophecy, they're doing that as well. Protestantism within the United States that is. They are saying Donald Trump is King Cyrus, therefore even if he's immoral, bad anyways, he's still good in the sense that he’s King Cyrus, raised up of God to bring morality back to the United States. People come into this movement with that idea as well and they say that God raises up kings and puts down kings. So Donald Trump in a sense is still good. I'd like to hear them say that about Hitler but they won't. Cyrus led Israel out of captivity. What's going to happen to Adventism under Donald Trump? </a:t>
            </a:r>
          </a:p>
        </p:txBody>
      </p:sp>
      <p:sp>
        <p:nvSpPr>
          <p:cNvPr id="95" name="Text Box 2">
            <a:extLst>
              <a:ext uri="{FF2B5EF4-FFF2-40B4-BE49-F238E27FC236}">
                <a16:creationId xmlns:a16="http://schemas.microsoft.com/office/drawing/2014/main" id="{0C77BCE7-2750-4392-A94C-EF4CC089422F}"/>
              </a:ext>
            </a:extLst>
          </p:cNvPr>
          <p:cNvSpPr txBox="1">
            <a:spLocks noChangeArrowheads="1"/>
          </p:cNvSpPr>
          <p:nvPr/>
        </p:nvSpPr>
        <p:spPr bwMode="auto">
          <a:xfrm>
            <a:off x="7540042" y="3061982"/>
            <a:ext cx="3632433" cy="3294368"/>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New York Times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Dec., 2018</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The Trump Prophecy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sng" strike="noStrike" cap="none" normalizeH="0" baseline="0" dirty="0">
                <a:ln>
                  <a:noFill/>
                </a:ln>
                <a:solidFill>
                  <a:srgbClr val="0066FF"/>
                </a:solidFill>
                <a:effectLst/>
                <a:latin typeface="Arial Narrow" panose="020B0606020202030204" pitchFamily="34" charset="0"/>
              </a:rPr>
              <a:t>https://www.imdb.com/title/tt8235296/</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Mark Taylor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Lance </a:t>
            </a:r>
            <a:r>
              <a:rPr kumimoji="0" lang="en-US" altLang="en-US" b="0" i="0" u="none" strike="noStrike" cap="none" normalizeH="0" baseline="0" dirty="0" err="1">
                <a:ln>
                  <a:noFill/>
                </a:ln>
                <a:solidFill>
                  <a:srgbClr val="000000"/>
                </a:solidFill>
                <a:effectLst/>
                <a:latin typeface="Arial Narrow" panose="020B0606020202030204" pitchFamily="34" charset="0"/>
              </a:rPr>
              <a:t>Wallneu</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Arial Narrow" panose="020B0606020202030204" pitchFamily="34" charset="0"/>
              </a:rPr>
              <a:t>Jerry Falwell, Jr.</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0000"/>
                </a:solidFill>
                <a:effectLst/>
                <a:latin typeface="Arial Narrow" panose="020B0606020202030204" pitchFamily="34" charset="0"/>
              </a:rPr>
              <a:t>Paula White</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a:solidFill>
                  <a:srgbClr val="000000"/>
                </a:solidFill>
                <a:latin typeface="Arial Narrow" panose="020B0606020202030204" pitchFamily="34" charset="0"/>
              </a:rPr>
              <a:t>Ralph Dollinger</a:t>
            </a:r>
            <a:endParaRPr kumimoji="0" lang="en-US" altLang="en-US"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Box 2">
            <a:extLst>
              <a:ext uri="{FF2B5EF4-FFF2-40B4-BE49-F238E27FC236}">
                <a16:creationId xmlns:a16="http://schemas.microsoft.com/office/drawing/2014/main" id="{F8C4A2CD-73F3-4E73-8050-092CE507107F}"/>
              </a:ext>
            </a:extLst>
          </p:cNvPr>
          <p:cNvSpPr txBox="1">
            <a:spLocks noChangeArrowheads="1"/>
          </p:cNvSpPr>
          <p:nvPr/>
        </p:nvSpPr>
        <p:spPr bwMode="auto">
          <a:xfrm>
            <a:off x="6996418" y="528505"/>
            <a:ext cx="4504888" cy="2390864"/>
          </a:xfrm>
          <a:prstGeom prst="rect">
            <a:avLst/>
          </a:prstGeom>
          <a:solidFill>
            <a:schemeClr val="tx2">
              <a:lumMod val="20000"/>
              <a:lumOff val="80000"/>
            </a:schemeClr>
          </a:solidFill>
          <a:ln w="3175" algn="ctr">
            <a:solidFill>
              <a:srgbClr val="000000"/>
            </a:solid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22222"/>
                </a:solidFill>
                <a:effectLst/>
                <a:latin typeface="Arial Narrow" panose="020B0606020202030204" pitchFamily="34" charset="0"/>
              </a:rPr>
              <a:t>In an interview with </a:t>
            </a:r>
            <a:r>
              <a:rPr kumimoji="0" lang="en-US" altLang="en-US" sz="1100" b="0" i="1" u="none" strike="noStrike" cap="none" normalizeH="0" baseline="0" dirty="0">
                <a:ln>
                  <a:noFill/>
                </a:ln>
                <a:solidFill>
                  <a:srgbClr val="222222"/>
                </a:solidFill>
                <a:effectLst/>
                <a:latin typeface="Arial Narrow" panose="020B0606020202030204" pitchFamily="34" charset="0"/>
              </a:rPr>
              <a:t>The Guardian,</a:t>
            </a:r>
            <a:r>
              <a:rPr kumimoji="0" lang="en-US" altLang="en-US" sz="1100" b="0" i="0" u="none" strike="noStrike" cap="none" normalizeH="0" baseline="0" dirty="0">
                <a:ln>
                  <a:noFill/>
                </a:ln>
                <a:solidFill>
                  <a:srgbClr val="222222"/>
                </a:solidFill>
                <a:effectLst/>
                <a:latin typeface="Arial Narrow" panose="020B0606020202030204" pitchFamily="34" charset="0"/>
              </a:rPr>
              <a:t> White, whose relationship with </a:t>
            </a:r>
            <a:r>
              <a:rPr kumimoji="0" lang="en-US" altLang="en-US" sz="1100" b="0" i="0" u="sng" strike="noStrike" cap="none" normalizeH="0" baseline="0" dirty="0">
                <a:ln>
                  <a:noFill/>
                </a:ln>
                <a:solidFill>
                  <a:srgbClr val="0066FF"/>
                </a:solidFill>
                <a:effectLst/>
                <a:latin typeface="Arial Narrow" panose="020B0606020202030204" pitchFamily="34" charset="0"/>
              </a:rPr>
              <a:t>Trump stretches back to 2002</a:t>
            </a:r>
            <a:r>
              <a:rPr kumimoji="0" lang="en-US" altLang="en-US" sz="1100" b="0" i="0" u="none" strike="noStrike" cap="none" normalizeH="0" baseline="0" dirty="0">
                <a:ln>
                  <a:noFill/>
                </a:ln>
                <a:solidFill>
                  <a:srgbClr val="222222"/>
                </a:solidFill>
                <a:effectLst/>
                <a:latin typeface="Arial Narrow" panose="020B0606020202030204" pitchFamily="34" charset="0"/>
              </a:rPr>
              <a:t>, said God told her directly to "show him who I am," referring to the president. She is chair of the president's evangelical advisory committee and a confidant.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sng" strike="noStrike" cap="none" normalizeH="0" baseline="0" dirty="0">
                <a:ln>
                  <a:noFill/>
                </a:ln>
                <a:solidFill>
                  <a:srgbClr val="0066FF"/>
                </a:solidFill>
                <a:effectLst/>
                <a:latin typeface="Arial Narrow" panose="020B0606020202030204" pitchFamily="34" charset="0"/>
              </a:rPr>
              <a:t>https://www.newsweek.com/donald-trump-pastor-paula-white-god-assignment-1376616</a:t>
            </a:r>
            <a:endParaRPr kumimoji="0" lang="en-US" altLang="en-US" sz="11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Paula White: the pastor who helps Trump hear 'what God has to say'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sng" strike="noStrike" cap="none" normalizeH="0" baseline="0" dirty="0">
                <a:ln>
                  <a:noFill/>
                </a:ln>
                <a:solidFill>
                  <a:srgbClr val="0066FF"/>
                </a:solidFill>
                <a:effectLst/>
                <a:latin typeface="Arial Narrow" panose="020B0606020202030204" pitchFamily="34" charset="0"/>
              </a:rPr>
              <a:t>https://www.theguardian.com/us-news/2019/mar/27/paula-white-donald-trump-pastor-evangelicals</a:t>
            </a:r>
            <a:endParaRPr kumimoji="0" lang="en-US" altLang="en-US" sz="11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000000"/>
                </a:solidFill>
                <a:effectLst/>
                <a:latin typeface="Arial Narrow" panose="020B0606020202030204" pitchFamily="34" charset="0"/>
              </a:rPr>
              <a:t>Trump’s spiritual adviser: relationship with president is ‘assignment’ from God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sng" strike="noStrike" cap="none" normalizeH="0" baseline="0" dirty="0">
                <a:ln>
                  <a:noFill/>
                </a:ln>
                <a:solidFill>
                  <a:srgbClr val="0066FF"/>
                </a:solidFill>
                <a:effectLst/>
                <a:latin typeface="Arial Narrow" panose="020B0606020202030204" pitchFamily="34" charset="0"/>
              </a:rPr>
              <a:t>https://www.theguardian.com/us-news/2019/mar/27/trump-spiritual-adviser-relationship-with-president-direct-assignment-from-god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4007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AB311B-7E99-448C-8664-2D03BB1421AB}"/>
              </a:ext>
            </a:extLst>
          </p:cNvPr>
          <p:cNvSpPr>
            <a:spLocks noGrp="1"/>
          </p:cNvSpPr>
          <p:nvPr>
            <p:ph type="sldNum" sz="quarter" idx="12"/>
          </p:nvPr>
        </p:nvSpPr>
        <p:spPr/>
        <p:txBody>
          <a:bodyPr/>
          <a:lstStyle/>
          <a:p>
            <a:fld id="{1E1B8BD3-EEEF-4896-BEE3-06C250004F3C}" type="slidenum">
              <a:rPr lang="en-US" smtClean="0"/>
              <a:pPr/>
              <a:t>6</a:t>
            </a:fld>
            <a:endParaRPr lang="en-US"/>
          </a:p>
        </p:txBody>
      </p:sp>
      <p:sp>
        <p:nvSpPr>
          <p:cNvPr id="3" name="TextBox 2">
            <a:extLst>
              <a:ext uri="{FF2B5EF4-FFF2-40B4-BE49-F238E27FC236}">
                <a16:creationId xmlns:a16="http://schemas.microsoft.com/office/drawing/2014/main" id="{6E11888B-510B-4F5B-AD2E-BC4036F9CEA5}"/>
              </a:ext>
            </a:extLst>
          </p:cNvPr>
          <p:cNvSpPr txBox="1"/>
          <p:nvPr/>
        </p:nvSpPr>
        <p:spPr>
          <a:xfrm>
            <a:off x="635726" y="801187"/>
            <a:ext cx="7532914" cy="5016758"/>
          </a:xfrm>
          <a:prstGeom prst="rect">
            <a:avLst/>
          </a:prstGeom>
          <a:noFill/>
        </p:spPr>
        <p:txBody>
          <a:bodyPr wrap="square" rtlCol="0">
            <a:spAutoFit/>
          </a:bodyPr>
          <a:lstStyle/>
          <a:p>
            <a:r>
              <a:rPr lang="en-US" sz="1600" dirty="0">
                <a:latin typeface="Arial Narrow" panose="020B0606020202030204" pitchFamily="34" charset="0"/>
              </a:rPr>
              <a:t>On March 21, </a:t>
            </a:r>
            <a:r>
              <a:rPr lang="en-US" sz="1600" dirty="0" err="1">
                <a:latin typeface="Arial Narrow" panose="020B0606020202030204" pitchFamily="34" charset="0"/>
              </a:rPr>
              <a:t>Drollinger</a:t>
            </a:r>
            <a:r>
              <a:rPr lang="en-US" sz="1600" dirty="0">
                <a:latin typeface="Arial Narrow" panose="020B0606020202030204" pitchFamily="34" charset="0"/>
              </a:rPr>
              <a:t> wrote a post titled “</a:t>
            </a:r>
            <a:r>
              <a:rPr lang="en-US" sz="1600" dirty="0">
                <a:latin typeface="Arial Narrow" panose="020B0606020202030204" pitchFamily="34" charset="0"/>
                <a:hlinkClick r:id="rId2"/>
              </a:rPr>
              <a:t>Is God Judging America Today?</a:t>
            </a:r>
            <a:r>
              <a:rPr lang="en-US" sz="1600" dirty="0">
                <a:latin typeface="Arial Narrow" panose="020B0606020202030204" pitchFamily="34" charset="0"/>
              </a:rPr>
              <a:t>” In the post, </a:t>
            </a:r>
            <a:r>
              <a:rPr lang="en-US" sz="1600" dirty="0" err="1">
                <a:latin typeface="Arial Narrow" panose="020B0606020202030204" pitchFamily="34" charset="0"/>
              </a:rPr>
              <a:t>Drollinger</a:t>
            </a:r>
            <a:r>
              <a:rPr lang="en-US" sz="1600" dirty="0">
                <a:latin typeface="Arial Narrow" panose="020B0606020202030204" pitchFamily="34" charset="0"/>
              </a:rPr>
              <a:t> contends that since God is just, “sin must and will be paid for.” He adds that “wrath” is “an inevitable consequence.”</a:t>
            </a:r>
          </a:p>
          <a:p>
            <a:r>
              <a:rPr lang="en-US" sz="1600" dirty="0" err="1">
                <a:latin typeface="Arial Narrow" panose="020B0606020202030204" pitchFamily="34" charset="0"/>
              </a:rPr>
              <a:t>Drollinger</a:t>
            </a:r>
            <a:r>
              <a:rPr lang="en-US" sz="1600" dirty="0">
                <a:latin typeface="Arial Narrow" panose="020B0606020202030204" pitchFamily="34" charset="0"/>
              </a:rPr>
              <a:t> identified five forms of God’s judgment: “eternal wrath (Hell),” “eschatological wrath (the Day of the Lord),” “cataclysmic wrath (The Flood),” “forsaking wrath (removing restraint)” and “consequential wrath (sowing and reaping).”</a:t>
            </a:r>
          </a:p>
          <a:p>
            <a:r>
              <a:rPr lang="en-US" sz="1600" dirty="0">
                <a:latin typeface="Arial Narrow" panose="020B0606020202030204" pitchFamily="34" charset="0"/>
              </a:rPr>
              <a:t>The post largely focused on the last two forms of wrath — forsaking wrath and consequential wrath. </a:t>
            </a:r>
            <a:r>
              <a:rPr lang="en-US" sz="1600" dirty="0" err="1">
                <a:latin typeface="Arial Narrow" panose="020B0606020202030204" pitchFamily="34" charset="0"/>
              </a:rPr>
              <a:t>Drollinger</a:t>
            </a:r>
            <a:r>
              <a:rPr lang="en-US" sz="1600" dirty="0">
                <a:latin typeface="Arial Narrow" panose="020B0606020202030204" pitchFamily="34" charset="0"/>
              </a:rPr>
              <a:t> wrote that the goal of the Bible study for the week was to examine and “carefully evaluate” the biblical understanding of those two forms of wrath in regard to answering the posed question, “Is God judging America today?’”</a:t>
            </a:r>
          </a:p>
          <a:p>
            <a:r>
              <a:rPr lang="en-US" sz="1600" dirty="0" err="1">
                <a:latin typeface="Arial Narrow" panose="020B0606020202030204" pitchFamily="34" charset="0"/>
              </a:rPr>
              <a:t>Drollinger’s</a:t>
            </a:r>
            <a:r>
              <a:rPr lang="en-US" sz="1600" dirty="0">
                <a:latin typeface="Arial Narrow" panose="020B0606020202030204" pitchFamily="34" charset="0"/>
              </a:rPr>
              <a:t> post goes on to list “five identifiers” of “forsaking wrath.” One of the five identifiers highlighted by </a:t>
            </a:r>
            <a:r>
              <a:rPr lang="en-US" sz="1600" dirty="0" err="1">
                <a:latin typeface="Arial Narrow" panose="020B0606020202030204" pitchFamily="34" charset="0"/>
              </a:rPr>
              <a:t>Drollinger</a:t>
            </a:r>
            <a:r>
              <a:rPr lang="en-US" sz="1600" dirty="0">
                <a:latin typeface="Arial Narrow" panose="020B0606020202030204" pitchFamily="34" charset="0"/>
              </a:rPr>
              <a:t> is “A Sensation Toward Homosexuality.”  </a:t>
            </a:r>
          </a:p>
          <a:p>
            <a:r>
              <a:rPr lang="en-US" sz="1600" dirty="0">
                <a:latin typeface="Arial Narrow" panose="020B0606020202030204" pitchFamily="34" charset="0"/>
              </a:rPr>
              <a:t>He cited Romans 1: 26–27, which states: “For this reason, God gave them over to degrading passions; for their women exchanged the natural function for that which is unnatural, and in the same way also the men abandoned the natural function of the woman and burned in their desire toward one another, men with men committing indecent acts and receiving in their own persons the due penalty of their error.” </a:t>
            </a:r>
          </a:p>
          <a:p>
            <a:r>
              <a:rPr lang="en-US" sz="1600" dirty="0">
                <a:latin typeface="Arial Narrow" panose="020B0606020202030204" pitchFamily="34" charset="0"/>
              </a:rPr>
              <a:t>In the left-leaning media, </a:t>
            </a:r>
            <a:r>
              <a:rPr lang="en-US" sz="1600" dirty="0" err="1">
                <a:latin typeface="Arial Narrow" panose="020B0606020202030204" pitchFamily="34" charset="0"/>
              </a:rPr>
              <a:t>Drollinger</a:t>
            </a:r>
            <a:r>
              <a:rPr lang="en-US" sz="1600" dirty="0">
                <a:latin typeface="Arial Narrow" panose="020B0606020202030204" pitchFamily="34" charset="0"/>
              </a:rPr>
              <a:t> </a:t>
            </a:r>
            <a:r>
              <a:rPr lang="en-US" sz="1600" dirty="0">
                <a:latin typeface="Arial Narrow" panose="020B0606020202030204" pitchFamily="34" charset="0"/>
                <a:hlinkClick r:id="rId3"/>
              </a:rPr>
              <a:t>was accused of</a:t>
            </a:r>
            <a:r>
              <a:rPr lang="en-US" sz="1600" dirty="0">
                <a:latin typeface="Arial Narrow" panose="020B0606020202030204" pitchFamily="34" charset="0"/>
              </a:rPr>
              <a:t> linking homosexuality to coronavirus. He was also criticized by the head of the LGBT activist group Human Rights Campaign, Alphonso David, who said </a:t>
            </a:r>
            <a:r>
              <a:rPr lang="en-US" sz="1600" dirty="0" err="1">
                <a:latin typeface="Arial Narrow" panose="020B0606020202030204" pitchFamily="34" charset="0"/>
              </a:rPr>
              <a:t>Drollinger’s</a:t>
            </a:r>
            <a:r>
              <a:rPr lang="en-US" sz="1600" dirty="0">
                <a:latin typeface="Arial Narrow" panose="020B0606020202030204" pitchFamily="34" charset="0"/>
              </a:rPr>
              <a:t> “horrific assertions are ludicrous.”</a:t>
            </a:r>
            <a:endParaRPr lang="en-US" dirty="0"/>
          </a:p>
        </p:txBody>
      </p:sp>
      <p:pic>
        <p:nvPicPr>
          <p:cNvPr id="4" name="Picture 3">
            <a:extLst>
              <a:ext uri="{FF2B5EF4-FFF2-40B4-BE49-F238E27FC236}">
                <a16:creationId xmlns:a16="http://schemas.microsoft.com/office/drawing/2014/main" id="{0CC05A6D-0591-40E9-B1BF-E351F8D9B096}"/>
              </a:ext>
            </a:extLst>
          </p:cNvPr>
          <p:cNvPicPr>
            <a:picLocks noChangeAspect="1"/>
          </p:cNvPicPr>
          <p:nvPr/>
        </p:nvPicPr>
        <p:blipFill>
          <a:blip r:embed="rId4"/>
          <a:stretch>
            <a:fillRect/>
          </a:stretch>
        </p:blipFill>
        <p:spPr>
          <a:xfrm>
            <a:off x="8665029" y="1998890"/>
            <a:ext cx="2180952" cy="2180952"/>
          </a:xfrm>
          <a:prstGeom prst="rect">
            <a:avLst/>
          </a:prstGeom>
        </p:spPr>
      </p:pic>
    </p:spTree>
    <p:extLst>
      <p:ext uri="{BB962C8B-B14F-4D97-AF65-F5344CB8AC3E}">
        <p14:creationId xmlns:p14="http://schemas.microsoft.com/office/powerpoint/2010/main" val="2514734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4AB311B-7E99-448C-8664-2D03BB1421AB}"/>
              </a:ext>
            </a:extLst>
          </p:cNvPr>
          <p:cNvSpPr>
            <a:spLocks noGrp="1"/>
          </p:cNvSpPr>
          <p:nvPr>
            <p:ph type="sldNum" sz="quarter" idx="12"/>
          </p:nvPr>
        </p:nvSpPr>
        <p:spPr/>
        <p:txBody>
          <a:bodyPr/>
          <a:lstStyle/>
          <a:p>
            <a:fld id="{1E1B8BD3-EEEF-4896-BEE3-06C250004F3C}" type="slidenum">
              <a:rPr lang="en-US" smtClean="0"/>
              <a:pPr/>
              <a:t>7</a:t>
            </a:fld>
            <a:endParaRPr lang="en-US"/>
          </a:p>
        </p:txBody>
      </p:sp>
      <p:sp>
        <p:nvSpPr>
          <p:cNvPr id="3" name="TextBox 2">
            <a:extLst>
              <a:ext uri="{FF2B5EF4-FFF2-40B4-BE49-F238E27FC236}">
                <a16:creationId xmlns:a16="http://schemas.microsoft.com/office/drawing/2014/main" id="{6E11888B-510B-4F5B-AD2E-BC4036F9CEA5}"/>
              </a:ext>
            </a:extLst>
          </p:cNvPr>
          <p:cNvSpPr txBox="1"/>
          <p:nvPr/>
        </p:nvSpPr>
        <p:spPr>
          <a:xfrm>
            <a:off x="2246811" y="1140822"/>
            <a:ext cx="7306492" cy="4062651"/>
          </a:xfrm>
          <a:prstGeom prst="rect">
            <a:avLst/>
          </a:prstGeom>
          <a:noFill/>
        </p:spPr>
        <p:txBody>
          <a:bodyPr wrap="square" rtlCol="0">
            <a:spAutoFit/>
          </a:bodyPr>
          <a:lstStyle/>
          <a:p>
            <a:r>
              <a:rPr lang="en-US" sz="1600" dirty="0">
                <a:latin typeface="Arial Narrow" panose="020B0606020202030204" pitchFamily="34" charset="0"/>
              </a:rPr>
              <a:t>Deere told </a:t>
            </a:r>
            <a:r>
              <a:rPr lang="en-US" sz="1600" dirty="0">
                <a:latin typeface="Arial Narrow" panose="020B0606020202030204" pitchFamily="34" charset="0"/>
                <a:hlinkClick r:id="rId2"/>
              </a:rPr>
              <a:t>The Hill</a:t>
            </a:r>
            <a:r>
              <a:rPr lang="en-US" sz="1600" dirty="0">
                <a:latin typeface="Arial Narrow" panose="020B0606020202030204" pitchFamily="34" charset="0"/>
              </a:rPr>
              <a:t> in a statement on Thursday that “</a:t>
            </a:r>
            <a:r>
              <a:rPr lang="en-US" sz="1600" dirty="0">
                <a:latin typeface="Arial Narrow" panose="020B0606020202030204" pitchFamily="34" charset="0"/>
                <a:hlinkClick r:id="rId3"/>
              </a:rPr>
              <a:t>President Trump</a:t>
            </a:r>
            <a:r>
              <a:rPr lang="en-US" sz="1600" dirty="0">
                <a:latin typeface="Arial Narrow" panose="020B0606020202030204" pitchFamily="34" charset="0"/>
              </a:rPr>
              <a:t> has no higher priority than the health and safety of all Americans, and ensuring we emerge from this pandemic stronger than ever before."</a:t>
            </a:r>
          </a:p>
          <a:p>
            <a:r>
              <a:rPr lang="en-US" sz="1600" dirty="0">
                <a:latin typeface="Arial Narrow" panose="020B0606020202030204" pitchFamily="34" charset="0"/>
              </a:rPr>
              <a:t>“These comments are disgusting and certainly not something the President believes,” Deere said.</a:t>
            </a:r>
          </a:p>
          <a:p>
            <a:r>
              <a:rPr lang="en-US" sz="1600" dirty="0">
                <a:latin typeface="Arial Narrow" panose="020B0606020202030204" pitchFamily="34" charset="0"/>
              </a:rPr>
              <a:t>He added that the president does not attend </a:t>
            </a:r>
            <a:r>
              <a:rPr lang="en-US" sz="1600" dirty="0" err="1">
                <a:latin typeface="Arial Narrow" panose="020B0606020202030204" pitchFamily="34" charset="0"/>
              </a:rPr>
              <a:t>Drollinger’s</a:t>
            </a:r>
            <a:r>
              <a:rPr lang="en-US" sz="1600" dirty="0">
                <a:latin typeface="Arial Narrow" panose="020B0606020202030204" pitchFamily="34" charset="0"/>
              </a:rPr>
              <a:t> Bible study nor is the study held at the White House. </a:t>
            </a:r>
          </a:p>
          <a:p>
            <a:r>
              <a:rPr lang="en-US" sz="1600" dirty="0" err="1">
                <a:latin typeface="Arial Narrow" panose="020B0606020202030204" pitchFamily="34" charset="0"/>
              </a:rPr>
              <a:t>Drollinger</a:t>
            </a:r>
            <a:r>
              <a:rPr lang="en-US" sz="1600" dirty="0">
                <a:latin typeface="Arial Narrow" panose="020B0606020202030204" pitchFamily="34" charset="0"/>
              </a:rPr>
              <a:t> told NBC News that he feels like his post was misinterpreted and stressed that he does not "believe that homosexuality played any role whatsoever in the coronavirus.”</a:t>
            </a:r>
          </a:p>
          <a:p>
            <a:r>
              <a:rPr lang="en-US" sz="1600" dirty="0">
                <a:latin typeface="Arial Narrow" panose="020B0606020202030204" pitchFamily="34" charset="0"/>
              </a:rPr>
              <a:t>In fact, </a:t>
            </a:r>
            <a:r>
              <a:rPr lang="en-US" sz="1600" dirty="0" err="1">
                <a:latin typeface="Arial Narrow" panose="020B0606020202030204" pitchFamily="34" charset="0"/>
              </a:rPr>
              <a:t>Drollinger’s</a:t>
            </a:r>
            <a:r>
              <a:rPr lang="en-US" sz="1600" dirty="0">
                <a:latin typeface="Arial Narrow" panose="020B0606020202030204" pitchFamily="34" charset="0"/>
              </a:rPr>
              <a:t> post begins with the qualification that he does not “believe America is experiencing the forsaking wrath of God” but rather a “the consequential wrath of God.”</a:t>
            </a:r>
          </a:p>
          <a:p>
            <a:r>
              <a:rPr lang="en-US" sz="1600" dirty="0">
                <a:latin typeface="Arial Narrow" panose="020B0606020202030204" pitchFamily="34" charset="0"/>
              </a:rPr>
              <a:t>Other reasons for “forsaking wrath” </a:t>
            </a:r>
            <a:r>
              <a:rPr lang="en-US" sz="1600" dirty="0" err="1">
                <a:latin typeface="Arial Narrow" panose="020B0606020202030204" pitchFamily="34" charset="0"/>
              </a:rPr>
              <a:t>Drollinger</a:t>
            </a:r>
            <a:r>
              <a:rPr lang="en-US" sz="1600" dirty="0">
                <a:latin typeface="Arial Narrow" panose="020B0606020202030204" pitchFamily="34" charset="0"/>
              </a:rPr>
              <a:t> listed are “suppressing in self,” “a swapping for environmentalism,” “a securing of depravity,” and “a sanctioning in others.”</a:t>
            </a:r>
          </a:p>
          <a:p>
            <a:r>
              <a:rPr lang="en-US" sz="1600" dirty="0" err="1">
                <a:latin typeface="Arial Narrow" panose="020B0606020202030204" pitchFamily="34" charset="0"/>
              </a:rPr>
              <a:t>Drollinger</a:t>
            </a:r>
            <a:r>
              <a:rPr lang="en-US" sz="1600" dirty="0">
                <a:latin typeface="Arial Narrow" panose="020B0606020202030204" pitchFamily="34" charset="0"/>
              </a:rPr>
              <a:t> states that he thinks God is more concerned about judging the Church rather than any nation or state. </a:t>
            </a:r>
            <a:br>
              <a:rPr lang="en-US" dirty="0"/>
            </a:br>
            <a:endParaRPr lang="en-US" dirty="0"/>
          </a:p>
        </p:txBody>
      </p:sp>
    </p:spTree>
    <p:extLst>
      <p:ext uri="{BB962C8B-B14F-4D97-AF65-F5344CB8AC3E}">
        <p14:creationId xmlns:p14="http://schemas.microsoft.com/office/powerpoint/2010/main" val="3934174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79310C-DC5B-485D-8575-2379DC693A1C}"/>
              </a:ext>
            </a:extLst>
          </p:cNvPr>
          <p:cNvSpPr>
            <a:spLocks noGrp="1"/>
          </p:cNvSpPr>
          <p:nvPr>
            <p:ph type="sldNum" sz="quarter" idx="12"/>
          </p:nvPr>
        </p:nvSpPr>
        <p:spPr/>
        <p:txBody>
          <a:bodyPr/>
          <a:lstStyle/>
          <a:p>
            <a:fld id="{1E1B8BD3-EEEF-4896-BEE3-06C250004F3C}" type="slidenum">
              <a:rPr lang="en-US" smtClean="0"/>
              <a:pPr/>
              <a:t>8</a:t>
            </a:fld>
            <a:endParaRPr lang="en-US"/>
          </a:p>
        </p:txBody>
      </p:sp>
      <p:sp>
        <p:nvSpPr>
          <p:cNvPr id="4" name="TextBox 3">
            <a:extLst>
              <a:ext uri="{FF2B5EF4-FFF2-40B4-BE49-F238E27FC236}">
                <a16:creationId xmlns:a16="http://schemas.microsoft.com/office/drawing/2014/main" id="{ED20E2F8-52E6-4941-BA4B-2F24F40B27EE}"/>
              </a:ext>
            </a:extLst>
          </p:cNvPr>
          <p:cNvSpPr txBox="1"/>
          <p:nvPr/>
        </p:nvSpPr>
        <p:spPr>
          <a:xfrm>
            <a:off x="511736" y="713181"/>
            <a:ext cx="7979057" cy="5539978"/>
          </a:xfrm>
          <a:prstGeom prst="rect">
            <a:avLst/>
          </a:prstGeom>
          <a:noFill/>
        </p:spPr>
        <p:txBody>
          <a:bodyPr wrap="square" rtlCol="0">
            <a:spAutoFit/>
          </a:bodyPr>
          <a:lstStyle/>
          <a:p>
            <a:r>
              <a:rPr lang="en-US" sz="1600" dirty="0">
                <a:latin typeface="Arial Narrow" panose="020B0606020202030204" pitchFamily="34" charset="0"/>
              </a:rPr>
              <a:t>This is what is happening in this history from 911 forward, this push to bring the nation back to God. They're failing under Obama. This turning point in 2014, where, not just Steve Bannon but others recognizing their last election defeat, and are determined to turn it around. From 2014 to 2019 you have the raising up of Donald Trump, we say the breaking of the Republican horn, the end of democracy and the coming together of church and state.</a:t>
            </a:r>
          </a:p>
          <a:p>
            <a:endParaRPr lang="en-US" sz="1600" dirty="0">
              <a:latin typeface="Arial Narrow" panose="020B0606020202030204" pitchFamily="34" charset="0"/>
            </a:endParaRPr>
          </a:p>
          <a:p>
            <a:r>
              <a:rPr lang="en-US" sz="1600" dirty="0">
                <a:latin typeface="Arial Narrow" panose="020B0606020202030204" pitchFamily="34" charset="0"/>
              </a:rPr>
              <a:t>They're also being led by prophecy, but a false conception of it. And that is that Donald Trump is King Cyrus. That's why he can say terrible things, he can do anything with any country and those core Christian supporters are not shaken. Because even if he does strange things, he's raised up of God, Cyrus wasn't moral, he wasn't even Christian, so why does Donald Trump have to be moral or Christian?  He has a prophetic purpose to bring God back into the government.  We just need to see a little bit more of what is happening, these are not minor people, Paula White spoke at his inauguration. She leads a huge mega church and she teaches the prosperity Gospel.  She has assured Donald Trump that he is saved.  She says God has told her that Donald Trump is perfect and  saved and he believes her. There is nothing he can do now, he’s saved of God, he cannot make mistakes. He once said he would never once apologize or ask for forgiveness. He doesn't see a situation where he would ever do that. Because he doesn't sin and he doesn't make mistakes. She has contributed to that mindset because behind Donald Trump is a prosperity Gospel. He is rich because God favors him, it's what he's being taught. So how does he see his country  - that its wealth is connected to God's favor.</a:t>
            </a:r>
          </a:p>
          <a:p>
            <a:r>
              <a:rPr lang="en-US" sz="1600" dirty="0">
                <a:latin typeface="Arial Narrow" panose="020B0606020202030204" pitchFamily="34" charset="0"/>
              </a:rPr>
              <a:t> </a:t>
            </a:r>
          </a:p>
          <a:p>
            <a:r>
              <a:rPr lang="en-US" sz="1600" dirty="0">
                <a:latin typeface="Arial Narrow" panose="020B0606020202030204" pitchFamily="34" charset="0"/>
              </a:rPr>
              <a:t>Jerry Falwell Jr, the son of the creator of the modern far-right. We're going to bring the subject up again because there are a couple of other pieces we need to add. </a:t>
            </a:r>
            <a:endParaRPr lang="en-US" dirty="0"/>
          </a:p>
        </p:txBody>
      </p:sp>
      <p:sp>
        <p:nvSpPr>
          <p:cNvPr id="5" name="Line 2">
            <a:extLst>
              <a:ext uri="{FF2B5EF4-FFF2-40B4-BE49-F238E27FC236}">
                <a16:creationId xmlns:a16="http://schemas.microsoft.com/office/drawing/2014/main" id="{89EF26EC-1DDB-4AB0-A3C9-6DCB3FDBCA68}"/>
              </a:ext>
            </a:extLst>
          </p:cNvPr>
          <p:cNvSpPr>
            <a:spLocks noChangeShapeType="1"/>
          </p:cNvSpPr>
          <p:nvPr/>
        </p:nvSpPr>
        <p:spPr bwMode="auto">
          <a:xfrm>
            <a:off x="10325100" y="276395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6" name="Line 3">
            <a:extLst>
              <a:ext uri="{FF2B5EF4-FFF2-40B4-BE49-F238E27FC236}">
                <a16:creationId xmlns:a16="http://schemas.microsoft.com/office/drawing/2014/main" id="{A9E1942A-2530-47C5-A3CC-F33318BF053D}"/>
              </a:ext>
            </a:extLst>
          </p:cNvPr>
          <p:cNvSpPr>
            <a:spLocks noChangeShapeType="1"/>
          </p:cNvSpPr>
          <p:nvPr/>
        </p:nvSpPr>
        <p:spPr bwMode="auto">
          <a:xfrm>
            <a:off x="10096500" y="276395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Text Box 4">
            <a:extLst>
              <a:ext uri="{FF2B5EF4-FFF2-40B4-BE49-F238E27FC236}">
                <a16:creationId xmlns:a16="http://schemas.microsoft.com/office/drawing/2014/main" id="{C0AE736B-A62A-4156-97E1-C91B543B34FA}"/>
              </a:ext>
            </a:extLst>
          </p:cNvPr>
          <p:cNvSpPr txBox="1">
            <a:spLocks noChangeArrowheads="1"/>
          </p:cNvSpPr>
          <p:nvPr/>
        </p:nvSpPr>
        <p:spPr bwMode="auto">
          <a:xfrm>
            <a:off x="10096500" y="247820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2014</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Line 5">
            <a:extLst>
              <a:ext uri="{FF2B5EF4-FFF2-40B4-BE49-F238E27FC236}">
                <a16:creationId xmlns:a16="http://schemas.microsoft.com/office/drawing/2014/main" id="{8B435723-0E40-4DF5-96C9-888A3A63DD47}"/>
              </a:ext>
            </a:extLst>
          </p:cNvPr>
          <p:cNvSpPr>
            <a:spLocks noChangeShapeType="1"/>
          </p:cNvSpPr>
          <p:nvPr/>
        </p:nvSpPr>
        <p:spPr bwMode="auto">
          <a:xfrm>
            <a:off x="9296400" y="276395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9" name="Line 6">
            <a:extLst>
              <a:ext uri="{FF2B5EF4-FFF2-40B4-BE49-F238E27FC236}">
                <a16:creationId xmlns:a16="http://schemas.microsoft.com/office/drawing/2014/main" id="{468BF244-8B09-4412-9252-8F19214507D9}"/>
              </a:ext>
            </a:extLst>
          </p:cNvPr>
          <p:cNvSpPr>
            <a:spLocks noChangeShapeType="1"/>
          </p:cNvSpPr>
          <p:nvPr/>
        </p:nvSpPr>
        <p:spPr bwMode="auto">
          <a:xfrm>
            <a:off x="9067800" y="276395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0" name="Text Box 7">
            <a:extLst>
              <a:ext uri="{FF2B5EF4-FFF2-40B4-BE49-F238E27FC236}">
                <a16:creationId xmlns:a16="http://schemas.microsoft.com/office/drawing/2014/main" id="{D3DE626E-0F76-485D-AEF5-AD5FD10E5DE6}"/>
              </a:ext>
            </a:extLst>
          </p:cNvPr>
          <p:cNvSpPr txBox="1">
            <a:spLocks noChangeArrowheads="1"/>
          </p:cNvSpPr>
          <p:nvPr/>
        </p:nvSpPr>
        <p:spPr bwMode="auto">
          <a:xfrm>
            <a:off x="9067800" y="2306755"/>
            <a:ext cx="5143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9/11</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2001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Line 8">
            <a:extLst>
              <a:ext uri="{FF2B5EF4-FFF2-40B4-BE49-F238E27FC236}">
                <a16:creationId xmlns:a16="http://schemas.microsoft.com/office/drawing/2014/main" id="{B2E2008F-52B7-4B43-88A1-09974244989A}"/>
              </a:ext>
            </a:extLst>
          </p:cNvPr>
          <p:cNvSpPr>
            <a:spLocks noChangeShapeType="1"/>
          </p:cNvSpPr>
          <p:nvPr/>
        </p:nvSpPr>
        <p:spPr bwMode="auto">
          <a:xfrm>
            <a:off x="11068050" y="2763955"/>
            <a:ext cx="0" cy="40005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2" name="Line 9">
            <a:extLst>
              <a:ext uri="{FF2B5EF4-FFF2-40B4-BE49-F238E27FC236}">
                <a16:creationId xmlns:a16="http://schemas.microsoft.com/office/drawing/2014/main" id="{129249DA-A47C-4C51-84CD-D3C8D8B04974}"/>
              </a:ext>
            </a:extLst>
          </p:cNvPr>
          <p:cNvSpPr>
            <a:spLocks noChangeShapeType="1"/>
          </p:cNvSpPr>
          <p:nvPr/>
        </p:nvSpPr>
        <p:spPr bwMode="auto">
          <a:xfrm>
            <a:off x="10839450" y="2763955"/>
            <a:ext cx="5143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10">
            <a:extLst>
              <a:ext uri="{FF2B5EF4-FFF2-40B4-BE49-F238E27FC236}">
                <a16:creationId xmlns:a16="http://schemas.microsoft.com/office/drawing/2014/main" id="{0FCDC7C9-F935-4111-96CE-D6FA01699994}"/>
              </a:ext>
            </a:extLst>
          </p:cNvPr>
          <p:cNvSpPr txBox="1">
            <a:spLocks noChangeArrowheads="1"/>
          </p:cNvSpPr>
          <p:nvPr/>
        </p:nvSpPr>
        <p:spPr bwMode="auto">
          <a:xfrm>
            <a:off x="9353550" y="2821105"/>
            <a:ext cx="51435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Narrow" panose="020B0606020202030204" pitchFamily="34" charset="0"/>
              </a:rPr>
              <a:t>tarry</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Line 11">
            <a:extLst>
              <a:ext uri="{FF2B5EF4-FFF2-40B4-BE49-F238E27FC236}">
                <a16:creationId xmlns:a16="http://schemas.microsoft.com/office/drawing/2014/main" id="{BAF83696-0FD3-4DC4-A2AC-FE3D4B29D431}"/>
              </a:ext>
            </a:extLst>
          </p:cNvPr>
          <p:cNvSpPr>
            <a:spLocks noChangeShapeType="1"/>
          </p:cNvSpPr>
          <p:nvPr/>
        </p:nvSpPr>
        <p:spPr bwMode="auto">
          <a:xfrm>
            <a:off x="9296400" y="3164005"/>
            <a:ext cx="1771650" cy="0"/>
          </a:xfrm>
          <a:prstGeom prst="line">
            <a:avLst/>
          </a:prstGeom>
          <a:noFill/>
          <a:ln w="25400" algn="ctr">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5" name="Oval 12">
            <a:extLst>
              <a:ext uri="{FF2B5EF4-FFF2-40B4-BE49-F238E27FC236}">
                <a16:creationId xmlns:a16="http://schemas.microsoft.com/office/drawing/2014/main" id="{3F3AAF12-D9EA-49C3-B4D7-3FED0DFE8639}"/>
              </a:ext>
            </a:extLst>
          </p:cNvPr>
          <p:cNvSpPr>
            <a:spLocks noChangeArrowheads="1"/>
          </p:cNvSpPr>
          <p:nvPr/>
        </p:nvSpPr>
        <p:spPr bwMode="auto">
          <a:xfrm>
            <a:off x="10267950" y="2992555"/>
            <a:ext cx="114300" cy="114300"/>
          </a:xfrm>
          <a:prstGeom prst="ellipse">
            <a:avLst/>
          </a:prstGeom>
          <a:solidFill>
            <a:srgbClr val="FF0000"/>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3">
            <a:extLst>
              <a:ext uri="{FF2B5EF4-FFF2-40B4-BE49-F238E27FC236}">
                <a16:creationId xmlns:a16="http://schemas.microsoft.com/office/drawing/2014/main" id="{0E99057E-D74B-4201-B99D-E5CBA13367D9}"/>
              </a:ext>
            </a:extLst>
          </p:cNvPr>
          <p:cNvSpPr txBox="1">
            <a:spLocks noChangeArrowheads="1"/>
          </p:cNvSpPr>
          <p:nvPr/>
        </p:nvSpPr>
        <p:spPr bwMode="auto">
          <a:xfrm>
            <a:off x="9753600" y="2821105"/>
            <a:ext cx="514350" cy="219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Obama</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4">
            <a:extLst>
              <a:ext uri="{FF2B5EF4-FFF2-40B4-BE49-F238E27FC236}">
                <a16:creationId xmlns:a16="http://schemas.microsoft.com/office/drawing/2014/main" id="{193C7F75-5E0D-40A2-8B0D-A218BAC16F0C}"/>
              </a:ext>
            </a:extLst>
          </p:cNvPr>
          <p:cNvSpPr txBox="1">
            <a:spLocks noChangeArrowheads="1"/>
          </p:cNvSpPr>
          <p:nvPr/>
        </p:nvSpPr>
        <p:spPr bwMode="auto">
          <a:xfrm>
            <a:off x="11125200" y="2821105"/>
            <a:ext cx="114300" cy="28575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Times New Roman" panose="02020603050405020304" pitchFamily="18" charset="0"/>
              </a:rPr>
              <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5">
            <a:extLst>
              <a:ext uri="{FF2B5EF4-FFF2-40B4-BE49-F238E27FC236}">
                <a16:creationId xmlns:a16="http://schemas.microsoft.com/office/drawing/2014/main" id="{02453D78-7528-461C-A2A5-696552CA7691}"/>
              </a:ext>
            </a:extLst>
          </p:cNvPr>
          <p:cNvSpPr txBox="1">
            <a:spLocks noChangeArrowheads="1"/>
          </p:cNvSpPr>
          <p:nvPr/>
        </p:nvSpPr>
        <p:spPr bwMode="auto">
          <a:xfrm>
            <a:off x="10782300" y="2306755"/>
            <a:ext cx="5715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11/9/</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Arial Narrow" panose="020B0606020202030204" pitchFamily="34" charset="0"/>
              </a:rPr>
              <a:t>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73121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D86CD6F-8007-4727-BA6A-83FB7379B924}"/>
              </a:ext>
            </a:extLst>
          </p:cNvPr>
          <p:cNvSpPr>
            <a:spLocks noGrp="1"/>
          </p:cNvSpPr>
          <p:nvPr>
            <p:ph type="sldNum" sz="quarter" idx="12"/>
          </p:nvPr>
        </p:nvSpPr>
        <p:spPr/>
        <p:txBody>
          <a:bodyPr/>
          <a:lstStyle/>
          <a:p>
            <a:fld id="{1E1B8BD3-EEEF-4896-BEE3-06C250004F3C}" type="slidenum">
              <a:rPr lang="en-US" smtClean="0"/>
              <a:pPr/>
              <a:t>9</a:t>
            </a:fld>
            <a:endParaRPr lang="en-US"/>
          </a:p>
        </p:txBody>
      </p:sp>
      <p:sp>
        <p:nvSpPr>
          <p:cNvPr id="4" name="Text Box 2">
            <a:extLst>
              <a:ext uri="{FF2B5EF4-FFF2-40B4-BE49-F238E27FC236}">
                <a16:creationId xmlns:a16="http://schemas.microsoft.com/office/drawing/2014/main" id="{879EBC46-F356-4A29-872A-2F7A5A40EB2E}"/>
              </a:ext>
            </a:extLst>
          </p:cNvPr>
          <p:cNvSpPr txBox="1">
            <a:spLocks noChangeArrowheads="1"/>
          </p:cNvSpPr>
          <p:nvPr/>
        </p:nvSpPr>
        <p:spPr bwMode="auto">
          <a:xfrm>
            <a:off x="7499758" y="645953"/>
            <a:ext cx="3943350" cy="2286000"/>
          </a:xfrm>
          <a:prstGeom prst="rect">
            <a:avLst/>
          </a:prstGeom>
          <a:noFill/>
          <a:ln w="317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Arial Narrow" panose="020B0606020202030204" pitchFamily="34" charset="0"/>
              </a:rPr>
              <a:t>The Religious Speakers Taking Part in Trump’s Inaugural Ceremony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sng" strike="noStrike" cap="none" normalizeH="0" baseline="0" dirty="0">
                <a:ln>
                  <a:noFill/>
                </a:ln>
                <a:solidFill>
                  <a:srgbClr val="0066FF"/>
                </a:solidFill>
                <a:effectLst/>
                <a:latin typeface="Arial Narrow" panose="020B0606020202030204" pitchFamily="34" charset="0"/>
              </a:rPr>
              <a:t>https://www.nytimes.com/2017/01/18/us/politics/inauguration-speakers.html</a:t>
            </a: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000000"/>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ts val="1400"/>
              </a:spcAft>
              <a:buClrTx/>
              <a:buSzTx/>
              <a:buFontTx/>
              <a:buNone/>
              <a:tabLst/>
            </a:pPr>
            <a:r>
              <a:rPr kumimoji="0" lang="en-US" altLang="en-US" sz="1200" b="0" i="0" u="none" strike="noStrike" cap="none" normalizeH="0" baseline="0" dirty="0">
                <a:ln>
                  <a:noFill/>
                </a:ln>
                <a:solidFill>
                  <a:srgbClr val="333333"/>
                </a:solidFill>
                <a:effectLst/>
                <a:latin typeface="Arial Narrow" panose="020B0606020202030204" pitchFamily="34" charset="0"/>
              </a:rPr>
              <a:t>Six religious leaders — including a rabbi, a cardinal, and a diverse group of Protestant preachers — will participate, more than for any previous president, said Jim </a:t>
            </a:r>
            <a:r>
              <a:rPr kumimoji="0" lang="en-US" altLang="en-US" sz="1200" b="0" i="0" u="none" strike="noStrike" cap="none" normalizeH="0" baseline="0" dirty="0" err="1">
                <a:ln>
                  <a:noFill/>
                </a:ln>
                <a:solidFill>
                  <a:srgbClr val="333333"/>
                </a:solidFill>
                <a:effectLst/>
                <a:latin typeface="Arial Narrow" panose="020B0606020202030204" pitchFamily="34" charset="0"/>
              </a:rPr>
              <a:t>Bendat</a:t>
            </a:r>
            <a:r>
              <a:rPr kumimoji="0" lang="en-US" altLang="en-US" sz="1200" b="0" i="0" u="none" strike="noStrike" cap="none" normalizeH="0" baseline="0" dirty="0">
                <a:ln>
                  <a:noFill/>
                </a:ln>
                <a:solidFill>
                  <a:srgbClr val="333333"/>
                </a:solidFill>
                <a:effectLst/>
                <a:latin typeface="Arial Narrow" panose="020B0606020202030204" pitchFamily="34" charset="0"/>
              </a:rPr>
              <a:t>, an author and historian of inaugural ceremonies. Each will have 60 to 90 seconds to offer a reading or lead a prayer.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333333"/>
                </a:solidFill>
                <a:effectLst/>
                <a:latin typeface="Arial Narrow" panose="020B0606020202030204" pitchFamily="34" charset="0"/>
              </a:rPr>
              <a:t>“Some inaugurations have had just one, others have had two or three covering different religions, but this is a record,” Mr. </a:t>
            </a:r>
            <a:r>
              <a:rPr kumimoji="0" lang="en-US" altLang="en-US" sz="1200" b="0" i="0" u="none" strike="noStrike" cap="none" normalizeH="0" baseline="0" dirty="0" err="1">
                <a:ln>
                  <a:noFill/>
                </a:ln>
                <a:solidFill>
                  <a:srgbClr val="333333"/>
                </a:solidFill>
                <a:effectLst/>
                <a:latin typeface="Arial Narrow" panose="020B0606020202030204" pitchFamily="34" charset="0"/>
              </a:rPr>
              <a:t>Bendat</a:t>
            </a:r>
            <a:r>
              <a:rPr kumimoji="0" lang="en-US" altLang="en-US" sz="1200" b="0" i="0" u="none" strike="noStrike" cap="none" normalizeH="0" baseline="0" dirty="0">
                <a:ln>
                  <a:noFill/>
                </a:ln>
                <a:solidFill>
                  <a:srgbClr val="333333"/>
                </a:solidFill>
                <a:effectLst/>
                <a:latin typeface="Arial Narrow" panose="020B0606020202030204" pitchFamily="34" charset="0"/>
              </a:rPr>
              <a:t> said.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1" name="TextBox 200">
            <a:extLst>
              <a:ext uri="{FF2B5EF4-FFF2-40B4-BE49-F238E27FC236}">
                <a16:creationId xmlns:a16="http://schemas.microsoft.com/office/drawing/2014/main" id="{CACABF3A-03A5-4B7B-9756-8DFC4536DCFD}"/>
              </a:ext>
            </a:extLst>
          </p:cNvPr>
          <p:cNvSpPr txBox="1"/>
          <p:nvPr/>
        </p:nvSpPr>
        <p:spPr>
          <a:xfrm>
            <a:off x="813732" y="650148"/>
            <a:ext cx="6318046" cy="2308324"/>
          </a:xfrm>
          <a:prstGeom prst="rect">
            <a:avLst/>
          </a:prstGeom>
          <a:noFill/>
        </p:spPr>
        <p:txBody>
          <a:bodyPr wrap="square" rtlCol="0">
            <a:spAutoFit/>
          </a:bodyPr>
          <a:lstStyle/>
          <a:p>
            <a:r>
              <a:rPr lang="en-US" sz="1600" dirty="0">
                <a:latin typeface="Arial Narrow" panose="020B0606020202030204" pitchFamily="34" charset="0"/>
              </a:rPr>
              <a:t>It would be good to watch the inauguration and read/hear the prayers by several religious entities, Paula White, the son of Billy Graham, a Rabbi and others to hear what they have to say in their prayers at the inauguration of Donald Trump. There's more people than Paula White. This is just a starting point with the names that we've listed thus far for us, if we didn't know where to start, start searching for some of these names. So it’s a good idea to look at Donald Trump's inauguration, and who spoke and the mentality of those influencing him. But it was very interesting that they went to the 45th chapter of Isaiah and they're marking him as Cyrus, they have prophecy but a false reading of it.</a:t>
            </a:r>
            <a:endParaRPr lang="en-US" sz="1600" dirty="0"/>
          </a:p>
        </p:txBody>
      </p:sp>
      <p:sp>
        <p:nvSpPr>
          <p:cNvPr id="202" name="TextBox 201">
            <a:extLst>
              <a:ext uri="{FF2B5EF4-FFF2-40B4-BE49-F238E27FC236}">
                <a16:creationId xmlns:a16="http://schemas.microsoft.com/office/drawing/2014/main" id="{181F8310-BCCD-4442-8ADC-E7922E505924}"/>
              </a:ext>
            </a:extLst>
          </p:cNvPr>
          <p:cNvSpPr txBox="1"/>
          <p:nvPr/>
        </p:nvSpPr>
        <p:spPr>
          <a:xfrm>
            <a:off x="748892" y="3674378"/>
            <a:ext cx="10694216" cy="2800767"/>
          </a:xfrm>
          <a:prstGeom prst="rect">
            <a:avLst/>
          </a:prstGeom>
          <a:noFill/>
        </p:spPr>
        <p:txBody>
          <a:bodyPr wrap="square" rtlCol="0">
            <a:spAutoFit/>
          </a:bodyPr>
          <a:lstStyle/>
          <a:p>
            <a:r>
              <a:rPr lang="en-US" sz="1600" dirty="0">
                <a:latin typeface="Arial Narrow" panose="020B0606020202030204" pitchFamily="34" charset="0"/>
              </a:rPr>
              <a:t>Comment: just noting that at the inauguration when Trump started speaking,  it started to rain.  The son of Billy Graham said look Mr. President it's starting to rain. In the Bible the rain is a symbol of divine blessing.  They have all the same words and prophecies and symbols that we have. Why did God allow it to start raining? They have perfect freedom to make that interpretation. It’s concerning sometimes how difficult the tests are and perhaps God sets them up just the way they need to be, but they're not made easy. People want to see Donald Trump as king Cyrus, he’s going to lead Christianity out of captivity and they can come up with that interpretation.  The papacy thought that Hitler was there to restore them too.</a:t>
            </a:r>
          </a:p>
          <a:p>
            <a:br>
              <a:rPr lang="en-US" sz="1600" dirty="0">
                <a:latin typeface="Arial Narrow" panose="020B0606020202030204" pitchFamily="34" charset="0"/>
              </a:rPr>
            </a:br>
            <a:r>
              <a:rPr lang="en-US" sz="1600" dirty="0">
                <a:latin typeface="Arial Narrow" panose="020B0606020202030204" pitchFamily="34" charset="0"/>
              </a:rPr>
              <a:t>The path of Truth and error lie close together, can we imagine what it's going to be like at Sunday law? By the time he's re-elected and he’s bringing in all these changes they want to see, then comes Sunday law time period, can you imagine how ardent his supporters will be when they actually see him restoring the nation spiritually?  They're already set up for that.</a:t>
            </a:r>
          </a:p>
          <a:p>
            <a:r>
              <a:rPr lang="en-US" sz="1600" dirty="0">
                <a:latin typeface="Arial Narrow" panose="020B0606020202030204" pitchFamily="34" charset="0"/>
              </a:rPr>
              <a:t> </a:t>
            </a:r>
          </a:p>
        </p:txBody>
      </p:sp>
    </p:spTree>
    <p:extLst>
      <p:ext uri="{BB962C8B-B14F-4D97-AF65-F5344CB8AC3E}">
        <p14:creationId xmlns:p14="http://schemas.microsoft.com/office/powerpoint/2010/main" val="11419702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6535</Words>
  <Application>Microsoft Office PowerPoint</Application>
  <PresentationFormat>Widescreen</PresentationFormat>
  <Paragraphs>300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Narrow</vt:lpstr>
      <vt:lpstr>Calibri</vt:lpstr>
      <vt:lpstr>Calibri Light</vt:lpstr>
      <vt:lpstr>Times New Roman</vt:lpstr>
      <vt:lpstr>Office Theme</vt:lpstr>
      <vt:lpstr>Brazil SOTP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 SOTP</dc:title>
  <dc:creator>Elaine Steiner</dc:creator>
  <cp:lastModifiedBy>Elaine Steiner</cp:lastModifiedBy>
  <cp:revision>4</cp:revision>
  <dcterms:created xsi:type="dcterms:W3CDTF">2020-04-15T01:12:35Z</dcterms:created>
  <dcterms:modified xsi:type="dcterms:W3CDTF">2020-04-19T02:40:14Z</dcterms:modified>
</cp:coreProperties>
</file>