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handoutMasterIdLst>
    <p:handoutMasterId r:id="rId37"/>
  </p:handoutMasterIdLst>
  <p:sldIdLst>
    <p:sldId id="256" r:id="rId2"/>
    <p:sldId id="305" r:id="rId3"/>
    <p:sldId id="306" r:id="rId4"/>
    <p:sldId id="258" r:id="rId5"/>
    <p:sldId id="259" r:id="rId6"/>
    <p:sldId id="260" r:id="rId7"/>
    <p:sldId id="284" r:id="rId8"/>
    <p:sldId id="285" r:id="rId9"/>
    <p:sldId id="261" r:id="rId10"/>
    <p:sldId id="262" r:id="rId11"/>
    <p:sldId id="272" r:id="rId12"/>
    <p:sldId id="292" r:id="rId13"/>
    <p:sldId id="276" r:id="rId14"/>
    <p:sldId id="293" r:id="rId15"/>
    <p:sldId id="294" r:id="rId16"/>
    <p:sldId id="298" r:id="rId17"/>
    <p:sldId id="299" r:id="rId18"/>
    <p:sldId id="300" r:id="rId19"/>
    <p:sldId id="301" r:id="rId20"/>
    <p:sldId id="302" r:id="rId21"/>
    <p:sldId id="303" r:id="rId22"/>
    <p:sldId id="304" r:id="rId23"/>
    <p:sldId id="307" r:id="rId24"/>
    <p:sldId id="308" r:id="rId25"/>
    <p:sldId id="317" r:id="rId26"/>
    <p:sldId id="309" r:id="rId27"/>
    <p:sldId id="318" r:id="rId28"/>
    <p:sldId id="319" r:id="rId29"/>
    <p:sldId id="310" r:id="rId30"/>
    <p:sldId id="311" r:id="rId31"/>
    <p:sldId id="312" r:id="rId32"/>
    <p:sldId id="313" r:id="rId33"/>
    <p:sldId id="314" r:id="rId34"/>
    <p:sldId id="315" r:id="rId35"/>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4660"/>
  </p:normalViewPr>
  <p:slideViewPr>
    <p:cSldViewPr snapToGrid="0">
      <p:cViewPr varScale="1">
        <p:scale>
          <a:sx n="98" d="100"/>
          <a:sy n="98" d="100"/>
        </p:scale>
        <p:origin x="78"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3939465" y="1"/>
            <a:ext cx="3013763" cy="467071"/>
          </a:xfrm>
          <a:prstGeom prst="rect">
            <a:avLst/>
          </a:prstGeom>
        </p:spPr>
        <p:txBody>
          <a:bodyPr vert="horz" lIns="92930" tIns="46465" rIns="92930" bIns="46465" rtlCol="0"/>
          <a:lstStyle>
            <a:lvl1pPr algn="r">
              <a:defRPr sz="1200"/>
            </a:lvl1pPr>
          </a:lstStyle>
          <a:p>
            <a:fld id="{4CF94891-9E41-467C-AAB7-7004CCF0AC8E}" type="datetimeFigureOut">
              <a:rPr lang="en-US" smtClean="0"/>
              <a:pPr/>
              <a:t>5/8/2020</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3939465" y="8842030"/>
            <a:ext cx="3013763" cy="467070"/>
          </a:xfrm>
          <a:prstGeom prst="rect">
            <a:avLst/>
          </a:prstGeom>
        </p:spPr>
        <p:txBody>
          <a:bodyPr vert="horz" lIns="92930" tIns="46465" rIns="92930" bIns="46465" rtlCol="0" anchor="b"/>
          <a:lstStyle>
            <a:lvl1pPr algn="r">
              <a:defRPr sz="12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39465" y="1"/>
            <a:ext cx="3013763" cy="467071"/>
          </a:xfrm>
          <a:prstGeom prst="rect">
            <a:avLst/>
          </a:prstGeom>
        </p:spPr>
        <p:txBody>
          <a:bodyPr vert="horz" lIns="92930" tIns="46465" rIns="92930" bIns="46465" rtlCol="0"/>
          <a:lstStyle>
            <a:lvl1pPr algn="r">
              <a:defRPr sz="1200"/>
            </a:lvl1pPr>
          </a:lstStyle>
          <a:p>
            <a:fld id="{837D9D4E-9AB5-42FC-B661-8586A96AAFF9}" type="datetimeFigureOut">
              <a:rPr lang="en-US" smtClean="0"/>
              <a:pPr/>
              <a:t>5/8/2020</a:t>
            </a:fld>
            <a:endParaRPr lang="en-US" dirty="0"/>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5" y="8842030"/>
            <a:ext cx="3013763" cy="467070"/>
          </a:xfrm>
          <a:prstGeom prst="rect">
            <a:avLst/>
          </a:prstGeom>
        </p:spPr>
        <p:txBody>
          <a:bodyPr vert="horz" lIns="92930" tIns="46465" rIns="92930" bIns="46465" rtlCol="0" anchor="b"/>
          <a:lstStyle>
            <a:lvl1pPr algn="r">
              <a:defRPr sz="12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5/8/2020</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5/8/2020</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5/8/2020</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5/8/2020</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5/8/2020</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5/8/2020</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5/8/2020</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5/8/2020</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5/8/2020</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5/8/2020</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5/8/2020</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5/8/2020</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Kristallnacht"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s://time.com/4573211/donald-trump-november-ninth/"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Freeform: Shape 85">
            <a:extLst>
              <a:ext uri="{FF2B5EF4-FFF2-40B4-BE49-F238E27FC236}">
                <a16:creationId xmlns:a16="http://schemas.microsoft.com/office/drawing/2014/main" id="{09BE6F6B-19BD-443C-8FB0-FA45F13F9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9505" cy="6857542"/>
          </a:xfrm>
          <a:custGeom>
            <a:avLst/>
            <a:gdLst>
              <a:gd name="connsiteX0" fmla="*/ 0 w 7539505"/>
              <a:gd name="connsiteY0" fmla="*/ 0 h 6857542"/>
              <a:gd name="connsiteX1" fmla="*/ 6392832 w 7539505"/>
              <a:gd name="connsiteY1" fmla="*/ 0 h 6857542"/>
              <a:gd name="connsiteX2" fmla="*/ 6405479 w 7539505"/>
              <a:gd name="connsiteY2" fmla="*/ 31774 h 6857542"/>
              <a:gd name="connsiteX3" fmla="*/ 7460487 w 7539505"/>
              <a:gd name="connsiteY3" fmla="*/ 2682457 h 6857542"/>
              <a:gd name="connsiteX4" fmla="*/ 7460487 w 7539505"/>
              <a:gd name="connsiteY4" fmla="*/ 3752208 h 6857542"/>
              <a:gd name="connsiteX5" fmla="*/ 6302983 w 7539505"/>
              <a:gd name="connsiteY5" fmla="*/ 6660411 h 6857542"/>
              <a:gd name="connsiteX6" fmla="*/ 6224521 w 7539505"/>
              <a:gd name="connsiteY6" fmla="*/ 6857542 h 6857542"/>
              <a:gd name="connsiteX7" fmla="*/ 0 w 7539505"/>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9505" h="6857542">
                <a:moveTo>
                  <a:pt x="0" y="0"/>
                </a:moveTo>
                <a:lnTo>
                  <a:pt x="6392832" y="0"/>
                </a:lnTo>
                <a:lnTo>
                  <a:pt x="6405479" y="31774"/>
                </a:lnTo>
                <a:cubicBezTo>
                  <a:pt x="7460487" y="2682457"/>
                  <a:pt x="7460487" y="2682457"/>
                  <a:pt x="7460487" y="2682457"/>
                </a:cubicBezTo>
                <a:cubicBezTo>
                  <a:pt x="7565845" y="2988100"/>
                  <a:pt x="7565845" y="3446565"/>
                  <a:pt x="7460487" y="3752208"/>
                </a:cubicBezTo>
                <a:cubicBezTo>
                  <a:pt x="6976500" y="4968215"/>
                  <a:pt x="6598385" y="5918220"/>
                  <a:pt x="6302983" y="6660411"/>
                </a:cubicBezTo>
                <a:lnTo>
                  <a:pt x="6224521"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a:xfrm>
            <a:off x="811033" y="681629"/>
            <a:ext cx="5573478" cy="3683638"/>
          </a:xfrm>
        </p:spPr>
        <p:txBody>
          <a:bodyPr anchor="b">
            <a:normAutofit/>
          </a:bodyPr>
          <a:lstStyle/>
          <a:p>
            <a:pPr algn="r"/>
            <a:r>
              <a:rPr lang="en-US" sz="7200" dirty="0">
                <a:solidFill>
                  <a:schemeClr val="bg1"/>
                </a:solidFill>
              </a:rPr>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954158" y="4434276"/>
            <a:ext cx="5271714" cy="1453825"/>
          </a:xfrm>
        </p:spPr>
        <p:txBody>
          <a:bodyPr anchor="t">
            <a:normAutofit/>
          </a:bodyPr>
          <a:lstStyle/>
          <a:p>
            <a:pPr algn="r"/>
            <a:r>
              <a:rPr lang="en-US" dirty="0">
                <a:solidFill>
                  <a:schemeClr val="bg1"/>
                </a:solidFill>
              </a:rPr>
              <a:t>Revolutions 2</a:t>
            </a:r>
          </a:p>
          <a:p>
            <a:pPr algn="r"/>
            <a:r>
              <a:rPr lang="en-US" dirty="0">
                <a:solidFill>
                  <a:schemeClr val="bg1"/>
                </a:solidFill>
              </a:rPr>
              <a:t>Tess Lambert</a:t>
            </a:r>
          </a:p>
          <a:p>
            <a:pPr algn="r"/>
            <a:r>
              <a:rPr lang="en-US" dirty="0">
                <a:solidFill>
                  <a:schemeClr val="bg1"/>
                </a:solidFill>
              </a:rPr>
              <a:t>4/02/19</a:t>
            </a:r>
          </a:p>
        </p:txBody>
      </p:sp>
      <p:grpSp>
        <p:nvGrpSpPr>
          <p:cNvPr id="88" name="Group 87">
            <a:extLst>
              <a:ext uri="{FF2B5EF4-FFF2-40B4-BE49-F238E27FC236}">
                <a16:creationId xmlns:a16="http://schemas.microsoft.com/office/drawing/2014/main" id="{26B5F537-3960-4E10-AE03-D496B4CD53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89" name="Freeform 5">
              <a:extLst>
                <a:ext uri="{FF2B5EF4-FFF2-40B4-BE49-F238E27FC236}">
                  <a16:creationId xmlns:a16="http://schemas.microsoft.com/office/drawing/2014/main" id="{4F9A94D1-9FCD-4778-A663-68663B4D3F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dirty="0"/>
            </a:p>
          </p:txBody>
        </p:sp>
        <p:sp>
          <p:nvSpPr>
            <p:cNvPr id="90" name="Freeform 5">
              <a:extLst>
                <a:ext uri="{FF2B5EF4-FFF2-40B4-BE49-F238E27FC236}">
                  <a16:creationId xmlns:a16="http://schemas.microsoft.com/office/drawing/2014/main" id="{BB080F40-90BD-4CAA-9447-8DC3FCD0F2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dirty="0"/>
            </a:p>
          </p:txBody>
        </p:sp>
      </p:gr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8118282" y="1494195"/>
            <a:ext cx="3449589" cy="1407589"/>
          </a:xfrm>
          <a:prstGeom prst="rect">
            <a:avLst/>
          </a:prstGeom>
        </p:spPr>
      </p:pic>
      <p:pic>
        <p:nvPicPr>
          <p:cNvPr id="6" name="Picture 5" descr="A picture containing text, book&#10;&#10;Description automatically generated">
            <a:extLst>
              <a:ext uri="{FF2B5EF4-FFF2-40B4-BE49-F238E27FC236}">
                <a16:creationId xmlns:a16="http://schemas.microsoft.com/office/drawing/2014/main" id="{EB51B502-2963-4315-95D5-EFA78BDCAF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375" y="3606466"/>
            <a:ext cx="2148242" cy="2148242"/>
          </a:xfrm>
          <a:prstGeom prst="rect">
            <a:avLst/>
          </a:pr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1E1B8BD3-EEEF-4896-BEE3-06C250004F3C}" type="slidenum">
              <a:rPr lang="en-US">
                <a:solidFill>
                  <a:schemeClr val="bg1"/>
                </a:solidFill>
              </a:rPr>
              <a:pPr algn="ctr">
                <a:spcAft>
                  <a:spcPts val="600"/>
                </a:spcAft>
              </a:pPr>
              <a:t>1</a:t>
            </a:fld>
            <a:endParaRPr lang="en-US" dirty="0">
              <a:solidFill>
                <a:schemeClr val="bg1"/>
              </a:solidFill>
            </a:endParaRPr>
          </a:p>
        </p:txBody>
      </p:sp>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2" name="TextBox 1">
            <a:extLst>
              <a:ext uri="{FF2B5EF4-FFF2-40B4-BE49-F238E27FC236}">
                <a16:creationId xmlns:a16="http://schemas.microsoft.com/office/drawing/2014/main" id="{59145BDF-92EC-499E-9BA9-55337305BFEB}"/>
              </a:ext>
            </a:extLst>
          </p:cNvPr>
          <p:cNvSpPr txBox="1"/>
          <p:nvPr/>
        </p:nvSpPr>
        <p:spPr>
          <a:xfrm>
            <a:off x="719183" y="746062"/>
            <a:ext cx="6694414" cy="5786199"/>
          </a:xfrm>
          <a:prstGeom prst="rect">
            <a:avLst/>
          </a:prstGeom>
          <a:noFill/>
        </p:spPr>
        <p:txBody>
          <a:bodyPr wrap="square" rtlCol="0">
            <a:spAutoFit/>
          </a:bodyPr>
          <a:lstStyle/>
          <a:p>
            <a:r>
              <a:rPr lang="en-US" sz="1600" dirty="0">
                <a:latin typeface="Arial Narrow" panose="020B0606020202030204" pitchFamily="34" charset="0"/>
              </a:rPr>
              <a:t>Question: needing clarification on this issue. What I'm understanding is that the United States is continuing, it's just a different face, it's not the UN. The UN is just united, they have no agenda. The only reason they're there is because they're forced by the United States, Donald Trump. I'm grappling with this because I always understood Revelation 17 says that the kings give their power to the beast. In Revelation 17 it says they are united of one mind. So we need clarification.</a:t>
            </a:r>
          </a:p>
          <a:p>
            <a:r>
              <a:rPr lang="en-US" sz="1600" dirty="0">
                <a:latin typeface="Arial Narrow" panose="020B0606020202030204" pitchFamily="34" charset="0"/>
              </a:rPr>
              <a:t> </a:t>
            </a:r>
          </a:p>
          <a:p>
            <a:r>
              <a:rPr lang="en-US" sz="1600" dirty="0">
                <a:latin typeface="Arial Narrow" panose="020B0606020202030204" pitchFamily="34" charset="0"/>
              </a:rPr>
              <a:t>I can give something, but how willingly do I give it? If I'm in a country with a dictator and he says you have to give me something or there's going to be significant punishment, and I’ve just seen my protector fall to him, he's just killed the one shield I have. Then I follow but not willingly. No country follows willingly. They want their autonomy.    What does that look like?  </a:t>
            </a:r>
          </a:p>
          <a:p>
            <a:r>
              <a:rPr lang="en-US" sz="1600" dirty="0">
                <a:latin typeface="Arial Narrow" panose="020B0606020202030204" pitchFamily="34" charset="0"/>
              </a:rPr>
              <a:t> </a:t>
            </a:r>
          </a:p>
          <a:p>
            <a:r>
              <a:rPr lang="en-US" sz="1600" dirty="0">
                <a:latin typeface="Arial Narrow" panose="020B0606020202030204" pitchFamily="34" charset="0"/>
              </a:rPr>
              <a:t>We also didn't really discuss it, but we talked about the internal and the external. If we were to place the internal over this history, what are we discussing? The story of the ship means two things. We also see Adventism from 1798 to Sunday law. </a:t>
            </a:r>
            <a:r>
              <a:rPr lang="en-US" sz="1600" b="1" dirty="0">
                <a:latin typeface="Arial Narrow" panose="020B0606020202030204" pitchFamily="34" charset="0"/>
              </a:rPr>
              <a:t>Does Adventism cease to exist after Sunday law?   No, internal and external must agree</a:t>
            </a:r>
            <a:r>
              <a:rPr lang="en-US" sz="1600" dirty="0">
                <a:latin typeface="Arial Narrow" panose="020B0606020202030204" pitchFamily="34" charset="0"/>
              </a:rPr>
              <a:t>.   Internally Adventism goes all the way through but there are some marked changes in its leadership. What's happening in this history is the visible rising up of a new type of leadership. Ellen White's very specific in this history between the midnight cry and the shipwreck of the ship that Paul, even though he's a prisoner, is now the boss.  </a:t>
            </a:r>
            <a:r>
              <a:rPr lang="en-US" sz="1600" b="1" dirty="0">
                <a:latin typeface="Arial Narrow" panose="020B0606020202030204" pitchFamily="34" charset="0"/>
              </a:rPr>
              <a:t>But Adventism and the United States continue all the way through.  </a:t>
            </a:r>
          </a:p>
          <a:p>
            <a:r>
              <a:rPr lang="en-US" dirty="0"/>
              <a:t> </a:t>
            </a:r>
          </a:p>
        </p:txBody>
      </p:sp>
      <p:sp>
        <p:nvSpPr>
          <p:cNvPr id="55" name="Line 3">
            <a:extLst>
              <a:ext uri="{FF2B5EF4-FFF2-40B4-BE49-F238E27FC236}">
                <a16:creationId xmlns:a16="http://schemas.microsoft.com/office/drawing/2014/main" id="{C7D148C1-12F5-454B-BAE1-616BD5B49360}"/>
              </a:ext>
            </a:extLst>
          </p:cNvPr>
          <p:cNvSpPr>
            <a:spLocks noChangeShapeType="1"/>
          </p:cNvSpPr>
          <p:nvPr/>
        </p:nvSpPr>
        <p:spPr bwMode="auto">
          <a:xfrm>
            <a:off x="8103329" y="2905737"/>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4">
            <a:extLst>
              <a:ext uri="{FF2B5EF4-FFF2-40B4-BE49-F238E27FC236}">
                <a16:creationId xmlns:a16="http://schemas.microsoft.com/office/drawing/2014/main" id="{038E7519-97E2-49F2-8772-1C213BE052BD}"/>
              </a:ext>
            </a:extLst>
          </p:cNvPr>
          <p:cNvSpPr txBox="1">
            <a:spLocks noChangeArrowheads="1"/>
          </p:cNvSpPr>
          <p:nvPr/>
        </p:nvSpPr>
        <p:spPr bwMode="auto">
          <a:xfrm>
            <a:off x="10189304" y="2162787"/>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
            <a:extLst>
              <a:ext uri="{FF2B5EF4-FFF2-40B4-BE49-F238E27FC236}">
                <a16:creationId xmlns:a16="http://schemas.microsoft.com/office/drawing/2014/main" id="{BB756F20-ED83-4BE4-AC1A-46AD5F517B3C}"/>
              </a:ext>
            </a:extLst>
          </p:cNvPr>
          <p:cNvSpPr>
            <a:spLocks noChangeShapeType="1"/>
          </p:cNvSpPr>
          <p:nvPr/>
        </p:nvSpPr>
        <p:spPr bwMode="auto">
          <a:xfrm>
            <a:off x="10446479" y="26199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
            <a:extLst>
              <a:ext uri="{FF2B5EF4-FFF2-40B4-BE49-F238E27FC236}">
                <a16:creationId xmlns:a16="http://schemas.microsoft.com/office/drawing/2014/main" id="{4D21536C-2B71-42D0-AA46-436A095743D8}"/>
              </a:ext>
            </a:extLst>
          </p:cNvPr>
          <p:cNvSpPr txBox="1">
            <a:spLocks noChangeArrowheads="1"/>
          </p:cNvSpPr>
          <p:nvPr/>
        </p:nvSpPr>
        <p:spPr bwMode="auto">
          <a:xfrm>
            <a:off x="8017604" y="2162787"/>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7">
            <a:extLst>
              <a:ext uri="{FF2B5EF4-FFF2-40B4-BE49-F238E27FC236}">
                <a16:creationId xmlns:a16="http://schemas.microsoft.com/office/drawing/2014/main" id="{CC84F862-A155-4012-8DE1-87AA8BFFE074}"/>
              </a:ext>
            </a:extLst>
          </p:cNvPr>
          <p:cNvSpPr>
            <a:spLocks noChangeShapeType="1"/>
          </p:cNvSpPr>
          <p:nvPr/>
        </p:nvSpPr>
        <p:spPr bwMode="auto">
          <a:xfrm>
            <a:off x="8274779" y="26199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8">
            <a:extLst>
              <a:ext uri="{FF2B5EF4-FFF2-40B4-BE49-F238E27FC236}">
                <a16:creationId xmlns:a16="http://schemas.microsoft.com/office/drawing/2014/main" id="{4F542082-8496-490C-9234-4B693DE8BD59}"/>
              </a:ext>
            </a:extLst>
          </p:cNvPr>
          <p:cNvSpPr>
            <a:spLocks noChangeShapeType="1"/>
          </p:cNvSpPr>
          <p:nvPr/>
        </p:nvSpPr>
        <p:spPr bwMode="auto">
          <a:xfrm>
            <a:off x="8131904" y="261998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
            <a:extLst>
              <a:ext uri="{FF2B5EF4-FFF2-40B4-BE49-F238E27FC236}">
                <a16:creationId xmlns:a16="http://schemas.microsoft.com/office/drawing/2014/main" id="{45F3B615-5F28-4D75-BCCB-81A72815EFDE}"/>
              </a:ext>
            </a:extLst>
          </p:cNvPr>
          <p:cNvSpPr>
            <a:spLocks noChangeShapeType="1"/>
          </p:cNvSpPr>
          <p:nvPr/>
        </p:nvSpPr>
        <p:spPr bwMode="auto">
          <a:xfrm>
            <a:off x="10332179" y="261998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10">
            <a:extLst>
              <a:ext uri="{FF2B5EF4-FFF2-40B4-BE49-F238E27FC236}">
                <a16:creationId xmlns:a16="http://schemas.microsoft.com/office/drawing/2014/main" id="{0A454DA2-1378-475E-AE77-CB77A5EFF38B}"/>
              </a:ext>
            </a:extLst>
          </p:cNvPr>
          <p:cNvSpPr>
            <a:spLocks noChangeShapeType="1"/>
          </p:cNvSpPr>
          <p:nvPr/>
        </p:nvSpPr>
        <p:spPr bwMode="auto">
          <a:xfrm>
            <a:off x="8331929" y="2905737"/>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11">
            <a:extLst>
              <a:ext uri="{FF2B5EF4-FFF2-40B4-BE49-F238E27FC236}">
                <a16:creationId xmlns:a16="http://schemas.microsoft.com/office/drawing/2014/main" id="{5723793F-FE5D-4EE9-813E-2C3B85A8BE53}"/>
              </a:ext>
            </a:extLst>
          </p:cNvPr>
          <p:cNvSpPr>
            <a:spLocks noChangeShapeType="1"/>
          </p:cNvSpPr>
          <p:nvPr/>
        </p:nvSpPr>
        <p:spPr bwMode="auto">
          <a:xfrm flipV="1">
            <a:off x="8389079" y="3134337"/>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12">
            <a:extLst>
              <a:ext uri="{FF2B5EF4-FFF2-40B4-BE49-F238E27FC236}">
                <a16:creationId xmlns:a16="http://schemas.microsoft.com/office/drawing/2014/main" id="{468F0F68-1A07-4938-B18E-F18D861E3A07}"/>
              </a:ext>
            </a:extLst>
          </p:cNvPr>
          <p:cNvSpPr txBox="1">
            <a:spLocks noChangeArrowheads="1"/>
          </p:cNvSpPr>
          <p:nvPr/>
        </p:nvSpPr>
        <p:spPr bwMode="auto">
          <a:xfrm>
            <a:off x="10475054" y="30771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13">
            <a:extLst>
              <a:ext uri="{FF2B5EF4-FFF2-40B4-BE49-F238E27FC236}">
                <a16:creationId xmlns:a16="http://schemas.microsoft.com/office/drawing/2014/main" id="{CAFDF67C-5691-4AA9-9C78-DDECFA797562}"/>
              </a:ext>
            </a:extLst>
          </p:cNvPr>
          <p:cNvSpPr txBox="1">
            <a:spLocks noChangeArrowheads="1"/>
          </p:cNvSpPr>
          <p:nvPr/>
        </p:nvSpPr>
        <p:spPr bwMode="auto">
          <a:xfrm>
            <a:off x="10475054" y="336293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14">
            <a:extLst>
              <a:ext uri="{FF2B5EF4-FFF2-40B4-BE49-F238E27FC236}">
                <a16:creationId xmlns:a16="http://schemas.microsoft.com/office/drawing/2014/main" id="{336A0330-AEE8-424D-B9E3-22576CE43FA6}"/>
              </a:ext>
            </a:extLst>
          </p:cNvPr>
          <p:cNvSpPr txBox="1">
            <a:spLocks noChangeArrowheads="1"/>
          </p:cNvSpPr>
          <p:nvPr/>
        </p:nvSpPr>
        <p:spPr bwMode="auto">
          <a:xfrm>
            <a:off x="9303479" y="29628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15">
            <a:extLst>
              <a:ext uri="{FF2B5EF4-FFF2-40B4-BE49-F238E27FC236}">
                <a16:creationId xmlns:a16="http://schemas.microsoft.com/office/drawing/2014/main" id="{45DBF76D-097A-4FF6-867E-30D84B6B4517}"/>
              </a:ext>
            </a:extLst>
          </p:cNvPr>
          <p:cNvSpPr txBox="1">
            <a:spLocks noChangeArrowheads="1"/>
          </p:cNvSpPr>
          <p:nvPr/>
        </p:nvSpPr>
        <p:spPr bwMode="auto">
          <a:xfrm>
            <a:off x="8617679" y="33057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16">
            <a:extLst>
              <a:ext uri="{FF2B5EF4-FFF2-40B4-BE49-F238E27FC236}">
                <a16:creationId xmlns:a16="http://schemas.microsoft.com/office/drawing/2014/main" id="{1AD50EA5-DA13-4A22-92EB-CA85A1F2F00C}"/>
              </a:ext>
            </a:extLst>
          </p:cNvPr>
          <p:cNvSpPr txBox="1">
            <a:spLocks noChangeArrowheads="1"/>
          </p:cNvSpPr>
          <p:nvPr/>
        </p:nvSpPr>
        <p:spPr bwMode="auto">
          <a:xfrm>
            <a:off x="9732104" y="34200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185" name="Picture 17" descr="ss10439[1]">
            <a:extLst>
              <a:ext uri="{FF2B5EF4-FFF2-40B4-BE49-F238E27FC236}">
                <a16:creationId xmlns:a16="http://schemas.microsoft.com/office/drawing/2014/main" id="{75644864-2E7F-4B4D-B1FA-7ED7ACD8A102}"/>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5054" y="2724762"/>
            <a:ext cx="514350" cy="35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72" name="Text Box 18">
            <a:extLst>
              <a:ext uri="{FF2B5EF4-FFF2-40B4-BE49-F238E27FC236}">
                <a16:creationId xmlns:a16="http://schemas.microsoft.com/office/drawing/2014/main" id="{C461FC47-4E05-41EF-B668-04FF52B172AA}"/>
              </a:ext>
            </a:extLst>
          </p:cNvPr>
          <p:cNvSpPr txBox="1">
            <a:spLocks noChangeArrowheads="1"/>
          </p:cNvSpPr>
          <p:nvPr/>
        </p:nvSpPr>
        <p:spPr bwMode="auto">
          <a:xfrm>
            <a:off x="9846404" y="382013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9">
            <a:extLst>
              <a:ext uri="{FF2B5EF4-FFF2-40B4-BE49-F238E27FC236}">
                <a16:creationId xmlns:a16="http://schemas.microsoft.com/office/drawing/2014/main" id="{55851354-D935-4A21-9244-EABF57BEC984}"/>
              </a:ext>
            </a:extLst>
          </p:cNvPr>
          <p:cNvSpPr txBox="1">
            <a:spLocks noChangeArrowheads="1"/>
          </p:cNvSpPr>
          <p:nvPr/>
        </p:nvSpPr>
        <p:spPr bwMode="auto">
          <a:xfrm>
            <a:off x="10475054" y="3820137"/>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rises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20">
            <a:extLst>
              <a:ext uri="{FF2B5EF4-FFF2-40B4-BE49-F238E27FC236}">
                <a16:creationId xmlns:a16="http://schemas.microsoft.com/office/drawing/2014/main" id="{BACE74D6-EDD7-4201-A1E8-6F5B6E6071FE}"/>
              </a:ext>
            </a:extLst>
          </p:cNvPr>
          <p:cNvSpPr>
            <a:spLocks noChangeShapeType="1"/>
          </p:cNvSpPr>
          <p:nvPr/>
        </p:nvSpPr>
        <p:spPr bwMode="auto">
          <a:xfrm>
            <a:off x="10446479" y="2905737"/>
            <a:ext cx="0" cy="13716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10">
            <a:extLst>
              <a:ext uri="{FF2B5EF4-FFF2-40B4-BE49-F238E27FC236}">
                <a16:creationId xmlns:a16="http://schemas.microsoft.com/office/drawing/2014/main" id="{888C1875-E1AD-46FA-B251-4BA5A4E87022}"/>
              </a:ext>
            </a:extLst>
          </p:cNvPr>
          <p:cNvSpPr>
            <a:spLocks noChangeShapeType="1"/>
          </p:cNvSpPr>
          <p:nvPr/>
        </p:nvSpPr>
        <p:spPr bwMode="auto">
          <a:xfrm>
            <a:off x="8360504" y="4529749"/>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11">
            <a:extLst>
              <a:ext uri="{FF2B5EF4-FFF2-40B4-BE49-F238E27FC236}">
                <a16:creationId xmlns:a16="http://schemas.microsoft.com/office/drawing/2014/main" id="{7D192066-0C13-43D4-BE3D-1056D0B53E3F}"/>
              </a:ext>
            </a:extLst>
          </p:cNvPr>
          <p:cNvSpPr>
            <a:spLocks noChangeShapeType="1"/>
          </p:cNvSpPr>
          <p:nvPr/>
        </p:nvSpPr>
        <p:spPr bwMode="auto">
          <a:xfrm flipV="1">
            <a:off x="8417654" y="4758349"/>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6">
            <a:extLst>
              <a:ext uri="{FF2B5EF4-FFF2-40B4-BE49-F238E27FC236}">
                <a16:creationId xmlns:a16="http://schemas.microsoft.com/office/drawing/2014/main" id="{8BCEACA4-9D8B-4EF9-A217-35FAE86ED962}"/>
              </a:ext>
            </a:extLst>
          </p:cNvPr>
          <p:cNvSpPr txBox="1">
            <a:spLocks noChangeArrowheads="1"/>
          </p:cNvSpPr>
          <p:nvPr/>
        </p:nvSpPr>
        <p:spPr bwMode="auto">
          <a:xfrm>
            <a:off x="9060591" y="5136174"/>
            <a:ext cx="8858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Adventism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1" name="Text Box 16">
            <a:extLst>
              <a:ext uri="{FF2B5EF4-FFF2-40B4-BE49-F238E27FC236}">
                <a16:creationId xmlns:a16="http://schemas.microsoft.com/office/drawing/2014/main" id="{0DC976E2-2E85-4FD0-A21A-D1188E3EA932}"/>
              </a:ext>
            </a:extLst>
          </p:cNvPr>
          <p:cNvSpPr txBox="1">
            <a:spLocks noChangeArrowheads="1"/>
          </p:cNvSpPr>
          <p:nvPr/>
        </p:nvSpPr>
        <p:spPr bwMode="auto">
          <a:xfrm>
            <a:off x="10024890" y="4471011"/>
            <a:ext cx="132891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New Leadership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546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anim calcmode="lin" valueType="num">
                                      <p:cBhvr>
                                        <p:cTn id="8" dur="1000" fill="hold"/>
                                        <p:tgtEl>
                                          <p:spTgt spid="55"/>
                                        </p:tgtEl>
                                        <p:attrNameLst>
                                          <p:attrName>ppt_x</p:attrName>
                                        </p:attrNameLst>
                                      </p:cBhvr>
                                      <p:tavLst>
                                        <p:tav tm="0">
                                          <p:val>
                                            <p:strVal val="#ppt_x"/>
                                          </p:val>
                                        </p:tav>
                                        <p:tav tm="100000">
                                          <p:val>
                                            <p:strVal val="#ppt_x"/>
                                          </p:val>
                                        </p:tav>
                                      </p:tavLst>
                                    </p:anim>
                                    <p:anim calcmode="lin" valueType="num">
                                      <p:cBhvr>
                                        <p:cTn id="9" dur="1000" fill="hold"/>
                                        <p:tgtEl>
                                          <p:spTgt spid="5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1000"/>
                                        <p:tgtEl>
                                          <p:spTgt spid="59"/>
                                        </p:tgtEl>
                                      </p:cBhvr>
                                    </p:animEffect>
                                    <p:anim calcmode="lin" valueType="num">
                                      <p:cBhvr>
                                        <p:cTn id="13" dur="1000" fill="hold"/>
                                        <p:tgtEl>
                                          <p:spTgt spid="59"/>
                                        </p:tgtEl>
                                        <p:attrNameLst>
                                          <p:attrName>ppt_x</p:attrName>
                                        </p:attrNameLst>
                                      </p:cBhvr>
                                      <p:tavLst>
                                        <p:tav tm="0">
                                          <p:val>
                                            <p:strVal val="#ppt_x"/>
                                          </p:val>
                                        </p:tav>
                                        <p:tav tm="100000">
                                          <p:val>
                                            <p:strVal val="#ppt_x"/>
                                          </p:val>
                                        </p:tav>
                                      </p:tavLst>
                                    </p:anim>
                                    <p:anim calcmode="lin" valueType="num">
                                      <p:cBhvr>
                                        <p:cTn id="14" dur="1000" fill="hold"/>
                                        <p:tgtEl>
                                          <p:spTgt spid="5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1000"/>
                                        <p:tgtEl>
                                          <p:spTgt spid="60"/>
                                        </p:tgtEl>
                                      </p:cBhvr>
                                    </p:animEffect>
                                    <p:anim calcmode="lin" valueType="num">
                                      <p:cBhvr>
                                        <p:cTn id="18" dur="1000" fill="hold"/>
                                        <p:tgtEl>
                                          <p:spTgt spid="60"/>
                                        </p:tgtEl>
                                        <p:attrNameLst>
                                          <p:attrName>ppt_x</p:attrName>
                                        </p:attrNameLst>
                                      </p:cBhvr>
                                      <p:tavLst>
                                        <p:tav tm="0">
                                          <p:val>
                                            <p:strVal val="#ppt_x"/>
                                          </p:val>
                                        </p:tav>
                                        <p:tav tm="100000">
                                          <p:val>
                                            <p:strVal val="#ppt_x"/>
                                          </p:val>
                                        </p:tav>
                                      </p:tavLst>
                                    </p:anim>
                                    <p:anim calcmode="lin" valueType="num">
                                      <p:cBhvr>
                                        <p:cTn id="19" dur="1000" fill="hold"/>
                                        <p:tgtEl>
                                          <p:spTgt spid="6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1000"/>
                                        <p:tgtEl>
                                          <p:spTgt spid="61"/>
                                        </p:tgtEl>
                                      </p:cBhvr>
                                    </p:animEffect>
                                    <p:anim calcmode="lin" valueType="num">
                                      <p:cBhvr>
                                        <p:cTn id="23" dur="1000" fill="hold"/>
                                        <p:tgtEl>
                                          <p:spTgt spid="61"/>
                                        </p:tgtEl>
                                        <p:attrNameLst>
                                          <p:attrName>ppt_x</p:attrName>
                                        </p:attrNameLst>
                                      </p:cBhvr>
                                      <p:tavLst>
                                        <p:tav tm="0">
                                          <p:val>
                                            <p:strVal val="#ppt_x"/>
                                          </p:val>
                                        </p:tav>
                                        <p:tav tm="100000">
                                          <p:val>
                                            <p:strVal val="#ppt_x"/>
                                          </p:val>
                                        </p:tav>
                                      </p:tavLst>
                                    </p:anim>
                                    <p:anim calcmode="lin" valueType="num">
                                      <p:cBhvr>
                                        <p:cTn id="24" dur="1000" fill="hold"/>
                                        <p:tgtEl>
                                          <p:spTgt spid="6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fade">
                                      <p:cBhvr>
                                        <p:cTn id="27" dur="1000"/>
                                        <p:tgtEl>
                                          <p:spTgt spid="62"/>
                                        </p:tgtEl>
                                      </p:cBhvr>
                                    </p:animEffect>
                                    <p:anim calcmode="lin" valueType="num">
                                      <p:cBhvr>
                                        <p:cTn id="28" dur="1000" fill="hold"/>
                                        <p:tgtEl>
                                          <p:spTgt spid="62"/>
                                        </p:tgtEl>
                                        <p:attrNameLst>
                                          <p:attrName>ppt_x</p:attrName>
                                        </p:attrNameLst>
                                      </p:cBhvr>
                                      <p:tavLst>
                                        <p:tav tm="0">
                                          <p:val>
                                            <p:strVal val="#ppt_x"/>
                                          </p:val>
                                        </p:tav>
                                        <p:tav tm="100000">
                                          <p:val>
                                            <p:strVal val="#ppt_x"/>
                                          </p:val>
                                        </p:tav>
                                      </p:tavLst>
                                    </p:anim>
                                    <p:anim calcmode="lin" valueType="num">
                                      <p:cBhvr>
                                        <p:cTn id="29" dur="1000" fill="hold"/>
                                        <p:tgtEl>
                                          <p:spTgt spid="6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fade">
                                      <p:cBhvr>
                                        <p:cTn id="32" dur="1000"/>
                                        <p:tgtEl>
                                          <p:spTgt spid="63"/>
                                        </p:tgtEl>
                                      </p:cBhvr>
                                    </p:animEffect>
                                    <p:anim calcmode="lin" valueType="num">
                                      <p:cBhvr>
                                        <p:cTn id="33" dur="1000" fill="hold"/>
                                        <p:tgtEl>
                                          <p:spTgt spid="63"/>
                                        </p:tgtEl>
                                        <p:attrNameLst>
                                          <p:attrName>ppt_x</p:attrName>
                                        </p:attrNameLst>
                                      </p:cBhvr>
                                      <p:tavLst>
                                        <p:tav tm="0">
                                          <p:val>
                                            <p:strVal val="#ppt_x"/>
                                          </p:val>
                                        </p:tav>
                                        <p:tav tm="100000">
                                          <p:val>
                                            <p:strVal val="#ppt_x"/>
                                          </p:val>
                                        </p:tav>
                                      </p:tavLst>
                                    </p:anim>
                                    <p:anim calcmode="lin" valueType="num">
                                      <p:cBhvr>
                                        <p:cTn id="34" dur="1000" fill="hold"/>
                                        <p:tgtEl>
                                          <p:spTgt spid="6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fade">
                                      <p:cBhvr>
                                        <p:cTn id="37" dur="1000"/>
                                        <p:tgtEl>
                                          <p:spTgt spid="64"/>
                                        </p:tgtEl>
                                      </p:cBhvr>
                                    </p:animEffect>
                                    <p:anim calcmode="lin" valueType="num">
                                      <p:cBhvr>
                                        <p:cTn id="38" dur="1000" fill="hold"/>
                                        <p:tgtEl>
                                          <p:spTgt spid="64"/>
                                        </p:tgtEl>
                                        <p:attrNameLst>
                                          <p:attrName>ppt_x</p:attrName>
                                        </p:attrNameLst>
                                      </p:cBhvr>
                                      <p:tavLst>
                                        <p:tav tm="0">
                                          <p:val>
                                            <p:strVal val="#ppt_x"/>
                                          </p:val>
                                        </p:tav>
                                        <p:tav tm="100000">
                                          <p:val>
                                            <p:strVal val="#ppt_x"/>
                                          </p:val>
                                        </p:tav>
                                      </p:tavLst>
                                    </p:anim>
                                    <p:anim calcmode="lin" valueType="num">
                                      <p:cBhvr>
                                        <p:cTn id="39" dur="1000" fill="hold"/>
                                        <p:tgtEl>
                                          <p:spTgt spid="6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fade">
                                      <p:cBhvr>
                                        <p:cTn id="42" dur="1000"/>
                                        <p:tgtEl>
                                          <p:spTgt spid="65"/>
                                        </p:tgtEl>
                                      </p:cBhvr>
                                    </p:animEffect>
                                    <p:anim calcmode="lin" valueType="num">
                                      <p:cBhvr>
                                        <p:cTn id="43" dur="1000" fill="hold"/>
                                        <p:tgtEl>
                                          <p:spTgt spid="65"/>
                                        </p:tgtEl>
                                        <p:attrNameLst>
                                          <p:attrName>ppt_x</p:attrName>
                                        </p:attrNameLst>
                                      </p:cBhvr>
                                      <p:tavLst>
                                        <p:tav tm="0">
                                          <p:val>
                                            <p:strVal val="#ppt_x"/>
                                          </p:val>
                                        </p:tav>
                                        <p:tav tm="100000">
                                          <p:val>
                                            <p:strVal val="#ppt_x"/>
                                          </p:val>
                                        </p:tav>
                                      </p:tavLst>
                                    </p:anim>
                                    <p:anim calcmode="lin" valueType="num">
                                      <p:cBhvr>
                                        <p:cTn id="44" dur="1000" fill="hold"/>
                                        <p:tgtEl>
                                          <p:spTgt spid="6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fade">
                                      <p:cBhvr>
                                        <p:cTn id="47" dur="1000"/>
                                        <p:tgtEl>
                                          <p:spTgt spid="66"/>
                                        </p:tgtEl>
                                      </p:cBhvr>
                                    </p:animEffect>
                                    <p:anim calcmode="lin" valueType="num">
                                      <p:cBhvr>
                                        <p:cTn id="48" dur="1000" fill="hold"/>
                                        <p:tgtEl>
                                          <p:spTgt spid="66"/>
                                        </p:tgtEl>
                                        <p:attrNameLst>
                                          <p:attrName>ppt_x</p:attrName>
                                        </p:attrNameLst>
                                      </p:cBhvr>
                                      <p:tavLst>
                                        <p:tav tm="0">
                                          <p:val>
                                            <p:strVal val="#ppt_x"/>
                                          </p:val>
                                        </p:tav>
                                        <p:tav tm="100000">
                                          <p:val>
                                            <p:strVal val="#ppt_x"/>
                                          </p:val>
                                        </p:tav>
                                      </p:tavLst>
                                    </p:anim>
                                    <p:anim calcmode="lin" valueType="num">
                                      <p:cBhvr>
                                        <p:cTn id="49" dur="1000" fill="hold"/>
                                        <p:tgtEl>
                                          <p:spTgt spid="6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67"/>
                                        </p:tgtEl>
                                        <p:attrNameLst>
                                          <p:attrName>style.visibility</p:attrName>
                                        </p:attrNameLst>
                                      </p:cBhvr>
                                      <p:to>
                                        <p:strVal val="visible"/>
                                      </p:to>
                                    </p:set>
                                    <p:animEffect transition="in" filter="fade">
                                      <p:cBhvr>
                                        <p:cTn id="52" dur="1000"/>
                                        <p:tgtEl>
                                          <p:spTgt spid="67"/>
                                        </p:tgtEl>
                                      </p:cBhvr>
                                    </p:animEffect>
                                    <p:anim calcmode="lin" valueType="num">
                                      <p:cBhvr>
                                        <p:cTn id="53" dur="1000" fill="hold"/>
                                        <p:tgtEl>
                                          <p:spTgt spid="67"/>
                                        </p:tgtEl>
                                        <p:attrNameLst>
                                          <p:attrName>ppt_x</p:attrName>
                                        </p:attrNameLst>
                                      </p:cBhvr>
                                      <p:tavLst>
                                        <p:tav tm="0">
                                          <p:val>
                                            <p:strVal val="#ppt_x"/>
                                          </p:val>
                                        </p:tav>
                                        <p:tav tm="100000">
                                          <p:val>
                                            <p:strVal val="#ppt_x"/>
                                          </p:val>
                                        </p:tav>
                                      </p:tavLst>
                                    </p:anim>
                                    <p:anim calcmode="lin" valueType="num">
                                      <p:cBhvr>
                                        <p:cTn id="54" dur="1000" fill="hold"/>
                                        <p:tgtEl>
                                          <p:spTgt spid="67"/>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1000"/>
                                        <p:tgtEl>
                                          <p:spTgt spid="68"/>
                                        </p:tgtEl>
                                      </p:cBhvr>
                                    </p:animEffect>
                                    <p:anim calcmode="lin" valueType="num">
                                      <p:cBhvr>
                                        <p:cTn id="58" dur="1000" fill="hold"/>
                                        <p:tgtEl>
                                          <p:spTgt spid="68"/>
                                        </p:tgtEl>
                                        <p:attrNameLst>
                                          <p:attrName>ppt_x</p:attrName>
                                        </p:attrNameLst>
                                      </p:cBhvr>
                                      <p:tavLst>
                                        <p:tav tm="0">
                                          <p:val>
                                            <p:strVal val="#ppt_x"/>
                                          </p:val>
                                        </p:tav>
                                        <p:tav tm="100000">
                                          <p:val>
                                            <p:strVal val="#ppt_x"/>
                                          </p:val>
                                        </p:tav>
                                      </p:tavLst>
                                    </p:anim>
                                    <p:anim calcmode="lin" valueType="num">
                                      <p:cBhvr>
                                        <p:cTn id="59" dur="1000" fill="hold"/>
                                        <p:tgtEl>
                                          <p:spTgt spid="6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fade">
                                      <p:cBhvr>
                                        <p:cTn id="62" dur="1000"/>
                                        <p:tgtEl>
                                          <p:spTgt spid="69"/>
                                        </p:tgtEl>
                                      </p:cBhvr>
                                    </p:animEffect>
                                    <p:anim calcmode="lin" valueType="num">
                                      <p:cBhvr>
                                        <p:cTn id="63" dur="1000" fill="hold"/>
                                        <p:tgtEl>
                                          <p:spTgt spid="69"/>
                                        </p:tgtEl>
                                        <p:attrNameLst>
                                          <p:attrName>ppt_x</p:attrName>
                                        </p:attrNameLst>
                                      </p:cBhvr>
                                      <p:tavLst>
                                        <p:tav tm="0">
                                          <p:val>
                                            <p:strVal val="#ppt_x"/>
                                          </p:val>
                                        </p:tav>
                                        <p:tav tm="100000">
                                          <p:val>
                                            <p:strVal val="#ppt_x"/>
                                          </p:val>
                                        </p:tav>
                                      </p:tavLst>
                                    </p:anim>
                                    <p:anim calcmode="lin" valueType="num">
                                      <p:cBhvr>
                                        <p:cTn id="64" dur="1000" fill="hold"/>
                                        <p:tgtEl>
                                          <p:spTgt spid="6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70"/>
                                        </p:tgtEl>
                                        <p:attrNameLst>
                                          <p:attrName>style.visibility</p:attrName>
                                        </p:attrNameLst>
                                      </p:cBhvr>
                                      <p:to>
                                        <p:strVal val="visible"/>
                                      </p:to>
                                    </p:set>
                                    <p:animEffect transition="in" filter="fade">
                                      <p:cBhvr>
                                        <p:cTn id="67" dur="1000"/>
                                        <p:tgtEl>
                                          <p:spTgt spid="70"/>
                                        </p:tgtEl>
                                      </p:cBhvr>
                                    </p:animEffect>
                                    <p:anim calcmode="lin" valueType="num">
                                      <p:cBhvr>
                                        <p:cTn id="68" dur="1000" fill="hold"/>
                                        <p:tgtEl>
                                          <p:spTgt spid="70"/>
                                        </p:tgtEl>
                                        <p:attrNameLst>
                                          <p:attrName>ppt_x</p:attrName>
                                        </p:attrNameLst>
                                      </p:cBhvr>
                                      <p:tavLst>
                                        <p:tav tm="0">
                                          <p:val>
                                            <p:strVal val="#ppt_x"/>
                                          </p:val>
                                        </p:tav>
                                        <p:tav tm="100000">
                                          <p:val>
                                            <p:strVal val="#ppt_x"/>
                                          </p:val>
                                        </p:tav>
                                      </p:tavLst>
                                    </p:anim>
                                    <p:anim calcmode="lin" valueType="num">
                                      <p:cBhvr>
                                        <p:cTn id="69" dur="1000" fill="hold"/>
                                        <p:tgtEl>
                                          <p:spTgt spid="70"/>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fade">
                                      <p:cBhvr>
                                        <p:cTn id="72" dur="1000"/>
                                        <p:tgtEl>
                                          <p:spTgt spid="71"/>
                                        </p:tgtEl>
                                      </p:cBhvr>
                                    </p:animEffect>
                                    <p:anim calcmode="lin" valueType="num">
                                      <p:cBhvr>
                                        <p:cTn id="73" dur="1000" fill="hold"/>
                                        <p:tgtEl>
                                          <p:spTgt spid="71"/>
                                        </p:tgtEl>
                                        <p:attrNameLst>
                                          <p:attrName>ppt_x</p:attrName>
                                        </p:attrNameLst>
                                      </p:cBhvr>
                                      <p:tavLst>
                                        <p:tav tm="0">
                                          <p:val>
                                            <p:strVal val="#ppt_x"/>
                                          </p:val>
                                        </p:tav>
                                        <p:tav tm="100000">
                                          <p:val>
                                            <p:strVal val="#ppt_x"/>
                                          </p:val>
                                        </p:tav>
                                      </p:tavLst>
                                    </p:anim>
                                    <p:anim calcmode="lin" valueType="num">
                                      <p:cBhvr>
                                        <p:cTn id="74" dur="1000" fill="hold"/>
                                        <p:tgtEl>
                                          <p:spTgt spid="7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7185"/>
                                        </p:tgtEl>
                                        <p:attrNameLst>
                                          <p:attrName>style.visibility</p:attrName>
                                        </p:attrNameLst>
                                      </p:cBhvr>
                                      <p:to>
                                        <p:strVal val="visible"/>
                                      </p:to>
                                    </p:set>
                                    <p:animEffect transition="in" filter="fade">
                                      <p:cBhvr>
                                        <p:cTn id="77" dur="1000"/>
                                        <p:tgtEl>
                                          <p:spTgt spid="7185"/>
                                        </p:tgtEl>
                                      </p:cBhvr>
                                    </p:animEffect>
                                    <p:anim calcmode="lin" valueType="num">
                                      <p:cBhvr>
                                        <p:cTn id="78" dur="1000" fill="hold"/>
                                        <p:tgtEl>
                                          <p:spTgt spid="7185"/>
                                        </p:tgtEl>
                                        <p:attrNameLst>
                                          <p:attrName>ppt_x</p:attrName>
                                        </p:attrNameLst>
                                      </p:cBhvr>
                                      <p:tavLst>
                                        <p:tav tm="0">
                                          <p:val>
                                            <p:strVal val="#ppt_x"/>
                                          </p:val>
                                        </p:tav>
                                        <p:tav tm="100000">
                                          <p:val>
                                            <p:strVal val="#ppt_x"/>
                                          </p:val>
                                        </p:tav>
                                      </p:tavLst>
                                    </p:anim>
                                    <p:anim calcmode="lin" valueType="num">
                                      <p:cBhvr>
                                        <p:cTn id="79" dur="1000" fill="hold"/>
                                        <p:tgtEl>
                                          <p:spTgt spid="7185"/>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72"/>
                                        </p:tgtEl>
                                        <p:attrNameLst>
                                          <p:attrName>style.visibility</p:attrName>
                                        </p:attrNameLst>
                                      </p:cBhvr>
                                      <p:to>
                                        <p:strVal val="visible"/>
                                      </p:to>
                                    </p:set>
                                    <p:animEffect transition="in" filter="fade">
                                      <p:cBhvr>
                                        <p:cTn id="82" dur="1000"/>
                                        <p:tgtEl>
                                          <p:spTgt spid="72"/>
                                        </p:tgtEl>
                                      </p:cBhvr>
                                    </p:animEffect>
                                    <p:anim calcmode="lin" valueType="num">
                                      <p:cBhvr>
                                        <p:cTn id="83" dur="1000" fill="hold"/>
                                        <p:tgtEl>
                                          <p:spTgt spid="72"/>
                                        </p:tgtEl>
                                        <p:attrNameLst>
                                          <p:attrName>ppt_x</p:attrName>
                                        </p:attrNameLst>
                                      </p:cBhvr>
                                      <p:tavLst>
                                        <p:tav tm="0">
                                          <p:val>
                                            <p:strVal val="#ppt_x"/>
                                          </p:val>
                                        </p:tav>
                                        <p:tav tm="100000">
                                          <p:val>
                                            <p:strVal val="#ppt_x"/>
                                          </p:val>
                                        </p:tav>
                                      </p:tavLst>
                                    </p:anim>
                                    <p:anim calcmode="lin" valueType="num">
                                      <p:cBhvr>
                                        <p:cTn id="84" dur="1000" fill="hold"/>
                                        <p:tgtEl>
                                          <p:spTgt spid="72"/>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73"/>
                                        </p:tgtEl>
                                        <p:attrNameLst>
                                          <p:attrName>style.visibility</p:attrName>
                                        </p:attrNameLst>
                                      </p:cBhvr>
                                      <p:to>
                                        <p:strVal val="visible"/>
                                      </p:to>
                                    </p:set>
                                    <p:animEffect transition="in" filter="fade">
                                      <p:cBhvr>
                                        <p:cTn id="87" dur="1000"/>
                                        <p:tgtEl>
                                          <p:spTgt spid="73"/>
                                        </p:tgtEl>
                                      </p:cBhvr>
                                    </p:animEffect>
                                    <p:anim calcmode="lin" valueType="num">
                                      <p:cBhvr>
                                        <p:cTn id="88" dur="1000" fill="hold"/>
                                        <p:tgtEl>
                                          <p:spTgt spid="73"/>
                                        </p:tgtEl>
                                        <p:attrNameLst>
                                          <p:attrName>ppt_x</p:attrName>
                                        </p:attrNameLst>
                                      </p:cBhvr>
                                      <p:tavLst>
                                        <p:tav tm="0">
                                          <p:val>
                                            <p:strVal val="#ppt_x"/>
                                          </p:val>
                                        </p:tav>
                                        <p:tav tm="100000">
                                          <p:val>
                                            <p:strVal val="#ppt_x"/>
                                          </p:val>
                                        </p:tav>
                                      </p:tavLst>
                                    </p:anim>
                                    <p:anim calcmode="lin" valueType="num">
                                      <p:cBhvr>
                                        <p:cTn id="89" dur="1000" fill="hold"/>
                                        <p:tgtEl>
                                          <p:spTgt spid="73"/>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74"/>
                                        </p:tgtEl>
                                        <p:attrNameLst>
                                          <p:attrName>style.visibility</p:attrName>
                                        </p:attrNameLst>
                                      </p:cBhvr>
                                      <p:to>
                                        <p:strVal val="visible"/>
                                      </p:to>
                                    </p:set>
                                    <p:animEffect transition="in" filter="fade">
                                      <p:cBhvr>
                                        <p:cTn id="92" dur="1000"/>
                                        <p:tgtEl>
                                          <p:spTgt spid="74"/>
                                        </p:tgtEl>
                                      </p:cBhvr>
                                    </p:animEffect>
                                    <p:anim calcmode="lin" valueType="num">
                                      <p:cBhvr>
                                        <p:cTn id="93" dur="1000" fill="hold"/>
                                        <p:tgtEl>
                                          <p:spTgt spid="74"/>
                                        </p:tgtEl>
                                        <p:attrNameLst>
                                          <p:attrName>ppt_x</p:attrName>
                                        </p:attrNameLst>
                                      </p:cBhvr>
                                      <p:tavLst>
                                        <p:tav tm="0">
                                          <p:val>
                                            <p:strVal val="#ppt_x"/>
                                          </p:val>
                                        </p:tav>
                                        <p:tav tm="100000">
                                          <p:val>
                                            <p:strVal val="#ppt_x"/>
                                          </p:val>
                                        </p:tav>
                                      </p:tavLst>
                                    </p:anim>
                                    <p:anim calcmode="lin" valueType="num">
                                      <p:cBhvr>
                                        <p:cTn id="94" dur="1000" fill="hold"/>
                                        <p:tgtEl>
                                          <p:spTgt spid="74"/>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76"/>
                                        </p:tgtEl>
                                        <p:attrNameLst>
                                          <p:attrName>style.visibility</p:attrName>
                                        </p:attrNameLst>
                                      </p:cBhvr>
                                      <p:to>
                                        <p:strVal val="visible"/>
                                      </p:to>
                                    </p:set>
                                    <p:animEffect transition="in" filter="fade">
                                      <p:cBhvr>
                                        <p:cTn id="97" dur="1000"/>
                                        <p:tgtEl>
                                          <p:spTgt spid="76"/>
                                        </p:tgtEl>
                                      </p:cBhvr>
                                    </p:animEffect>
                                    <p:anim calcmode="lin" valueType="num">
                                      <p:cBhvr>
                                        <p:cTn id="98" dur="1000" fill="hold"/>
                                        <p:tgtEl>
                                          <p:spTgt spid="76"/>
                                        </p:tgtEl>
                                        <p:attrNameLst>
                                          <p:attrName>ppt_x</p:attrName>
                                        </p:attrNameLst>
                                      </p:cBhvr>
                                      <p:tavLst>
                                        <p:tav tm="0">
                                          <p:val>
                                            <p:strVal val="#ppt_x"/>
                                          </p:val>
                                        </p:tav>
                                        <p:tav tm="100000">
                                          <p:val>
                                            <p:strVal val="#ppt_x"/>
                                          </p:val>
                                        </p:tav>
                                      </p:tavLst>
                                    </p:anim>
                                    <p:anim calcmode="lin" valueType="num">
                                      <p:cBhvr>
                                        <p:cTn id="99" dur="1000" fill="hold"/>
                                        <p:tgtEl>
                                          <p:spTgt spid="7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77"/>
                                        </p:tgtEl>
                                        <p:attrNameLst>
                                          <p:attrName>style.visibility</p:attrName>
                                        </p:attrNameLst>
                                      </p:cBhvr>
                                      <p:to>
                                        <p:strVal val="visible"/>
                                      </p:to>
                                    </p:set>
                                    <p:animEffect transition="in" filter="fade">
                                      <p:cBhvr>
                                        <p:cTn id="102" dur="1000"/>
                                        <p:tgtEl>
                                          <p:spTgt spid="77"/>
                                        </p:tgtEl>
                                      </p:cBhvr>
                                    </p:animEffect>
                                    <p:anim calcmode="lin" valueType="num">
                                      <p:cBhvr>
                                        <p:cTn id="103" dur="1000" fill="hold"/>
                                        <p:tgtEl>
                                          <p:spTgt spid="77"/>
                                        </p:tgtEl>
                                        <p:attrNameLst>
                                          <p:attrName>ppt_x</p:attrName>
                                        </p:attrNameLst>
                                      </p:cBhvr>
                                      <p:tavLst>
                                        <p:tav tm="0">
                                          <p:val>
                                            <p:strVal val="#ppt_x"/>
                                          </p:val>
                                        </p:tav>
                                        <p:tav tm="100000">
                                          <p:val>
                                            <p:strVal val="#ppt_x"/>
                                          </p:val>
                                        </p:tav>
                                      </p:tavLst>
                                    </p:anim>
                                    <p:anim calcmode="lin" valueType="num">
                                      <p:cBhvr>
                                        <p:cTn id="104" dur="1000" fill="hold"/>
                                        <p:tgtEl>
                                          <p:spTgt spid="77"/>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000"/>
                                        <p:tgtEl>
                                          <p:spTgt spid="80"/>
                                        </p:tgtEl>
                                      </p:cBhvr>
                                    </p:animEffect>
                                    <p:anim calcmode="lin" valueType="num">
                                      <p:cBhvr>
                                        <p:cTn id="108" dur="1000" fill="hold"/>
                                        <p:tgtEl>
                                          <p:spTgt spid="80"/>
                                        </p:tgtEl>
                                        <p:attrNameLst>
                                          <p:attrName>ppt_x</p:attrName>
                                        </p:attrNameLst>
                                      </p:cBhvr>
                                      <p:tavLst>
                                        <p:tav tm="0">
                                          <p:val>
                                            <p:strVal val="#ppt_x"/>
                                          </p:val>
                                        </p:tav>
                                        <p:tav tm="100000">
                                          <p:val>
                                            <p:strVal val="#ppt_x"/>
                                          </p:val>
                                        </p:tav>
                                      </p:tavLst>
                                    </p:anim>
                                    <p:anim calcmode="lin" valueType="num">
                                      <p:cBhvr>
                                        <p:cTn id="109" dur="1000" fill="hold"/>
                                        <p:tgtEl>
                                          <p:spTgt spid="80"/>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81"/>
                                        </p:tgtEl>
                                        <p:attrNameLst>
                                          <p:attrName>style.visibility</p:attrName>
                                        </p:attrNameLst>
                                      </p:cBhvr>
                                      <p:to>
                                        <p:strVal val="visible"/>
                                      </p:to>
                                    </p:set>
                                    <p:animEffect transition="in" filter="fade">
                                      <p:cBhvr>
                                        <p:cTn id="112" dur="1000"/>
                                        <p:tgtEl>
                                          <p:spTgt spid="81"/>
                                        </p:tgtEl>
                                      </p:cBhvr>
                                    </p:animEffect>
                                    <p:anim calcmode="lin" valueType="num">
                                      <p:cBhvr>
                                        <p:cTn id="113" dur="1000" fill="hold"/>
                                        <p:tgtEl>
                                          <p:spTgt spid="81"/>
                                        </p:tgtEl>
                                        <p:attrNameLst>
                                          <p:attrName>ppt_x</p:attrName>
                                        </p:attrNameLst>
                                      </p:cBhvr>
                                      <p:tavLst>
                                        <p:tav tm="0">
                                          <p:val>
                                            <p:strVal val="#ppt_x"/>
                                          </p:val>
                                        </p:tav>
                                        <p:tav tm="100000">
                                          <p:val>
                                            <p:strVal val="#ppt_x"/>
                                          </p:val>
                                        </p:tav>
                                      </p:tavLst>
                                    </p:anim>
                                    <p:anim calcmode="lin" valueType="num">
                                      <p:cBhvr>
                                        <p:cTn id="114" dur="1000" fill="hold"/>
                                        <p:tgtEl>
                                          <p:spTgt spid="81"/>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
                                        </p:tgtEl>
                                        <p:attrNameLst>
                                          <p:attrName>style.visibility</p:attrName>
                                        </p:attrNameLst>
                                      </p:cBhvr>
                                      <p:to>
                                        <p:strVal val="visible"/>
                                      </p:to>
                                    </p:set>
                                    <p:animEffect transition="in" filter="fade">
                                      <p:cBhvr>
                                        <p:cTn id="117" dur="1000"/>
                                        <p:tgtEl>
                                          <p:spTgt spid="2"/>
                                        </p:tgtEl>
                                      </p:cBhvr>
                                    </p:animEffect>
                                    <p:anim calcmode="lin" valueType="num">
                                      <p:cBhvr>
                                        <p:cTn id="118" dur="1000" fill="hold"/>
                                        <p:tgtEl>
                                          <p:spTgt spid="2"/>
                                        </p:tgtEl>
                                        <p:attrNameLst>
                                          <p:attrName>ppt_x</p:attrName>
                                        </p:attrNameLst>
                                      </p:cBhvr>
                                      <p:tavLst>
                                        <p:tav tm="0">
                                          <p:val>
                                            <p:strVal val="#ppt_x"/>
                                          </p:val>
                                        </p:tav>
                                        <p:tav tm="100000">
                                          <p:val>
                                            <p:strVal val="#ppt_x"/>
                                          </p:val>
                                        </p:tav>
                                      </p:tavLst>
                                    </p:anim>
                                    <p:anim calcmode="lin" valueType="num">
                                      <p:cBhvr>
                                        <p:cTn id="1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5" grpId="0" animBg="1"/>
      <p:bldP spid="59" grpId="0"/>
      <p:bldP spid="60" grpId="0" animBg="1"/>
      <p:bldP spid="61" grpId="0"/>
      <p:bldP spid="62" grpId="0" animBg="1"/>
      <p:bldP spid="63" grpId="0" animBg="1"/>
      <p:bldP spid="64" grpId="0" animBg="1"/>
      <p:bldP spid="65" grpId="0" animBg="1"/>
      <p:bldP spid="66" grpId="0" animBg="1"/>
      <p:bldP spid="67" grpId="0"/>
      <p:bldP spid="68" grpId="0"/>
      <p:bldP spid="69" grpId="0"/>
      <p:bldP spid="70" grpId="0"/>
      <p:bldP spid="71" grpId="0"/>
      <p:bldP spid="72" grpId="0"/>
      <p:bldP spid="73" grpId="0"/>
      <p:bldP spid="74" grpId="0" animBg="1"/>
      <p:bldP spid="76" grpId="0" animBg="1"/>
      <p:bldP spid="77" grpId="0" animBg="1"/>
      <p:bldP spid="80" grpId="0"/>
      <p:bldP spid="8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11</a:t>
            </a:fld>
            <a:endParaRPr lang="en-US"/>
          </a:p>
        </p:txBody>
      </p:sp>
      <p:sp>
        <p:nvSpPr>
          <p:cNvPr id="25" name="TextBox 24">
            <a:extLst>
              <a:ext uri="{FF2B5EF4-FFF2-40B4-BE49-F238E27FC236}">
                <a16:creationId xmlns:a16="http://schemas.microsoft.com/office/drawing/2014/main" id="{ED196B92-2EAD-4C75-AE6E-1A65CAE9E379}"/>
              </a:ext>
            </a:extLst>
          </p:cNvPr>
          <p:cNvSpPr txBox="1"/>
          <p:nvPr/>
        </p:nvSpPr>
        <p:spPr>
          <a:xfrm>
            <a:off x="1228190" y="1178058"/>
            <a:ext cx="4742916" cy="4524315"/>
          </a:xfrm>
          <a:prstGeom prst="rect">
            <a:avLst/>
          </a:prstGeom>
          <a:noFill/>
        </p:spPr>
        <p:txBody>
          <a:bodyPr wrap="square" rtlCol="0">
            <a:spAutoFit/>
          </a:bodyPr>
          <a:lstStyle/>
          <a:p>
            <a:r>
              <a:rPr lang="en-US" dirty="0">
                <a:latin typeface="Arial Narrow" panose="020B0606020202030204" pitchFamily="34" charset="0"/>
              </a:rPr>
              <a:t>We went to this model to discuss Napoleon and Abraham Lincoln.  Why did we do that?   What lesson can we learn about the death of Abraham Lincoln? We see the death of the United States then the rise of the United States as a different type of power.  What we are marking is different stages of its life cycle because we discussed Abraham Lincoln briefly, and what is he? He's a dictator. So Abraham Lincoln and then Napoleon. We can take Sunday law and it's a close of probation and if it's a close of probation then it's also a close of probation for the priests and we can overlay this history. So we see the death of a nation but it's just starting a new stage of its existence.   We've always known it has more power past Sunday law than it did before. </a:t>
            </a:r>
          </a:p>
          <a:p>
            <a:r>
              <a:rPr lang="en-US" dirty="0"/>
              <a:t> </a:t>
            </a:r>
          </a:p>
        </p:txBody>
      </p:sp>
      <p:sp>
        <p:nvSpPr>
          <p:cNvPr id="26" name="Text Box 2">
            <a:extLst>
              <a:ext uri="{FF2B5EF4-FFF2-40B4-BE49-F238E27FC236}">
                <a16:creationId xmlns:a16="http://schemas.microsoft.com/office/drawing/2014/main" id="{3A27B408-4F04-4CF0-BF89-148C02233560}"/>
              </a:ext>
            </a:extLst>
          </p:cNvPr>
          <p:cNvSpPr txBox="1">
            <a:spLocks noChangeArrowheads="1"/>
          </p:cNvSpPr>
          <p:nvPr/>
        </p:nvSpPr>
        <p:spPr bwMode="auto">
          <a:xfrm>
            <a:off x="6828089" y="1897166"/>
            <a:ext cx="302895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3">
            <a:extLst>
              <a:ext uri="{FF2B5EF4-FFF2-40B4-BE49-F238E27FC236}">
                <a16:creationId xmlns:a16="http://schemas.microsoft.com/office/drawing/2014/main" id="{5A655C32-AFEB-4AA6-B4F8-8BB7B7F7BF89}"/>
              </a:ext>
            </a:extLst>
          </p:cNvPr>
          <p:cNvSpPr>
            <a:spLocks noChangeShapeType="1"/>
          </p:cNvSpPr>
          <p:nvPr/>
        </p:nvSpPr>
        <p:spPr bwMode="auto">
          <a:xfrm>
            <a:off x="6970964" y="2697266"/>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4">
            <a:extLst>
              <a:ext uri="{FF2B5EF4-FFF2-40B4-BE49-F238E27FC236}">
                <a16:creationId xmlns:a16="http://schemas.microsoft.com/office/drawing/2014/main" id="{C6130807-0DD0-433C-B439-2DDE05844EE4}"/>
              </a:ext>
            </a:extLst>
          </p:cNvPr>
          <p:cNvSpPr txBox="1">
            <a:spLocks noChangeArrowheads="1"/>
          </p:cNvSpPr>
          <p:nvPr/>
        </p:nvSpPr>
        <p:spPr bwMode="auto">
          <a:xfrm>
            <a:off x="9056939" y="1954316"/>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5">
            <a:extLst>
              <a:ext uri="{FF2B5EF4-FFF2-40B4-BE49-F238E27FC236}">
                <a16:creationId xmlns:a16="http://schemas.microsoft.com/office/drawing/2014/main" id="{6E475041-5732-4325-AE60-49A7374BCDAD}"/>
              </a:ext>
            </a:extLst>
          </p:cNvPr>
          <p:cNvSpPr>
            <a:spLocks noChangeShapeType="1"/>
          </p:cNvSpPr>
          <p:nvPr/>
        </p:nvSpPr>
        <p:spPr bwMode="auto">
          <a:xfrm>
            <a:off x="9314114" y="24115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6">
            <a:extLst>
              <a:ext uri="{FF2B5EF4-FFF2-40B4-BE49-F238E27FC236}">
                <a16:creationId xmlns:a16="http://schemas.microsoft.com/office/drawing/2014/main" id="{C38DD688-1859-4115-B261-DBD3EB908073}"/>
              </a:ext>
            </a:extLst>
          </p:cNvPr>
          <p:cNvSpPr txBox="1">
            <a:spLocks noChangeArrowheads="1"/>
          </p:cNvSpPr>
          <p:nvPr/>
        </p:nvSpPr>
        <p:spPr bwMode="auto">
          <a:xfrm>
            <a:off x="6885239" y="1954316"/>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7">
            <a:extLst>
              <a:ext uri="{FF2B5EF4-FFF2-40B4-BE49-F238E27FC236}">
                <a16:creationId xmlns:a16="http://schemas.microsoft.com/office/drawing/2014/main" id="{545DB02F-807E-4B44-80FC-75D4D4C58BE4}"/>
              </a:ext>
            </a:extLst>
          </p:cNvPr>
          <p:cNvSpPr>
            <a:spLocks noChangeShapeType="1"/>
          </p:cNvSpPr>
          <p:nvPr/>
        </p:nvSpPr>
        <p:spPr bwMode="auto">
          <a:xfrm>
            <a:off x="7142414" y="24115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8">
            <a:extLst>
              <a:ext uri="{FF2B5EF4-FFF2-40B4-BE49-F238E27FC236}">
                <a16:creationId xmlns:a16="http://schemas.microsoft.com/office/drawing/2014/main" id="{4B2697F0-24C6-4D6C-ACB4-19DB9528A4C5}"/>
              </a:ext>
            </a:extLst>
          </p:cNvPr>
          <p:cNvSpPr>
            <a:spLocks noChangeShapeType="1"/>
          </p:cNvSpPr>
          <p:nvPr/>
        </p:nvSpPr>
        <p:spPr bwMode="auto">
          <a:xfrm>
            <a:off x="6999539" y="241151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
            <a:extLst>
              <a:ext uri="{FF2B5EF4-FFF2-40B4-BE49-F238E27FC236}">
                <a16:creationId xmlns:a16="http://schemas.microsoft.com/office/drawing/2014/main" id="{7FB9E0ED-322A-4E10-B53E-D6E1515ECC91}"/>
              </a:ext>
            </a:extLst>
          </p:cNvPr>
          <p:cNvSpPr>
            <a:spLocks noChangeShapeType="1"/>
          </p:cNvSpPr>
          <p:nvPr/>
        </p:nvSpPr>
        <p:spPr bwMode="auto">
          <a:xfrm>
            <a:off x="9199814" y="241151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10">
            <a:extLst>
              <a:ext uri="{FF2B5EF4-FFF2-40B4-BE49-F238E27FC236}">
                <a16:creationId xmlns:a16="http://schemas.microsoft.com/office/drawing/2014/main" id="{77B67A6D-8C4E-4FF1-A770-1242702ED7AB}"/>
              </a:ext>
            </a:extLst>
          </p:cNvPr>
          <p:cNvSpPr>
            <a:spLocks noChangeShapeType="1"/>
          </p:cNvSpPr>
          <p:nvPr/>
        </p:nvSpPr>
        <p:spPr bwMode="auto">
          <a:xfrm>
            <a:off x="7199564" y="2697266"/>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11">
            <a:extLst>
              <a:ext uri="{FF2B5EF4-FFF2-40B4-BE49-F238E27FC236}">
                <a16:creationId xmlns:a16="http://schemas.microsoft.com/office/drawing/2014/main" id="{A0CAF109-1443-4179-83DA-F0B23636B67F}"/>
              </a:ext>
            </a:extLst>
          </p:cNvPr>
          <p:cNvSpPr>
            <a:spLocks noChangeShapeType="1"/>
          </p:cNvSpPr>
          <p:nvPr/>
        </p:nvSpPr>
        <p:spPr bwMode="auto">
          <a:xfrm flipV="1">
            <a:off x="7256714" y="2925866"/>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2">
            <a:extLst>
              <a:ext uri="{FF2B5EF4-FFF2-40B4-BE49-F238E27FC236}">
                <a16:creationId xmlns:a16="http://schemas.microsoft.com/office/drawing/2014/main" id="{D6E4E96C-E6CD-4A50-9805-FA0A32F955D0}"/>
              </a:ext>
            </a:extLst>
          </p:cNvPr>
          <p:cNvSpPr txBox="1">
            <a:spLocks noChangeArrowheads="1"/>
          </p:cNvSpPr>
          <p:nvPr/>
        </p:nvSpPr>
        <p:spPr bwMode="auto">
          <a:xfrm>
            <a:off x="9342689" y="286871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13">
            <a:extLst>
              <a:ext uri="{FF2B5EF4-FFF2-40B4-BE49-F238E27FC236}">
                <a16:creationId xmlns:a16="http://schemas.microsoft.com/office/drawing/2014/main" id="{ABA81BE6-0647-41E7-8B0C-F76458DFDCA3}"/>
              </a:ext>
            </a:extLst>
          </p:cNvPr>
          <p:cNvSpPr txBox="1">
            <a:spLocks noChangeArrowheads="1"/>
          </p:cNvSpPr>
          <p:nvPr/>
        </p:nvSpPr>
        <p:spPr bwMode="auto">
          <a:xfrm>
            <a:off x="9342689" y="315446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14">
            <a:extLst>
              <a:ext uri="{FF2B5EF4-FFF2-40B4-BE49-F238E27FC236}">
                <a16:creationId xmlns:a16="http://schemas.microsoft.com/office/drawing/2014/main" id="{A14AA1BD-4E9D-4A7E-BC35-33CB130C2B13}"/>
              </a:ext>
            </a:extLst>
          </p:cNvPr>
          <p:cNvSpPr txBox="1">
            <a:spLocks noChangeArrowheads="1"/>
          </p:cNvSpPr>
          <p:nvPr/>
        </p:nvSpPr>
        <p:spPr bwMode="auto">
          <a:xfrm>
            <a:off x="8171114" y="275441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15">
            <a:extLst>
              <a:ext uri="{FF2B5EF4-FFF2-40B4-BE49-F238E27FC236}">
                <a16:creationId xmlns:a16="http://schemas.microsoft.com/office/drawing/2014/main" id="{3146A1C1-446E-4563-8E1C-DAA599E513BD}"/>
              </a:ext>
            </a:extLst>
          </p:cNvPr>
          <p:cNvSpPr txBox="1">
            <a:spLocks noChangeArrowheads="1"/>
          </p:cNvSpPr>
          <p:nvPr/>
        </p:nvSpPr>
        <p:spPr bwMode="auto">
          <a:xfrm>
            <a:off x="7485314" y="309731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Text Box 16">
            <a:extLst>
              <a:ext uri="{FF2B5EF4-FFF2-40B4-BE49-F238E27FC236}">
                <a16:creationId xmlns:a16="http://schemas.microsoft.com/office/drawing/2014/main" id="{01B66F5D-02DD-42CA-AE58-1B804D9C0ADF}"/>
              </a:ext>
            </a:extLst>
          </p:cNvPr>
          <p:cNvSpPr txBox="1">
            <a:spLocks noChangeArrowheads="1"/>
          </p:cNvSpPr>
          <p:nvPr/>
        </p:nvSpPr>
        <p:spPr bwMode="auto">
          <a:xfrm>
            <a:off x="8599739" y="3211616"/>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209" name="Picture 17" descr="ss10439[1]">
            <a:extLst>
              <a:ext uri="{FF2B5EF4-FFF2-40B4-BE49-F238E27FC236}">
                <a16:creationId xmlns:a16="http://schemas.microsoft.com/office/drawing/2014/main" id="{C2BFCA1B-58B5-4E3C-9565-5AA50C281033}"/>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342689" y="2516291"/>
            <a:ext cx="514350" cy="35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5" name="Text Box 18">
            <a:extLst>
              <a:ext uri="{FF2B5EF4-FFF2-40B4-BE49-F238E27FC236}">
                <a16:creationId xmlns:a16="http://schemas.microsoft.com/office/drawing/2014/main" id="{80B17FEC-5FDF-4E42-AFFF-9C3E3F125437}"/>
              </a:ext>
            </a:extLst>
          </p:cNvPr>
          <p:cNvSpPr txBox="1">
            <a:spLocks noChangeArrowheads="1"/>
          </p:cNvSpPr>
          <p:nvPr/>
        </p:nvSpPr>
        <p:spPr bwMode="auto">
          <a:xfrm>
            <a:off x="8714039" y="361166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19">
            <a:extLst>
              <a:ext uri="{FF2B5EF4-FFF2-40B4-BE49-F238E27FC236}">
                <a16:creationId xmlns:a16="http://schemas.microsoft.com/office/drawing/2014/main" id="{DC4B9D44-6917-4341-B087-A5853A1CE0CB}"/>
              </a:ext>
            </a:extLst>
          </p:cNvPr>
          <p:cNvSpPr txBox="1">
            <a:spLocks noChangeArrowheads="1"/>
          </p:cNvSpPr>
          <p:nvPr/>
        </p:nvSpPr>
        <p:spPr bwMode="auto">
          <a:xfrm>
            <a:off x="9342689" y="3611666"/>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rises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20">
            <a:extLst>
              <a:ext uri="{FF2B5EF4-FFF2-40B4-BE49-F238E27FC236}">
                <a16:creationId xmlns:a16="http://schemas.microsoft.com/office/drawing/2014/main" id="{F85BE024-1EBF-47FD-BBCF-31A416F5F1E2}"/>
              </a:ext>
            </a:extLst>
          </p:cNvPr>
          <p:cNvSpPr>
            <a:spLocks noChangeShapeType="1"/>
          </p:cNvSpPr>
          <p:nvPr/>
        </p:nvSpPr>
        <p:spPr bwMode="auto">
          <a:xfrm>
            <a:off x="9314114" y="2697266"/>
            <a:ext cx="0" cy="13716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86689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1000"/>
                                        <p:tgtEl>
                                          <p:spTgt spid="30"/>
                                        </p:tgtEl>
                                      </p:cBhvr>
                                    </p:animEffect>
                                    <p:anim calcmode="lin" valueType="num">
                                      <p:cBhvr>
                                        <p:cTn id="33" dur="1000" fill="hold"/>
                                        <p:tgtEl>
                                          <p:spTgt spid="30"/>
                                        </p:tgtEl>
                                        <p:attrNameLst>
                                          <p:attrName>ppt_x</p:attrName>
                                        </p:attrNameLst>
                                      </p:cBhvr>
                                      <p:tavLst>
                                        <p:tav tm="0">
                                          <p:val>
                                            <p:strVal val="#ppt_x"/>
                                          </p:val>
                                        </p:tav>
                                        <p:tav tm="100000">
                                          <p:val>
                                            <p:strVal val="#ppt_x"/>
                                          </p:val>
                                        </p:tav>
                                      </p:tavLst>
                                    </p:anim>
                                    <p:anim calcmode="lin" valueType="num">
                                      <p:cBhvr>
                                        <p:cTn id="34" dur="1000" fill="hold"/>
                                        <p:tgtEl>
                                          <p:spTgt spid="3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1000"/>
                                        <p:tgtEl>
                                          <p:spTgt spid="31"/>
                                        </p:tgtEl>
                                      </p:cBhvr>
                                    </p:animEffect>
                                    <p:anim calcmode="lin" valueType="num">
                                      <p:cBhvr>
                                        <p:cTn id="38" dur="1000" fill="hold"/>
                                        <p:tgtEl>
                                          <p:spTgt spid="31"/>
                                        </p:tgtEl>
                                        <p:attrNameLst>
                                          <p:attrName>ppt_x</p:attrName>
                                        </p:attrNameLst>
                                      </p:cBhvr>
                                      <p:tavLst>
                                        <p:tav tm="0">
                                          <p:val>
                                            <p:strVal val="#ppt_x"/>
                                          </p:val>
                                        </p:tav>
                                        <p:tav tm="100000">
                                          <p:val>
                                            <p:strVal val="#ppt_x"/>
                                          </p:val>
                                        </p:tav>
                                      </p:tavLst>
                                    </p:anim>
                                    <p:anim calcmode="lin" valueType="num">
                                      <p:cBhvr>
                                        <p:cTn id="39" dur="1000" fill="hold"/>
                                        <p:tgtEl>
                                          <p:spTgt spid="3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6"/>
                                        </p:tgtEl>
                                        <p:attrNameLst>
                                          <p:attrName>style.visibility</p:attrName>
                                        </p:attrNameLst>
                                      </p:cBhvr>
                                      <p:to>
                                        <p:strVal val="visible"/>
                                      </p:to>
                                    </p:set>
                                    <p:animEffect transition="in" filter="fade">
                                      <p:cBhvr>
                                        <p:cTn id="42" dur="1000"/>
                                        <p:tgtEl>
                                          <p:spTgt spid="96"/>
                                        </p:tgtEl>
                                      </p:cBhvr>
                                    </p:animEffect>
                                    <p:anim calcmode="lin" valueType="num">
                                      <p:cBhvr>
                                        <p:cTn id="43" dur="1000" fill="hold"/>
                                        <p:tgtEl>
                                          <p:spTgt spid="96"/>
                                        </p:tgtEl>
                                        <p:attrNameLst>
                                          <p:attrName>ppt_x</p:attrName>
                                        </p:attrNameLst>
                                      </p:cBhvr>
                                      <p:tavLst>
                                        <p:tav tm="0">
                                          <p:val>
                                            <p:strVal val="#ppt_x"/>
                                          </p:val>
                                        </p:tav>
                                        <p:tav tm="100000">
                                          <p:val>
                                            <p:strVal val="#ppt_x"/>
                                          </p:val>
                                        </p:tav>
                                      </p:tavLst>
                                    </p:anim>
                                    <p:anim calcmode="lin" valueType="num">
                                      <p:cBhvr>
                                        <p:cTn id="44" dur="1000" fill="hold"/>
                                        <p:tgtEl>
                                          <p:spTgt spid="9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97"/>
                                        </p:tgtEl>
                                        <p:attrNameLst>
                                          <p:attrName>style.visibility</p:attrName>
                                        </p:attrNameLst>
                                      </p:cBhvr>
                                      <p:to>
                                        <p:strVal val="visible"/>
                                      </p:to>
                                    </p:set>
                                    <p:animEffect transition="in" filter="fade">
                                      <p:cBhvr>
                                        <p:cTn id="47" dur="1000"/>
                                        <p:tgtEl>
                                          <p:spTgt spid="97"/>
                                        </p:tgtEl>
                                      </p:cBhvr>
                                    </p:animEffect>
                                    <p:anim calcmode="lin" valueType="num">
                                      <p:cBhvr>
                                        <p:cTn id="48" dur="1000" fill="hold"/>
                                        <p:tgtEl>
                                          <p:spTgt spid="97"/>
                                        </p:tgtEl>
                                        <p:attrNameLst>
                                          <p:attrName>ppt_x</p:attrName>
                                        </p:attrNameLst>
                                      </p:cBhvr>
                                      <p:tavLst>
                                        <p:tav tm="0">
                                          <p:val>
                                            <p:strVal val="#ppt_x"/>
                                          </p:val>
                                        </p:tav>
                                        <p:tav tm="100000">
                                          <p:val>
                                            <p:strVal val="#ppt_x"/>
                                          </p:val>
                                        </p:tav>
                                      </p:tavLst>
                                    </p:anim>
                                    <p:anim calcmode="lin" valueType="num">
                                      <p:cBhvr>
                                        <p:cTn id="49" dur="1000" fill="hold"/>
                                        <p:tgtEl>
                                          <p:spTgt spid="9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98"/>
                                        </p:tgtEl>
                                        <p:attrNameLst>
                                          <p:attrName>style.visibility</p:attrName>
                                        </p:attrNameLst>
                                      </p:cBhvr>
                                      <p:to>
                                        <p:strVal val="visible"/>
                                      </p:to>
                                    </p:set>
                                    <p:animEffect transition="in" filter="fade">
                                      <p:cBhvr>
                                        <p:cTn id="52" dur="1000"/>
                                        <p:tgtEl>
                                          <p:spTgt spid="98"/>
                                        </p:tgtEl>
                                      </p:cBhvr>
                                    </p:animEffect>
                                    <p:anim calcmode="lin" valueType="num">
                                      <p:cBhvr>
                                        <p:cTn id="53" dur="1000" fill="hold"/>
                                        <p:tgtEl>
                                          <p:spTgt spid="98"/>
                                        </p:tgtEl>
                                        <p:attrNameLst>
                                          <p:attrName>ppt_x</p:attrName>
                                        </p:attrNameLst>
                                      </p:cBhvr>
                                      <p:tavLst>
                                        <p:tav tm="0">
                                          <p:val>
                                            <p:strVal val="#ppt_x"/>
                                          </p:val>
                                        </p:tav>
                                        <p:tav tm="100000">
                                          <p:val>
                                            <p:strVal val="#ppt_x"/>
                                          </p:val>
                                        </p:tav>
                                      </p:tavLst>
                                    </p:anim>
                                    <p:anim calcmode="lin" valueType="num">
                                      <p:cBhvr>
                                        <p:cTn id="54" dur="1000" fill="hold"/>
                                        <p:tgtEl>
                                          <p:spTgt spid="98"/>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99"/>
                                        </p:tgtEl>
                                        <p:attrNameLst>
                                          <p:attrName>style.visibility</p:attrName>
                                        </p:attrNameLst>
                                      </p:cBhvr>
                                      <p:to>
                                        <p:strVal val="visible"/>
                                      </p:to>
                                    </p:set>
                                    <p:animEffect transition="in" filter="fade">
                                      <p:cBhvr>
                                        <p:cTn id="57" dur="1000"/>
                                        <p:tgtEl>
                                          <p:spTgt spid="99"/>
                                        </p:tgtEl>
                                      </p:cBhvr>
                                    </p:animEffect>
                                    <p:anim calcmode="lin" valueType="num">
                                      <p:cBhvr>
                                        <p:cTn id="58" dur="1000" fill="hold"/>
                                        <p:tgtEl>
                                          <p:spTgt spid="99"/>
                                        </p:tgtEl>
                                        <p:attrNameLst>
                                          <p:attrName>ppt_x</p:attrName>
                                        </p:attrNameLst>
                                      </p:cBhvr>
                                      <p:tavLst>
                                        <p:tav tm="0">
                                          <p:val>
                                            <p:strVal val="#ppt_x"/>
                                          </p:val>
                                        </p:tav>
                                        <p:tav tm="100000">
                                          <p:val>
                                            <p:strVal val="#ppt_x"/>
                                          </p:val>
                                        </p:tav>
                                      </p:tavLst>
                                    </p:anim>
                                    <p:anim calcmode="lin" valueType="num">
                                      <p:cBhvr>
                                        <p:cTn id="59" dur="1000" fill="hold"/>
                                        <p:tgtEl>
                                          <p:spTgt spid="99"/>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fade">
                                      <p:cBhvr>
                                        <p:cTn id="62" dur="1000"/>
                                        <p:tgtEl>
                                          <p:spTgt spid="100"/>
                                        </p:tgtEl>
                                      </p:cBhvr>
                                    </p:animEffect>
                                    <p:anim calcmode="lin" valueType="num">
                                      <p:cBhvr>
                                        <p:cTn id="63" dur="1000" fill="hold"/>
                                        <p:tgtEl>
                                          <p:spTgt spid="100"/>
                                        </p:tgtEl>
                                        <p:attrNameLst>
                                          <p:attrName>ppt_x</p:attrName>
                                        </p:attrNameLst>
                                      </p:cBhvr>
                                      <p:tavLst>
                                        <p:tav tm="0">
                                          <p:val>
                                            <p:strVal val="#ppt_x"/>
                                          </p:val>
                                        </p:tav>
                                        <p:tav tm="100000">
                                          <p:val>
                                            <p:strVal val="#ppt_x"/>
                                          </p:val>
                                        </p:tav>
                                      </p:tavLst>
                                    </p:anim>
                                    <p:anim calcmode="lin" valueType="num">
                                      <p:cBhvr>
                                        <p:cTn id="64" dur="1000" fill="hold"/>
                                        <p:tgtEl>
                                          <p:spTgt spid="10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01"/>
                                        </p:tgtEl>
                                        <p:attrNameLst>
                                          <p:attrName>style.visibility</p:attrName>
                                        </p:attrNameLst>
                                      </p:cBhvr>
                                      <p:to>
                                        <p:strVal val="visible"/>
                                      </p:to>
                                    </p:set>
                                    <p:animEffect transition="in" filter="fade">
                                      <p:cBhvr>
                                        <p:cTn id="67" dur="1000"/>
                                        <p:tgtEl>
                                          <p:spTgt spid="101"/>
                                        </p:tgtEl>
                                      </p:cBhvr>
                                    </p:animEffect>
                                    <p:anim calcmode="lin" valueType="num">
                                      <p:cBhvr>
                                        <p:cTn id="68" dur="1000" fill="hold"/>
                                        <p:tgtEl>
                                          <p:spTgt spid="101"/>
                                        </p:tgtEl>
                                        <p:attrNameLst>
                                          <p:attrName>ppt_x</p:attrName>
                                        </p:attrNameLst>
                                      </p:cBhvr>
                                      <p:tavLst>
                                        <p:tav tm="0">
                                          <p:val>
                                            <p:strVal val="#ppt_x"/>
                                          </p:val>
                                        </p:tav>
                                        <p:tav tm="100000">
                                          <p:val>
                                            <p:strVal val="#ppt_x"/>
                                          </p:val>
                                        </p:tav>
                                      </p:tavLst>
                                    </p:anim>
                                    <p:anim calcmode="lin" valueType="num">
                                      <p:cBhvr>
                                        <p:cTn id="69" dur="1000" fill="hold"/>
                                        <p:tgtEl>
                                          <p:spTgt spid="101"/>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02"/>
                                        </p:tgtEl>
                                        <p:attrNameLst>
                                          <p:attrName>style.visibility</p:attrName>
                                        </p:attrNameLst>
                                      </p:cBhvr>
                                      <p:to>
                                        <p:strVal val="visible"/>
                                      </p:to>
                                    </p:set>
                                    <p:animEffect transition="in" filter="fade">
                                      <p:cBhvr>
                                        <p:cTn id="72" dur="1000"/>
                                        <p:tgtEl>
                                          <p:spTgt spid="102"/>
                                        </p:tgtEl>
                                      </p:cBhvr>
                                    </p:animEffect>
                                    <p:anim calcmode="lin" valueType="num">
                                      <p:cBhvr>
                                        <p:cTn id="73" dur="1000" fill="hold"/>
                                        <p:tgtEl>
                                          <p:spTgt spid="102"/>
                                        </p:tgtEl>
                                        <p:attrNameLst>
                                          <p:attrName>ppt_x</p:attrName>
                                        </p:attrNameLst>
                                      </p:cBhvr>
                                      <p:tavLst>
                                        <p:tav tm="0">
                                          <p:val>
                                            <p:strVal val="#ppt_x"/>
                                          </p:val>
                                        </p:tav>
                                        <p:tav tm="100000">
                                          <p:val>
                                            <p:strVal val="#ppt_x"/>
                                          </p:val>
                                        </p:tav>
                                      </p:tavLst>
                                    </p:anim>
                                    <p:anim calcmode="lin" valueType="num">
                                      <p:cBhvr>
                                        <p:cTn id="74" dur="1000" fill="hold"/>
                                        <p:tgtEl>
                                          <p:spTgt spid="10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03"/>
                                        </p:tgtEl>
                                        <p:attrNameLst>
                                          <p:attrName>style.visibility</p:attrName>
                                        </p:attrNameLst>
                                      </p:cBhvr>
                                      <p:to>
                                        <p:strVal val="visible"/>
                                      </p:to>
                                    </p:set>
                                    <p:animEffect transition="in" filter="fade">
                                      <p:cBhvr>
                                        <p:cTn id="77" dur="1000"/>
                                        <p:tgtEl>
                                          <p:spTgt spid="103"/>
                                        </p:tgtEl>
                                      </p:cBhvr>
                                    </p:animEffect>
                                    <p:anim calcmode="lin" valueType="num">
                                      <p:cBhvr>
                                        <p:cTn id="78" dur="1000" fill="hold"/>
                                        <p:tgtEl>
                                          <p:spTgt spid="103"/>
                                        </p:tgtEl>
                                        <p:attrNameLst>
                                          <p:attrName>ppt_x</p:attrName>
                                        </p:attrNameLst>
                                      </p:cBhvr>
                                      <p:tavLst>
                                        <p:tav tm="0">
                                          <p:val>
                                            <p:strVal val="#ppt_x"/>
                                          </p:val>
                                        </p:tav>
                                        <p:tav tm="100000">
                                          <p:val>
                                            <p:strVal val="#ppt_x"/>
                                          </p:val>
                                        </p:tav>
                                      </p:tavLst>
                                    </p:anim>
                                    <p:anim calcmode="lin" valueType="num">
                                      <p:cBhvr>
                                        <p:cTn id="79" dur="1000" fill="hold"/>
                                        <p:tgtEl>
                                          <p:spTgt spid="103"/>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04"/>
                                        </p:tgtEl>
                                        <p:attrNameLst>
                                          <p:attrName>style.visibility</p:attrName>
                                        </p:attrNameLst>
                                      </p:cBhvr>
                                      <p:to>
                                        <p:strVal val="visible"/>
                                      </p:to>
                                    </p:set>
                                    <p:animEffect transition="in" filter="fade">
                                      <p:cBhvr>
                                        <p:cTn id="82" dur="1000"/>
                                        <p:tgtEl>
                                          <p:spTgt spid="104"/>
                                        </p:tgtEl>
                                      </p:cBhvr>
                                    </p:animEffect>
                                    <p:anim calcmode="lin" valueType="num">
                                      <p:cBhvr>
                                        <p:cTn id="83" dur="1000" fill="hold"/>
                                        <p:tgtEl>
                                          <p:spTgt spid="104"/>
                                        </p:tgtEl>
                                        <p:attrNameLst>
                                          <p:attrName>ppt_x</p:attrName>
                                        </p:attrNameLst>
                                      </p:cBhvr>
                                      <p:tavLst>
                                        <p:tav tm="0">
                                          <p:val>
                                            <p:strVal val="#ppt_x"/>
                                          </p:val>
                                        </p:tav>
                                        <p:tav tm="100000">
                                          <p:val>
                                            <p:strVal val="#ppt_x"/>
                                          </p:val>
                                        </p:tav>
                                      </p:tavLst>
                                    </p:anim>
                                    <p:anim calcmode="lin" valueType="num">
                                      <p:cBhvr>
                                        <p:cTn id="84" dur="1000" fill="hold"/>
                                        <p:tgtEl>
                                          <p:spTgt spid="104"/>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8209"/>
                                        </p:tgtEl>
                                        <p:attrNameLst>
                                          <p:attrName>style.visibility</p:attrName>
                                        </p:attrNameLst>
                                      </p:cBhvr>
                                      <p:to>
                                        <p:strVal val="visible"/>
                                      </p:to>
                                    </p:set>
                                    <p:animEffect transition="in" filter="fade">
                                      <p:cBhvr>
                                        <p:cTn id="87" dur="1000"/>
                                        <p:tgtEl>
                                          <p:spTgt spid="8209"/>
                                        </p:tgtEl>
                                      </p:cBhvr>
                                    </p:animEffect>
                                    <p:anim calcmode="lin" valueType="num">
                                      <p:cBhvr>
                                        <p:cTn id="88" dur="1000" fill="hold"/>
                                        <p:tgtEl>
                                          <p:spTgt spid="8209"/>
                                        </p:tgtEl>
                                        <p:attrNameLst>
                                          <p:attrName>ppt_x</p:attrName>
                                        </p:attrNameLst>
                                      </p:cBhvr>
                                      <p:tavLst>
                                        <p:tav tm="0">
                                          <p:val>
                                            <p:strVal val="#ppt_x"/>
                                          </p:val>
                                        </p:tav>
                                        <p:tav tm="100000">
                                          <p:val>
                                            <p:strVal val="#ppt_x"/>
                                          </p:val>
                                        </p:tav>
                                      </p:tavLst>
                                    </p:anim>
                                    <p:anim calcmode="lin" valueType="num">
                                      <p:cBhvr>
                                        <p:cTn id="89" dur="1000" fill="hold"/>
                                        <p:tgtEl>
                                          <p:spTgt spid="8209"/>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05"/>
                                        </p:tgtEl>
                                        <p:attrNameLst>
                                          <p:attrName>style.visibility</p:attrName>
                                        </p:attrNameLst>
                                      </p:cBhvr>
                                      <p:to>
                                        <p:strVal val="visible"/>
                                      </p:to>
                                    </p:set>
                                    <p:animEffect transition="in" filter="fade">
                                      <p:cBhvr>
                                        <p:cTn id="92" dur="1000"/>
                                        <p:tgtEl>
                                          <p:spTgt spid="105"/>
                                        </p:tgtEl>
                                      </p:cBhvr>
                                    </p:animEffect>
                                    <p:anim calcmode="lin" valueType="num">
                                      <p:cBhvr>
                                        <p:cTn id="93" dur="1000" fill="hold"/>
                                        <p:tgtEl>
                                          <p:spTgt spid="105"/>
                                        </p:tgtEl>
                                        <p:attrNameLst>
                                          <p:attrName>ppt_x</p:attrName>
                                        </p:attrNameLst>
                                      </p:cBhvr>
                                      <p:tavLst>
                                        <p:tav tm="0">
                                          <p:val>
                                            <p:strVal val="#ppt_x"/>
                                          </p:val>
                                        </p:tav>
                                        <p:tav tm="100000">
                                          <p:val>
                                            <p:strVal val="#ppt_x"/>
                                          </p:val>
                                        </p:tav>
                                      </p:tavLst>
                                    </p:anim>
                                    <p:anim calcmode="lin" valueType="num">
                                      <p:cBhvr>
                                        <p:cTn id="94" dur="1000" fill="hold"/>
                                        <p:tgtEl>
                                          <p:spTgt spid="105"/>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106"/>
                                        </p:tgtEl>
                                        <p:attrNameLst>
                                          <p:attrName>style.visibility</p:attrName>
                                        </p:attrNameLst>
                                      </p:cBhvr>
                                      <p:to>
                                        <p:strVal val="visible"/>
                                      </p:to>
                                    </p:set>
                                    <p:animEffect transition="in" filter="fade">
                                      <p:cBhvr>
                                        <p:cTn id="97" dur="1000"/>
                                        <p:tgtEl>
                                          <p:spTgt spid="106"/>
                                        </p:tgtEl>
                                      </p:cBhvr>
                                    </p:animEffect>
                                    <p:anim calcmode="lin" valueType="num">
                                      <p:cBhvr>
                                        <p:cTn id="98" dur="1000" fill="hold"/>
                                        <p:tgtEl>
                                          <p:spTgt spid="106"/>
                                        </p:tgtEl>
                                        <p:attrNameLst>
                                          <p:attrName>ppt_x</p:attrName>
                                        </p:attrNameLst>
                                      </p:cBhvr>
                                      <p:tavLst>
                                        <p:tav tm="0">
                                          <p:val>
                                            <p:strVal val="#ppt_x"/>
                                          </p:val>
                                        </p:tav>
                                        <p:tav tm="100000">
                                          <p:val>
                                            <p:strVal val="#ppt_x"/>
                                          </p:val>
                                        </p:tav>
                                      </p:tavLst>
                                    </p:anim>
                                    <p:anim calcmode="lin" valueType="num">
                                      <p:cBhvr>
                                        <p:cTn id="99" dur="1000" fill="hold"/>
                                        <p:tgtEl>
                                          <p:spTgt spid="10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107"/>
                                        </p:tgtEl>
                                        <p:attrNameLst>
                                          <p:attrName>style.visibility</p:attrName>
                                        </p:attrNameLst>
                                      </p:cBhvr>
                                      <p:to>
                                        <p:strVal val="visible"/>
                                      </p:to>
                                    </p:set>
                                    <p:animEffect transition="in" filter="fade">
                                      <p:cBhvr>
                                        <p:cTn id="102" dur="1000"/>
                                        <p:tgtEl>
                                          <p:spTgt spid="107"/>
                                        </p:tgtEl>
                                      </p:cBhvr>
                                    </p:animEffect>
                                    <p:anim calcmode="lin" valueType="num">
                                      <p:cBhvr>
                                        <p:cTn id="103" dur="1000" fill="hold"/>
                                        <p:tgtEl>
                                          <p:spTgt spid="107"/>
                                        </p:tgtEl>
                                        <p:attrNameLst>
                                          <p:attrName>ppt_x</p:attrName>
                                        </p:attrNameLst>
                                      </p:cBhvr>
                                      <p:tavLst>
                                        <p:tav tm="0">
                                          <p:val>
                                            <p:strVal val="#ppt_x"/>
                                          </p:val>
                                        </p:tav>
                                        <p:tav tm="100000">
                                          <p:val>
                                            <p:strVal val="#ppt_x"/>
                                          </p:val>
                                        </p:tav>
                                      </p:tavLst>
                                    </p:anim>
                                    <p:anim calcmode="lin" valueType="num">
                                      <p:cBhvr>
                                        <p:cTn id="104"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animBg="1"/>
      <p:bldP spid="28" grpId="0"/>
      <p:bldP spid="29" grpId="0" animBg="1"/>
      <p:bldP spid="30" grpId="0"/>
      <p:bldP spid="31" grpId="0" animBg="1"/>
      <p:bldP spid="96" grpId="0" animBg="1"/>
      <p:bldP spid="97" grpId="0" animBg="1"/>
      <p:bldP spid="98" grpId="0" animBg="1"/>
      <p:bldP spid="99" grpId="0" animBg="1"/>
      <p:bldP spid="100" grpId="0"/>
      <p:bldP spid="101" grpId="0"/>
      <p:bldP spid="102" grpId="0"/>
      <p:bldP spid="103" grpId="0"/>
      <p:bldP spid="104" grpId="0"/>
      <p:bldP spid="105" grpId="0"/>
      <p:bldP spid="106" grpId="0"/>
      <p:bldP spid="10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4" name="TextBox 3">
            <a:extLst>
              <a:ext uri="{FF2B5EF4-FFF2-40B4-BE49-F238E27FC236}">
                <a16:creationId xmlns:a16="http://schemas.microsoft.com/office/drawing/2014/main" id="{B1319077-CE7E-437B-9DB5-A1B316318DF2}"/>
              </a:ext>
            </a:extLst>
          </p:cNvPr>
          <p:cNvSpPr txBox="1"/>
          <p:nvPr/>
        </p:nvSpPr>
        <p:spPr>
          <a:xfrm>
            <a:off x="1085414" y="671990"/>
            <a:ext cx="4941027" cy="5078313"/>
          </a:xfrm>
          <a:prstGeom prst="rect">
            <a:avLst/>
          </a:prstGeom>
          <a:noFill/>
        </p:spPr>
        <p:txBody>
          <a:bodyPr wrap="square" rtlCol="0">
            <a:spAutoFit/>
          </a:bodyPr>
          <a:lstStyle/>
          <a:p>
            <a:r>
              <a:rPr lang="en-US" dirty="0">
                <a:latin typeface="Arial Narrow" panose="020B0606020202030204" pitchFamily="34" charset="0"/>
              </a:rPr>
              <a:t>When we discuss the president and see a death and a rising up, we combine these two thoughts and what did we decide about what we can expect to see?  Is this a new person, the end of Donald Trump?   We can see his resurrection.   What we're doing is taking this concept of November 9, when we take it into history we see that at this point in time, we see both the fall of a dictator and the rise of a dictator.   We need to consider how we  conceptualize that when we bring it into our history and this is Donald Trump. Where we went to was Sunday law and we talked about the 6th and the 7th heads and what that look like.   So at this close of probation at Sunday law the United States falls as the sixth head</a:t>
            </a:r>
            <a:r>
              <a:rPr lang="en-US" b="1" dirty="0">
                <a:latin typeface="Arial Narrow" panose="020B0606020202030204" pitchFamily="34" charset="0"/>
              </a:rPr>
              <a:t> but when the seventh rises the United States is still there with more power than it had before. Using the current close of probation we bring that to Raphia and see the death of Abraham Lincoln and the rise of Napoleon. </a:t>
            </a:r>
            <a:r>
              <a:rPr lang="en-US" dirty="0"/>
              <a:t> </a:t>
            </a:r>
          </a:p>
        </p:txBody>
      </p:sp>
      <p:sp>
        <p:nvSpPr>
          <p:cNvPr id="5" name="Text Box 2">
            <a:extLst>
              <a:ext uri="{FF2B5EF4-FFF2-40B4-BE49-F238E27FC236}">
                <a16:creationId xmlns:a16="http://schemas.microsoft.com/office/drawing/2014/main" id="{97E741BB-ADC8-4DD2-A838-128998AAFC28}"/>
              </a:ext>
            </a:extLst>
          </p:cNvPr>
          <p:cNvSpPr txBox="1">
            <a:spLocks noChangeArrowheads="1"/>
          </p:cNvSpPr>
          <p:nvPr/>
        </p:nvSpPr>
        <p:spPr bwMode="auto">
          <a:xfrm>
            <a:off x="6655091" y="1611385"/>
            <a:ext cx="3400425" cy="308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3">
            <a:extLst>
              <a:ext uri="{FF2B5EF4-FFF2-40B4-BE49-F238E27FC236}">
                <a16:creationId xmlns:a16="http://schemas.microsoft.com/office/drawing/2014/main" id="{8AD54960-D854-45E2-827F-5371DA0B1679}"/>
              </a:ext>
            </a:extLst>
          </p:cNvPr>
          <p:cNvSpPr>
            <a:spLocks noChangeShapeType="1"/>
          </p:cNvSpPr>
          <p:nvPr/>
        </p:nvSpPr>
        <p:spPr bwMode="auto">
          <a:xfrm>
            <a:off x="6912266" y="2821060"/>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345874A2-9924-46A8-BE81-5BF45EE25149}"/>
              </a:ext>
            </a:extLst>
          </p:cNvPr>
          <p:cNvSpPr txBox="1">
            <a:spLocks noChangeArrowheads="1"/>
          </p:cNvSpPr>
          <p:nvPr/>
        </p:nvSpPr>
        <p:spPr bwMode="auto">
          <a:xfrm>
            <a:off x="8998241" y="1782835"/>
            <a:ext cx="5334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EF63BBE5-30AE-4B94-BC9D-A9335F7BB30C}"/>
              </a:ext>
            </a:extLst>
          </p:cNvPr>
          <p:cNvSpPr>
            <a:spLocks noChangeShapeType="1"/>
          </p:cNvSpPr>
          <p:nvPr/>
        </p:nvSpPr>
        <p:spPr bwMode="auto">
          <a:xfrm>
            <a:off x="9255416" y="253531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
            <a:extLst>
              <a:ext uri="{FF2B5EF4-FFF2-40B4-BE49-F238E27FC236}">
                <a16:creationId xmlns:a16="http://schemas.microsoft.com/office/drawing/2014/main" id="{0A016A3A-2F11-4D24-80FA-F7FAB467A8FC}"/>
              </a:ext>
            </a:extLst>
          </p:cNvPr>
          <p:cNvSpPr txBox="1">
            <a:spLocks noChangeArrowheads="1"/>
          </p:cNvSpPr>
          <p:nvPr/>
        </p:nvSpPr>
        <p:spPr bwMode="auto">
          <a:xfrm>
            <a:off x="6826541" y="2078110"/>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7">
            <a:extLst>
              <a:ext uri="{FF2B5EF4-FFF2-40B4-BE49-F238E27FC236}">
                <a16:creationId xmlns:a16="http://schemas.microsoft.com/office/drawing/2014/main" id="{9EBA75EA-84D9-4E13-B019-0403E0FAF6AF}"/>
              </a:ext>
            </a:extLst>
          </p:cNvPr>
          <p:cNvSpPr>
            <a:spLocks noChangeShapeType="1"/>
          </p:cNvSpPr>
          <p:nvPr/>
        </p:nvSpPr>
        <p:spPr bwMode="auto">
          <a:xfrm>
            <a:off x="7083716" y="253531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73134074-842A-4843-A735-3B47F4D576BD}"/>
              </a:ext>
            </a:extLst>
          </p:cNvPr>
          <p:cNvSpPr>
            <a:spLocks noChangeShapeType="1"/>
          </p:cNvSpPr>
          <p:nvPr/>
        </p:nvSpPr>
        <p:spPr bwMode="auto">
          <a:xfrm>
            <a:off x="6940841" y="253531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F5403041-A79A-4CE1-979B-19B4A02CC0ED}"/>
              </a:ext>
            </a:extLst>
          </p:cNvPr>
          <p:cNvSpPr>
            <a:spLocks noChangeShapeType="1"/>
          </p:cNvSpPr>
          <p:nvPr/>
        </p:nvSpPr>
        <p:spPr bwMode="auto">
          <a:xfrm>
            <a:off x="9141116" y="253531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D45D97D3-D29F-4BFC-A244-A53664D0F2F3}"/>
              </a:ext>
            </a:extLst>
          </p:cNvPr>
          <p:cNvSpPr>
            <a:spLocks noChangeShapeType="1"/>
          </p:cNvSpPr>
          <p:nvPr/>
        </p:nvSpPr>
        <p:spPr bwMode="auto">
          <a:xfrm>
            <a:off x="7140866" y="2821060"/>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2821592A-D7D3-4A5F-94A2-ADD13359C1DC}"/>
              </a:ext>
            </a:extLst>
          </p:cNvPr>
          <p:cNvSpPr>
            <a:spLocks noChangeShapeType="1"/>
          </p:cNvSpPr>
          <p:nvPr/>
        </p:nvSpPr>
        <p:spPr bwMode="auto">
          <a:xfrm flipV="1">
            <a:off x="7198016" y="3049660"/>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2">
            <a:extLst>
              <a:ext uri="{FF2B5EF4-FFF2-40B4-BE49-F238E27FC236}">
                <a16:creationId xmlns:a16="http://schemas.microsoft.com/office/drawing/2014/main" id="{F24325FC-5010-4A17-8115-43C8126A4695}"/>
              </a:ext>
            </a:extLst>
          </p:cNvPr>
          <p:cNvSpPr txBox="1">
            <a:spLocks noChangeArrowheads="1"/>
          </p:cNvSpPr>
          <p:nvPr/>
        </p:nvSpPr>
        <p:spPr bwMode="auto">
          <a:xfrm>
            <a:off x="9283991" y="299251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695F9EDA-53C4-434F-99D1-56AE8CCBAE08}"/>
              </a:ext>
            </a:extLst>
          </p:cNvPr>
          <p:cNvSpPr txBox="1">
            <a:spLocks noChangeArrowheads="1"/>
          </p:cNvSpPr>
          <p:nvPr/>
        </p:nvSpPr>
        <p:spPr bwMode="auto">
          <a:xfrm>
            <a:off x="9283991" y="327826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3262CF2A-D2AC-401E-A7A2-8A4E4B7ED5E9}"/>
              </a:ext>
            </a:extLst>
          </p:cNvPr>
          <p:cNvSpPr txBox="1">
            <a:spLocks noChangeArrowheads="1"/>
          </p:cNvSpPr>
          <p:nvPr/>
        </p:nvSpPr>
        <p:spPr bwMode="auto">
          <a:xfrm>
            <a:off x="8112416" y="287821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15">
            <a:extLst>
              <a:ext uri="{FF2B5EF4-FFF2-40B4-BE49-F238E27FC236}">
                <a16:creationId xmlns:a16="http://schemas.microsoft.com/office/drawing/2014/main" id="{459668E2-3571-48A1-ADF0-CFBCCA045788}"/>
              </a:ext>
            </a:extLst>
          </p:cNvPr>
          <p:cNvSpPr txBox="1">
            <a:spLocks noChangeArrowheads="1"/>
          </p:cNvSpPr>
          <p:nvPr/>
        </p:nvSpPr>
        <p:spPr bwMode="auto">
          <a:xfrm>
            <a:off x="7426616" y="322111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6">
            <a:extLst>
              <a:ext uri="{FF2B5EF4-FFF2-40B4-BE49-F238E27FC236}">
                <a16:creationId xmlns:a16="http://schemas.microsoft.com/office/drawing/2014/main" id="{59E64198-692A-4241-936C-4FD805004FE2}"/>
              </a:ext>
            </a:extLst>
          </p:cNvPr>
          <p:cNvSpPr txBox="1">
            <a:spLocks noChangeArrowheads="1"/>
          </p:cNvSpPr>
          <p:nvPr/>
        </p:nvSpPr>
        <p:spPr bwMode="auto">
          <a:xfrm>
            <a:off x="8541041" y="3335410"/>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9233" name="Picture 17" descr="ss10439[1]">
            <a:extLst>
              <a:ext uri="{FF2B5EF4-FFF2-40B4-BE49-F238E27FC236}">
                <a16:creationId xmlns:a16="http://schemas.microsoft.com/office/drawing/2014/main" id="{23D44255-B5E3-4547-A596-D67E53434779}"/>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283991" y="2640085"/>
            <a:ext cx="5143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4" name="Text Box 18">
            <a:extLst>
              <a:ext uri="{FF2B5EF4-FFF2-40B4-BE49-F238E27FC236}">
                <a16:creationId xmlns:a16="http://schemas.microsoft.com/office/drawing/2014/main" id="{07064464-FEC7-46D0-9E77-5F6611037BED}"/>
              </a:ext>
            </a:extLst>
          </p:cNvPr>
          <p:cNvSpPr txBox="1">
            <a:spLocks noChangeArrowheads="1"/>
          </p:cNvSpPr>
          <p:nvPr/>
        </p:nvSpPr>
        <p:spPr bwMode="auto">
          <a:xfrm>
            <a:off x="8655341" y="373546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19">
            <a:extLst>
              <a:ext uri="{FF2B5EF4-FFF2-40B4-BE49-F238E27FC236}">
                <a16:creationId xmlns:a16="http://schemas.microsoft.com/office/drawing/2014/main" id="{ADA7023B-1452-4FD4-B7C7-1E29EE3F6D06}"/>
              </a:ext>
            </a:extLst>
          </p:cNvPr>
          <p:cNvSpPr txBox="1">
            <a:spLocks noChangeArrowheads="1"/>
          </p:cNvSpPr>
          <p:nvPr/>
        </p:nvSpPr>
        <p:spPr bwMode="auto">
          <a:xfrm>
            <a:off x="9283991" y="373546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rises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20">
            <a:extLst>
              <a:ext uri="{FF2B5EF4-FFF2-40B4-BE49-F238E27FC236}">
                <a16:creationId xmlns:a16="http://schemas.microsoft.com/office/drawing/2014/main" id="{9F637256-4C79-48C4-A864-F945626C2F04}"/>
              </a:ext>
            </a:extLst>
          </p:cNvPr>
          <p:cNvSpPr>
            <a:spLocks noChangeShapeType="1"/>
          </p:cNvSpPr>
          <p:nvPr/>
        </p:nvSpPr>
        <p:spPr bwMode="auto">
          <a:xfrm>
            <a:off x="9255416" y="2821060"/>
            <a:ext cx="0" cy="1371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21">
            <a:extLst>
              <a:ext uri="{FF2B5EF4-FFF2-40B4-BE49-F238E27FC236}">
                <a16:creationId xmlns:a16="http://schemas.microsoft.com/office/drawing/2014/main" id="{44EFDC61-3F44-41D2-BF49-50D770E0339B}"/>
              </a:ext>
            </a:extLst>
          </p:cNvPr>
          <p:cNvSpPr>
            <a:spLocks noChangeShapeType="1"/>
          </p:cNvSpPr>
          <p:nvPr/>
        </p:nvSpPr>
        <p:spPr bwMode="auto">
          <a:xfrm>
            <a:off x="9112541" y="3725935"/>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22">
            <a:extLst>
              <a:ext uri="{FF2B5EF4-FFF2-40B4-BE49-F238E27FC236}">
                <a16:creationId xmlns:a16="http://schemas.microsoft.com/office/drawing/2014/main" id="{2FBF4D65-2D66-4F63-8FAA-067F7658DDB8}"/>
              </a:ext>
            </a:extLst>
          </p:cNvPr>
          <p:cNvSpPr>
            <a:spLocks noChangeShapeType="1"/>
          </p:cNvSpPr>
          <p:nvPr/>
        </p:nvSpPr>
        <p:spPr bwMode="auto">
          <a:xfrm flipV="1">
            <a:off x="9969791" y="3725935"/>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23">
            <a:extLst>
              <a:ext uri="{FF2B5EF4-FFF2-40B4-BE49-F238E27FC236}">
                <a16:creationId xmlns:a16="http://schemas.microsoft.com/office/drawing/2014/main" id="{E1517084-3E3A-400D-88F5-B69657595DE9}"/>
              </a:ext>
            </a:extLst>
          </p:cNvPr>
          <p:cNvSpPr txBox="1">
            <a:spLocks noChangeArrowheads="1"/>
          </p:cNvSpPr>
          <p:nvPr/>
        </p:nvSpPr>
        <p:spPr bwMode="auto">
          <a:xfrm>
            <a:off x="7883816" y="4297435"/>
            <a:ext cx="2171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Stages of life cycle as president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9233"/>
                                        </p:tgtEl>
                                        <p:attrNameLst>
                                          <p:attrName>style.visibility</p:attrName>
                                        </p:attrNameLst>
                                      </p:cBhvr>
                                      <p:to>
                                        <p:strVal val="visible"/>
                                      </p:to>
                                    </p:set>
                                    <p:animEffect transition="in" filter="fade">
                                      <p:cBhvr>
                                        <p:cTn id="87" dur="1000"/>
                                        <p:tgtEl>
                                          <p:spTgt spid="9233"/>
                                        </p:tgtEl>
                                      </p:cBhvr>
                                    </p:animEffect>
                                    <p:anim calcmode="lin" valueType="num">
                                      <p:cBhvr>
                                        <p:cTn id="88" dur="1000" fill="hold"/>
                                        <p:tgtEl>
                                          <p:spTgt spid="9233"/>
                                        </p:tgtEl>
                                        <p:attrNameLst>
                                          <p:attrName>ppt_x</p:attrName>
                                        </p:attrNameLst>
                                      </p:cBhvr>
                                      <p:tavLst>
                                        <p:tav tm="0">
                                          <p:val>
                                            <p:strVal val="#ppt_x"/>
                                          </p:val>
                                        </p:tav>
                                        <p:tav tm="100000">
                                          <p:val>
                                            <p:strVal val="#ppt_x"/>
                                          </p:val>
                                        </p:tav>
                                      </p:tavLst>
                                    </p:anim>
                                    <p:anim calcmode="lin" valueType="num">
                                      <p:cBhvr>
                                        <p:cTn id="89" dur="1000" fill="hold"/>
                                        <p:tgtEl>
                                          <p:spTgt spid="9233"/>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fade">
                                      <p:cBhvr>
                                        <p:cTn id="102" dur="1000"/>
                                        <p:tgtEl>
                                          <p:spTgt spid="36"/>
                                        </p:tgtEl>
                                      </p:cBhvr>
                                    </p:animEffect>
                                    <p:anim calcmode="lin" valueType="num">
                                      <p:cBhvr>
                                        <p:cTn id="103" dur="1000" fill="hold"/>
                                        <p:tgtEl>
                                          <p:spTgt spid="36"/>
                                        </p:tgtEl>
                                        <p:attrNameLst>
                                          <p:attrName>ppt_x</p:attrName>
                                        </p:attrNameLst>
                                      </p:cBhvr>
                                      <p:tavLst>
                                        <p:tav tm="0">
                                          <p:val>
                                            <p:strVal val="#ppt_x"/>
                                          </p:val>
                                        </p:tav>
                                        <p:tav tm="100000">
                                          <p:val>
                                            <p:strVal val="#ppt_x"/>
                                          </p:val>
                                        </p:tav>
                                      </p:tavLst>
                                    </p:anim>
                                    <p:anim calcmode="lin" valueType="num">
                                      <p:cBhvr>
                                        <p:cTn id="104" dur="1000" fill="hold"/>
                                        <p:tgtEl>
                                          <p:spTgt spid="36"/>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fade">
                                      <p:cBhvr>
                                        <p:cTn id="107" dur="1000"/>
                                        <p:tgtEl>
                                          <p:spTgt spid="37"/>
                                        </p:tgtEl>
                                      </p:cBhvr>
                                    </p:animEffect>
                                    <p:anim calcmode="lin" valueType="num">
                                      <p:cBhvr>
                                        <p:cTn id="108" dur="1000" fill="hold"/>
                                        <p:tgtEl>
                                          <p:spTgt spid="37"/>
                                        </p:tgtEl>
                                        <p:attrNameLst>
                                          <p:attrName>ppt_x</p:attrName>
                                        </p:attrNameLst>
                                      </p:cBhvr>
                                      <p:tavLst>
                                        <p:tav tm="0">
                                          <p:val>
                                            <p:strVal val="#ppt_x"/>
                                          </p:val>
                                        </p:tav>
                                        <p:tav tm="100000">
                                          <p:val>
                                            <p:strVal val="#ppt_x"/>
                                          </p:val>
                                        </p:tav>
                                      </p:tavLst>
                                    </p:anim>
                                    <p:anim calcmode="lin" valueType="num">
                                      <p:cBhvr>
                                        <p:cTn id="109" dur="1000" fill="hold"/>
                                        <p:tgtEl>
                                          <p:spTgt spid="37"/>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fade">
                                      <p:cBhvr>
                                        <p:cTn id="112" dur="1000"/>
                                        <p:tgtEl>
                                          <p:spTgt spid="38"/>
                                        </p:tgtEl>
                                      </p:cBhvr>
                                    </p:animEffect>
                                    <p:anim calcmode="lin" valueType="num">
                                      <p:cBhvr>
                                        <p:cTn id="113" dur="1000" fill="hold"/>
                                        <p:tgtEl>
                                          <p:spTgt spid="38"/>
                                        </p:tgtEl>
                                        <p:attrNameLst>
                                          <p:attrName>ppt_x</p:attrName>
                                        </p:attrNameLst>
                                      </p:cBhvr>
                                      <p:tavLst>
                                        <p:tav tm="0">
                                          <p:val>
                                            <p:strVal val="#ppt_x"/>
                                          </p:val>
                                        </p:tav>
                                        <p:tav tm="100000">
                                          <p:val>
                                            <p:strVal val="#ppt_x"/>
                                          </p:val>
                                        </p:tav>
                                      </p:tavLst>
                                    </p:anim>
                                    <p:anim calcmode="lin" valueType="num">
                                      <p:cBhvr>
                                        <p:cTn id="114" dur="1000" fill="hold"/>
                                        <p:tgtEl>
                                          <p:spTgt spid="38"/>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39"/>
                                        </p:tgtEl>
                                        <p:attrNameLst>
                                          <p:attrName>style.visibility</p:attrName>
                                        </p:attrNameLst>
                                      </p:cBhvr>
                                      <p:to>
                                        <p:strVal val="visible"/>
                                      </p:to>
                                    </p:set>
                                    <p:animEffect transition="in" filter="fade">
                                      <p:cBhvr>
                                        <p:cTn id="117" dur="1000"/>
                                        <p:tgtEl>
                                          <p:spTgt spid="39"/>
                                        </p:tgtEl>
                                      </p:cBhvr>
                                    </p:animEffect>
                                    <p:anim calcmode="lin" valueType="num">
                                      <p:cBhvr>
                                        <p:cTn id="118" dur="1000" fill="hold"/>
                                        <p:tgtEl>
                                          <p:spTgt spid="39"/>
                                        </p:tgtEl>
                                        <p:attrNameLst>
                                          <p:attrName>ppt_x</p:attrName>
                                        </p:attrNameLst>
                                      </p:cBhvr>
                                      <p:tavLst>
                                        <p:tav tm="0">
                                          <p:val>
                                            <p:strVal val="#ppt_x"/>
                                          </p:val>
                                        </p:tav>
                                        <p:tav tm="100000">
                                          <p:val>
                                            <p:strVal val="#ppt_x"/>
                                          </p:val>
                                        </p:tav>
                                      </p:tavLst>
                                    </p:anim>
                                    <p:anim calcmode="lin" valueType="num">
                                      <p:cBhvr>
                                        <p:cTn id="11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animBg="1"/>
      <p:bldP spid="9" grpId="0"/>
      <p:bldP spid="10" grpId="0" animBg="1"/>
      <p:bldP spid="11" grpId="0" animBg="1"/>
      <p:bldP spid="12" grpId="0" animBg="1"/>
      <p:bldP spid="13" grpId="0" animBg="1"/>
      <p:bldP spid="14" grpId="0" animBg="1"/>
      <p:bldP spid="15" grpId="0"/>
      <p:bldP spid="16" grpId="0"/>
      <p:bldP spid="17" grpId="0"/>
      <p:bldP spid="32" grpId="0"/>
      <p:bldP spid="33" grpId="0"/>
      <p:bldP spid="34" grpId="0"/>
      <p:bldP spid="35" grpId="0"/>
      <p:bldP spid="36" grpId="0" animBg="1"/>
      <p:bldP spid="37" grpId="0" animBg="1"/>
      <p:bldP spid="38" grpId="0" animBg="1"/>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13</a:t>
            </a:fld>
            <a:endParaRPr lang="en-US"/>
          </a:p>
        </p:txBody>
      </p:sp>
      <p:sp>
        <p:nvSpPr>
          <p:cNvPr id="3" name="TextBox 2">
            <a:extLst>
              <a:ext uri="{FF2B5EF4-FFF2-40B4-BE49-F238E27FC236}">
                <a16:creationId xmlns:a16="http://schemas.microsoft.com/office/drawing/2014/main" id="{3BD7AF6C-33D9-47E3-BCA0-B3FE6C54B69C}"/>
              </a:ext>
            </a:extLst>
          </p:cNvPr>
          <p:cNvSpPr txBox="1"/>
          <p:nvPr/>
        </p:nvSpPr>
        <p:spPr>
          <a:xfrm>
            <a:off x="528507" y="333138"/>
            <a:ext cx="7274039" cy="6032421"/>
          </a:xfrm>
          <a:prstGeom prst="rect">
            <a:avLst/>
          </a:prstGeom>
          <a:noFill/>
        </p:spPr>
        <p:txBody>
          <a:bodyPr wrap="square" rtlCol="0">
            <a:spAutoFit/>
          </a:bodyPr>
          <a:lstStyle/>
          <a:p>
            <a:r>
              <a:rPr lang="en-US" sz="1600" dirty="0">
                <a:latin typeface="Arial Narrow" panose="020B0606020202030204" pitchFamily="34" charset="0"/>
              </a:rPr>
              <a:t>How can we understand the death of a dictator? Is Donald Trump going to die? No, so why do we see Abraham Lincoln's assassination?   We can take it back to our other history and we discussed the United States, what the death of the sixth head looked like and the rise of the 7th. Bring that into Donald Trump. There's a revolution that ends at Raphia. Does the United States end at Sunday law? No, so does Donald Trump end at November 9?   No.   </a:t>
            </a:r>
            <a:r>
              <a:rPr lang="en-US" sz="1600" b="1" dirty="0">
                <a:latin typeface="Arial Narrow" panose="020B0606020202030204" pitchFamily="34" charset="0"/>
              </a:rPr>
              <a:t>We can see the death of someone who symbolizes him, but we know that he doesn't die, we see the rising up of Napoleon</a:t>
            </a:r>
            <a:r>
              <a:rPr lang="en-US" sz="1600" dirty="0">
                <a:latin typeface="Arial Narrow" panose="020B0606020202030204" pitchFamily="34" charset="0"/>
              </a:rPr>
              <a:t>. </a:t>
            </a:r>
            <a:r>
              <a:rPr lang="en-US" sz="1600" b="1" dirty="0">
                <a:latin typeface="Arial Narrow" panose="020B0606020202030204" pitchFamily="34" charset="0"/>
              </a:rPr>
              <a:t>We see the fall of the United States, it's already a type of a dictator, but they're rising as a new form, in a different stage of its life cycle</a:t>
            </a:r>
            <a:r>
              <a:rPr lang="en-US" sz="1600" dirty="0">
                <a:latin typeface="Arial Narrow" panose="020B0606020202030204" pitchFamily="34" charset="0"/>
              </a:rPr>
              <a:t>. </a:t>
            </a:r>
            <a:r>
              <a:rPr lang="en-US" sz="1600" b="1" dirty="0">
                <a:latin typeface="Arial Narrow" panose="020B0606020202030204" pitchFamily="34" charset="0"/>
              </a:rPr>
              <a:t>So when we see the death of a dictator, and the rising up a of a dictator, what's happening to Donald Trump?  He continues as a dictator but he comes back even stronger, less restrained.</a:t>
            </a:r>
            <a:r>
              <a:rPr lang="en-US" sz="1600" dirty="0">
                <a:latin typeface="Arial Narrow" panose="020B0606020202030204" pitchFamily="34" charset="0"/>
              </a:rPr>
              <a:t>   He's a dictator in this history but he's going to take on new powers, less restraint after November 9.  So we're marking stages of his life cycle as president. </a:t>
            </a:r>
          </a:p>
          <a:p>
            <a:r>
              <a:rPr lang="en-US" sz="1600" dirty="0">
                <a:latin typeface="Arial Narrow" panose="020B0606020202030204" pitchFamily="34" charset="0"/>
              </a:rPr>
              <a:t> </a:t>
            </a:r>
          </a:p>
          <a:p>
            <a:r>
              <a:rPr lang="en-US" sz="1600" dirty="0">
                <a:latin typeface="Arial Narrow" panose="020B0606020202030204" pitchFamily="34" charset="0"/>
              </a:rPr>
              <a:t>Question: Abraham Lincoln is marking the revolution and Napoleon marking the counter-revolution?</a:t>
            </a:r>
          </a:p>
          <a:p>
            <a:br>
              <a:rPr lang="en-US" sz="1600" dirty="0">
                <a:latin typeface="Arial Narrow" panose="020B0606020202030204" pitchFamily="34" charset="0"/>
              </a:rPr>
            </a:br>
            <a:r>
              <a:rPr lang="en-US" sz="1600" dirty="0">
                <a:latin typeface="Arial Narrow" panose="020B0606020202030204" pitchFamily="34" charset="0"/>
              </a:rPr>
              <a:t>Is there a period of time between these two when we bring them into our history? What is the counter-revolution fighting? It’s fighting the previous revolution. So the previous revolution ended at a point in time where a dictator was placed at. The old system of government died, they have a new dictator, a counter-revolution is to take him down.</a:t>
            </a:r>
          </a:p>
          <a:p>
            <a:br>
              <a:rPr lang="en-US" sz="1600" dirty="0">
                <a:latin typeface="Arial Narrow" panose="020B0606020202030204" pitchFamily="34" charset="0"/>
              </a:rPr>
            </a:br>
            <a:r>
              <a:rPr lang="en-US" sz="1600" dirty="0">
                <a:latin typeface="Arial Narrow" panose="020B0606020202030204" pitchFamily="34" charset="0"/>
              </a:rPr>
              <a:t>That is why we can see the death of Abraham Lincoln and he's not the only dictator we're going to see fall. We're going to see other ones, actually the next one that we will discuss, and that is Kaiser Wilhelm.</a:t>
            </a:r>
            <a:endParaRPr lang="en-US" dirty="0"/>
          </a:p>
        </p:txBody>
      </p:sp>
      <p:sp>
        <p:nvSpPr>
          <p:cNvPr id="6" name="Line 3">
            <a:extLst>
              <a:ext uri="{FF2B5EF4-FFF2-40B4-BE49-F238E27FC236}">
                <a16:creationId xmlns:a16="http://schemas.microsoft.com/office/drawing/2014/main" id="{1C1EE7BE-7DC3-4C7D-B928-FEE2B5B7BF19}"/>
              </a:ext>
            </a:extLst>
          </p:cNvPr>
          <p:cNvSpPr>
            <a:spLocks noChangeShapeType="1"/>
          </p:cNvSpPr>
          <p:nvPr/>
        </p:nvSpPr>
        <p:spPr bwMode="auto">
          <a:xfrm>
            <a:off x="8145446" y="2762337"/>
            <a:ext cx="2571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DE4CB93C-D08B-4F8F-8993-A7E0B0C6D90D}"/>
              </a:ext>
            </a:extLst>
          </p:cNvPr>
          <p:cNvSpPr txBox="1">
            <a:spLocks noChangeArrowheads="1"/>
          </p:cNvSpPr>
          <p:nvPr/>
        </p:nvSpPr>
        <p:spPr bwMode="auto">
          <a:xfrm>
            <a:off x="10231421" y="1724112"/>
            <a:ext cx="5334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F914F838-DFF6-4A2D-9D1F-4AAB84356924}"/>
              </a:ext>
            </a:extLst>
          </p:cNvPr>
          <p:cNvSpPr>
            <a:spLocks noChangeShapeType="1"/>
          </p:cNvSpPr>
          <p:nvPr/>
        </p:nvSpPr>
        <p:spPr bwMode="auto">
          <a:xfrm>
            <a:off x="10488596" y="24765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
            <a:extLst>
              <a:ext uri="{FF2B5EF4-FFF2-40B4-BE49-F238E27FC236}">
                <a16:creationId xmlns:a16="http://schemas.microsoft.com/office/drawing/2014/main" id="{BBF2497B-CD47-4E1A-9110-647DB859EC65}"/>
              </a:ext>
            </a:extLst>
          </p:cNvPr>
          <p:cNvSpPr txBox="1">
            <a:spLocks noChangeArrowheads="1"/>
          </p:cNvSpPr>
          <p:nvPr/>
        </p:nvSpPr>
        <p:spPr bwMode="auto">
          <a:xfrm>
            <a:off x="8059721" y="2019387"/>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7">
            <a:extLst>
              <a:ext uri="{FF2B5EF4-FFF2-40B4-BE49-F238E27FC236}">
                <a16:creationId xmlns:a16="http://schemas.microsoft.com/office/drawing/2014/main" id="{BBCAB118-7AC9-4FE8-95E4-A2801D80C6E1}"/>
              </a:ext>
            </a:extLst>
          </p:cNvPr>
          <p:cNvSpPr>
            <a:spLocks noChangeShapeType="1"/>
          </p:cNvSpPr>
          <p:nvPr/>
        </p:nvSpPr>
        <p:spPr bwMode="auto">
          <a:xfrm>
            <a:off x="8316896" y="247658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7049BA43-E352-49AC-86F2-A2BBAF38B33F}"/>
              </a:ext>
            </a:extLst>
          </p:cNvPr>
          <p:cNvSpPr>
            <a:spLocks noChangeShapeType="1"/>
          </p:cNvSpPr>
          <p:nvPr/>
        </p:nvSpPr>
        <p:spPr bwMode="auto">
          <a:xfrm>
            <a:off x="8174021" y="247658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76F61CCB-CCBC-4F0B-8086-8EBD0AF7B166}"/>
              </a:ext>
            </a:extLst>
          </p:cNvPr>
          <p:cNvSpPr>
            <a:spLocks noChangeShapeType="1"/>
          </p:cNvSpPr>
          <p:nvPr/>
        </p:nvSpPr>
        <p:spPr bwMode="auto">
          <a:xfrm>
            <a:off x="10374296" y="247658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98B991F3-9F03-491B-8303-920505E1D53A}"/>
              </a:ext>
            </a:extLst>
          </p:cNvPr>
          <p:cNvSpPr>
            <a:spLocks noChangeShapeType="1"/>
          </p:cNvSpPr>
          <p:nvPr/>
        </p:nvSpPr>
        <p:spPr bwMode="auto">
          <a:xfrm>
            <a:off x="8374046" y="2762337"/>
            <a:ext cx="21145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F7E6B479-77B4-4734-898E-9AABC22DB63D}"/>
              </a:ext>
            </a:extLst>
          </p:cNvPr>
          <p:cNvSpPr>
            <a:spLocks noChangeShapeType="1"/>
          </p:cNvSpPr>
          <p:nvPr/>
        </p:nvSpPr>
        <p:spPr bwMode="auto">
          <a:xfrm flipV="1">
            <a:off x="8431196" y="2990937"/>
            <a:ext cx="2000250" cy="514350"/>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2">
            <a:extLst>
              <a:ext uri="{FF2B5EF4-FFF2-40B4-BE49-F238E27FC236}">
                <a16:creationId xmlns:a16="http://schemas.microsoft.com/office/drawing/2014/main" id="{2E4AA922-AB69-4CE5-B92D-53F07A6820C7}"/>
              </a:ext>
            </a:extLst>
          </p:cNvPr>
          <p:cNvSpPr txBox="1">
            <a:spLocks noChangeArrowheads="1"/>
          </p:cNvSpPr>
          <p:nvPr/>
        </p:nvSpPr>
        <p:spPr bwMode="auto">
          <a:xfrm>
            <a:off x="10517171" y="29337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2B1AC2F6-241E-4CDC-93FB-EE62A4566467}"/>
              </a:ext>
            </a:extLst>
          </p:cNvPr>
          <p:cNvSpPr txBox="1">
            <a:spLocks noChangeArrowheads="1"/>
          </p:cNvSpPr>
          <p:nvPr/>
        </p:nvSpPr>
        <p:spPr bwMode="auto">
          <a:xfrm>
            <a:off x="10517171" y="321953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79F24E82-F5AA-4423-8D2B-01D035B58C41}"/>
              </a:ext>
            </a:extLst>
          </p:cNvPr>
          <p:cNvSpPr txBox="1">
            <a:spLocks noChangeArrowheads="1"/>
          </p:cNvSpPr>
          <p:nvPr/>
        </p:nvSpPr>
        <p:spPr bwMode="auto">
          <a:xfrm>
            <a:off x="9345596" y="28194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60B14796-776E-45CD-BB98-AAE86FEEE81A}"/>
              </a:ext>
            </a:extLst>
          </p:cNvPr>
          <p:cNvSpPr txBox="1">
            <a:spLocks noChangeArrowheads="1"/>
          </p:cNvSpPr>
          <p:nvPr/>
        </p:nvSpPr>
        <p:spPr bwMode="auto">
          <a:xfrm>
            <a:off x="8659796" y="31623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6">
            <a:extLst>
              <a:ext uri="{FF2B5EF4-FFF2-40B4-BE49-F238E27FC236}">
                <a16:creationId xmlns:a16="http://schemas.microsoft.com/office/drawing/2014/main" id="{4A84DD87-8F9F-443A-A2CD-DD51950E68FC}"/>
              </a:ext>
            </a:extLst>
          </p:cNvPr>
          <p:cNvSpPr txBox="1">
            <a:spLocks noChangeArrowheads="1"/>
          </p:cNvSpPr>
          <p:nvPr/>
        </p:nvSpPr>
        <p:spPr bwMode="auto">
          <a:xfrm>
            <a:off x="9774221" y="3276687"/>
            <a:ext cx="4000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 name="Picture 17" descr="ss10439[1]">
            <a:extLst>
              <a:ext uri="{FF2B5EF4-FFF2-40B4-BE49-F238E27FC236}">
                <a16:creationId xmlns:a16="http://schemas.microsoft.com/office/drawing/2014/main" id="{3E6FBC58-DAA4-43A3-B76C-511B43B07D21}"/>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517171" y="2581362"/>
            <a:ext cx="51435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1" name="Text Box 18">
            <a:extLst>
              <a:ext uri="{FF2B5EF4-FFF2-40B4-BE49-F238E27FC236}">
                <a16:creationId xmlns:a16="http://schemas.microsoft.com/office/drawing/2014/main" id="{E2380F91-56CF-4F88-9286-36A8E3B83929}"/>
              </a:ext>
            </a:extLst>
          </p:cNvPr>
          <p:cNvSpPr txBox="1">
            <a:spLocks noChangeArrowheads="1"/>
          </p:cNvSpPr>
          <p:nvPr/>
        </p:nvSpPr>
        <p:spPr bwMode="auto">
          <a:xfrm>
            <a:off x="9888521" y="3676737"/>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Dies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Trump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Text Box 19">
            <a:extLst>
              <a:ext uri="{FF2B5EF4-FFF2-40B4-BE49-F238E27FC236}">
                <a16:creationId xmlns:a16="http://schemas.microsoft.com/office/drawing/2014/main" id="{DDB31A53-178D-4B10-88E3-DA5F3ABC9959}"/>
              </a:ext>
            </a:extLst>
          </p:cNvPr>
          <p:cNvSpPr txBox="1">
            <a:spLocks noChangeArrowheads="1"/>
          </p:cNvSpPr>
          <p:nvPr/>
        </p:nvSpPr>
        <p:spPr bwMode="auto">
          <a:xfrm>
            <a:off x="10517171" y="3676737"/>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Rises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Trump</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23" name="Line 20">
            <a:extLst>
              <a:ext uri="{FF2B5EF4-FFF2-40B4-BE49-F238E27FC236}">
                <a16:creationId xmlns:a16="http://schemas.microsoft.com/office/drawing/2014/main" id="{F1C540F0-C4ED-48AE-AF46-6F6650EE506B}"/>
              </a:ext>
            </a:extLst>
          </p:cNvPr>
          <p:cNvSpPr>
            <a:spLocks noChangeShapeType="1"/>
          </p:cNvSpPr>
          <p:nvPr/>
        </p:nvSpPr>
        <p:spPr bwMode="auto">
          <a:xfrm>
            <a:off x="10488596" y="2762337"/>
            <a:ext cx="0" cy="1371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1">
            <a:extLst>
              <a:ext uri="{FF2B5EF4-FFF2-40B4-BE49-F238E27FC236}">
                <a16:creationId xmlns:a16="http://schemas.microsoft.com/office/drawing/2014/main" id="{FBE76FC3-60F3-47B8-B5DA-90054291C4FD}"/>
              </a:ext>
            </a:extLst>
          </p:cNvPr>
          <p:cNvSpPr>
            <a:spLocks noChangeShapeType="1"/>
          </p:cNvSpPr>
          <p:nvPr/>
        </p:nvSpPr>
        <p:spPr bwMode="auto">
          <a:xfrm>
            <a:off x="10345721" y="3667212"/>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2">
            <a:extLst>
              <a:ext uri="{FF2B5EF4-FFF2-40B4-BE49-F238E27FC236}">
                <a16:creationId xmlns:a16="http://schemas.microsoft.com/office/drawing/2014/main" id="{A0E0C83B-E3D1-440F-9344-84F22321580B}"/>
              </a:ext>
            </a:extLst>
          </p:cNvPr>
          <p:cNvSpPr>
            <a:spLocks noChangeShapeType="1"/>
          </p:cNvSpPr>
          <p:nvPr/>
        </p:nvSpPr>
        <p:spPr bwMode="auto">
          <a:xfrm flipV="1">
            <a:off x="11202971" y="3667212"/>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3">
            <a:extLst>
              <a:ext uri="{FF2B5EF4-FFF2-40B4-BE49-F238E27FC236}">
                <a16:creationId xmlns:a16="http://schemas.microsoft.com/office/drawing/2014/main" id="{9EC4E6F3-847D-4FB8-B4B6-C62AE0BDFBE2}"/>
              </a:ext>
            </a:extLst>
          </p:cNvPr>
          <p:cNvSpPr txBox="1">
            <a:spLocks noChangeArrowheads="1"/>
          </p:cNvSpPr>
          <p:nvPr/>
        </p:nvSpPr>
        <p:spPr bwMode="auto">
          <a:xfrm>
            <a:off x="9259871" y="4664527"/>
            <a:ext cx="2171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Stages of life cycle as president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116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1000"/>
                                        <p:tgtEl>
                                          <p:spTgt spid="17"/>
                                        </p:tgtEl>
                                      </p:cBhvr>
                                    </p:animEffect>
                                    <p:anim calcmode="lin" valueType="num">
                                      <p:cBhvr>
                                        <p:cTn id="68" dur="1000" fill="hold"/>
                                        <p:tgtEl>
                                          <p:spTgt spid="17"/>
                                        </p:tgtEl>
                                        <p:attrNameLst>
                                          <p:attrName>ppt_x</p:attrName>
                                        </p:attrNameLst>
                                      </p:cBhvr>
                                      <p:tavLst>
                                        <p:tav tm="0">
                                          <p:val>
                                            <p:strVal val="#ppt_x"/>
                                          </p:val>
                                        </p:tav>
                                        <p:tav tm="100000">
                                          <p:val>
                                            <p:strVal val="#ppt_x"/>
                                          </p:val>
                                        </p:tav>
                                      </p:tavLst>
                                    </p:anim>
                                    <p:anim calcmode="lin" valueType="num">
                                      <p:cBhvr>
                                        <p:cTn id="69" dur="1000" fill="hold"/>
                                        <p:tgtEl>
                                          <p:spTgt spid="1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1000"/>
                                        <p:tgtEl>
                                          <p:spTgt spid="18"/>
                                        </p:tgtEl>
                                      </p:cBhvr>
                                    </p:animEffect>
                                    <p:anim calcmode="lin" valueType="num">
                                      <p:cBhvr>
                                        <p:cTn id="73" dur="1000" fill="hold"/>
                                        <p:tgtEl>
                                          <p:spTgt spid="18"/>
                                        </p:tgtEl>
                                        <p:attrNameLst>
                                          <p:attrName>ppt_x</p:attrName>
                                        </p:attrNameLst>
                                      </p:cBhvr>
                                      <p:tavLst>
                                        <p:tav tm="0">
                                          <p:val>
                                            <p:strVal val="#ppt_x"/>
                                          </p:val>
                                        </p:tav>
                                        <p:tav tm="100000">
                                          <p:val>
                                            <p:strVal val="#ppt_x"/>
                                          </p:val>
                                        </p:tav>
                                      </p:tavLst>
                                    </p:anim>
                                    <p:anim calcmode="lin" valueType="num">
                                      <p:cBhvr>
                                        <p:cTn id="74" dur="1000" fill="hold"/>
                                        <p:tgtEl>
                                          <p:spTgt spid="1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anim calcmode="lin" valueType="num">
                                      <p:cBhvr>
                                        <p:cTn id="78" dur="1000" fill="hold"/>
                                        <p:tgtEl>
                                          <p:spTgt spid="19"/>
                                        </p:tgtEl>
                                        <p:attrNameLst>
                                          <p:attrName>ppt_x</p:attrName>
                                        </p:attrNameLst>
                                      </p:cBhvr>
                                      <p:tavLst>
                                        <p:tav tm="0">
                                          <p:val>
                                            <p:strVal val="#ppt_x"/>
                                          </p:val>
                                        </p:tav>
                                        <p:tav tm="100000">
                                          <p:val>
                                            <p:strVal val="#ppt_x"/>
                                          </p:val>
                                        </p:tav>
                                      </p:tavLst>
                                    </p:anim>
                                    <p:anim calcmode="lin" valueType="num">
                                      <p:cBhvr>
                                        <p:cTn id="79" dur="1000" fill="hold"/>
                                        <p:tgtEl>
                                          <p:spTgt spid="19"/>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1000"/>
                                        <p:tgtEl>
                                          <p:spTgt spid="20"/>
                                        </p:tgtEl>
                                      </p:cBhvr>
                                    </p:animEffect>
                                    <p:anim calcmode="lin" valueType="num">
                                      <p:cBhvr>
                                        <p:cTn id="83" dur="1000" fill="hold"/>
                                        <p:tgtEl>
                                          <p:spTgt spid="20"/>
                                        </p:tgtEl>
                                        <p:attrNameLst>
                                          <p:attrName>ppt_x</p:attrName>
                                        </p:attrNameLst>
                                      </p:cBhvr>
                                      <p:tavLst>
                                        <p:tav tm="0">
                                          <p:val>
                                            <p:strVal val="#ppt_x"/>
                                          </p:val>
                                        </p:tav>
                                        <p:tav tm="100000">
                                          <p:val>
                                            <p:strVal val="#ppt_x"/>
                                          </p:val>
                                        </p:tav>
                                      </p:tavLst>
                                    </p:anim>
                                    <p:anim calcmode="lin" valueType="num">
                                      <p:cBhvr>
                                        <p:cTn id="84" dur="1000" fill="hold"/>
                                        <p:tgtEl>
                                          <p:spTgt spid="2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1000"/>
                                        <p:tgtEl>
                                          <p:spTgt spid="21"/>
                                        </p:tgtEl>
                                      </p:cBhvr>
                                    </p:animEffect>
                                    <p:anim calcmode="lin" valueType="num">
                                      <p:cBhvr>
                                        <p:cTn id="88" dur="1000" fill="hold"/>
                                        <p:tgtEl>
                                          <p:spTgt spid="21"/>
                                        </p:tgtEl>
                                        <p:attrNameLst>
                                          <p:attrName>ppt_x</p:attrName>
                                        </p:attrNameLst>
                                      </p:cBhvr>
                                      <p:tavLst>
                                        <p:tav tm="0">
                                          <p:val>
                                            <p:strVal val="#ppt_x"/>
                                          </p:val>
                                        </p:tav>
                                        <p:tav tm="100000">
                                          <p:val>
                                            <p:strVal val="#ppt_x"/>
                                          </p:val>
                                        </p:tav>
                                      </p:tavLst>
                                    </p:anim>
                                    <p:anim calcmode="lin" valueType="num">
                                      <p:cBhvr>
                                        <p:cTn id="89" dur="1000" fill="hold"/>
                                        <p:tgtEl>
                                          <p:spTgt spid="21"/>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fade">
                                      <p:cBhvr>
                                        <p:cTn id="92" dur="1000"/>
                                        <p:tgtEl>
                                          <p:spTgt spid="22"/>
                                        </p:tgtEl>
                                      </p:cBhvr>
                                    </p:animEffect>
                                    <p:anim calcmode="lin" valueType="num">
                                      <p:cBhvr>
                                        <p:cTn id="93" dur="1000" fill="hold"/>
                                        <p:tgtEl>
                                          <p:spTgt spid="22"/>
                                        </p:tgtEl>
                                        <p:attrNameLst>
                                          <p:attrName>ppt_x</p:attrName>
                                        </p:attrNameLst>
                                      </p:cBhvr>
                                      <p:tavLst>
                                        <p:tav tm="0">
                                          <p:val>
                                            <p:strVal val="#ppt_x"/>
                                          </p:val>
                                        </p:tav>
                                        <p:tav tm="100000">
                                          <p:val>
                                            <p:strVal val="#ppt_x"/>
                                          </p:val>
                                        </p:tav>
                                      </p:tavLst>
                                    </p:anim>
                                    <p:anim calcmode="lin" valueType="num">
                                      <p:cBhvr>
                                        <p:cTn id="94" dur="1000" fill="hold"/>
                                        <p:tgtEl>
                                          <p:spTgt spid="22"/>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fade">
                                      <p:cBhvr>
                                        <p:cTn id="97" dur="1000"/>
                                        <p:tgtEl>
                                          <p:spTgt spid="23"/>
                                        </p:tgtEl>
                                      </p:cBhvr>
                                    </p:animEffect>
                                    <p:anim calcmode="lin" valueType="num">
                                      <p:cBhvr>
                                        <p:cTn id="98" dur="1000" fill="hold"/>
                                        <p:tgtEl>
                                          <p:spTgt spid="23"/>
                                        </p:tgtEl>
                                        <p:attrNameLst>
                                          <p:attrName>ppt_x</p:attrName>
                                        </p:attrNameLst>
                                      </p:cBhvr>
                                      <p:tavLst>
                                        <p:tav tm="0">
                                          <p:val>
                                            <p:strVal val="#ppt_x"/>
                                          </p:val>
                                        </p:tav>
                                        <p:tav tm="100000">
                                          <p:val>
                                            <p:strVal val="#ppt_x"/>
                                          </p:val>
                                        </p:tav>
                                      </p:tavLst>
                                    </p:anim>
                                    <p:anim calcmode="lin" valueType="num">
                                      <p:cBhvr>
                                        <p:cTn id="99" dur="1000" fill="hold"/>
                                        <p:tgtEl>
                                          <p:spTgt spid="23"/>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fade">
                                      <p:cBhvr>
                                        <p:cTn id="102" dur="1000"/>
                                        <p:tgtEl>
                                          <p:spTgt spid="24"/>
                                        </p:tgtEl>
                                      </p:cBhvr>
                                    </p:animEffect>
                                    <p:anim calcmode="lin" valueType="num">
                                      <p:cBhvr>
                                        <p:cTn id="103" dur="1000" fill="hold"/>
                                        <p:tgtEl>
                                          <p:spTgt spid="24"/>
                                        </p:tgtEl>
                                        <p:attrNameLst>
                                          <p:attrName>ppt_x</p:attrName>
                                        </p:attrNameLst>
                                      </p:cBhvr>
                                      <p:tavLst>
                                        <p:tav tm="0">
                                          <p:val>
                                            <p:strVal val="#ppt_x"/>
                                          </p:val>
                                        </p:tav>
                                        <p:tav tm="100000">
                                          <p:val>
                                            <p:strVal val="#ppt_x"/>
                                          </p:val>
                                        </p:tav>
                                      </p:tavLst>
                                    </p:anim>
                                    <p:anim calcmode="lin" valueType="num">
                                      <p:cBhvr>
                                        <p:cTn id="104" dur="1000" fill="hold"/>
                                        <p:tgtEl>
                                          <p:spTgt spid="24"/>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fade">
                                      <p:cBhvr>
                                        <p:cTn id="107" dur="1000"/>
                                        <p:tgtEl>
                                          <p:spTgt spid="25"/>
                                        </p:tgtEl>
                                      </p:cBhvr>
                                    </p:animEffect>
                                    <p:anim calcmode="lin" valueType="num">
                                      <p:cBhvr>
                                        <p:cTn id="108" dur="1000" fill="hold"/>
                                        <p:tgtEl>
                                          <p:spTgt spid="25"/>
                                        </p:tgtEl>
                                        <p:attrNameLst>
                                          <p:attrName>ppt_x</p:attrName>
                                        </p:attrNameLst>
                                      </p:cBhvr>
                                      <p:tavLst>
                                        <p:tav tm="0">
                                          <p:val>
                                            <p:strVal val="#ppt_x"/>
                                          </p:val>
                                        </p:tav>
                                        <p:tav tm="100000">
                                          <p:val>
                                            <p:strVal val="#ppt_x"/>
                                          </p:val>
                                        </p:tav>
                                      </p:tavLst>
                                    </p:anim>
                                    <p:anim calcmode="lin" valueType="num">
                                      <p:cBhvr>
                                        <p:cTn id="109" dur="1000" fill="hold"/>
                                        <p:tgtEl>
                                          <p:spTgt spid="25"/>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1000"/>
                                        <p:tgtEl>
                                          <p:spTgt spid="26"/>
                                        </p:tgtEl>
                                      </p:cBhvr>
                                    </p:animEffect>
                                    <p:anim calcmode="lin" valueType="num">
                                      <p:cBhvr>
                                        <p:cTn id="113" dur="1000" fill="hold"/>
                                        <p:tgtEl>
                                          <p:spTgt spid="26"/>
                                        </p:tgtEl>
                                        <p:attrNameLst>
                                          <p:attrName>ppt_x</p:attrName>
                                        </p:attrNameLst>
                                      </p:cBhvr>
                                      <p:tavLst>
                                        <p:tav tm="0">
                                          <p:val>
                                            <p:strVal val="#ppt_x"/>
                                          </p:val>
                                        </p:tav>
                                        <p:tav tm="100000">
                                          <p:val>
                                            <p:strVal val="#ppt_x"/>
                                          </p:val>
                                        </p:tav>
                                      </p:tavLst>
                                    </p:anim>
                                    <p:anim calcmode="lin" valueType="num">
                                      <p:cBhvr>
                                        <p:cTn id="11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P spid="8" grpId="0" animBg="1"/>
      <p:bldP spid="9" grpId="0"/>
      <p:bldP spid="10" grpId="0" animBg="1"/>
      <p:bldP spid="11" grpId="0" animBg="1"/>
      <p:bldP spid="12" grpId="0" animBg="1"/>
      <p:bldP spid="13" grpId="0" animBg="1"/>
      <p:bldP spid="14" grpId="0" animBg="1"/>
      <p:bldP spid="15" grpId="0"/>
      <p:bldP spid="16" grpId="0"/>
      <p:bldP spid="17" grpId="0"/>
      <p:bldP spid="18" grpId="0"/>
      <p:bldP spid="19" grpId="0"/>
      <p:bldP spid="21" grpId="0"/>
      <p:bldP spid="22" grpId="0"/>
      <p:bldP spid="23" grpId="0" animBg="1"/>
      <p:bldP spid="24" grpId="0" animBg="1"/>
      <p:bldP spid="25" grpId="0" animBg="1"/>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Box 2">
            <a:extLst>
              <a:ext uri="{FF2B5EF4-FFF2-40B4-BE49-F238E27FC236}">
                <a16:creationId xmlns:a16="http://schemas.microsoft.com/office/drawing/2014/main" id="{EADD894A-DBD1-4FBE-98B6-E09D8CF0D33D}"/>
              </a:ext>
            </a:extLst>
          </p:cNvPr>
          <p:cNvSpPr txBox="1"/>
          <p:nvPr/>
        </p:nvSpPr>
        <p:spPr>
          <a:xfrm>
            <a:off x="536895" y="656174"/>
            <a:ext cx="8279934" cy="1754326"/>
          </a:xfrm>
          <a:prstGeom prst="rect">
            <a:avLst/>
          </a:prstGeom>
          <a:noFill/>
        </p:spPr>
        <p:txBody>
          <a:bodyPr wrap="square" rtlCol="0">
            <a:spAutoFit/>
          </a:bodyPr>
          <a:lstStyle/>
          <a:p>
            <a:r>
              <a:rPr lang="en-US" dirty="0">
                <a:latin typeface="Arial Narrow" panose="020B0606020202030204" pitchFamily="34" charset="0"/>
              </a:rPr>
              <a:t>We're going to refer to an article in Time magazine, this is just one of those times where the date was impossible to ignore. It's titled Donald Trump and the 9th of November if you want to look it up. It was written November 16th of 2016, a week after his election. It's a fascinating department of Time magazine, this part is only online and they use historians to take histories in the past to explain the present. They are historians that write about news. What this historian did was take the election of Donald Trump into German history.</a:t>
            </a:r>
            <a:endParaRPr lang="en-US" dirty="0"/>
          </a:p>
        </p:txBody>
      </p:sp>
      <p:pic>
        <p:nvPicPr>
          <p:cNvPr id="5" name="Picture 4">
            <a:extLst>
              <a:ext uri="{FF2B5EF4-FFF2-40B4-BE49-F238E27FC236}">
                <a16:creationId xmlns:a16="http://schemas.microsoft.com/office/drawing/2014/main" id="{6FF18CE5-11AC-4F6A-82A0-C8D7FE3F7325}"/>
              </a:ext>
            </a:extLst>
          </p:cNvPr>
          <p:cNvPicPr>
            <a:picLocks noChangeAspect="1"/>
          </p:cNvPicPr>
          <p:nvPr/>
        </p:nvPicPr>
        <p:blipFill>
          <a:blip r:embed="rId2"/>
          <a:stretch>
            <a:fillRect/>
          </a:stretch>
        </p:blipFill>
        <p:spPr>
          <a:xfrm>
            <a:off x="9077681" y="536895"/>
            <a:ext cx="2501923" cy="1586663"/>
          </a:xfrm>
          <a:prstGeom prst="rect">
            <a:avLst/>
          </a:prstGeom>
        </p:spPr>
      </p:pic>
      <p:sp>
        <p:nvSpPr>
          <p:cNvPr id="6" name="TextBox 5">
            <a:extLst>
              <a:ext uri="{FF2B5EF4-FFF2-40B4-BE49-F238E27FC236}">
                <a16:creationId xmlns:a16="http://schemas.microsoft.com/office/drawing/2014/main" id="{57237E21-E24A-4EBC-9985-D5F7D951BB3E}"/>
              </a:ext>
            </a:extLst>
          </p:cNvPr>
          <p:cNvSpPr txBox="1"/>
          <p:nvPr/>
        </p:nvSpPr>
        <p:spPr>
          <a:xfrm>
            <a:off x="612396" y="3917658"/>
            <a:ext cx="10967208" cy="2062103"/>
          </a:xfrm>
          <a:prstGeom prst="rect">
            <a:avLst/>
          </a:prstGeom>
          <a:noFill/>
        </p:spPr>
        <p:txBody>
          <a:bodyPr wrap="square" rtlCol="0">
            <a:spAutoFit/>
          </a:bodyPr>
          <a:lstStyle/>
          <a:p>
            <a:r>
              <a:rPr lang="en-US" sz="1600" dirty="0">
                <a:latin typeface="Arial Narrow" panose="020B0606020202030204" pitchFamily="34" charset="0"/>
              </a:rPr>
              <a:t>It says on the morning of November 9 in 2016 Donald Trump secured his election to the presidency, and people immediately started connecting Donald Trump with German history. The main one they were connecting to was  the night of Kristallnacht. (</a:t>
            </a:r>
            <a:r>
              <a:rPr lang="en-US" sz="1600" u="sng" dirty="0">
                <a:latin typeface="Arial Narrow" panose="020B0606020202030204" pitchFamily="34" charset="0"/>
                <a:hlinkClick r:id="rId3"/>
              </a:rPr>
              <a:t>https://en.wikipedia.org/wiki/Kristallnacht</a:t>
            </a:r>
            <a:r>
              <a:rPr lang="en-US" sz="1600" dirty="0">
                <a:latin typeface="Arial Narrow" panose="020B0606020202030204" pitchFamily="34" charset="0"/>
              </a:rPr>
              <a:t>)  </a:t>
            </a:r>
          </a:p>
          <a:p>
            <a:r>
              <a:rPr lang="en-US" sz="1600" dirty="0">
                <a:latin typeface="Arial Narrow" panose="020B0606020202030204" pitchFamily="34" charset="0"/>
              </a:rPr>
              <a:t>This is the night of broken glass when violent persecution against the Jews really took off. Also the fall of the Berlin Wall which we will discuss. This article takes it further back than that and they say there was a November 9 in German history that made the other November 9th possible. This was the end of World War I. World War I ended because of a revolution in Germany. How did that revolution begin? They were losing the war, it was inevitable, what did they want to do to their Navy?   They wanted to make their Navy go down, they wanted this glorious destruction, this final battle partly so the English wouldn't get their ships.</a:t>
            </a:r>
            <a:endParaRPr lang="en-US" sz="1600" dirty="0"/>
          </a:p>
        </p:txBody>
      </p:sp>
      <p:sp>
        <p:nvSpPr>
          <p:cNvPr id="7" name="TextBox 6">
            <a:extLst>
              <a:ext uri="{FF2B5EF4-FFF2-40B4-BE49-F238E27FC236}">
                <a16:creationId xmlns:a16="http://schemas.microsoft.com/office/drawing/2014/main" id="{7C3B3FDD-E59C-4FB3-8267-53D7AA47D70D}"/>
              </a:ext>
            </a:extLst>
          </p:cNvPr>
          <p:cNvSpPr txBox="1"/>
          <p:nvPr/>
        </p:nvSpPr>
        <p:spPr>
          <a:xfrm>
            <a:off x="6523839" y="2697442"/>
            <a:ext cx="5598253" cy="646331"/>
          </a:xfrm>
          <a:prstGeom prst="rect">
            <a:avLst/>
          </a:prstGeom>
          <a:noFill/>
        </p:spPr>
        <p:txBody>
          <a:bodyPr wrap="square" rtlCol="0">
            <a:spAutoFit/>
          </a:bodyPr>
          <a:lstStyle/>
          <a:p>
            <a:r>
              <a:rPr lang="en-US" b="1"/>
              <a:t>Donald Trump and the Ninth of November</a:t>
            </a:r>
            <a:endParaRPr lang="en-US">
              <a:latin typeface="Arial Narrow" panose="020B0606020202030204" pitchFamily="34" charset="0"/>
            </a:endParaRPr>
          </a:p>
          <a:p>
            <a:r>
              <a:rPr lang="en-US">
                <a:latin typeface="Arial Narrow" panose="020B0606020202030204" pitchFamily="34" charset="0"/>
                <a:hlinkClick r:id="rId4"/>
              </a:rPr>
              <a:t>https://time.com/4573211/donald-trump-november-ninth/</a:t>
            </a:r>
            <a:endParaRPr lang="en-US" dirty="0">
              <a:latin typeface="Arial Narrow" panose="020B0606020202030204" pitchFamily="34" charset="0"/>
            </a:endParaRPr>
          </a:p>
        </p:txBody>
      </p:sp>
    </p:spTree>
    <p:extLst>
      <p:ext uri="{BB962C8B-B14F-4D97-AF65-F5344CB8AC3E}">
        <p14:creationId xmlns:p14="http://schemas.microsoft.com/office/powerpoint/2010/main" val="52856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TextBox 2">
            <a:extLst>
              <a:ext uri="{FF2B5EF4-FFF2-40B4-BE49-F238E27FC236}">
                <a16:creationId xmlns:a16="http://schemas.microsoft.com/office/drawing/2014/main" id="{8A3DAC88-DCDE-40F1-B3CC-6B8B4A5359FD}"/>
              </a:ext>
            </a:extLst>
          </p:cNvPr>
          <p:cNvSpPr txBox="1"/>
          <p:nvPr/>
        </p:nvSpPr>
        <p:spPr>
          <a:xfrm>
            <a:off x="7983595" y="1048285"/>
            <a:ext cx="3484894" cy="4308872"/>
          </a:xfrm>
          <a:prstGeom prst="rect">
            <a:avLst/>
          </a:prstGeom>
          <a:noFill/>
        </p:spPr>
        <p:txBody>
          <a:bodyPr wrap="square" rtlCol="0">
            <a:spAutoFit/>
          </a:bodyPr>
          <a:lstStyle/>
          <a:p>
            <a:r>
              <a:rPr lang="en-US" sz="1600" dirty="0">
                <a:latin typeface="Arial Narrow" panose="020B0606020202030204" pitchFamily="34" charset="0"/>
              </a:rPr>
              <a:t>How did the sailors feel about that? They're being told you're all going to die in vain just to give glory to your country, some pointless exercise. They refused to do that so they rose up on the 30th of October, sparked an 11 day revolution. Spread across Germany and on November 9th in 1918 thousands in Berlin march to the barracks, some of those in the barracks threw down their arms and opened the gates and refused to oppose the revolution. They've been fighting everyone else and they won't fight their own people. Because of that the Kaiser was forced to abdicate. </a:t>
            </a:r>
            <a:r>
              <a:rPr lang="en-US" sz="1600" b="1" dirty="0">
                <a:solidFill>
                  <a:srgbClr val="FF0000"/>
                </a:solidFill>
                <a:latin typeface="Arial Narrow" panose="020B0606020202030204" pitchFamily="34" charset="0"/>
              </a:rPr>
              <a:t>This is our other dictator that we see fall on the 9th of November, Kaiser Wilhelm</a:t>
            </a:r>
            <a:r>
              <a:rPr lang="en-US" sz="1600" dirty="0">
                <a:latin typeface="Arial Narrow" panose="020B0606020202030204" pitchFamily="34" charset="0"/>
              </a:rPr>
              <a:t>.</a:t>
            </a:r>
          </a:p>
          <a:p>
            <a:r>
              <a:rPr lang="en-US" dirty="0"/>
              <a:t> </a:t>
            </a:r>
          </a:p>
        </p:txBody>
      </p:sp>
      <p:sp>
        <p:nvSpPr>
          <p:cNvPr id="4" name="Text Box 2">
            <a:extLst>
              <a:ext uri="{FF2B5EF4-FFF2-40B4-BE49-F238E27FC236}">
                <a16:creationId xmlns:a16="http://schemas.microsoft.com/office/drawing/2014/main" id="{852C9D36-8AAF-4813-A348-7BBC82ACAD8D}"/>
              </a:ext>
            </a:extLst>
          </p:cNvPr>
          <p:cNvSpPr txBox="1">
            <a:spLocks noChangeArrowheads="1"/>
          </p:cNvSpPr>
          <p:nvPr/>
        </p:nvSpPr>
        <p:spPr bwMode="auto">
          <a:xfrm>
            <a:off x="684271" y="813732"/>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E6112C5B-1EFE-49A3-B914-1B2158A59298}"/>
              </a:ext>
            </a:extLst>
          </p:cNvPr>
          <p:cNvSpPr txBox="1">
            <a:spLocks noChangeArrowheads="1"/>
          </p:cNvSpPr>
          <p:nvPr/>
        </p:nvSpPr>
        <p:spPr bwMode="auto">
          <a:xfrm>
            <a:off x="684271" y="109948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2FF99929-DEA8-4BF0-8FB5-CB6F3A30D2E1}"/>
              </a:ext>
            </a:extLst>
          </p:cNvPr>
          <p:cNvSpPr txBox="1">
            <a:spLocks noChangeArrowheads="1"/>
          </p:cNvSpPr>
          <p:nvPr/>
        </p:nvSpPr>
        <p:spPr bwMode="auto">
          <a:xfrm>
            <a:off x="684271" y="247108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3969E7AE-491C-42B1-8E2B-98071C257AE1}"/>
              </a:ext>
            </a:extLst>
          </p:cNvPr>
          <p:cNvSpPr txBox="1">
            <a:spLocks noChangeArrowheads="1"/>
          </p:cNvSpPr>
          <p:nvPr/>
        </p:nvSpPr>
        <p:spPr bwMode="auto">
          <a:xfrm>
            <a:off x="684271" y="429988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47F43869-782E-4556-A3B0-8C2DBA472E0B}"/>
              </a:ext>
            </a:extLst>
          </p:cNvPr>
          <p:cNvSpPr>
            <a:spLocks noChangeShapeType="1"/>
          </p:cNvSpPr>
          <p:nvPr/>
        </p:nvSpPr>
        <p:spPr bwMode="auto">
          <a:xfrm>
            <a:off x="1546283" y="1670982"/>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ED8D23C1-BB60-486C-97EB-609BF5ACD911}"/>
              </a:ext>
            </a:extLst>
          </p:cNvPr>
          <p:cNvSpPr>
            <a:spLocks noChangeShapeType="1"/>
          </p:cNvSpPr>
          <p:nvPr/>
        </p:nvSpPr>
        <p:spPr bwMode="auto">
          <a:xfrm>
            <a:off x="1546283" y="12709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DDF97014-9B18-46D1-823A-D73B9A5DDCA5}"/>
              </a:ext>
            </a:extLst>
          </p:cNvPr>
          <p:cNvSpPr>
            <a:spLocks noChangeShapeType="1"/>
          </p:cNvSpPr>
          <p:nvPr/>
        </p:nvSpPr>
        <p:spPr bwMode="auto">
          <a:xfrm>
            <a:off x="2825808" y="12709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D63E6B04-B748-4F86-86A6-3A6B12EFEC22}"/>
              </a:ext>
            </a:extLst>
          </p:cNvPr>
          <p:cNvSpPr>
            <a:spLocks noChangeShapeType="1"/>
          </p:cNvSpPr>
          <p:nvPr/>
        </p:nvSpPr>
        <p:spPr bwMode="auto">
          <a:xfrm>
            <a:off x="4106921" y="127093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1915F164-8D20-4570-8CD6-A9D2F35085A6}"/>
              </a:ext>
            </a:extLst>
          </p:cNvPr>
          <p:cNvSpPr txBox="1">
            <a:spLocks noChangeArrowheads="1"/>
          </p:cNvSpPr>
          <p:nvPr/>
        </p:nvSpPr>
        <p:spPr bwMode="auto">
          <a:xfrm>
            <a:off x="1458971" y="985182"/>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BBB3E07F-6961-4629-B887-6F74EE778748}"/>
              </a:ext>
            </a:extLst>
          </p:cNvPr>
          <p:cNvSpPr txBox="1">
            <a:spLocks noChangeArrowheads="1"/>
          </p:cNvSpPr>
          <p:nvPr/>
        </p:nvSpPr>
        <p:spPr bwMode="auto">
          <a:xfrm>
            <a:off x="2605146" y="98518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C64A3EC7-7127-4220-8F71-45633BC4F9A5}"/>
              </a:ext>
            </a:extLst>
          </p:cNvPr>
          <p:cNvSpPr txBox="1">
            <a:spLocks noChangeArrowheads="1"/>
          </p:cNvSpPr>
          <p:nvPr/>
        </p:nvSpPr>
        <p:spPr bwMode="auto">
          <a:xfrm>
            <a:off x="3870383" y="98518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AAA0AD44-4AF4-4BBB-8F78-214B7EB72489}"/>
              </a:ext>
            </a:extLst>
          </p:cNvPr>
          <p:cNvSpPr txBox="1">
            <a:spLocks noChangeArrowheads="1"/>
          </p:cNvSpPr>
          <p:nvPr/>
        </p:nvSpPr>
        <p:spPr bwMode="auto">
          <a:xfrm>
            <a:off x="1458971" y="1728132"/>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2001</a:t>
            </a:r>
            <a:endParaRPr kumimoji="0" lang="en-US" altLang="en-US" sz="1800" b="0" i="0" u="none" strike="noStrike" cap="none" normalizeH="0" baseline="0" dirty="0">
              <a:ln>
                <a:noFill/>
              </a:ln>
              <a:effectLst/>
              <a:latin typeface="Arial" panose="020B0604020202020204" pitchFamily="34" charset="0"/>
            </a:endParaRPr>
          </a:p>
        </p:txBody>
      </p:sp>
      <p:sp>
        <p:nvSpPr>
          <p:cNvPr id="16" name="Text Box 14">
            <a:extLst>
              <a:ext uri="{FF2B5EF4-FFF2-40B4-BE49-F238E27FC236}">
                <a16:creationId xmlns:a16="http://schemas.microsoft.com/office/drawing/2014/main" id="{CA5612BE-D108-4CD3-A85B-9C121ECDFCA5}"/>
              </a:ext>
            </a:extLst>
          </p:cNvPr>
          <p:cNvSpPr txBox="1">
            <a:spLocks noChangeArrowheads="1"/>
          </p:cNvSpPr>
          <p:nvPr/>
        </p:nvSpPr>
        <p:spPr bwMode="auto">
          <a:xfrm>
            <a:off x="2605146" y="172813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2014</a:t>
            </a:r>
            <a:endParaRPr kumimoji="0" lang="en-US" altLang="en-US" sz="1800" b="0" i="0" u="none" strike="noStrike" cap="none" normalizeH="0" baseline="0" dirty="0">
              <a:ln>
                <a:noFill/>
              </a:ln>
              <a:effectLst/>
              <a:latin typeface="Arial" panose="020B0604020202020204" pitchFamily="34" charset="0"/>
            </a:endParaRPr>
          </a:p>
        </p:txBody>
      </p:sp>
      <p:sp>
        <p:nvSpPr>
          <p:cNvPr id="17" name="Text Box 15">
            <a:extLst>
              <a:ext uri="{FF2B5EF4-FFF2-40B4-BE49-F238E27FC236}">
                <a16:creationId xmlns:a16="http://schemas.microsoft.com/office/drawing/2014/main" id="{C1DDE14F-5297-448C-BC61-3EBFEF81A77E}"/>
              </a:ext>
            </a:extLst>
          </p:cNvPr>
          <p:cNvSpPr txBox="1">
            <a:spLocks noChangeArrowheads="1"/>
          </p:cNvSpPr>
          <p:nvPr/>
        </p:nvSpPr>
        <p:spPr bwMode="auto">
          <a:xfrm>
            <a:off x="3752908" y="1728132"/>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US" altLang="en-US" sz="1200" dirty="0">
                <a:solidFill>
                  <a:srgbClr val="FF0000"/>
                </a:solidFill>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Napoleon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8F2ACFA2-B142-45FA-A8E8-0CF3B2454318}"/>
              </a:ext>
            </a:extLst>
          </p:cNvPr>
          <p:cNvSpPr>
            <a:spLocks noChangeShapeType="1"/>
          </p:cNvSpPr>
          <p:nvPr/>
        </p:nvSpPr>
        <p:spPr bwMode="auto">
          <a:xfrm>
            <a:off x="1546283" y="3214032"/>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7CB863C1-7F6C-4BD1-8EC4-359C409C88F8}"/>
              </a:ext>
            </a:extLst>
          </p:cNvPr>
          <p:cNvSpPr>
            <a:spLocks noChangeShapeType="1"/>
          </p:cNvSpPr>
          <p:nvPr/>
        </p:nvSpPr>
        <p:spPr bwMode="auto">
          <a:xfrm>
            <a:off x="1546283" y="28139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AC1CA1BE-34EB-4855-A6B3-1D3F947F0B1D}"/>
              </a:ext>
            </a:extLst>
          </p:cNvPr>
          <p:cNvSpPr>
            <a:spLocks noChangeShapeType="1"/>
          </p:cNvSpPr>
          <p:nvPr/>
        </p:nvSpPr>
        <p:spPr bwMode="auto">
          <a:xfrm>
            <a:off x="2825808" y="28139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FF9AB690-3B52-4C26-9F2F-ECCD0455553E}"/>
              </a:ext>
            </a:extLst>
          </p:cNvPr>
          <p:cNvSpPr>
            <a:spLocks noChangeShapeType="1"/>
          </p:cNvSpPr>
          <p:nvPr/>
        </p:nvSpPr>
        <p:spPr bwMode="auto">
          <a:xfrm>
            <a:off x="4106921" y="28139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EFC10E25-E6D7-49A8-8385-2150637EB0FF}"/>
              </a:ext>
            </a:extLst>
          </p:cNvPr>
          <p:cNvSpPr txBox="1">
            <a:spLocks noChangeArrowheads="1"/>
          </p:cNvSpPr>
          <p:nvPr/>
        </p:nvSpPr>
        <p:spPr bwMode="auto">
          <a:xfrm>
            <a:off x="1370071" y="2585382"/>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86310AD2-C6D2-4B79-91DF-9B2D5598E2E5}"/>
              </a:ext>
            </a:extLst>
          </p:cNvPr>
          <p:cNvSpPr txBox="1">
            <a:spLocks noChangeArrowheads="1"/>
          </p:cNvSpPr>
          <p:nvPr/>
        </p:nvSpPr>
        <p:spPr bwMode="auto">
          <a:xfrm>
            <a:off x="2605146" y="258538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ED339AC0-B586-45E6-A367-6B1805F83933}"/>
              </a:ext>
            </a:extLst>
          </p:cNvPr>
          <p:cNvSpPr txBox="1">
            <a:spLocks noChangeArrowheads="1"/>
          </p:cNvSpPr>
          <p:nvPr/>
        </p:nvSpPr>
        <p:spPr bwMode="auto">
          <a:xfrm>
            <a:off x="3886258" y="2585382"/>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E4FB6F57-70F5-401C-AD2F-5A3B00CC7D50}"/>
              </a:ext>
            </a:extLst>
          </p:cNvPr>
          <p:cNvSpPr txBox="1">
            <a:spLocks noChangeArrowheads="1"/>
          </p:cNvSpPr>
          <p:nvPr/>
        </p:nvSpPr>
        <p:spPr bwMode="auto">
          <a:xfrm>
            <a:off x="4548246" y="1156632"/>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03C020CD-07F4-40CA-8082-CC4AF07044A5}"/>
              </a:ext>
            </a:extLst>
          </p:cNvPr>
          <p:cNvSpPr txBox="1">
            <a:spLocks noChangeArrowheads="1"/>
          </p:cNvSpPr>
          <p:nvPr/>
        </p:nvSpPr>
        <p:spPr bwMode="auto">
          <a:xfrm>
            <a:off x="4592696" y="2642532"/>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5">
            <a:extLst>
              <a:ext uri="{FF2B5EF4-FFF2-40B4-BE49-F238E27FC236}">
                <a16:creationId xmlns:a16="http://schemas.microsoft.com/office/drawing/2014/main" id="{32DE69EC-D7AB-44E9-8F17-70CEBF8C24F5}"/>
              </a:ext>
            </a:extLst>
          </p:cNvPr>
          <p:cNvSpPr>
            <a:spLocks noChangeShapeType="1"/>
          </p:cNvSpPr>
          <p:nvPr/>
        </p:nvSpPr>
        <p:spPr bwMode="auto">
          <a:xfrm>
            <a:off x="1546283" y="5042832"/>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171ECCC9-A668-4855-8C70-3BE9455C0AF6}"/>
              </a:ext>
            </a:extLst>
          </p:cNvPr>
          <p:cNvSpPr>
            <a:spLocks noChangeShapeType="1"/>
          </p:cNvSpPr>
          <p:nvPr/>
        </p:nvSpPr>
        <p:spPr bwMode="auto">
          <a:xfrm>
            <a:off x="1546283" y="46427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C93095A0-5F64-4655-A9DE-125F4692E75D}"/>
              </a:ext>
            </a:extLst>
          </p:cNvPr>
          <p:cNvSpPr>
            <a:spLocks noChangeShapeType="1"/>
          </p:cNvSpPr>
          <p:nvPr/>
        </p:nvSpPr>
        <p:spPr bwMode="auto">
          <a:xfrm>
            <a:off x="4106921" y="46427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058B5BB3-9687-409F-A55D-A42012EF1AB2}"/>
              </a:ext>
            </a:extLst>
          </p:cNvPr>
          <p:cNvSpPr txBox="1">
            <a:spLocks noChangeArrowheads="1"/>
          </p:cNvSpPr>
          <p:nvPr/>
        </p:nvSpPr>
        <p:spPr bwMode="auto">
          <a:xfrm>
            <a:off x="1370071" y="4128432"/>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53A9D887-ACC7-4FB0-9DCE-BE05B7994ADD}"/>
              </a:ext>
            </a:extLst>
          </p:cNvPr>
          <p:cNvSpPr txBox="1">
            <a:spLocks noChangeArrowheads="1"/>
          </p:cNvSpPr>
          <p:nvPr/>
        </p:nvSpPr>
        <p:spPr bwMode="auto">
          <a:xfrm>
            <a:off x="3841808" y="4128432"/>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0">
            <a:extLst>
              <a:ext uri="{FF2B5EF4-FFF2-40B4-BE49-F238E27FC236}">
                <a16:creationId xmlns:a16="http://schemas.microsoft.com/office/drawing/2014/main" id="{2FD8C562-00B9-4FFE-B6F4-F20F1D6E935C}"/>
              </a:ext>
            </a:extLst>
          </p:cNvPr>
          <p:cNvSpPr>
            <a:spLocks noChangeShapeType="1"/>
          </p:cNvSpPr>
          <p:nvPr/>
        </p:nvSpPr>
        <p:spPr bwMode="auto">
          <a:xfrm>
            <a:off x="1458971" y="127093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C522D3FB-2BCB-4599-BBCC-7450BE646A5F}"/>
              </a:ext>
            </a:extLst>
          </p:cNvPr>
          <p:cNvSpPr>
            <a:spLocks noChangeShapeType="1"/>
          </p:cNvSpPr>
          <p:nvPr/>
        </p:nvSpPr>
        <p:spPr bwMode="auto">
          <a:xfrm>
            <a:off x="1458971" y="28139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1787E3F9-1ADD-4CFA-933C-53797B7BA3D7}"/>
              </a:ext>
            </a:extLst>
          </p:cNvPr>
          <p:cNvSpPr>
            <a:spLocks noChangeShapeType="1"/>
          </p:cNvSpPr>
          <p:nvPr/>
        </p:nvSpPr>
        <p:spPr bwMode="auto">
          <a:xfrm>
            <a:off x="1458971" y="46427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4E8BE792-4C5E-4A0B-866A-96B72D7CA07A}"/>
              </a:ext>
            </a:extLst>
          </p:cNvPr>
          <p:cNvSpPr>
            <a:spLocks noChangeShapeType="1"/>
          </p:cNvSpPr>
          <p:nvPr/>
        </p:nvSpPr>
        <p:spPr bwMode="auto">
          <a:xfrm>
            <a:off x="2738496" y="28139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8BF631A4-F0E6-4CA0-BC62-4D00F71FCB51}"/>
              </a:ext>
            </a:extLst>
          </p:cNvPr>
          <p:cNvSpPr>
            <a:spLocks noChangeShapeType="1"/>
          </p:cNvSpPr>
          <p:nvPr/>
        </p:nvSpPr>
        <p:spPr bwMode="auto">
          <a:xfrm>
            <a:off x="4018021" y="28139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69A141DC-D075-4D61-A2DC-88002CCB0664}"/>
              </a:ext>
            </a:extLst>
          </p:cNvPr>
          <p:cNvSpPr>
            <a:spLocks noChangeShapeType="1"/>
          </p:cNvSpPr>
          <p:nvPr/>
        </p:nvSpPr>
        <p:spPr bwMode="auto">
          <a:xfrm>
            <a:off x="4018021" y="127093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C514B4F9-071F-4807-9C48-27E226886721}"/>
              </a:ext>
            </a:extLst>
          </p:cNvPr>
          <p:cNvSpPr>
            <a:spLocks noChangeShapeType="1"/>
          </p:cNvSpPr>
          <p:nvPr/>
        </p:nvSpPr>
        <p:spPr bwMode="auto">
          <a:xfrm>
            <a:off x="2738496" y="127093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4A93411A-748D-4FAA-B298-3FC3C33D5EC6}"/>
              </a:ext>
            </a:extLst>
          </p:cNvPr>
          <p:cNvSpPr>
            <a:spLocks noChangeShapeType="1"/>
          </p:cNvSpPr>
          <p:nvPr/>
        </p:nvSpPr>
        <p:spPr bwMode="auto">
          <a:xfrm>
            <a:off x="4018021" y="46427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D8A58B10-9E19-4800-91C1-F18533DEB547}"/>
              </a:ext>
            </a:extLst>
          </p:cNvPr>
          <p:cNvSpPr txBox="1">
            <a:spLocks noChangeArrowheads="1"/>
          </p:cNvSpPr>
          <p:nvPr/>
        </p:nvSpPr>
        <p:spPr bwMode="auto">
          <a:xfrm>
            <a:off x="3541771" y="5099982"/>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CEBD6300-8674-4FC6-BC14-7CB898F0F057}"/>
              </a:ext>
            </a:extLst>
          </p:cNvPr>
          <p:cNvSpPr txBox="1">
            <a:spLocks noChangeArrowheads="1"/>
          </p:cNvSpPr>
          <p:nvPr/>
        </p:nvSpPr>
        <p:spPr bwMode="auto">
          <a:xfrm rot="-513670">
            <a:off x="4227571" y="4528482"/>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0">
            <a:extLst>
              <a:ext uri="{FF2B5EF4-FFF2-40B4-BE49-F238E27FC236}">
                <a16:creationId xmlns:a16="http://schemas.microsoft.com/office/drawing/2014/main" id="{EA538DCE-8564-4888-BDA2-FC33701290DF}"/>
              </a:ext>
            </a:extLst>
          </p:cNvPr>
          <p:cNvSpPr>
            <a:spLocks noChangeShapeType="1"/>
          </p:cNvSpPr>
          <p:nvPr/>
        </p:nvSpPr>
        <p:spPr bwMode="auto">
          <a:xfrm>
            <a:off x="5518208" y="46427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7CB1D5DF-C217-4ED3-9E58-1B346DBD38F2}"/>
              </a:ext>
            </a:extLst>
          </p:cNvPr>
          <p:cNvSpPr txBox="1">
            <a:spLocks noChangeArrowheads="1"/>
          </p:cNvSpPr>
          <p:nvPr/>
        </p:nvSpPr>
        <p:spPr bwMode="auto">
          <a:xfrm>
            <a:off x="5210233" y="407128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D4AD011E-E3D9-4A77-8268-832B13D54D55}"/>
              </a:ext>
            </a:extLst>
          </p:cNvPr>
          <p:cNvSpPr txBox="1">
            <a:spLocks noChangeArrowheads="1"/>
          </p:cNvSpPr>
          <p:nvPr/>
        </p:nvSpPr>
        <p:spPr bwMode="auto">
          <a:xfrm>
            <a:off x="5165783" y="5099982"/>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5AFAE2A8-C57A-4776-A334-BA37DCE8A119}"/>
              </a:ext>
            </a:extLst>
          </p:cNvPr>
          <p:cNvSpPr>
            <a:spLocks noChangeShapeType="1"/>
          </p:cNvSpPr>
          <p:nvPr/>
        </p:nvSpPr>
        <p:spPr bwMode="auto">
          <a:xfrm>
            <a:off x="5430896" y="46427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BD4422D4-CF2B-4221-9FB6-769A9FA16956}"/>
              </a:ext>
            </a:extLst>
          </p:cNvPr>
          <p:cNvSpPr>
            <a:spLocks noChangeShapeType="1"/>
          </p:cNvSpPr>
          <p:nvPr/>
        </p:nvSpPr>
        <p:spPr bwMode="auto">
          <a:xfrm>
            <a:off x="7277158" y="464278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E5C77498-071D-4C7C-BC2A-DC4F61FFD322}"/>
              </a:ext>
            </a:extLst>
          </p:cNvPr>
          <p:cNvSpPr txBox="1">
            <a:spLocks noChangeArrowheads="1"/>
          </p:cNvSpPr>
          <p:nvPr/>
        </p:nvSpPr>
        <p:spPr bwMode="auto">
          <a:xfrm>
            <a:off x="6969183" y="407128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3A571767-DDBE-49DE-8EB3-BBE11049B730}"/>
              </a:ext>
            </a:extLst>
          </p:cNvPr>
          <p:cNvSpPr>
            <a:spLocks noChangeShapeType="1"/>
          </p:cNvSpPr>
          <p:nvPr/>
        </p:nvSpPr>
        <p:spPr bwMode="auto">
          <a:xfrm>
            <a:off x="7189846" y="464278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47">
            <a:extLst>
              <a:ext uri="{FF2B5EF4-FFF2-40B4-BE49-F238E27FC236}">
                <a16:creationId xmlns:a16="http://schemas.microsoft.com/office/drawing/2014/main" id="{68F06246-13A5-4627-AA96-0EF7334E108D}"/>
              </a:ext>
            </a:extLst>
          </p:cNvPr>
          <p:cNvSpPr>
            <a:spLocks/>
          </p:cNvSpPr>
          <p:nvPr/>
        </p:nvSpPr>
        <p:spPr bwMode="auto">
          <a:xfrm rot="5400000">
            <a:off x="2770246" y="2728257"/>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BF934DCC-BEF6-476B-A256-81F790A9D057}"/>
              </a:ext>
            </a:extLst>
          </p:cNvPr>
          <p:cNvSpPr txBox="1">
            <a:spLocks noChangeArrowheads="1"/>
          </p:cNvSpPr>
          <p:nvPr/>
        </p:nvSpPr>
        <p:spPr bwMode="auto">
          <a:xfrm>
            <a:off x="2227321" y="395698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AutoShape 49">
            <a:extLst>
              <a:ext uri="{FF2B5EF4-FFF2-40B4-BE49-F238E27FC236}">
                <a16:creationId xmlns:a16="http://schemas.microsoft.com/office/drawing/2014/main" id="{B3224D83-EA32-4ED3-A20D-E723E1757417}"/>
              </a:ext>
            </a:extLst>
          </p:cNvPr>
          <p:cNvSpPr>
            <a:spLocks/>
          </p:cNvSpPr>
          <p:nvPr/>
        </p:nvSpPr>
        <p:spPr bwMode="auto">
          <a:xfrm rot="5400000">
            <a:off x="6342121" y="2985432"/>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92B23984-279F-4BE1-AAC6-A3B7A8FC0511}"/>
              </a:ext>
            </a:extLst>
          </p:cNvPr>
          <p:cNvSpPr txBox="1">
            <a:spLocks noChangeArrowheads="1"/>
          </p:cNvSpPr>
          <p:nvPr/>
        </p:nvSpPr>
        <p:spPr bwMode="auto">
          <a:xfrm>
            <a:off x="5827771" y="395698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81FD6734-E25A-46D5-A684-8CDD95DA09B2}"/>
              </a:ext>
            </a:extLst>
          </p:cNvPr>
          <p:cNvSpPr txBox="1">
            <a:spLocks noChangeArrowheads="1"/>
          </p:cNvSpPr>
          <p:nvPr/>
        </p:nvSpPr>
        <p:spPr bwMode="auto">
          <a:xfrm>
            <a:off x="4399021" y="481423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2">
            <a:extLst>
              <a:ext uri="{FF2B5EF4-FFF2-40B4-BE49-F238E27FC236}">
                <a16:creationId xmlns:a16="http://schemas.microsoft.com/office/drawing/2014/main" id="{BDB656A0-6C02-453E-968D-EE47D6E1E546}"/>
              </a:ext>
            </a:extLst>
          </p:cNvPr>
          <p:cNvSpPr txBox="1">
            <a:spLocks noChangeArrowheads="1"/>
          </p:cNvSpPr>
          <p:nvPr/>
        </p:nvSpPr>
        <p:spPr bwMode="auto">
          <a:xfrm>
            <a:off x="3770371" y="3271182"/>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AE67FB62-9268-46E7-89A8-8765BF316215}"/>
              </a:ext>
            </a:extLst>
          </p:cNvPr>
          <p:cNvSpPr>
            <a:spLocks noChangeShapeType="1"/>
          </p:cNvSpPr>
          <p:nvPr/>
        </p:nvSpPr>
        <p:spPr bwMode="auto">
          <a:xfrm>
            <a:off x="4341871" y="3271182"/>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FA3D97B9-2EDC-4E13-BCB6-8A887EBA4DE0}"/>
              </a:ext>
            </a:extLst>
          </p:cNvPr>
          <p:cNvSpPr>
            <a:spLocks noChangeShapeType="1"/>
          </p:cNvSpPr>
          <p:nvPr/>
        </p:nvSpPr>
        <p:spPr bwMode="auto">
          <a:xfrm>
            <a:off x="4684771" y="5157132"/>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5">
            <a:extLst>
              <a:ext uri="{FF2B5EF4-FFF2-40B4-BE49-F238E27FC236}">
                <a16:creationId xmlns:a16="http://schemas.microsoft.com/office/drawing/2014/main" id="{1FC55830-7F00-4F1B-8FAB-4A1A19A38C7F}"/>
              </a:ext>
            </a:extLst>
          </p:cNvPr>
          <p:cNvSpPr>
            <a:spLocks noChangeShapeType="1"/>
          </p:cNvSpPr>
          <p:nvPr/>
        </p:nvSpPr>
        <p:spPr bwMode="auto">
          <a:xfrm flipV="1">
            <a:off x="4399021" y="1728132"/>
            <a:ext cx="0" cy="4572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72760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1000" fill="hold"/>
                                        <p:tgtEl>
                                          <p:spTgt spid="2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fade">
                                      <p:cBhvr>
                                        <p:cTn id="122" dur="1000"/>
                                        <p:tgtEl>
                                          <p:spTgt spid="26"/>
                                        </p:tgtEl>
                                      </p:cBhvr>
                                    </p:animEffect>
                                    <p:anim calcmode="lin" valueType="num">
                                      <p:cBhvr>
                                        <p:cTn id="123" dur="1000" fill="hold"/>
                                        <p:tgtEl>
                                          <p:spTgt spid="26"/>
                                        </p:tgtEl>
                                        <p:attrNameLst>
                                          <p:attrName>ppt_x</p:attrName>
                                        </p:attrNameLst>
                                      </p:cBhvr>
                                      <p:tavLst>
                                        <p:tav tm="0">
                                          <p:val>
                                            <p:strVal val="#ppt_x"/>
                                          </p:val>
                                        </p:tav>
                                        <p:tav tm="100000">
                                          <p:val>
                                            <p:strVal val="#ppt_x"/>
                                          </p:val>
                                        </p:tav>
                                      </p:tavLst>
                                    </p:anim>
                                    <p:anim calcmode="lin" valueType="num">
                                      <p:cBhvr>
                                        <p:cTn id="124" dur="1000" fill="hold"/>
                                        <p:tgtEl>
                                          <p:spTgt spid="26"/>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27"/>
                                        </p:tgtEl>
                                        <p:attrNameLst>
                                          <p:attrName>style.visibility</p:attrName>
                                        </p:attrNameLst>
                                      </p:cBhvr>
                                      <p:to>
                                        <p:strVal val="visible"/>
                                      </p:to>
                                    </p:set>
                                    <p:animEffect transition="in" filter="fade">
                                      <p:cBhvr>
                                        <p:cTn id="127" dur="1000"/>
                                        <p:tgtEl>
                                          <p:spTgt spid="27"/>
                                        </p:tgtEl>
                                      </p:cBhvr>
                                    </p:animEffect>
                                    <p:anim calcmode="lin" valueType="num">
                                      <p:cBhvr>
                                        <p:cTn id="128" dur="1000" fill="hold"/>
                                        <p:tgtEl>
                                          <p:spTgt spid="27"/>
                                        </p:tgtEl>
                                        <p:attrNameLst>
                                          <p:attrName>ppt_x</p:attrName>
                                        </p:attrNameLst>
                                      </p:cBhvr>
                                      <p:tavLst>
                                        <p:tav tm="0">
                                          <p:val>
                                            <p:strVal val="#ppt_x"/>
                                          </p:val>
                                        </p:tav>
                                        <p:tav tm="100000">
                                          <p:val>
                                            <p:strVal val="#ppt_x"/>
                                          </p:val>
                                        </p:tav>
                                      </p:tavLst>
                                    </p:anim>
                                    <p:anim calcmode="lin" valueType="num">
                                      <p:cBhvr>
                                        <p:cTn id="129" dur="1000" fill="hold"/>
                                        <p:tgtEl>
                                          <p:spTgt spid="27"/>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1000"/>
                                        <p:tgtEl>
                                          <p:spTgt spid="28"/>
                                        </p:tgtEl>
                                      </p:cBhvr>
                                    </p:animEffect>
                                    <p:anim calcmode="lin" valueType="num">
                                      <p:cBhvr>
                                        <p:cTn id="133" dur="1000" fill="hold"/>
                                        <p:tgtEl>
                                          <p:spTgt spid="28"/>
                                        </p:tgtEl>
                                        <p:attrNameLst>
                                          <p:attrName>ppt_x</p:attrName>
                                        </p:attrNameLst>
                                      </p:cBhvr>
                                      <p:tavLst>
                                        <p:tav tm="0">
                                          <p:val>
                                            <p:strVal val="#ppt_x"/>
                                          </p:val>
                                        </p:tav>
                                        <p:tav tm="100000">
                                          <p:val>
                                            <p:strVal val="#ppt_x"/>
                                          </p:val>
                                        </p:tav>
                                      </p:tavLst>
                                    </p:anim>
                                    <p:anim calcmode="lin" valueType="num">
                                      <p:cBhvr>
                                        <p:cTn id="134" dur="1000" fill="hold"/>
                                        <p:tgtEl>
                                          <p:spTgt spid="28"/>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29"/>
                                        </p:tgtEl>
                                        <p:attrNameLst>
                                          <p:attrName>style.visibility</p:attrName>
                                        </p:attrNameLst>
                                      </p:cBhvr>
                                      <p:to>
                                        <p:strVal val="visible"/>
                                      </p:to>
                                    </p:set>
                                    <p:animEffect transition="in" filter="fade">
                                      <p:cBhvr>
                                        <p:cTn id="137" dur="1000"/>
                                        <p:tgtEl>
                                          <p:spTgt spid="29"/>
                                        </p:tgtEl>
                                      </p:cBhvr>
                                    </p:animEffect>
                                    <p:anim calcmode="lin" valueType="num">
                                      <p:cBhvr>
                                        <p:cTn id="138" dur="1000" fill="hold"/>
                                        <p:tgtEl>
                                          <p:spTgt spid="29"/>
                                        </p:tgtEl>
                                        <p:attrNameLst>
                                          <p:attrName>ppt_x</p:attrName>
                                        </p:attrNameLst>
                                      </p:cBhvr>
                                      <p:tavLst>
                                        <p:tav tm="0">
                                          <p:val>
                                            <p:strVal val="#ppt_x"/>
                                          </p:val>
                                        </p:tav>
                                        <p:tav tm="100000">
                                          <p:val>
                                            <p:strVal val="#ppt_x"/>
                                          </p:val>
                                        </p:tav>
                                      </p:tavLst>
                                    </p:anim>
                                    <p:anim calcmode="lin" valueType="num">
                                      <p:cBhvr>
                                        <p:cTn id="139" dur="1000" fill="hold"/>
                                        <p:tgtEl>
                                          <p:spTgt spid="29"/>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30"/>
                                        </p:tgtEl>
                                        <p:attrNameLst>
                                          <p:attrName>style.visibility</p:attrName>
                                        </p:attrNameLst>
                                      </p:cBhvr>
                                      <p:to>
                                        <p:strVal val="visible"/>
                                      </p:to>
                                    </p:set>
                                    <p:animEffect transition="in" filter="fade">
                                      <p:cBhvr>
                                        <p:cTn id="142" dur="1000"/>
                                        <p:tgtEl>
                                          <p:spTgt spid="30"/>
                                        </p:tgtEl>
                                      </p:cBhvr>
                                    </p:animEffect>
                                    <p:anim calcmode="lin" valueType="num">
                                      <p:cBhvr>
                                        <p:cTn id="143" dur="1000" fill="hold"/>
                                        <p:tgtEl>
                                          <p:spTgt spid="30"/>
                                        </p:tgtEl>
                                        <p:attrNameLst>
                                          <p:attrName>ppt_x</p:attrName>
                                        </p:attrNameLst>
                                      </p:cBhvr>
                                      <p:tavLst>
                                        <p:tav tm="0">
                                          <p:val>
                                            <p:strVal val="#ppt_x"/>
                                          </p:val>
                                        </p:tav>
                                        <p:tav tm="100000">
                                          <p:val>
                                            <p:strVal val="#ppt_x"/>
                                          </p:val>
                                        </p:tav>
                                      </p:tavLst>
                                    </p:anim>
                                    <p:anim calcmode="lin" valueType="num">
                                      <p:cBhvr>
                                        <p:cTn id="144" dur="1000" fill="hold"/>
                                        <p:tgtEl>
                                          <p:spTgt spid="30"/>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31"/>
                                        </p:tgtEl>
                                        <p:attrNameLst>
                                          <p:attrName>style.visibility</p:attrName>
                                        </p:attrNameLst>
                                      </p:cBhvr>
                                      <p:to>
                                        <p:strVal val="visible"/>
                                      </p:to>
                                    </p:set>
                                    <p:animEffect transition="in" filter="fade">
                                      <p:cBhvr>
                                        <p:cTn id="147" dur="1000"/>
                                        <p:tgtEl>
                                          <p:spTgt spid="31"/>
                                        </p:tgtEl>
                                      </p:cBhvr>
                                    </p:animEffect>
                                    <p:anim calcmode="lin" valueType="num">
                                      <p:cBhvr>
                                        <p:cTn id="148" dur="1000" fill="hold"/>
                                        <p:tgtEl>
                                          <p:spTgt spid="31"/>
                                        </p:tgtEl>
                                        <p:attrNameLst>
                                          <p:attrName>ppt_x</p:attrName>
                                        </p:attrNameLst>
                                      </p:cBhvr>
                                      <p:tavLst>
                                        <p:tav tm="0">
                                          <p:val>
                                            <p:strVal val="#ppt_x"/>
                                          </p:val>
                                        </p:tav>
                                        <p:tav tm="100000">
                                          <p:val>
                                            <p:strVal val="#ppt_x"/>
                                          </p:val>
                                        </p:tav>
                                      </p:tavLst>
                                    </p:anim>
                                    <p:anim calcmode="lin" valueType="num">
                                      <p:cBhvr>
                                        <p:cTn id="149" dur="1000" fill="hold"/>
                                        <p:tgtEl>
                                          <p:spTgt spid="31"/>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32"/>
                                        </p:tgtEl>
                                        <p:attrNameLst>
                                          <p:attrName>style.visibility</p:attrName>
                                        </p:attrNameLst>
                                      </p:cBhvr>
                                      <p:to>
                                        <p:strVal val="visible"/>
                                      </p:to>
                                    </p:set>
                                    <p:animEffect transition="in" filter="fade">
                                      <p:cBhvr>
                                        <p:cTn id="152" dur="1000"/>
                                        <p:tgtEl>
                                          <p:spTgt spid="32"/>
                                        </p:tgtEl>
                                      </p:cBhvr>
                                    </p:animEffect>
                                    <p:anim calcmode="lin" valueType="num">
                                      <p:cBhvr>
                                        <p:cTn id="153" dur="1000" fill="hold"/>
                                        <p:tgtEl>
                                          <p:spTgt spid="32"/>
                                        </p:tgtEl>
                                        <p:attrNameLst>
                                          <p:attrName>ppt_x</p:attrName>
                                        </p:attrNameLst>
                                      </p:cBhvr>
                                      <p:tavLst>
                                        <p:tav tm="0">
                                          <p:val>
                                            <p:strVal val="#ppt_x"/>
                                          </p:val>
                                        </p:tav>
                                        <p:tav tm="100000">
                                          <p:val>
                                            <p:strVal val="#ppt_x"/>
                                          </p:val>
                                        </p:tav>
                                      </p:tavLst>
                                    </p:anim>
                                    <p:anim calcmode="lin" valueType="num">
                                      <p:cBhvr>
                                        <p:cTn id="154" dur="1000" fill="hold"/>
                                        <p:tgtEl>
                                          <p:spTgt spid="32"/>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fade">
                                      <p:cBhvr>
                                        <p:cTn id="157" dur="1000"/>
                                        <p:tgtEl>
                                          <p:spTgt spid="33"/>
                                        </p:tgtEl>
                                      </p:cBhvr>
                                    </p:animEffect>
                                    <p:anim calcmode="lin" valueType="num">
                                      <p:cBhvr>
                                        <p:cTn id="158" dur="1000" fill="hold"/>
                                        <p:tgtEl>
                                          <p:spTgt spid="33"/>
                                        </p:tgtEl>
                                        <p:attrNameLst>
                                          <p:attrName>ppt_x</p:attrName>
                                        </p:attrNameLst>
                                      </p:cBhvr>
                                      <p:tavLst>
                                        <p:tav tm="0">
                                          <p:val>
                                            <p:strVal val="#ppt_x"/>
                                          </p:val>
                                        </p:tav>
                                        <p:tav tm="100000">
                                          <p:val>
                                            <p:strVal val="#ppt_x"/>
                                          </p:val>
                                        </p:tav>
                                      </p:tavLst>
                                    </p:anim>
                                    <p:anim calcmode="lin" valueType="num">
                                      <p:cBhvr>
                                        <p:cTn id="159" dur="1000" fill="hold"/>
                                        <p:tgtEl>
                                          <p:spTgt spid="33"/>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34"/>
                                        </p:tgtEl>
                                        <p:attrNameLst>
                                          <p:attrName>style.visibility</p:attrName>
                                        </p:attrNameLst>
                                      </p:cBhvr>
                                      <p:to>
                                        <p:strVal val="visible"/>
                                      </p:to>
                                    </p:set>
                                    <p:animEffect transition="in" filter="fade">
                                      <p:cBhvr>
                                        <p:cTn id="162" dur="1000"/>
                                        <p:tgtEl>
                                          <p:spTgt spid="34"/>
                                        </p:tgtEl>
                                      </p:cBhvr>
                                    </p:animEffect>
                                    <p:anim calcmode="lin" valueType="num">
                                      <p:cBhvr>
                                        <p:cTn id="163" dur="1000" fill="hold"/>
                                        <p:tgtEl>
                                          <p:spTgt spid="34"/>
                                        </p:tgtEl>
                                        <p:attrNameLst>
                                          <p:attrName>ppt_x</p:attrName>
                                        </p:attrNameLst>
                                      </p:cBhvr>
                                      <p:tavLst>
                                        <p:tav tm="0">
                                          <p:val>
                                            <p:strVal val="#ppt_x"/>
                                          </p:val>
                                        </p:tav>
                                        <p:tav tm="100000">
                                          <p:val>
                                            <p:strVal val="#ppt_x"/>
                                          </p:val>
                                        </p:tav>
                                      </p:tavLst>
                                    </p:anim>
                                    <p:anim calcmode="lin" valueType="num">
                                      <p:cBhvr>
                                        <p:cTn id="164" dur="1000" fill="hold"/>
                                        <p:tgtEl>
                                          <p:spTgt spid="34"/>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35"/>
                                        </p:tgtEl>
                                        <p:attrNameLst>
                                          <p:attrName>style.visibility</p:attrName>
                                        </p:attrNameLst>
                                      </p:cBhvr>
                                      <p:to>
                                        <p:strVal val="visible"/>
                                      </p:to>
                                    </p:set>
                                    <p:animEffect transition="in" filter="fade">
                                      <p:cBhvr>
                                        <p:cTn id="167" dur="1000"/>
                                        <p:tgtEl>
                                          <p:spTgt spid="35"/>
                                        </p:tgtEl>
                                      </p:cBhvr>
                                    </p:animEffect>
                                    <p:anim calcmode="lin" valueType="num">
                                      <p:cBhvr>
                                        <p:cTn id="168" dur="1000" fill="hold"/>
                                        <p:tgtEl>
                                          <p:spTgt spid="35"/>
                                        </p:tgtEl>
                                        <p:attrNameLst>
                                          <p:attrName>ppt_x</p:attrName>
                                        </p:attrNameLst>
                                      </p:cBhvr>
                                      <p:tavLst>
                                        <p:tav tm="0">
                                          <p:val>
                                            <p:strVal val="#ppt_x"/>
                                          </p:val>
                                        </p:tav>
                                        <p:tav tm="100000">
                                          <p:val>
                                            <p:strVal val="#ppt_x"/>
                                          </p:val>
                                        </p:tav>
                                      </p:tavLst>
                                    </p:anim>
                                    <p:anim calcmode="lin" valueType="num">
                                      <p:cBhvr>
                                        <p:cTn id="169" dur="1000" fill="hold"/>
                                        <p:tgtEl>
                                          <p:spTgt spid="35"/>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36"/>
                                        </p:tgtEl>
                                        <p:attrNameLst>
                                          <p:attrName>style.visibility</p:attrName>
                                        </p:attrNameLst>
                                      </p:cBhvr>
                                      <p:to>
                                        <p:strVal val="visible"/>
                                      </p:to>
                                    </p:set>
                                    <p:animEffect transition="in" filter="fade">
                                      <p:cBhvr>
                                        <p:cTn id="172" dur="1000"/>
                                        <p:tgtEl>
                                          <p:spTgt spid="36"/>
                                        </p:tgtEl>
                                      </p:cBhvr>
                                    </p:animEffect>
                                    <p:anim calcmode="lin" valueType="num">
                                      <p:cBhvr>
                                        <p:cTn id="173" dur="1000" fill="hold"/>
                                        <p:tgtEl>
                                          <p:spTgt spid="36"/>
                                        </p:tgtEl>
                                        <p:attrNameLst>
                                          <p:attrName>ppt_x</p:attrName>
                                        </p:attrNameLst>
                                      </p:cBhvr>
                                      <p:tavLst>
                                        <p:tav tm="0">
                                          <p:val>
                                            <p:strVal val="#ppt_x"/>
                                          </p:val>
                                        </p:tav>
                                        <p:tav tm="100000">
                                          <p:val>
                                            <p:strVal val="#ppt_x"/>
                                          </p:val>
                                        </p:tav>
                                      </p:tavLst>
                                    </p:anim>
                                    <p:anim calcmode="lin" valueType="num">
                                      <p:cBhvr>
                                        <p:cTn id="174" dur="1000" fill="hold"/>
                                        <p:tgtEl>
                                          <p:spTgt spid="36"/>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37"/>
                                        </p:tgtEl>
                                        <p:attrNameLst>
                                          <p:attrName>style.visibility</p:attrName>
                                        </p:attrNameLst>
                                      </p:cBhvr>
                                      <p:to>
                                        <p:strVal val="visible"/>
                                      </p:to>
                                    </p:set>
                                    <p:animEffect transition="in" filter="fade">
                                      <p:cBhvr>
                                        <p:cTn id="177" dur="1000"/>
                                        <p:tgtEl>
                                          <p:spTgt spid="37"/>
                                        </p:tgtEl>
                                      </p:cBhvr>
                                    </p:animEffect>
                                    <p:anim calcmode="lin" valueType="num">
                                      <p:cBhvr>
                                        <p:cTn id="178" dur="1000" fill="hold"/>
                                        <p:tgtEl>
                                          <p:spTgt spid="37"/>
                                        </p:tgtEl>
                                        <p:attrNameLst>
                                          <p:attrName>ppt_x</p:attrName>
                                        </p:attrNameLst>
                                      </p:cBhvr>
                                      <p:tavLst>
                                        <p:tav tm="0">
                                          <p:val>
                                            <p:strVal val="#ppt_x"/>
                                          </p:val>
                                        </p:tav>
                                        <p:tav tm="100000">
                                          <p:val>
                                            <p:strVal val="#ppt_x"/>
                                          </p:val>
                                        </p:tav>
                                      </p:tavLst>
                                    </p:anim>
                                    <p:anim calcmode="lin" valueType="num">
                                      <p:cBhvr>
                                        <p:cTn id="179" dur="1000" fill="hold"/>
                                        <p:tgtEl>
                                          <p:spTgt spid="37"/>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38"/>
                                        </p:tgtEl>
                                        <p:attrNameLst>
                                          <p:attrName>style.visibility</p:attrName>
                                        </p:attrNameLst>
                                      </p:cBhvr>
                                      <p:to>
                                        <p:strVal val="visible"/>
                                      </p:to>
                                    </p:set>
                                    <p:animEffect transition="in" filter="fade">
                                      <p:cBhvr>
                                        <p:cTn id="182" dur="1000"/>
                                        <p:tgtEl>
                                          <p:spTgt spid="38"/>
                                        </p:tgtEl>
                                      </p:cBhvr>
                                    </p:animEffect>
                                    <p:anim calcmode="lin" valueType="num">
                                      <p:cBhvr>
                                        <p:cTn id="183" dur="1000" fill="hold"/>
                                        <p:tgtEl>
                                          <p:spTgt spid="38"/>
                                        </p:tgtEl>
                                        <p:attrNameLst>
                                          <p:attrName>ppt_x</p:attrName>
                                        </p:attrNameLst>
                                      </p:cBhvr>
                                      <p:tavLst>
                                        <p:tav tm="0">
                                          <p:val>
                                            <p:strVal val="#ppt_x"/>
                                          </p:val>
                                        </p:tav>
                                        <p:tav tm="100000">
                                          <p:val>
                                            <p:strVal val="#ppt_x"/>
                                          </p:val>
                                        </p:tav>
                                      </p:tavLst>
                                    </p:anim>
                                    <p:anim calcmode="lin" valueType="num">
                                      <p:cBhvr>
                                        <p:cTn id="184" dur="1000" fill="hold"/>
                                        <p:tgtEl>
                                          <p:spTgt spid="38"/>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39"/>
                                        </p:tgtEl>
                                        <p:attrNameLst>
                                          <p:attrName>style.visibility</p:attrName>
                                        </p:attrNameLst>
                                      </p:cBhvr>
                                      <p:to>
                                        <p:strVal val="visible"/>
                                      </p:to>
                                    </p:set>
                                    <p:animEffect transition="in" filter="fade">
                                      <p:cBhvr>
                                        <p:cTn id="187" dur="1000"/>
                                        <p:tgtEl>
                                          <p:spTgt spid="39"/>
                                        </p:tgtEl>
                                      </p:cBhvr>
                                    </p:animEffect>
                                    <p:anim calcmode="lin" valueType="num">
                                      <p:cBhvr>
                                        <p:cTn id="188" dur="1000" fill="hold"/>
                                        <p:tgtEl>
                                          <p:spTgt spid="39"/>
                                        </p:tgtEl>
                                        <p:attrNameLst>
                                          <p:attrName>ppt_x</p:attrName>
                                        </p:attrNameLst>
                                      </p:cBhvr>
                                      <p:tavLst>
                                        <p:tav tm="0">
                                          <p:val>
                                            <p:strVal val="#ppt_x"/>
                                          </p:val>
                                        </p:tav>
                                        <p:tav tm="100000">
                                          <p:val>
                                            <p:strVal val="#ppt_x"/>
                                          </p:val>
                                        </p:tav>
                                      </p:tavLst>
                                    </p:anim>
                                    <p:anim calcmode="lin" valueType="num">
                                      <p:cBhvr>
                                        <p:cTn id="189" dur="1000" fill="hold"/>
                                        <p:tgtEl>
                                          <p:spTgt spid="39"/>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fade">
                                      <p:cBhvr>
                                        <p:cTn id="192" dur="1000"/>
                                        <p:tgtEl>
                                          <p:spTgt spid="40"/>
                                        </p:tgtEl>
                                      </p:cBhvr>
                                    </p:animEffect>
                                    <p:anim calcmode="lin" valueType="num">
                                      <p:cBhvr>
                                        <p:cTn id="193" dur="1000" fill="hold"/>
                                        <p:tgtEl>
                                          <p:spTgt spid="40"/>
                                        </p:tgtEl>
                                        <p:attrNameLst>
                                          <p:attrName>ppt_x</p:attrName>
                                        </p:attrNameLst>
                                      </p:cBhvr>
                                      <p:tavLst>
                                        <p:tav tm="0">
                                          <p:val>
                                            <p:strVal val="#ppt_x"/>
                                          </p:val>
                                        </p:tav>
                                        <p:tav tm="100000">
                                          <p:val>
                                            <p:strVal val="#ppt_x"/>
                                          </p:val>
                                        </p:tav>
                                      </p:tavLst>
                                    </p:anim>
                                    <p:anim calcmode="lin" valueType="num">
                                      <p:cBhvr>
                                        <p:cTn id="194" dur="1000" fill="hold"/>
                                        <p:tgtEl>
                                          <p:spTgt spid="40"/>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41"/>
                                        </p:tgtEl>
                                        <p:attrNameLst>
                                          <p:attrName>style.visibility</p:attrName>
                                        </p:attrNameLst>
                                      </p:cBhvr>
                                      <p:to>
                                        <p:strVal val="visible"/>
                                      </p:to>
                                    </p:set>
                                    <p:animEffect transition="in" filter="fade">
                                      <p:cBhvr>
                                        <p:cTn id="197" dur="1000"/>
                                        <p:tgtEl>
                                          <p:spTgt spid="41"/>
                                        </p:tgtEl>
                                      </p:cBhvr>
                                    </p:animEffect>
                                    <p:anim calcmode="lin" valueType="num">
                                      <p:cBhvr>
                                        <p:cTn id="198" dur="1000" fill="hold"/>
                                        <p:tgtEl>
                                          <p:spTgt spid="41"/>
                                        </p:tgtEl>
                                        <p:attrNameLst>
                                          <p:attrName>ppt_x</p:attrName>
                                        </p:attrNameLst>
                                      </p:cBhvr>
                                      <p:tavLst>
                                        <p:tav tm="0">
                                          <p:val>
                                            <p:strVal val="#ppt_x"/>
                                          </p:val>
                                        </p:tav>
                                        <p:tav tm="100000">
                                          <p:val>
                                            <p:strVal val="#ppt_x"/>
                                          </p:val>
                                        </p:tav>
                                      </p:tavLst>
                                    </p:anim>
                                    <p:anim calcmode="lin" valueType="num">
                                      <p:cBhvr>
                                        <p:cTn id="199" dur="1000" fill="hold"/>
                                        <p:tgtEl>
                                          <p:spTgt spid="41"/>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42"/>
                                        </p:tgtEl>
                                        <p:attrNameLst>
                                          <p:attrName>style.visibility</p:attrName>
                                        </p:attrNameLst>
                                      </p:cBhvr>
                                      <p:to>
                                        <p:strVal val="visible"/>
                                      </p:to>
                                    </p:set>
                                    <p:animEffect transition="in" filter="fade">
                                      <p:cBhvr>
                                        <p:cTn id="202" dur="1000"/>
                                        <p:tgtEl>
                                          <p:spTgt spid="42"/>
                                        </p:tgtEl>
                                      </p:cBhvr>
                                    </p:animEffect>
                                    <p:anim calcmode="lin" valueType="num">
                                      <p:cBhvr>
                                        <p:cTn id="203" dur="1000" fill="hold"/>
                                        <p:tgtEl>
                                          <p:spTgt spid="42"/>
                                        </p:tgtEl>
                                        <p:attrNameLst>
                                          <p:attrName>ppt_x</p:attrName>
                                        </p:attrNameLst>
                                      </p:cBhvr>
                                      <p:tavLst>
                                        <p:tav tm="0">
                                          <p:val>
                                            <p:strVal val="#ppt_x"/>
                                          </p:val>
                                        </p:tav>
                                        <p:tav tm="100000">
                                          <p:val>
                                            <p:strVal val="#ppt_x"/>
                                          </p:val>
                                        </p:tav>
                                      </p:tavLst>
                                    </p:anim>
                                    <p:anim calcmode="lin" valueType="num">
                                      <p:cBhvr>
                                        <p:cTn id="204" dur="1000" fill="hold"/>
                                        <p:tgtEl>
                                          <p:spTgt spid="42"/>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43"/>
                                        </p:tgtEl>
                                        <p:attrNameLst>
                                          <p:attrName>style.visibility</p:attrName>
                                        </p:attrNameLst>
                                      </p:cBhvr>
                                      <p:to>
                                        <p:strVal val="visible"/>
                                      </p:to>
                                    </p:set>
                                    <p:animEffect transition="in" filter="fade">
                                      <p:cBhvr>
                                        <p:cTn id="207" dur="1000"/>
                                        <p:tgtEl>
                                          <p:spTgt spid="43"/>
                                        </p:tgtEl>
                                      </p:cBhvr>
                                    </p:animEffect>
                                    <p:anim calcmode="lin" valueType="num">
                                      <p:cBhvr>
                                        <p:cTn id="208" dur="1000" fill="hold"/>
                                        <p:tgtEl>
                                          <p:spTgt spid="43"/>
                                        </p:tgtEl>
                                        <p:attrNameLst>
                                          <p:attrName>ppt_x</p:attrName>
                                        </p:attrNameLst>
                                      </p:cBhvr>
                                      <p:tavLst>
                                        <p:tav tm="0">
                                          <p:val>
                                            <p:strVal val="#ppt_x"/>
                                          </p:val>
                                        </p:tav>
                                        <p:tav tm="100000">
                                          <p:val>
                                            <p:strVal val="#ppt_x"/>
                                          </p:val>
                                        </p:tav>
                                      </p:tavLst>
                                    </p:anim>
                                    <p:anim calcmode="lin" valueType="num">
                                      <p:cBhvr>
                                        <p:cTn id="209" dur="1000" fill="hold"/>
                                        <p:tgtEl>
                                          <p:spTgt spid="43"/>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44"/>
                                        </p:tgtEl>
                                        <p:attrNameLst>
                                          <p:attrName>style.visibility</p:attrName>
                                        </p:attrNameLst>
                                      </p:cBhvr>
                                      <p:to>
                                        <p:strVal val="visible"/>
                                      </p:to>
                                    </p:set>
                                    <p:animEffect transition="in" filter="fade">
                                      <p:cBhvr>
                                        <p:cTn id="212" dur="1000"/>
                                        <p:tgtEl>
                                          <p:spTgt spid="44"/>
                                        </p:tgtEl>
                                      </p:cBhvr>
                                    </p:animEffect>
                                    <p:anim calcmode="lin" valueType="num">
                                      <p:cBhvr>
                                        <p:cTn id="213" dur="1000" fill="hold"/>
                                        <p:tgtEl>
                                          <p:spTgt spid="44"/>
                                        </p:tgtEl>
                                        <p:attrNameLst>
                                          <p:attrName>ppt_x</p:attrName>
                                        </p:attrNameLst>
                                      </p:cBhvr>
                                      <p:tavLst>
                                        <p:tav tm="0">
                                          <p:val>
                                            <p:strVal val="#ppt_x"/>
                                          </p:val>
                                        </p:tav>
                                        <p:tav tm="100000">
                                          <p:val>
                                            <p:strVal val="#ppt_x"/>
                                          </p:val>
                                        </p:tav>
                                      </p:tavLst>
                                    </p:anim>
                                    <p:anim calcmode="lin" valueType="num">
                                      <p:cBhvr>
                                        <p:cTn id="214" dur="1000" fill="hold"/>
                                        <p:tgtEl>
                                          <p:spTgt spid="44"/>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45"/>
                                        </p:tgtEl>
                                        <p:attrNameLst>
                                          <p:attrName>style.visibility</p:attrName>
                                        </p:attrNameLst>
                                      </p:cBhvr>
                                      <p:to>
                                        <p:strVal val="visible"/>
                                      </p:to>
                                    </p:set>
                                    <p:animEffect transition="in" filter="fade">
                                      <p:cBhvr>
                                        <p:cTn id="217" dur="1000"/>
                                        <p:tgtEl>
                                          <p:spTgt spid="45"/>
                                        </p:tgtEl>
                                      </p:cBhvr>
                                    </p:animEffect>
                                    <p:anim calcmode="lin" valueType="num">
                                      <p:cBhvr>
                                        <p:cTn id="218" dur="1000" fill="hold"/>
                                        <p:tgtEl>
                                          <p:spTgt spid="45"/>
                                        </p:tgtEl>
                                        <p:attrNameLst>
                                          <p:attrName>ppt_x</p:attrName>
                                        </p:attrNameLst>
                                      </p:cBhvr>
                                      <p:tavLst>
                                        <p:tav tm="0">
                                          <p:val>
                                            <p:strVal val="#ppt_x"/>
                                          </p:val>
                                        </p:tav>
                                        <p:tav tm="100000">
                                          <p:val>
                                            <p:strVal val="#ppt_x"/>
                                          </p:val>
                                        </p:tav>
                                      </p:tavLst>
                                    </p:anim>
                                    <p:anim calcmode="lin" valueType="num">
                                      <p:cBhvr>
                                        <p:cTn id="219" dur="1000" fill="hold"/>
                                        <p:tgtEl>
                                          <p:spTgt spid="45"/>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46"/>
                                        </p:tgtEl>
                                        <p:attrNameLst>
                                          <p:attrName>style.visibility</p:attrName>
                                        </p:attrNameLst>
                                      </p:cBhvr>
                                      <p:to>
                                        <p:strVal val="visible"/>
                                      </p:to>
                                    </p:set>
                                    <p:animEffect transition="in" filter="fade">
                                      <p:cBhvr>
                                        <p:cTn id="222" dur="1000"/>
                                        <p:tgtEl>
                                          <p:spTgt spid="46"/>
                                        </p:tgtEl>
                                      </p:cBhvr>
                                    </p:animEffect>
                                    <p:anim calcmode="lin" valueType="num">
                                      <p:cBhvr>
                                        <p:cTn id="223" dur="1000" fill="hold"/>
                                        <p:tgtEl>
                                          <p:spTgt spid="46"/>
                                        </p:tgtEl>
                                        <p:attrNameLst>
                                          <p:attrName>ppt_x</p:attrName>
                                        </p:attrNameLst>
                                      </p:cBhvr>
                                      <p:tavLst>
                                        <p:tav tm="0">
                                          <p:val>
                                            <p:strVal val="#ppt_x"/>
                                          </p:val>
                                        </p:tav>
                                        <p:tav tm="100000">
                                          <p:val>
                                            <p:strVal val="#ppt_x"/>
                                          </p:val>
                                        </p:tav>
                                      </p:tavLst>
                                    </p:anim>
                                    <p:anim calcmode="lin" valueType="num">
                                      <p:cBhvr>
                                        <p:cTn id="224" dur="1000" fill="hold"/>
                                        <p:tgtEl>
                                          <p:spTgt spid="46"/>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47"/>
                                        </p:tgtEl>
                                        <p:attrNameLst>
                                          <p:attrName>style.visibility</p:attrName>
                                        </p:attrNameLst>
                                      </p:cBhvr>
                                      <p:to>
                                        <p:strVal val="visible"/>
                                      </p:to>
                                    </p:set>
                                    <p:animEffect transition="in" filter="fade">
                                      <p:cBhvr>
                                        <p:cTn id="227" dur="1000"/>
                                        <p:tgtEl>
                                          <p:spTgt spid="47"/>
                                        </p:tgtEl>
                                      </p:cBhvr>
                                    </p:animEffect>
                                    <p:anim calcmode="lin" valueType="num">
                                      <p:cBhvr>
                                        <p:cTn id="228" dur="1000" fill="hold"/>
                                        <p:tgtEl>
                                          <p:spTgt spid="47"/>
                                        </p:tgtEl>
                                        <p:attrNameLst>
                                          <p:attrName>ppt_x</p:attrName>
                                        </p:attrNameLst>
                                      </p:cBhvr>
                                      <p:tavLst>
                                        <p:tav tm="0">
                                          <p:val>
                                            <p:strVal val="#ppt_x"/>
                                          </p:val>
                                        </p:tav>
                                        <p:tav tm="100000">
                                          <p:val>
                                            <p:strVal val="#ppt_x"/>
                                          </p:val>
                                        </p:tav>
                                      </p:tavLst>
                                    </p:anim>
                                    <p:anim calcmode="lin" valueType="num">
                                      <p:cBhvr>
                                        <p:cTn id="229" dur="1000" fill="hold"/>
                                        <p:tgtEl>
                                          <p:spTgt spid="47"/>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48"/>
                                        </p:tgtEl>
                                        <p:attrNameLst>
                                          <p:attrName>style.visibility</p:attrName>
                                        </p:attrNameLst>
                                      </p:cBhvr>
                                      <p:to>
                                        <p:strVal val="visible"/>
                                      </p:to>
                                    </p:set>
                                    <p:animEffect transition="in" filter="fade">
                                      <p:cBhvr>
                                        <p:cTn id="232" dur="1000"/>
                                        <p:tgtEl>
                                          <p:spTgt spid="48"/>
                                        </p:tgtEl>
                                      </p:cBhvr>
                                    </p:animEffect>
                                    <p:anim calcmode="lin" valueType="num">
                                      <p:cBhvr>
                                        <p:cTn id="233" dur="1000" fill="hold"/>
                                        <p:tgtEl>
                                          <p:spTgt spid="48"/>
                                        </p:tgtEl>
                                        <p:attrNameLst>
                                          <p:attrName>ppt_x</p:attrName>
                                        </p:attrNameLst>
                                      </p:cBhvr>
                                      <p:tavLst>
                                        <p:tav tm="0">
                                          <p:val>
                                            <p:strVal val="#ppt_x"/>
                                          </p:val>
                                        </p:tav>
                                        <p:tav tm="100000">
                                          <p:val>
                                            <p:strVal val="#ppt_x"/>
                                          </p:val>
                                        </p:tav>
                                      </p:tavLst>
                                    </p:anim>
                                    <p:anim calcmode="lin" valueType="num">
                                      <p:cBhvr>
                                        <p:cTn id="234" dur="1000" fill="hold"/>
                                        <p:tgtEl>
                                          <p:spTgt spid="48"/>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49"/>
                                        </p:tgtEl>
                                        <p:attrNameLst>
                                          <p:attrName>style.visibility</p:attrName>
                                        </p:attrNameLst>
                                      </p:cBhvr>
                                      <p:to>
                                        <p:strVal val="visible"/>
                                      </p:to>
                                    </p:set>
                                    <p:animEffect transition="in" filter="fade">
                                      <p:cBhvr>
                                        <p:cTn id="237" dur="1000"/>
                                        <p:tgtEl>
                                          <p:spTgt spid="49"/>
                                        </p:tgtEl>
                                      </p:cBhvr>
                                    </p:animEffect>
                                    <p:anim calcmode="lin" valueType="num">
                                      <p:cBhvr>
                                        <p:cTn id="238" dur="1000" fill="hold"/>
                                        <p:tgtEl>
                                          <p:spTgt spid="49"/>
                                        </p:tgtEl>
                                        <p:attrNameLst>
                                          <p:attrName>ppt_x</p:attrName>
                                        </p:attrNameLst>
                                      </p:cBhvr>
                                      <p:tavLst>
                                        <p:tav tm="0">
                                          <p:val>
                                            <p:strVal val="#ppt_x"/>
                                          </p:val>
                                        </p:tav>
                                        <p:tav tm="100000">
                                          <p:val>
                                            <p:strVal val="#ppt_x"/>
                                          </p:val>
                                        </p:tav>
                                      </p:tavLst>
                                    </p:anim>
                                    <p:anim calcmode="lin" valueType="num">
                                      <p:cBhvr>
                                        <p:cTn id="239" dur="1000" fill="hold"/>
                                        <p:tgtEl>
                                          <p:spTgt spid="49"/>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50"/>
                                        </p:tgtEl>
                                        <p:attrNameLst>
                                          <p:attrName>style.visibility</p:attrName>
                                        </p:attrNameLst>
                                      </p:cBhvr>
                                      <p:to>
                                        <p:strVal val="visible"/>
                                      </p:to>
                                    </p:set>
                                    <p:animEffect transition="in" filter="fade">
                                      <p:cBhvr>
                                        <p:cTn id="242" dur="1000"/>
                                        <p:tgtEl>
                                          <p:spTgt spid="50"/>
                                        </p:tgtEl>
                                      </p:cBhvr>
                                    </p:animEffect>
                                    <p:anim calcmode="lin" valueType="num">
                                      <p:cBhvr>
                                        <p:cTn id="243" dur="1000" fill="hold"/>
                                        <p:tgtEl>
                                          <p:spTgt spid="50"/>
                                        </p:tgtEl>
                                        <p:attrNameLst>
                                          <p:attrName>ppt_x</p:attrName>
                                        </p:attrNameLst>
                                      </p:cBhvr>
                                      <p:tavLst>
                                        <p:tav tm="0">
                                          <p:val>
                                            <p:strVal val="#ppt_x"/>
                                          </p:val>
                                        </p:tav>
                                        <p:tav tm="100000">
                                          <p:val>
                                            <p:strVal val="#ppt_x"/>
                                          </p:val>
                                        </p:tav>
                                      </p:tavLst>
                                    </p:anim>
                                    <p:anim calcmode="lin" valueType="num">
                                      <p:cBhvr>
                                        <p:cTn id="244" dur="1000" fill="hold"/>
                                        <p:tgtEl>
                                          <p:spTgt spid="50"/>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51"/>
                                        </p:tgtEl>
                                        <p:attrNameLst>
                                          <p:attrName>style.visibility</p:attrName>
                                        </p:attrNameLst>
                                      </p:cBhvr>
                                      <p:to>
                                        <p:strVal val="visible"/>
                                      </p:to>
                                    </p:set>
                                    <p:animEffect transition="in" filter="fade">
                                      <p:cBhvr>
                                        <p:cTn id="247" dur="1000"/>
                                        <p:tgtEl>
                                          <p:spTgt spid="51"/>
                                        </p:tgtEl>
                                      </p:cBhvr>
                                    </p:animEffect>
                                    <p:anim calcmode="lin" valueType="num">
                                      <p:cBhvr>
                                        <p:cTn id="248" dur="1000" fill="hold"/>
                                        <p:tgtEl>
                                          <p:spTgt spid="51"/>
                                        </p:tgtEl>
                                        <p:attrNameLst>
                                          <p:attrName>ppt_x</p:attrName>
                                        </p:attrNameLst>
                                      </p:cBhvr>
                                      <p:tavLst>
                                        <p:tav tm="0">
                                          <p:val>
                                            <p:strVal val="#ppt_x"/>
                                          </p:val>
                                        </p:tav>
                                        <p:tav tm="100000">
                                          <p:val>
                                            <p:strVal val="#ppt_x"/>
                                          </p:val>
                                        </p:tav>
                                      </p:tavLst>
                                    </p:anim>
                                    <p:anim calcmode="lin" valueType="num">
                                      <p:cBhvr>
                                        <p:cTn id="249" dur="1000" fill="hold"/>
                                        <p:tgtEl>
                                          <p:spTgt spid="51"/>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52"/>
                                        </p:tgtEl>
                                        <p:attrNameLst>
                                          <p:attrName>style.visibility</p:attrName>
                                        </p:attrNameLst>
                                      </p:cBhvr>
                                      <p:to>
                                        <p:strVal val="visible"/>
                                      </p:to>
                                    </p:set>
                                    <p:animEffect transition="in" filter="fade">
                                      <p:cBhvr>
                                        <p:cTn id="252" dur="1000"/>
                                        <p:tgtEl>
                                          <p:spTgt spid="52"/>
                                        </p:tgtEl>
                                      </p:cBhvr>
                                    </p:animEffect>
                                    <p:anim calcmode="lin" valueType="num">
                                      <p:cBhvr>
                                        <p:cTn id="253" dur="1000" fill="hold"/>
                                        <p:tgtEl>
                                          <p:spTgt spid="52"/>
                                        </p:tgtEl>
                                        <p:attrNameLst>
                                          <p:attrName>ppt_x</p:attrName>
                                        </p:attrNameLst>
                                      </p:cBhvr>
                                      <p:tavLst>
                                        <p:tav tm="0">
                                          <p:val>
                                            <p:strVal val="#ppt_x"/>
                                          </p:val>
                                        </p:tav>
                                        <p:tav tm="100000">
                                          <p:val>
                                            <p:strVal val="#ppt_x"/>
                                          </p:val>
                                        </p:tav>
                                      </p:tavLst>
                                    </p:anim>
                                    <p:anim calcmode="lin" valueType="num">
                                      <p:cBhvr>
                                        <p:cTn id="254" dur="1000" fill="hold"/>
                                        <p:tgtEl>
                                          <p:spTgt spid="52"/>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53"/>
                                        </p:tgtEl>
                                        <p:attrNameLst>
                                          <p:attrName>style.visibility</p:attrName>
                                        </p:attrNameLst>
                                      </p:cBhvr>
                                      <p:to>
                                        <p:strVal val="visible"/>
                                      </p:to>
                                    </p:set>
                                    <p:animEffect transition="in" filter="fade">
                                      <p:cBhvr>
                                        <p:cTn id="257" dur="1000"/>
                                        <p:tgtEl>
                                          <p:spTgt spid="53"/>
                                        </p:tgtEl>
                                      </p:cBhvr>
                                    </p:animEffect>
                                    <p:anim calcmode="lin" valueType="num">
                                      <p:cBhvr>
                                        <p:cTn id="258" dur="1000" fill="hold"/>
                                        <p:tgtEl>
                                          <p:spTgt spid="53"/>
                                        </p:tgtEl>
                                        <p:attrNameLst>
                                          <p:attrName>ppt_x</p:attrName>
                                        </p:attrNameLst>
                                      </p:cBhvr>
                                      <p:tavLst>
                                        <p:tav tm="0">
                                          <p:val>
                                            <p:strVal val="#ppt_x"/>
                                          </p:val>
                                        </p:tav>
                                        <p:tav tm="100000">
                                          <p:val>
                                            <p:strVal val="#ppt_x"/>
                                          </p:val>
                                        </p:tav>
                                      </p:tavLst>
                                    </p:anim>
                                    <p:anim calcmode="lin" valueType="num">
                                      <p:cBhvr>
                                        <p:cTn id="259" dur="1000" fill="hold"/>
                                        <p:tgtEl>
                                          <p:spTgt spid="53"/>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54"/>
                                        </p:tgtEl>
                                        <p:attrNameLst>
                                          <p:attrName>style.visibility</p:attrName>
                                        </p:attrNameLst>
                                      </p:cBhvr>
                                      <p:to>
                                        <p:strVal val="visible"/>
                                      </p:to>
                                    </p:set>
                                    <p:animEffect transition="in" filter="fade">
                                      <p:cBhvr>
                                        <p:cTn id="262" dur="1000"/>
                                        <p:tgtEl>
                                          <p:spTgt spid="54"/>
                                        </p:tgtEl>
                                      </p:cBhvr>
                                    </p:animEffect>
                                    <p:anim calcmode="lin" valueType="num">
                                      <p:cBhvr>
                                        <p:cTn id="263" dur="1000" fill="hold"/>
                                        <p:tgtEl>
                                          <p:spTgt spid="54"/>
                                        </p:tgtEl>
                                        <p:attrNameLst>
                                          <p:attrName>ppt_x</p:attrName>
                                        </p:attrNameLst>
                                      </p:cBhvr>
                                      <p:tavLst>
                                        <p:tav tm="0">
                                          <p:val>
                                            <p:strVal val="#ppt_x"/>
                                          </p:val>
                                        </p:tav>
                                        <p:tav tm="100000">
                                          <p:val>
                                            <p:strVal val="#ppt_x"/>
                                          </p:val>
                                        </p:tav>
                                      </p:tavLst>
                                    </p:anim>
                                    <p:anim calcmode="lin" valueType="num">
                                      <p:cBhvr>
                                        <p:cTn id="264" dur="1000" fill="hold"/>
                                        <p:tgtEl>
                                          <p:spTgt spid="54"/>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55"/>
                                        </p:tgtEl>
                                        <p:attrNameLst>
                                          <p:attrName>style.visibility</p:attrName>
                                        </p:attrNameLst>
                                      </p:cBhvr>
                                      <p:to>
                                        <p:strVal val="visible"/>
                                      </p:to>
                                    </p:set>
                                    <p:animEffect transition="in" filter="fade">
                                      <p:cBhvr>
                                        <p:cTn id="267" dur="1000"/>
                                        <p:tgtEl>
                                          <p:spTgt spid="55"/>
                                        </p:tgtEl>
                                      </p:cBhvr>
                                    </p:animEffect>
                                    <p:anim calcmode="lin" valueType="num">
                                      <p:cBhvr>
                                        <p:cTn id="268" dur="1000" fill="hold"/>
                                        <p:tgtEl>
                                          <p:spTgt spid="55"/>
                                        </p:tgtEl>
                                        <p:attrNameLst>
                                          <p:attrName>ppt_x</p:attrName>
                                        </p:attrNameLst>
                                      </p:cBhvr>
                                      <p:tavLst>
                                        <p:tav tm="0">
                                          <p:val>
                                            <p:strVal val="#ppt_x"/>
                                          </p:val>
                                        </p:tav>
                                        <p:tav tm="100000">
                                          <p:val>
                                            <p:strVal val="#ppt_x"/>
                                          </p:val>
                                        </p:tav>
                                      </p:tavLst>
                                    </p:anim>
                                    <p:anim calcmode="lin" valueType="num">
                                      <p:cBhvr>
                                        <p:cTn id="269" dur="1000" fill="hold"/>
                                        <p:tgtEl>
                                          <p:spTgt spid="55"/>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56"/>
                                        </p:tgtEl>
                                        <p:attrNameLst>
                                          <p:attrName>style.visibility</p:attrName>
                                        </p:attrNameLst>
                                      </p:cBhvr>
                                      <p:to>
                                        <p:strVal val="visible"/>
                                      </p:to>
                                    </p:set>
                                    <p:animEffect transition="in" filter="fade">
                                      <p:cBhvr>
                                        <p:cTn id="272" dur="1000"/>
                                        <p:tgtEl>
                                          <p:spTgt spid="56"/>
                                        </p:tgtEl>
                                      </p:cBhvr>
                                    </p:animEffect>
                                    <p:anim calcmode="lin" valueType="num">
                                      <p:cBhvr>
                                        <p:cTn id="273" dur="1000" fill="hold"/>
                                        <p:tgtEl>
                                          <p:spTgt spid="56"/>
                                        </p:tgtEl>
                                        <p:attrNameLst>
                                          <p:attrName>ppt_x</p:attrName>
                                        </p:attrNameLst>
                                      </p:cBhvr>
                                      <p:tavLst>
                                        <p:tav tm="0">
                                          <p:val>
                                            <p:strVal val="#ppt_x"/>
                                          </p:val>
                                        </p:tav>
                                        <p:tav tm="100000">
                                          <p:val>
                                            <p:strVal val="#ppt_x"/>
                                          </p:val>
                                        </p:tav>
                                      </p:tavLst>
                                    </p:anim>
                                    <p:anim calcmode="lin" valueType="num">
                                      <p:cBhvr>
                                        <p:cTn id="274" dur="1000" fill="hold"/>
                                        <p:tgtEl>
                                          <p:spTgt spid="56"/>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57"/>
                                        </p:tgtEl>
                                        <p:attrNameLst>
                                          <p:attrName>style.visibility</p:attrName>
                                        </p:attrNameLst>
                                      </p:cBhvr>
                                      <p:to>
                                        <p:strVal val="visible"/>
                                      </p:to>
                                    </p:set>
                                    <p:animEffect transition="in" filter="fade">
                                      <p:cBhvr>
                                        <p:cTn id="277" dur="1000"/>
                                        <p:tgtEl>
                                          <p:spTgt spid="57"/>
                                        </p:tgtEl>
                                      </p:cBhvr>
                                    </p:animEffect>
                                    <p:anim calcmode="lin" valueType="num">
                                      <p:cBhvr>
                                        <p:cTn id="278" dur="1000" fill="hold"/>
                                        <p:tgtEl>
                                          <p:spTgt spid="57"/>
                                        </p:tgtEl>
                                        <p:attrNameLst>
                                          <p:attrName>ppt_x</p:attrName>
                                        </p:attrNameLst>
                                      </p:cBhvr>
                                      <p:tavLst>
                                        <p:tav tm="0">
                                          <p:val>
                                            <p:strVal val="#ppt_x"/>
                                          </p:val>
                                        </p:tav>
                                        <p:tav tm="100000">
                                          <p:val>
                                            <p:strVal val="#ppt_x"/>
                                          </p:val>
                                        </p:tav>
                                      </p:tavLst>
                                    </p:anim>
                                    <p:anim calcmode="lin" valueType="num">
                                      <p:cBhvr>
                                        <p:cTn id="279"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animBg="1"/>
      <p:bldP spid="9" grpId="0" animBg="1"/>
      <p:bldP spid="10" grpId="0" animBg="1"/>
      <p:bldP spid="11" grpId="0" animBg="1"/>
      <p:bldP spid="12" grpId="0"/>
      <p:bldP spid="13" grpId="0"/>
      <p:bldP spid="14" grpId="0"/>
      <p:bldP spid="15" grpId="0"/>
      <p:bldP spid="16" grpId="0"/>
      <p:bldP spid="17" grpId="0"/>
      <p:bldP spid="18" grpId="0" animBg="1"/>
      <p:bldP spid="19" grpId="0" animBg="1"/>
      <p:bldP spid="20" grpId="0" animBg="1"/>
      <p:bldP spid="21" grpId="0" animBg="1"/>
      <p:bldP spid="22" grpId="0"/>
      <p:bldP spid="23" grpId="0"/>
      <p:bldP spid="24" grpId="0"/>
      <p:bldP spid="25" grpId="0"/>
      <p:bldP spid="26" grpId="0"/>
      <p:bldP spid="27" grpId="0" animBg="1"/>
      <p:bldP spid="28" grpId="0" animBg="1"/>
      <p:bldP spid="29" grpId="0" animBg="1"/>
      <p:bldP spid="30" grpId="0"/>
      <p:bldP spid="31" grpId="0"/>
      <p:bldP spid="32" grpId="0" animBg="1"/>
      <p:bldP spid="33" grpId="0" animBg="1"/>
      <p:bldP spid="34" grpId="0" animBg="1"/>
      <p:bldP spid="35" grpId="0" animBg="1"/>
      <p:bldP spid="36" grpId="0" animBg="1"/>
      <p:bldP spid="37" grpId="0" animBg="1"/>
      <p:bldP spid="38" grpId="0" animBg="1"/>
      <p:bldP spid="39" grpId="0" animBg="1"/>
      <p:bldP spid="40" grpId="0"/>
      <p:bldP spid="41" grpId="0"/>
      <p:bldP spid="42" grpId="0" animBg="1"/>
      <p:bldP spid="43" grpId="0"/>
      <p:bldP spid="44" grpId="0"/>
      <p:bldP spid="45" grpId="0" animBg="1"/>
      <p:bldP spid="46" grpId="0" animBg="1"/>
      <p:bldP spid="47" grpId="0"/>
      <p:bldP spid="48" grpId="0" animBg="1"/>
      <p:bldP spid="49" grpId="0" animBg="1"/>
      <p:bldP spid="50" grpId="0"/>
      <p:bldP spid="51" grpId="0" animBg="1"/>
      <p:bldP spid="52" grpId="0"/>
      <p:bldP spid="53" grpId="0"/>
      <p:bldP spid="54" grpId="0"/>
      <p:bldP spid="55" grpId="0" animBg="1"/>
      <p:bldP spid="56" grpId="0" animBg="1"/>
      <p:bldP spid="5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TextBox 2">
            <a:extLst>
              <a:ext uri="{FF2B5EF4-FFF2-40B4-BE49-F238E27FC236}">
                <a16:creationId xmlns:a16="http://schemas.microsoft.com/office/drawing/2014/main" id="{5FE5B31D-B613-4B02-B4D5-9C9431C7AC4D}"/>
              </a:ext>
            </a:extLst>
          </p:cNvPr>
          <p:cNvSpPr txBox="1"/>
          <p:nvPr/>
        </p:nvSpPr>
        <p:spPr>
          <a:xfrm>
            <a:off x="590369" y="519342"/>
            <a:ext cx="3915235" cy="2739211"/>
          </a:xfrm>
          <a:prstGeom prst="rect">
            <a:avLst/>
          </a:prstGeom>
          <a:noFill/>
        </p:spPr>
        <p:txBody>
          <a:bodyPr wrap="square" rtlCol="0">
            <a:spAutoFit/>
          </a:bodyPr>
          <a:lstStyle/>
          <a:p>
            <a:r>
              <a:rPr lang="en-US" sz="1400" dirty="0">
                <a:latin typeface="Arial Narrow" panose="020B0606020202030204" pitchFamily="34" charset="0"/>
              </a:rPr>
              <a:t>Then we saw a new leader rise up but there's more than one faction behind the government. There's also the </a:t>
            </a:r>
            <a:r>
              <a:rPr lang="en-US" sz="1400" dirty="0">
                <a:solidFill>
                  <a:srgbClr val="0000FF"/>
                </a:solidFill>
                <a:latin typeface="Arial Narrow" panose="020B0606020202030204" pitchFamily="34" charset="0"/>
              </a:rPr>
              <a:t>Spartacist.</a:t>
            </a:r>
            <a:r>
              <a:rPr lang="en-US" sz="1400" dirty="0">
                <a:latin typeface="Arial Narrow" panose="020B0606020202030204" pitchFamily="34" charset="0"/>
              </a:rPr>
              <a:t> More than one power declared that they had the right to government. It's Frederick Ebert that takes power. He's opposed, those that are opposing him take time to rally their forces. So there's not a counter-revolution until early the next year. </a:t>
            </a:r>
            <a:r>
              <a:rPr lang="en-US" sz="1400" dirty="0">
                <a:solidFill>
                  <a:srgbClr val="0000FF"/>
                </a:solidFill>
                <a:latin typeface="Arial Narrow" panose="020B0606020202030204" pitchFamily="34" charset="0"/>
              </a:rPr>
              <a:t>So there is a preparation time </a:t>
            </a:r>
            <a:r>
              <a:rPr lang="en-US" sz="1400" dirty="0">
                <a:latin typeface="Arial Narrow" panose="020B0606020202030204" pitchFamily="34" charset="0"/>
              </a:rPr>
              <a:t>and then the counter revolution begins January 5th 1919 that leads up to May 1919, it takes a few months before it's fully taken down. And this is the history in Bavaria.</a:t>
            </a:r>
          </a:p>
          <a:p>
            <a:r>
              <a:rPr lang="en-US" dirty="0"/>
              <a:t> </a:t>
            </a:r>
          </a:p>
        </p:txBody>
      </p:sp>
      <p:sp>
        <p:nvSpPr>
          <p:cNvPr id="4" name="Text Box 2">
            <a:extLst>
              <a:ext uri="{FF2B5EF4-FFF2-40B4-BE49-F238E27FC236}">
                <a16:creationId xmlns:a16="http://schemas.microsoft.com/office/drawing/2014/main" id="{7A52AF84-5CD6-4782-9089-6010DBB24C35}"/>
              </a:ext>
            </a:extLst>
          </p:cNvPr>
          <p:cNvSpPr txBox="1">
            <a:spLocks noChangeArrowheads="1"/>
          </p:cNvSpPr>
          <p:nvPr/>
        </p:nvSpPr>
        <p:spPr bwMode="auto">
          <a:xfrm>
            <a:off x="4839049" y="855676"/>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E0A898B4-7C1F-4783-A0AA-0E231ED024B1}"/>
              </a:ext>
            </a:extLst>
          </p:cNvPr>
          <p:cNvSpPr txBox="1">
            <a:spLocks noChangeArrowheads="1"/>
          </p:cNvSpPr>
          <p:nvPr/>
        </p:nvSpPr>
        <p:spPr bwMode="auto">
          <a:xfrm>
            <a:off x="4839049" y="1141426"/>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7A2742FE-26CE-473F-B549-20F74581162B}"/>
              </a:ext>
            </a:extLst>
          </p:cNvPr>
          <p:cNvSpPr txBox="1">
            <a:spLocks noChangeArrowheads="1"/>
          </p:cNvSpPr>
          <p:nvPr/>
        </p:nvSpPr>
        <p:spPr bwMode="auto">
          <a:xfrm>
            <a:off x="4839049" y="2513026"/>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E4DBE6D2-97F1-4FB8-AE84-5893A356CE51}"/>
              </a:ext>
            </a:extLst>
          </p:cNvPr>
          <p:cNvSpPr txBox="1">
            <a:spLocks noChangeArrowheads="1"/>
          </p:cNvSpPr>
          <p:nvPr/>
        </p:nvSpPr>
        <p:spPr bwMode="auto">
          <a:xfrm>
            <a:off x="4839049" y="4341826"/>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2F1B50E4-B241-4A11-8054-80BDAC5297C7}"/>
              </a:ext>
            </a:extLst>
          </p:cNvPr>
          <p:cNvSpPr>
            <a:spLocks noChangeShapeType="1"/>
          </p:cNvSpPr>
          <p:nvPr/>
        </p:nvSpPr>
        <p:spPr bwMode="auto">
          <a:xfrm>
            <a:off x="5701061" y="1712926"/>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BD394B81-31CC-436E-BF0A-2D4B08EF2CE0}"/>
              </a:ext>
            </a:extLst>
          </p:cNvPr>
          <p:cNvSpPr>
            <a:spLocks noChangeShapeType="1"/>
          </p:cNvSpPr>
          <p:nvPr/>
        </p:nvSpPr>
        <p:spPr bwMode="auto">
          <a:xfrm>
            <a:off x="5701061" y="1312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87BDDBCC-50A3-4185-BCB4-60CCFCFA79BC}"/>
              </a:ext>
            </a:extLst>
          </p:cNvPr>
          <p:cNvSpPr>
            <a:spLocks noChangeShapeType="1"/>
          </p:cNvSpPr>
          <p:nvPr/>
        </p:nvSpPr>
        <p:spPr bwMode="auto">
          <a:xfrm>
            <a:off x="6980586" y="1312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D737C13A-84D4-4AE4-9740-816637E18866}"/>
              </a:ext>
            </a:extLst>
          </p:cNvPr>
          <p:cNvSpPr>
            <a:spLocks noChangeShapeType="1"/>
          </p:cNvSpPr>
          <p:nvPr/>
        </p:nvSpPr>
        <p:spPr bwMode="auto">
          <a:xfrm>
            <a:off x="8261699" y="13128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B081A91A-9733-4269-A228-CE2E6E519188}"/>
              </a:ext>
            </a:extLst>
          </p:cNvPr>
          <p:cNvSpPr txBox="1">
            <a:spLocks noChangeArrowheads="1"/>
          </p:cNvSpPr>
          <p:nvPr/>
        </p:nvSpPr>
        <p:spPr bwMode="auto">
          <a:xfrm>
            <a:off x="5613749" y="1027126"/>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25397691-DDBB-4CA8-BC0D-0D88C426F34F}"/>
              </a:ext>
            </a:extLst>
          </p:cNvPr>
          <p:cNvSpPr txBox="1">
            <a:spLocks noChangeArrowheads="1"/>
          </p:cNvSpPr>
          <p:nvPr/>
        </p:nvSpPr>
        <p:spPr bwMode="auto">
          <a:xfrm>
            <a:off x="6759924" y="102712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3A6134F3-4645-480E-8CFF-5255A0F10573}"/>
              </a:ext>
            </a:extLst>
          </p:cNvPr>
          <p:cNvSpPr txBox="1">
            <a:spLocks noChangeArrowheads="1"/>
          </p:cNvSpPr>
          <p:nvPr/>
        </p:nvSpPr>
        <p:spPr bwMode="auto">
          <a:xfrm>
            <a:off x="8025161" y="102712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24725ABA-17C3-40A1-9029-9EE2308BF190}"/>
              </a:ext>
            </a:extLst>
          </p:cNvPr>
          <p:cNvSpPr txBox="1">
            <a:spLocks noChangeArrowheads="1"/>
          </p:cNvSpPr>
          <p:nvPr/>
        </p:nvSpPr>
        <p:spPr bwMode="auto">
          <a:xfrm>
            <a:off x="5613749" y="1770076"/>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2001</a:t>
            </a:r>
            <a:endParaRPr kumimoji="0" lang="en-US" altLang="en-US" sz="1800" b="0" i="0" u="none" strike="noStrike" cap="none" normalizeH="0" baseline="0" dirty="0">
              <a:ln>
                <a:noFill/>
              </a:ln>
              <a:effectLst/>
              <a:latin typeface="Arial" panose="020B0604020202020204" pitchFamily="34" charset="0"/>
            </a:endParaRPr>
          </a:p>
        </p:txBody>
      </p:sp>
      <p:sp>
        <p:nvSpPr>
          <p:cNvPr id="16" name="Text Box 14">
            <a:extLst>
              <a:ext uri="{FF2B5EF4-FFF2-40B4-BE49-F238E27FC236}">
                <a16:creationId xmlns:a16="http://schemas.microsoft.com/office/drawing/2014/main" id="{46475775-9D6E-4CBC-BC0F-235939A96CBE}"/>
              </a:ext>
            </a:extLst>
          </p:cNvPr>
          <p:cNvSpPr txBox="1">
            <a:spLocks noChangeArrowheads="1"/>
          </p:cNvSpPr>
          <p:nvPr/>
        </p:nvSpPr>
        <p:spPr bwMode="auto">
          <a:xfrm>
            <a:off x="6759924" y="177007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2014</a:t>
            </a:r>
            <a:endParaRPr kumimoji="0" lang="en-US" altLang="en-US" sz="1800" b="0" i="0" u="none" strike="noStrike" cap="none" normalizeH="0" baseline="0" dirty="0">
              <a:ln>
                <a:noFill/>
              </a:ln>
              <a:effectLst/>
              <a:latin typeface="Arial" panose="020B0604020202020204" pitchFamily="34" charset="0"/>
            </a:endParaRPr>
          </a:p>
        </p:txBody>
      </p:sp>
      <p:sp>
        <p:nvSpPr>
          <p:cNvPr id="17" name="Text Box 15">
            <a:extLst>
              <a:ext uri="{FF2B5EF4-FFF2-40B4-BE49-F238E27FC236}">
                <a16:creationId xmlns:a16="http://schemas.microsoft.com/office/drawing/2014/main" id="{2B60E84A-A3B8-4267-B22B-F4DBAAA3FA56}"/>
              </a:ext>
            </a:extLst>
          </p:cNvPr>
          <p:cNvSpPr txBox="1">
            <a:spLocks noChangeArrowheads="1"/>
          </p:cNvSpPr>
          <p:nvPr/>
        </p:nvSpPr>
        <p:spPr bwMode="auto">
          <a:xfrm>
            <a:off x="7907686" y="1770076"/>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US" altLang="en-US" sz="1200" dirty="0">
                <a:solidFill>
                  <a:srgbClr val="FF0000"/>
                </a:solidFill>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Napoleon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40BB0C79-045A-432D-9520-FC6584E7516E}"/>
              </a:ext>
            </a:extLst>
          </p:cNvPr>
          <p:cNvSpPr>
            <a:spLocks noChangeShapeType="1"/>
          </p:cNvSpPr>
          <p:nvPr/>
        </p:nvSpPr>
        <p:spPr bwMode="auto">
          <a:xfrm>
            <a:off x="5701061" y="3255976"/>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834A2045-2EBF-46AD-AA5B-4D17D840CA88}"/>
              </a:ext>
            </a:extLst>
          </p:cNvPr>
          <p:cNvSpPr>
            <a:spLocks noChangeShapeType="1"/>
          </p:cNvSpPr>
          <p:nvPr/>
        </p:nvSpPr>
        <p:spPr bwMode="auto">
          <a:xfrm>
            <a:off x="5701061" y="28559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2194F85A-B64A-4779-90BE-6CE74DE0430A}"/>
              </a:ext>
            </a:extLst>
          </p:cNvPr>
          <p:cNvSpPr>
            <a:spLocks noChangeShapeType="1"/>
          </p:cNvSpPr>
          <p:nvPr/>
        </p:nvSpPr>
        <p:spPr bwMode="auto">
          <a:xfrm>
            <a:off x="6980586" y="28559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7B75DFFE-B5FB-4EF9-89C6-DA8393C47EEB}"/>
              </a:ext>
            </a:extLst>
          </p:cNvPr>
          <p:cNvSpPr>
            <a:spLocks noChangeShapeType="1"/>
          </p:cNvSpPr>
          <p:nvPr/>
        </p:nvSpPr>
        <p:spPr bwMode="auto">
          <a:xfrm>
            <a:off x="8261699" y="28559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FCD65DD9-A78A-48B4-AD52-8852301805F3}"/>
              </a:ext>
            </a:extLst>
          </p:cNvPr>
          <p:cNvSpPr txBox="1">
            <a:spLocks noChangeArrowheads="1"/>
          </p:cNvSpPr>
          <p:nvPr/>
        </p:nvSpPr>
        <p:spPr bwMode="auto">
          <a:xfrm>
            <a:off x="5524849" y="2627326"/>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EC5A12A7-24C9-40AF-B232-6ACB0853BFCC}"/>
              </a:ext>
            </a:extLst>
          </p:cNvPr>
          <p:cNvSpPr txBox="1">
            <a:spLocks noChangeArrowheads="1"/>
          </p:cNvSpPr>
          <p:nvPr/>
        </p:nvSpPr>
        <p:spPr bwMode="auto">
          <a:xfrm>
            <a:off x="6759924" y="2627326"/>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408D2AC1-7BD6-4427-8511-322F532C5886}"/>
              </a:ext>
            </a:extLst>
          </p:cNvPr>
          <p:cNvSpPr txBox="1">
            <a:spLocks noChangeArrowheads="1"/>
          </p:cNvSpPr>
          <p:nvPr/>
        </p:nvSpPr>
        <p:spPr bwMode="auto">
          <a:xfrm>
            <a:off x="8041036" y="2627326"/>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8EF93CA2-2390-49F7-8C14-43A6AB4D0AAF}"/>
              </a:ext>
            </a:extLst>
          </p:cNvPr>
          <p:cNvSpPr txBox="1">
            <a:spLocks noChangeArrowheads="1"/>
          </p:cNvSpPr>
          <p:nvPr/>
        </p:nvSpPr>
        <p:spPr bwMode="auto">
          <a:xfrm>
            <a:off x="8703024" y="1198576"/>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765DBDC2-17F9-4E3C-96B9-D60E35810F8B}"/>
              </a:ext>
            </a:extLst>
          </p:cNvPr>
          <p:cNvSpPr txBox="1">
            <a:spLocks noChangeArrowheads="1"/>
          </p:cNvSpPr>
          <p:nvPr/>
        </p:nvSpPr>
        <p:spPr bwMode="auto">
          <a:xfrm>
            <a:off x="8747474" y="2684476"/>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5">
            <a:extLst>
              <a:ext uri="{FF2B5EF4-FFF2-40B4-BE49-F238E27FC236}">
                <a16:creationId xmlns:a16="http://schemas.microsoft.com/office/drawing/2014/main" id="{629DA3D8-045D-4020-8A15-49383060AEA0}"/>
              </a:ext>
            </a:extLst>
          </p:cNvPr>
          <p:cNvSpPr>
            <a:spLocks noChangeShapeType="1"/>
          </p:cNvSpPr>
          <p:nvPr/>
        </p:nvSpPr>
        <p:spPr bwMode="auto">
          <a:xfrm>
            <a:off x="5701061" y="5084776"/>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689A16C9-0FDF-4353-9E65-0F7B0FF8C52E}"/>
              </a:ext>
            </a:extLst>
          </p:cNvPr>
          <p:cNvSpPr>
            <a:spLocks noChangeShapeType="1"/>
          </p:cNvSpPr>
          <p:nvPr/>
        </p:nvSpPr>
        <p:spPr bwMode="auto">
          <a:xfrm>
            <a:off x="5701061" y="46847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7EE7D7DA-C320-4670-908A-4E0CCF482EAE}"/>
              </a:ext>
            </a:extLst>
          </p:cNvPr>
          <p:cNvSpPr>
            <a:spLocks noChangeShapeType="1"/>
          </p:cNvSpPr>
          <p:nvPr/>
        </p:nvSpPr>
        <p:spPr bwMode="auto">
          <a:xfrm>
            <a:off x="8261699" y="46847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E0A356C2-4869-467B-90D4-113B187EC9F0}"/>
              </a:ext>
            </a:extLst>
          </p:cNvPr>
          <p:cNvSpPr txBox="1">
            <a:spLocks noChangeArrowheads="1"/>
          </p:cNvSpPr>
          <p:nvPr/>
        </p:nvSpPr>
        <p:spPr bwMode="auto">
          <a:xfrm>
            <a:off x="5524849" y="4170376"/>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EF1965C0-3420-4BF2-8121-65CEC2B4403C}"/>
              </a:ext>
            </a:extLst>
          </p:cNvPr>
          <p:cNvSpPr txBox="1">
            <a:spLocks noChangeArrowheads="1"/>
          </p:cNvSpPr>
          <p:nvPr/>
        </p:nvSpPr>
        <p:spPr bwMode="auto">
          <a:xfrm>
            <a:off x="7996586" y="4170376"/>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0">
            <a:extLst>
              <a:ext uri="{FF2B5EF4-FFF2-40B4-BE49-F238E27FC236}">
                <a16:creationId xmlns:a16="http://schemas.microsoft.com/office/drawing/2014/main" id="{F0A0C398-D465-4A90-B18B-57E33058CEE4}"/>
              </a:ext>
            </a:extLst>
          </p:cNvPr>
          <p:cNvSpPr>
            <a:spLocks noChangeShapeType="1"/>
          </p:cNvSpPr>
          <p:nvPr/>
        </p:nvSpPr>
        <p:spPr bwMode="auto">
          <a:xfrm>
            <a:off x="5613749" y="13128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38BABC7B-89E6-4AF0-BF66-5B24FA287252}"/>
              </a:ext>
            </a:extLst>
          </p:cNvPr>
          <p:cNvSpPr>
            <a:spLocks noChangeShapeType="1"/>
          </p:cNvSpPr>
          <p:nvPr/>
        </p:nvSpPr>
        <p:spPr bwMode="auto">
          <a:xfrm>
            <a:off x="5613749" y="28559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0054DCFA-CF2B-43AF-A529-AACA7439EC6A}"/>
              </a:ext>
            </a:extLst>
          </p:cNvPr>
          <p:cNvSpPr>
            <a:spLocks noChangeShapeType="1"/>
          </p:cNvSpPr>
          <p:nvPr/>
        </p:nvSpPr>
        <p:spPr bwMode="auto">
          <a:xfrm>
            <a:off x="5613749" y="4684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D13028BB-B12A-48F7-86CD-0233E4009649}"/>
              </a:ext>
            </a:extLst>
          </p:cNvPr>
          <p:cNvSpPr>
            <a:spLocks noChangeShapeType="1"/>
          </p:cNvSpPr>
          <p:nvPr/>
        </p:nvSpPr>
        <p:spPr bwMode="auto">
          <a:xfrm>
            <a:off x="6893274" y="28559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1A9DC8DD-9977-420A-BCBD-D29DB170051A}"/>
              </a:ext>
            </a:extLst>
          </p:cNvPr>
          <p:cNvSpPr>
            <a:spLocks noChangeShapeType="1"/>
          </p:cNvSpPr>
          <p:nvPr/>
        </p:nvSpPr>
        <p:spPr bwMode="auto">
          <a:xfrm>
            <a:off x="8172799" y="28559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0FCDFE6D-535B-4BE4-BA02-946082EB4D39}"/>
              </a:ext>
            </a:extLst>
          </p:cNvPr>
          <p:cNvSpPr>
            <a:spLocks noChangeShapeType="1"/>
          </p:cNvSpPr>
          <p:nvPr/>
        </p:nvSpPr>
        <p:spPr bwMode="auto">
          <a:xfrm>
            <a:off x="8172799" y="13128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CAC71D36-2410-4700-9396-97BE34CA4576}"/>
              </a:ext>
            </a:extLst>
          </p:cNvPr>
          <p:cNvSpPr>
            <a:spLocks noChangeShapeType="1"/>
          </p:cNvSpPr>
          <p:nvPr/>
        </p:nvSpPr>
        <p:spPr bwMode="auto">
          <a:xfrm>
            <a:off x="6893274" y="131287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4FF13F5C-0E15-4219-B4E9-F15B340C4BB7}"/>
              </a:ext>
            </a:extLst>
          </p:cNvPr>
          <p:cNvSpPr>
            <a:spLocks noChangeShapeType="1"/>
          </p:cNvSpPr>
          <p:nvPr/>
        </p:nvSpPr>
        <p:spPr bwMode="auto">
          <a:xfrm>
            <a:off x="8172799" y="4684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7F637D1C-D457-435B-95E7-610275A49FBD}"/>
              </a:ext>
            </a:extLst>
          </p:cNvPr>
          <p:cNvSpPr txBox="1">
            <a:spLocks noChangeArrowheads="1"/>
          </p:cNvSpPr>
          <p:nvPr/>
        </p:nvSpPr>
        <p:spPr bwMode="auto">
          <a:xfrm>
            <a:off x="7696549" y="5141926"/>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34A9E85B-25ED-4D3D-A76F-4153E1CF32F3}"/>
              </a:ext>
            </a:extLst>
          </p:cNvPr>
          <p:cNvSpPr txBox="1">
            <a:spLocks noChangeArrowheads="1"/>
          </p:cNvSpPr>
          <p:nvPr/>
        </p:nvSpPr>
        <p:spPr bwMode="auto">
          <a:xfrm rot="-513670">
            <a:off x="8382349" y="4570426"/>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Spartacist</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42" name="Line 40">
            <a:extLst>
              <a:ext uri="{FF2B5EF4-FFF2-40B4-BE49-F238E27FC236}">
                <a16:creationId xmlns:a16="http://schemas.microsoft.com/office/drawing/2014/main" id="{870B4502-C126-4B2E-811B-A2EF1EFD62C5}"/>
              </a:ext>
            </a:extLst>
          </p:cNvPr>
          <p:cNvSpPr>
            <a:spLocks noChangeShapeType="1"/>
          </p:cNvSpPr>
          <p:nvPr/>
        </p:nvSpPr>
        <p:spPr bwMode="auto">
          <a:xfrm>
            <a:off x="9672986" y="46847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266C849A-153C-436E-A61C-EBE6B946E37F}"/>
              </a:ext>
            </a:extLst>
          </p:cNvPr>
          <p:cNvSpPr txBox="1">
            <a:spLocks noChangeArrowheads="1"/>
          </p:cNvSpPr>
          <p:nvPr/>
        </p:nvSpPr>
        <p:spPr bwMode="auto">
          <a:xfrm>
            <a:off x="9365011" y="411322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9D7DA1D2-1525-4E5A-88B9-89174623342D}"/>
              </a:ext>
            </a:extLst>
          </p:cNvPr>
          <p:cNvSpPr txBox="1">
            <a:spLocks noChangeArrowheads="1"/>
          </p:cNvSpPr>
          <p:nvPr/>
        </p:nvSpPr>
        <p:spPr bwMode="auto">
          <a:xfrm>
            <a:off x="9320561" y="5141926"/>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18730557-27B6-4FB1-A419-C2A161E1B3C4}"/>
              </a:ext>
            </a:extLst>
          </p:cNvPr>
          <p:cNvSpPr>
            <a:spLocks noChangeShapeType="1"/>
          </p:cNvSpPr>
          <p:nvPr/>
        </p:nvSpPr>
        <p:spPr bwMode="auto">
          <a:xfrm>
            <a:off x="9585674" y="4684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05D1C7A0-011A-45E4-8EB3-F35800F0241A}"/>
              </a:ext>
            </a:extLst>
          </p:cNvPr>
          <p:cNvSpPr>
            <a:spLocks noChangeShapeType="1"/>
          </p:cNvSpPr>
          <p:nvPr/>
        </p:nvSpPr>
        <p:spPr bwMode="auto">
          <a:xfrm>
            <a:off x="11431936" y="468472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F2161788-683C-436C-9803-454B55520345}"/>
              </a:ext>
            </a:extLst>
          </p:cNvPr>
          <p:cNvSpPr txBox="1">
            <a:spLocks noChangeArrowheads="1"/>
          </p:cNvSpPr>
          <p:nvPr/>
        </p:nvSpPr>
        <p:spPr bwMode="auto">
          <a:xfrm>
            <a:off x="11123961" y="4113226"/>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D647F273-334F-4F4F-A26C-BEA9FC200FF7}"/>
              </a:ext>
            </a:extLst>
          </p:cNvPr>
          <p:cNvSpPr>
            <a:spLocks noChangeShapeType="1"/>
          </p:cNvSpPr>
          <p:nvPr/>
        </p:nvSpPr>
        <p:spPr bwMode="auto">
          <a:xfrm>
            <a:off x="11344624" y="4684726"/>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47">
            <a:extLst>
              <a:ext uri="{FF2B5EF4-FFF2-40B4-BE49-F238E27FC236}">
                <a16:creationId xmlns:a16="http://schemas.microsoft.com/office/drawing/2014/main" id="{E5235A1C-7BE4-44BB-AD47-21C672B3A1EE}"/>
              </a:ext>
            </a:extLst>
          </p:cNvPr>
          <p:cNvSpPr>
            <a:spLocks/>
          </p:cNvSpPr>
          <p:nvPr/>
        </p:nvSpPr>
        <p:spPr bwMode="auto">
          <a:xfrm rot="5400000">
            <a:off x="6925024" y="2770201"/>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1166C9EC-8B04-4FF0-99E8-35587076B50C}"/>
              </a:ext>
            </a:extLst>
          </p:cNvPr>
          <p:cNvSpPr txBox="1">
            <a:spLocks noChangeArrowheads="1"/>
          </p:cNvSpPr>
          <p:nvPr/>
        </p:nvSpPr>
        <p:spPr bwMode="auto">
          <a:xfrm>
            <a:off x="6382099" y="3998926"/>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AutoShape 49">
            <a:extLst>
              <a:ext uri="{FF2B5EF4-FFF2-40B4-BE49-F238E27FC236}">
                <a16:creationId xmlns:a16="http://schemas.microsoft.com/office/drawing/2014/main" id="{E8C2B1C6-BFB7-4451-A856-33C0EA50425A}"/>
              </a:ext>
            </a:extLst>
          </p:cNvPr>
          <p:cNvSpPr>
            <a:spLocks/>
          </p:cNvSpPr>
          <p:nvPr/>
        </p:nvSpPr>
        <p:spPr bwMode="auto">
          <a:xfrm rot="5400000">
            <a:off x="10496899" y="3027376"/>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D26D6492-C567-4A4F-ADAA-90A923379340}"/>
              </a:ext>
            </a:extLst>
          </p:cNvPr>
          <p:cNvSpPr txBox="1">
            <a:spLocks noChangeArrowheads="1"/>
          </p:cNvSpPr>
          <p:nvPr/>
        </p:nvSpPr>
        <p:spPr bwMode="auto">
          <a:xfrm>
            <a:off x="9982549" y="3998926"/>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AC57EC87-CB2F-44A4-8E35-B2B30CE107BB}"/>
              </a:ext>
            </a:extLst>
          </p:cNvPr>
          <p:cNvSpPr txBox="1">
            <a:spLocks noChangeArrowheads="1"/>
          </p:cNvSpPr>
          <p:nvPr/>
        </p:nvSpPr>
        <p:spPr bwMode="auto">
          <a:xfrm>
            <a:off x="8553799" y="4856176"/>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preparation</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54" name="Text Box 52">
            <a:extLst>
              <a:ext uri="{FF2B5EF4-FFF2-40B4-BE49-F238E27FC236}">
                <a16:creationId xmlns:a16="http://schemas.microsoft.com/office/drawing/2014/main" id="{B53AA661-E87B-4CAC-8E8E-163B6E0A9464}"/>
              </a:ext>
            </a:extLst>
          </p:cNvPr>
          <p:cNvSpPr txBox="1">
            <a:spLocks noChangeArrowheads="1"/>
          </p:cNvSpPr>
          <p:nvPr/>
        </p:nvSpPr>
        <p:spPr bwMode="auto">
          <a:xfrm>
            <a:off x="7925149" y="3313126"/>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ECE22F31-B84E-4CB9-AAB1-E5E25D947F2C}"/>
              </a:ext>
            </a:extLst>
          </p:cNvPr>
          <p:cNvSpPr>
            <a:spLocks noChangeShapeType="1"/>
          </p:cNvSpPr>
          <p:nvPr/>
        </p:nvSpPr>
        <p:spPr bwMode="auto">
          <a:xfrm>
            <a:off x="8496649" y="3313126"/>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43919909-BC27-4CB8-A3BD-9A4BF41EABA0}"/>
              </a:ext>
            </a:extLst>
          </p:cNvPr>
          <p:cNvSpPr>
            <a:spLocks noChangeShapeType="1"/>
          </p:cNvSpPr>
          <p:nvPr/>
        </p:nvSpPr>
        <p:spPr bwMode="auto">
          <a:xfrm>
            <a:off x="8839549" y="5199076"/>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5">
            <a:extLst>
              <a:ext uri="{FF2B5EF4-FFF2-40B4-BE49-F238E27FC236}">
                <a16:creationId xmlns:a16="http://schemas.microsoft.com/office/drawing/2014/main" id="{51E146A4-1E53-40F6-9E1E-93D37031F6AE}"/>
              </a:ext>
            </a:extLst>
          </p:cNvPr>
          <p:cNvSpPr>
            <a:spLocks noChangeShapeType="1"/>
          </p:cNvSpPr>
          <p:nvPr/>
        </p:nvSpPr>
        <p:spPr bwMode="auto">
          <a:xfrm flipV="1">
            <a:off x="8553799" y="1770076"/>
            <a:ext cx="0" cy="4572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2">
            <a:extLst>
              <a:ext uri="{FF2B5EF4-FFF2-40B4-BE49-F238E27FC236}">
                <a16:creationId xmlns:a16="http://schemas.microsoft.com/office/drawing/2014/main" id="{FC039A6A-F5A0-41B2-92D4-09922C56E710}"/>
              </a:ext>
            </a:extLst>
          </p:cNvPr>
          <p:cNvSpPr txBox="1">
            <a:spLocks noChangeArrowheads="1"/>
          </p:cNvSpPr>
          <p:nvPr/>
        </p:nvSpPr>
        <p:spPr bwMode="auto">
          <a:xfrm>
            <a:off x="621157" y="3429000"/>
            <a:ext cx="3756723" cy="2739211"/>
          </a:xfrm>
          <a:prstGeom prst="rect">
            <a:avLst/>
          </a:prstGeom>
          <a:solidFill>
            <a:schemeClr val="accent1">
              <a:lumMod val="20000"/>
              <a:lumOff val="80000"/>
            </a:schemeClr>
          </a:solidFill>
          <a:ln w="3175"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a:t>
            </a:r>
            <a:r>
              <a:rPr kumimoji="0" lang="en-US" altLang="en-US" sz="1200" b="1" i="0" u="none" strike="noStrike" cap="none" normalizeH="0" baseline="0" dirty="0">
                <a:ln>
                  <a:noFill/>
                </a:ln>
                <a:solidFill>
                  <a:srgbClr val="000000"/>
                </a:solidFill>
                <a:effectLst/>
                <a:latin typeface="Arial Narrow" panose="020B0606020202030204" pitchFamily="34" charset="0"/>
              </a:rPr>
              <a:t>Bavarian</a:t>
            </a:r>
            <a:r>
              <a:rPr kumimoji="0" lang="en-US" altLang="en-US" sz="1200" b="0" i="0" u="none" strike="noStrike" cap="none" normalizeH="0" baseline="0" dirty="0">
                <a:ln>
                  <a:noFill/>
                </a:ln>
                <a:solidFill>
                  <a:srgbClr val="000000"/>
                </a:solidFill>
                <a:effectLst/>
                <a:latin typeface="Arial Narrow" panose="020B0606020202030204" pitchFamily="34" charset="0"/>
              </a:rPr>
              <a:t> or </a:t>
            </a:r>
            <a:r>
              <a:rPr kumimoji="0" lang="en-US" altLang="en-US" sz="1200" b="1" i="0" u="none" strike="noStrike" cap="none" normalizeH="0" baseline="0" dirty="0">
                <a:ln>
                  <a:noFill/>
                </a:ln>
                <a:solidFill>
                  <a:srgbClr val="000000"/>
                </a:solidFill>
                <a:effectLst/>
                <a:latin typeface="Arial Narrow" panose="020B0606020202030204" pitchFamily="34" charset="0"/>
              </a:rPr>
              <a:t>Munich Soviet Republic</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sng" strike="noStrike" cap="none" normalizeH="0" baseline="0" dirty="0">
                <a:ln>
                  <a:noFill/>
                </a:ln>
                <a:solidFill>
                  <a:srgbClr val="0066FF"/>
                </a:solidFill>
                <a:effectLst/>
                <a:latin typeface="Arial Narrow" panose="020B0606020202030204" pitchFamily="34" charset="0"/>
              </a:rPr>
              <a:t>German</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Räterepublik</a:t>
            </a:r>
            <a:r>
              <a:rPr kumimoji="0" lang="en-US" altLang="en-US" sz="1200" b="0" i="1"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Baiern</a:t>
            </a:r>
            <a:r>
              <a:rPr kumimoji="0" lang="en-US" altLang="en-US" sz="1200" b="0" i="1"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Münchner</a:t>
            </a:r>
            <a:r>
              <a:rPr kumimoji="0" lang="en-US" altLang="en-US" sz="1200" b="0" i="1"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Räterepublik</a:t>
            </a:r>
            <a:r>
              <a:rPr kumimoji="0" lang="en-US" altLang="en-US" sz="1200" b="0" i="0" u="none" strike="noStrike" cap="none" normalizeH="0" baseline="0" dirty="0">
                <a:ln>
                  <a:noFill/>
                </a:ln>
                <a:solidFill>
                  <a:srgbClr val="000000"/>
                </a:solidFill>
                <a:effectLst/>
                <a:latin typeface="Arial Narrow" panose="020B0606020202030204" pitchFamily="34" charset="0"/>
              </a:rPr>
              <a:t>)</a:t>
            </a:r>
            <a:r>
              <a:rPr kumimoji="0" lang="en-US" altLang="en-US" sz="1200" b="0" i="0" u="sng" strike="noStrike" cap="none" normalizeH="0" baseline="30000" dirty="0">
                <a:ln>
                  <a:noFill/>
                </a:ln>
                <a:solidFill>
                  <a:srgbClr val="0066FF"/>
                </a:solidFill>
                <a:effectLst/>
                <a:latin typeface="Arial Narrow" panose="020B0606020202030204" pitchFamily="34" charset="0"/>
              </a:rPr>
              <a:t>[1][2][3]</a:t>
            </a:r>
            <a:r>
              <a:rPr kumimoji="0" lang="en-US" altLang="en-US" sz="1200" b="0" i="0" u="none" strike="noStrike" cap="none" normalizeH="0" baseline="0" dirty="0">
                <a:ln>
                  <a:noFill/>
                </a:ln>
                <a:solidFill>
                  <a:srgbClr val="000000"/>
                </a:solidFill>
                <a:effectLst/>
                <a:latin typeface="Arial Narrow" panose="020B0606020202030204" pitchFamily="34" charset="0"/>
              </a:rPr>
              <a:t> was a short-lived </a:t>
            </a:r>
            <a:r>
              <a:rPr kumimoji="0" lang="en-US" altLang="en-US" sz="1200" b="0" i="0" u="none" strike="noStrike" cap="none" normalizeH="0" baseline="0" dirty="0" err="1">
                <a:ln>
                  <a:noFill/>
                </a:ln>
                <a:solidFill>
                  <a:srgbClr val="000000"/>
                </a:solidFill>
                <a:effectLst/>
                <a:latin typeface="Arial Narrow" panose="020B0606020202030204" pitchFamily="34" charset="0"/>
              </a:rPr>
              <a:t>unrecognised</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sng" strike="noStrike" cap="none" normalizeH="0" baseline="0" dirty="0">
                <a:ln>
                  <a:noFill/>
                </a:ln>
                <a:solidFill>
                  <a:srgbClr val="0066FF"/>
                </a:solidFill>
                <a:effectLst/>
                <a:latin typeface="Arial Narrow" panose="020B0606020202030204" pitchFamily="34" charset="0"/>
              </a:rPr>
              <a:t>socialist state</a:t>
            </a:r>
            <a:r>
              <a:rPr kumimoji="0" lang="en-US" altLang="en-US" sz="1200" b="0" i="0" u="none" strike="noStrike" cap="none" normalizeH="0" baseline="0" dirty="0">
                <a:ln>
                  <a:noFill/>
                </a:ln>
                <a:solidFill>
                  <a:srgbClr val="000000"/>
                </a:solidFill>
                <a:effectLst/>
                <a:latin typeface="Arial Narrow" panose="020B0606020202030204" pitchFamily="34" charset="0"/>
              </a:rPr>
              <a:t> in </a:t>
            </a:r>
            <a:r>
              <a:rPr kumimoji="0" lang="en-US" altLang="en-US" sz="1200" b="0" i="0" u="sng" strike="noStrike" cap="none" normalizeH="0" baseline="0" dirty="0">
                <a:ln>
                  <a:noFill/>
                </a:ln>
                <a:solidFill>
                  <a:srgbClr val="0066FF"/>
                </a:solidFill>
                <a:effectLst/>
                <a:latin typeface="Arial Narrow" panose="020B0606020202030204" pitchFamily="34" charset="0"/>
              </a:rPr>
              <a:t>Bavaria</a:t>
            </a:r>
            <a:r>
              <a:rPr kumimoji="0" lang="en-US" altLang="en-US" sz="1200" b="0" i="0" u="none" strike="noStrike" cap="none" normalizeH="0" baseline="0" dirty="0">
                <a:ln>
                  <a:noFill/>
                </a:ln>
                <a:solidFill>
                  <a:srgbClr val="000000"/>
                </a:solidFill>
                <a:effectLst/>
                <a:latin typeface="Arial Narrow" panose="020B0606020202030204" pitchFamily="34" charset="0"/>
              </a:rPr>
              <a:t> during the </a:t>
            </a:r>
            <a:r>
              <a:rPr kumimoji="0" lang="en-US" altLang="en-US" sz="1200" b="0" i="0" u="sng" strike="noStrike" cap="none" normalizeH="0" baseline="0" dirty="0">
                <a:ln>
                  <a:noFill/>
                </a:ln>
                <a:solidFill>
                  <a:srgbClr val="0066FF"/>
                </a:solidFill>
                <a:effectLst/>
                <a:latin typeface="Arial Narrow" panose="020B0606020202030204" pitchFamily="34" charset="0"/>
              </a:rPr>
              <a:t>German Revolution of 1918–19</a:t>
            </a:r>
            <a:r>
              <a:rPr kumimoji="0" lang="en-US" altLang="en-US" sz="1200" b="0" i="0" u="none" strike="noStrike" cap="none" normalizeH="0" baseline="0" dirty="0">
                <a:ln>
                  <a:noFill/>
                </a:ln>
                <a:solidFill>
                  <a:srgbClr val="000000"/>
                </a:solidFill>
                <a:effectLst/>
                <a:latin typeface="Arial Narrow" panose="020B0606020202030204" pitchFamily="34" charset="0"/>
              </a:rPr>
              <a:t>.</a:t>
            </a:r>
            <a:r>
              <a:rPr kumimoji="0" lang="en-US" altLang="en-US" sz="1200" b="0" i="0" u="sng" strike="noStrike" cap="none" normalizeH="0" baseline="30000" dirty="0">
                <a:ln>
                  <a:noFill/>
                </a:ln>
                <a:solidFill>
                  <a:srgbClr val="0066FF"/>
                </a:solidFill>
                <a:effectLst/>
                <a:latin typeface="Arial Narrow" panose="020B0606020202030204" pitchFamily="34" charset="0"/>
              </a:rPr>
              <a:t>[4][5]</a:t>
            </a:r>
            <a:r>
              <a:rPr kumimoji="0" lang="en-US" altLang="en-US" sz="1200" b="0" i="0" u="none" strike="noStrike" cap="none" normalizeH="0" baseline="0" dirty="0">
                <a:ln>
                  <a:noFill/>
                </a:ln>
                <a:solidFill>
                  <a:srgbClr val="000000"/>
                </a:solidFill>
                <a:effectLst/>
                <a:latin typeface="Arial Narrow" panose="020B0606020202030204" pitchFamily="34" charset="0"/>
              </a:rPr>
              <a:t> It took the form of a </a:t>
            </a:r>
            <a:r>
              <a:rPr kumimoji="0" lang="en-US" altLang="en-US" sz="1200" b="0" i="0" u="sng" strike="noStrike" cap="none" normalizeH="0" baseline="0" dirty="0">
                <a:ln>
                  <a:noFill/>
                </a:ln>
                <a:solidFill>
                  <a:srgbClr val="0066FF"/>
                </a:solidFill>
                <a:effectLst/>
                <a:latin typeface="Arial Narrow" panose="020B0606020202030204" pitchFamily="34" charset="0"/>
              </a:rPr>
              <a:t>workers' council</a:t>
            </a:r>
            <a:r>
              <a:rPr kumimoji="0" lang="en-US" altLang="en-US" sz="1200" b="0" i="0" u="none" strike="noStrike" cap="none" normalizeH="0" baseline="0" dirty="0">
                <a:ln>
                  <a:noFill/>
                </a:ln>
                <a:solidFill>
                  <a:srgbClr val="000000"/>
                </a:solidFill>
                <a:effectLst/>
                <a:latin typeface="Arial Narrow" panose="020B0606020202030204" pitchFamily="34" charset="0"/>
              </a:rPr>
              <a:t> republic. Its name is also rendered in English as the </a:t>
            </a:r>
            <a:r>
              <a:rPr kumimoji="0" lang="en-US" altLang="en-US" sz="1200" b="1" i="0" u="none" strike="noStrike" cap="none" normalizeH="0" baseline="0" dirty="0">
                <a:ln>
                  <a:noFill/>
                </a:ln>
                <a:solidFill>
                  <a:srgbClr val="000000"/>
                </a:solidFill>
                <a:effectLst/>
                <a:latin typeface="Arial Narrow" panose="020B0606020202030204" pitchFamily="34" charset="0"/>
              </a:rPr>
              <a:t>Bavarian Council Republic</a:t>
            </a:r>
            <a:r>
              <a:rPr kumimoji="0" lang="en-US" altLang="en-US" sz="1200" b="0" i="0" u="none" strike="noStrike" cap="none" normalizeH="0" baseline="0" dirty="0">
                <a:ln>
                  <a:noFill/>
                </a:ln>
                <a:solidFill>
                  <a:srgbClr val="000000"/>
                </a:solidFill>
                <a:effectLst/>
                <a:latin typeface="Arial Narrow" panose="020B0606020202030204" pitchFamily="34" charset="0"/>
              </a:rPr>
              <a:t>;</a:t>
            </a:r>
            <a:r>
              <a:rPr kumimoji="0" lang="en-US" altLang="en-US" sz="1200" b="0" i="0" u="sng" strike="noStrike" cap="none" normalizeH="0" baseline="30000" dirty="0">
                <a:ln>
                  <a:noFill/>
                </a:ln>
                <a:solidFill>
                  <a:srgbClr val="0066FF"/>
                </a:solidFill>
                <a:effectLst/>
                <a:latin typeface="Arial Narrow" panose="020B0606020202030204" pitchFamily="34" charset="0"/>
              </a:rPr>
              <a:t>[6]</a:t>
            </a:r>
            <a:r>
              <a:rPr kumimoji="0" lang="en-US" altLang="en-US" sz="1200" b="0" i="0" u="none" strike="noStrike" cap="none" normalizeH="0" baseline="0" dirty="0">
                <a:ln>
                  <a:noFill/>
                </a:ln>
                <a:solidFill>
                  <a:srgbClr val="000000"/>
                </a:solidFill>
                <a:effectLst/>
                <a:latin typeface="Arial Narrow" panose="020B0606020202030204" pitchFamily="34" charset="0"/>
              </a:rPr>
              <a:t> the German term </a:t>
            </a:r>
            <a:r>
              <a:rPr kumimoji="0" lang="en-US" altLang="en-US" sz="1200" b="0" i="1" u="sng" strike="noStrike" cap="none" normalizeH="0" baseline="0" dirty="0" err="1">
                <a:ln>
                  <a:noFill/>
                </a:ln>
                <a:solidFill>
                  <a:srgbClr val="0066FF"/>
                </a:solidFill>
                <a:effectLst/>
                <a:latin typeface="Arial Narrow" panose="020B0606020202030204" pitchFamily="34" charset="0"/>
              </a:rPr>
              <a:t>Räterepublik</a:t>
            </a:r>
            <a:r>
              <a:rPr kumimoji="0" lang="en-US" altLang="en-US" sz="1200" b="0" i="0" u="none" strike="noStrike" cap="none" normalizeH="0" baseline="0" dirty="0">
                <a:ln>
                  <a:noFill/>
                </a:ln>
                <a:solidFill>
                  <a:srgbClr val="000000"/>
                </a:solidFill>
                <a:effectLst/>
                <a:latin typeface="Arial Narrow" panose="020B0606020202030204" pitchFamily="34" charset="0"/>
              </a:rPr>
              <a:t> means a republic of councils or committees: council or committee is also the meaning of the Russian word </a:t>
            </a:r>
            <a:r>
              <a:rPr kumimoji="0" lang="en-US" altLang="en-US" sz="1200" b="0" i="1" u="none" strike="noStrike" cap="none" normalizeH="0" baseline="0" dirty="0">
                <a:ln>
                  <a:noFill/>
                </a:ln>
                <a:solidFill>
                  <a:srgbClr val="000000"/>
                </a:solidFill>
                <a:effectLst/>
                <a:latin typeface="Arial Narrow" panose="020B0606020202030204" pitchFamily="34" charset="0"/>
              </a:rPr>
              <a:t>soviet</a:t>
            </a:r>
            <a:r>
              <a:rPr kumimoji="0" lang="en-US" altLang="en-US" sz="1200" b="0" i="0" u="none" strike="noStrike" cap="none" normalizeH="0" baseline="0" dirty="0">
                <a:ln>
                  <a:noFill/>
                </a:ln>
                <a:solidFill>
                  <a:srgbClr val="000000"/>
                </a:solidFill>
                <a:effectLst/>
                <a:latin typeface="Arial Narrow" panose="020B0606020202030204" pitchFamily="34" charset="0"/>
              </a:rPr>
              <a:t>.</a:t>
            </a:r>
            <a:r>
              <a:rPr kumimoji="0" lang="en-US" altLang="en-US" sz="1200" b="0" i="0" u="sng" strike="noStrike" cap="none" normalizeH="0" baseline="30000" dirty="0">
                <a:ln>
                  <a:noFill/>
                </a:ln>
                <a:solidFill>
                  <a:srgbClr val="0066FF"/>
                </a:solidFill>
                <a:effectLst/>
                <a:latin typeface="Arial Narrow" panose="020B0606020202030204" pitchFamily="34" charset="0"/>
              </a:rPr>
              <a:t>[3]</a:t>
            </a:r>
            <a:r>
              <a:rPr kumimoji="0" lang="en-US" altLang="en-US" sz="1200" b="0" i="0" u="none" strike="noStrike" cap="none" normalizeH="0" baseline="0" dirty="0">
                <a:ln>
                  <a:noFill/>
                </a:ln>
                <a:solidFill>
                  <a:srgbClr val="000000"/>
                </a:solidFill>
                <a:effectLst/>
                <a:latin typeface="Arial Narrow" panose="020B0606020202030204" pitchFamily="34" charset="0"/>
              </a:rPr>
              <a:t> It was established in April 1919 after the demise of </a:t>
            </a:r>
            <a:r>
              <a:rPr kumimoji="0" lang="en-US" altLang="en-US" sz="1200" b="0" i="0" u="sng" strike="noStrike" cap="none" normalizeH="0" baseline="0" dirty="0">
                <a:ln>
                  <a:noFill/>
                </a:ln>
                <a:solidFill>
                  <a:srgbClr val="0066FF"/>
                </a:solidFill>
                <a:effectLst/>
                <a:latin typeface="Arial Narrow" panose="020B0606020202030204" pitchFamily="34" charset="0"/>
              </a:rPr>
              <a:t>Kurt Eisner</a:t>
            </a: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sng" strike="noStrike" cap="none" normalizeH="0" baseline="0" dirty="0">
                <a:ln>
                  <a:noFill/>
                </a:ln>
                <a:solidFill>
                  <a:srgbClr val="0066FF"/>
                </a:solidFill>
                <a:effectLst/>
                <a:latin typeface="Arial Narrow" panose="020B0606020202030204" pitchFamily="34" charset="0"/>
              </a:rPr>
              <a:t>People's State of Bavaria</a:t>
            </a:r>
            <a:r>
              <a:rPr kumimoji="0" lang="en-US" altLang="en-US" sz="1200" b="0" i="0" u="none" strike="noStrike" cap="none" normalizeH="0" baseline="0" dirty="0">
                <a:ln>
                  <a:noFill/>
                </a:ln>
                <a:solidFill>
                  <a:srgbClr val="000000"/>
                </a:solidFill>
                <a:effectLst/>
                <a:latin typeface="Arial Narrow" panose="020B0606020202030204" pitchFamily="34" charset="0"/>
              </a:rPr>
              <a:t> and sought independence from the also newly proclaimed </a:t>
            </a:r>
            <a:r>
              <a:rPr kumimoji="0" lang="en-US" altLang="en-US" sz="1200" b="0" i="0" u="sng" strike="noStrike" cap="none" normalizeH="0" baseline="0" dirty="0">
                <a:ln>
                  <a:noFill/>
                </a:ln>
                <a:solidFill>
                  <a:srgbClr val="0066FF"/>
                </a:solidFill>
                <a:effectLst/>
                <a:latin typeface="Arial Narrow" panose="020B0606020202030204" pitchFamily="34" charset="0"/>
              </a:rPr>
              <a:t>Weimar Republic</a:t>
            </a:r>
            <a:r>
              <a:rPr kumimoji="0" lang="en-US" altLang="en-US" sz="1200" b="0" i="0" u="none" strike="noStrike" cap="none" normalizeH="0" baseline="0" dirty="0">
                <a:ln>
                  <a:noFill/>
                </a:ln>
                <a:solidFill>
                  <a:srgbClr val="000000"/>
                </a:solidFill>
                <a:effectLst/>
                <a:latin typeface="Arial Narrow" panose="020B0606020202030204" pitchFamily="34" charset="0"/>
              </a:rPr>
              <a:t>. It was overthrown less than a month later by elements of the </a:t>
            </a:r>
            <a:r>
              <a:rPr kumimoji="0" lang="en-US" altLang="en-US" sz="1200" b="0" i="0" u="sng" strike="noStrike" cap="none" normalizeH="0" baseline="0" dirty="0">
                <a:ln>
                  <a:noFill/>
                </a:ln>
                <a:solidFill>
                  <a:srgbClr val="0066FF"/>
                </a:solidFill>
                <a:effectLst/>
                <a:latin typeface="Arial Narrow" panose="020B0606020202030204" pitchFamily="34" charset="0"/>
              </a:rPr>
              <a:t>German Army</a:t>
            </a:r>
            <a:r>
              <a:rPr kumimoji="0" lang="en-US" altLang="en-US" sz="1200" b="0" i="0" u="none" strike="noStrike" cap="none" normalizeH="0" baseline="0" dirty="0">
                <a:ln>
                  <a:noFill/>
                </a:ln>
                <a:solidFill>
                  <a:srgbClr val="000000"/>
                </a:solidFill>
                <a:effectLst/>
                <a:latin typeface="Arial Narrow" panose="020B0606020202030204" pitchFamily="34" charset="0"/>
              </a:rPr>
              <a:t> and the paramilitary </a:t>
            </a:r>
            <a:r>
              <a:rPr kumimoji="0" lang="en-US" altLang="en-US" sz="1200" b="0" i="1" u="sng" strike="noStrike" cap="none" normalizeH="0" baseline="0" dirty="0">
                <a:ln>
                  <a:noFill/>
                </a:ln>
                <a:solidFill>
                  <a:srgbClr val="0066FF"/>
                </a:solidFill>
                <a:effectLst/>
                <a:latin typeface="Arial Narrow" panose="020B0606020202030204" pitchFamily="34" charset="0"/>
              </a:rPr>
              <a:t>Freikorps</a:t>
            </a:r>
            <a:r>
              <a:rPr kumimoji="0" lang="en-US" altLang="en-US" sz="1200" b="0" i="0" u="none" strike="noStrike" cap="none" normalizeH="0" baseline="0" dirty="0">
                <a:ln>
                  <a:noFill/>
                </a:ln>
                <a:solidFill>
                  <a:srgbClr val="000000"/>
                </a:solidFill>
                <a:effectLst/>
                <a:latin typeface="Arial Narrow" panose="020B0606020202030204" pitchFamily="34" charset="0"/>
              </a:rPr>
              <a:t>. Its collapse helped the Nazi party in its subsequent rise to power.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66FF"/>
                </a:solidFill>
                <a:effectLst/>
                <a:latin typeface="Arial Narrow" panose="020B0606020202030204" pitchFamily="34" charset="0"/>
              </a:rPr>
              <a:t>https://en.wikipedia.org/wiki/Bavarian_Soviet_Republic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 Box 45">
            <a:extLst>
              <a:ext uri="{FF2B5EF4-FFF2-40B4-BE49-F238E27FC236}">
                <a16:creationId xmlns:a16="http://schemas.microsoft.com/office/drawing/2014/main" id="{C34409F6-19D9-4E94-9B22-D79BDC8E02FE}"/>
              </a:ext>
            </a:extLst>
          </p:cNvPr>
          <p:cNvSpPr txBox="1">
            <a:spLocks noChangeArrowheads="1"/>
          </p:cNvSpPr>
          <p:nvPr/>
        </p:nvSpPr>
        <p:spPr bwMode="auto">
          <a:xfrm>
            <a:off x="11073316" y="520383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Bavaria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823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1000" fill="hold"/>
                                        <p:tgtEl>
                                          <p:spTgt spid="2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fade">
                                      <p:cBhvr>
                                        <p:cTn id="122" dur="1000"/>
                                        <p:tgtEl>
                                          <p:spTgt spid="26"/>
                                        </p:tgtEl>
                                      </p:cBhvr>
                                    </p:animEffect>
                                    <p:anim calcmode="lin" valueType="num">
                                      <p:cBhvr>
                                        <p:cTn id="123" dur="1000" fill="hold"/>
                                        <p:tgtEl>
                                          <p:spTgt spid="26"/>
                                        </p:tgtEl>
                                        <p:attrNameLst>
                                          <p:attrName>ppt_x</p:attrName>
                                        </p:attrNameLst>
                                      </p:cBhvr>
                                      <p:tavLst>
                                        <p:tav tm="0">
                                          <p:val>
                                            <p:strVal val="#ppt_x"/>
                                          </p:val>
                                        </p:tav>
                                        <p:tav tm="100000">
                                          <p:val>
                                            <p:strVal val="#ppt_x"/>
                                          </p:val>
                                        </p:tav>
                                      </p:tavLst>
                                    </p:anim>
                                    <p:anim calcmode="lin" valueType="num">
                                      <p:cBhvr>
                                        <p:cTn id="124" dur="1000" fill="hold"/>
                                        <p:tgtEl>
                                          <p:spTgt spid="26"/>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27"/>
                                        </p:tgtEl>
                                        <p:attrNameLst>
                                          <p:attrName>style.visibility</p:attrName>
                                        </p:attrNameLst>
                                      </p:cBhvr>
                                      <p:to>
                                        <p:strVal val="visible"/>
                                      </p:to>
                                    </p:set>
                                    <p:animEffect transition="in" filter="fade">
                                      <p:cBhvr>
                                        <p:cTn id="127" dur="1000"/>
                                        <p:tgtEl>
                                          <p:spTgt spid="27"/>
                                        </p:tgtEl>
                                      </p:cBhvr>
                                    </p:animEffect>
                                    <p:anim calcmode="lin" valueType="num">
                                      <p:cBhvr>
                                        <p:cTn id="128" dur="1000" fill="hold"/>
                                        <p:tgtEl>
                                          <p:spTgt spid="27"/>
                                        </p:tgtEl>
                                        <p:attrNameLst>
                                          <p:attrName>ppt_x</p:attrName>
                                        </p:attrNameLst>
                                      </p:cBhvr>
                                      <p:tavLst>
                                        <p:tav tm="0">
                                          <p:val>
                                            <p:strVal val="#ppt_x"/>
                                          </p:val>
                                        </p:tav>
                                        <p:tav tm="100000">
                                          <p:val>
                                            <p:strVal val="#ppt_x"/>
                                          </p:val>
                                        </p:tav>
                                      </p:tavLst>
                                    </p:anim>
                                    <p:anim calcmode="lin" valueType="num">
                                      <p:cBhvr>
                                        <p:cTn id="129" dur="1000" fill="hold"/>
                                        <p:tgtEl>
                                          <p:spTgt spid="27"/>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1000"/>
                                        <p:tgtEl>
                                          <p:spTgt spid="28"/>
                                        </p:tgtEl>
                                      </p:cBhvr>
                                    </p:animEffect>
                                    <p:anim calcmode="lin" valueType="num">
                                      <p:cBhvr>
                                        <p:cTn id="133" dur="1000" fill="hold"/>
                                        <p:tgtEl>
                                          <p:spTgt spid="28"/>
                                        </p:tgtEl>
                                        <p:attrNameLst>
                                          <p:attrName>ppt_x</p:attrName>
                                        </p:attrNameLst>
                                      </p:cBhvr>
                                      <p:tavLst>
                                        <p:tav tm="0">
                                          <p:val>
                                            <p:strVal val="#ppt_x"/>
                                          </p:val>
                                        </p:tav>
                                        <p:tav tm="100000">
                                          <p:val>
                                            <p:strVal val="#ppt_x"/>
                                          </p:val>
                                        </p:tav>
                                      </p:tavLst>
                                    </p:anim>
                                    <p:anim calcmode="lin" valueType="num">
                                      <p:cBhvr>
                                        <p:cTn id="134" dur="1000" fill="hold"/>
                                        <p:tgtEl>
                                          <p:spTgt spid="28"/>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29"/>
                                        </p:tgtEl>
                                        <p:attrNameLst>
                                          <p:attrName>style.visibility</p:attrName>
                                        </p:attrNameLst>
                                      </p:cBhvr>
                                      <p:to>
                                        <p:strVal val="visible"/>
                                      </p:to>
                                    </p:set>
                                    <p:animEffect transition="in" filter="fade">
                                      <p:cBhvr>
                                        <p:cTn id="137" dur="1000"/>
                                        <p:tgtEl>
                                          <p:spTgt spid="29"/>
                                        </p:tgtEl>
                                      </p:cBhvr>
                                    </p:animEffect>
                                    <p:anim calcmode="lin" valueType="num">
                                      <p:cBhvr>
                                        <p:cTn id="138" dur="1000" fill="hold"/>
                                        <p:tgtEl>
                                          <p:spTgt spid="29"/>
                                        </p:tgtEl>
                                        <p:attrNameLst>
                                          <p:attrName>ppt_x</p:attrName>
                                        </p:attrNameLst>
                                      </p:cBhvr>
                                      <p:tavLst>
                                        <p:tav tm="0">
                                          <p:val>
                                            <p:strVal val="#ppt_x"/>
                                          </p:val>
                                        </p:tav>
                                        <p:tav tm="100000">
                                          <p:val>
                                            <p:strVal val="#ppt_x"/>
                                          </p:val>
                                        </p:tav>
                                      </p:tavLst>
                                    </p:anim>
                                    <p:anim calcmode="lin" valueType="num">
                                      <p:cBhvr>
                                        <p:cTn id="139" dur="1000" fill="hold"/>
                                        <p:tgtEl>
                                          <p:spTgt spid="29"/>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30"/>
                                        </p:tgtEl>
                                        <p:attrNameLst>
                                          <p:attrName>style.visibility</p:attrName>
                                        </p:attrNameLst>
                                      </p:cBhvr>
                                      <p:to>
                                        <p:strVal val="visible"/>
                                      </p:to>
                                    </p:set>
                                    <p:animEffect transition="in" filter="fade">
                                      <p:cBhvr>
                                        <p:cTn id="142" dur="1000"/>
                                        <p:tgtEl>
                                          <p:spTgt spid="30"/>
                                        </p:tgtEl>
                                      </p:cBhvr>
                                    </p:animEffect>
                                    <p:anim calcmode="lin" valueType="num">
                                      <p:cBhvr>
                                        <p:cTn id="143" dur="1000" fill="hold"/>
                                        <p:tgtEl>
                                          <p:spTgt spid="30"/>
                                        </p:tgtEl>
                                        <p:attrNameLst>
                                          <p:attrName>ppt_x</p:attrName>
                                        </p:attrNameLst>
                                      </p:cBhvr>
                                      <p:tavLst>
                                        <p:tav tm="0">
                                          <p:val>
                                            <p:strVal val="#ppt_x"/>
                                          </p:val>
                                        </p:tav>
                                        <p:tav tm="100000">
                                          <p:val>
                                            <p:strVal val="#ppt_x"/>
                                          </p:val>
                                        </p:tav>
                                      </p:tavLst>
                                    </p:anim>
                                    <p:anim calcmode="lin" valueType="num">
                                      <p:cBhvr>
                                        <p:cTn id="144" dur="1000" fill="hold"/>
                                        <p:tgtEl>
                                          <p:spTgt spid="30"/>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31"/>
                                        </p:tgtEl>
                                        <p:attrNameLst>
                                          <p:attrName>style.visibility</p:attrName>
                                        </p:attrNameLst>
                                      </p:cBhvr>
                                      <p:to>
                                        <p:strVal val="visible"/>
                                      </p:to>
                                    </p:set>
                                    <p:animEffect transition="in" filter="fade">
                                      <p:cBhvr>
                                        <p:cTn id="147" dur="1000"/>
                                        <p:tgtEl>
                                          <p:spTgt spid="31"/>
                                        </p:tgtEl>
                                      </p:cBhvr>
                                    </p:animEffect>
                                    <p:anim calcmode="lin" valueType="num">
                                      <p:cBhvr>
                                        <p:cTn id="148" dur="1000" fill="hold"/>
                                        <p:tgtEl>
                                          <p:spTgt spid="31"/>
                                        </p:tgtEl>
                                        <p:attrNameLst>
                                          <p:attrName>ppt_x</p:attrName>
                                        </p:attrNameLst>
                                      </p:cBhvr>
                                      <p:tavLst>
                                        <p:tav tm="0">
                                          <p:val>
                                            <p:strVal val="#ppt_x"/>
                                          </p:val>
                                        </p:tav>
                                        <p:tav tm="100000">
                                          <p:val>
                                            <p:strVal val="#ppt_x"/>
                                          </p:val>
                                        </p:tav>
                                      </p:tavLst>
                                    </p:anim>
                                    <p:anim calcmode="lin" valueType="num">
                                      <p:cBhvr>
                                        <p:cTn id="149" dur="1000" fill="hold"/>
                                        <p:tgtEl>
                                          <p:spTgt spid="31"/>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32"/>
                                        </p:tgtEl>
                                        <p:attrNameLst>
                                          <p:attrName>style.visibility</p:attrName>
                                        </p:attrNameLst>
                                      </p:cBhvr>
                                      <p:to>
                                        <p:strVal val="visible"/>
                                      </p:to>
                                    </p:set>
                                    <p:animEffect transition="in" filter="fade">
                                      <p:cBhvr>
                                        <p:cTn id="152" dur="1000"/>
                                        <p:tgtEl>
                                          <p:spTgt spid="32"/>
                                        </p:tgtEl>
                                      </p:cBhvr>
                                    </p:animEffect>
                                    <p:anim calcmode="lin" valueType="num">
                                      <p:cBhvr>
                                        <p:cTn id="153" dur="1000" fill="hold"/>
                                        <p:tgtEl>
                                          <p:spTgt spid="32"/>
                                        </p:tgtEl>
                                        <p:attrNameLst>
                                          <p:attrName>ppt_x</p:attrName>
                                        </p:attrNameLst>
                                      </p:cBhvr>
                                      <p:tavLst>
                                        <p:tav tm="0">
                                          <p:val>
                                            <p:strVal val="#ppt_x"/>
                                          </p:val>
                                        </p:tav>
                                        <p:tav tm="100000">
                                          <p:val>
                                            <p:strVal val="#ppt_x"/>
                                          </p:val>
                                        </p:tav>
                                      </p:tavLst>
                                    </p:anim>
                                    <p:anim calcmode="lin" valueType="num">
                                      <p:cBhvr>
                                        <p:cTn id="154" dur="1000" fill="hold"/>
                                        <p:tgtEl>
                                          <p:spTgt spid="32"/>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fade">
                                      <p:cBhvr>
                                        <p:cTn id="157" dur="1000"/>
                                        <p:tgtEl>
                                          <p:spTgt spid="33"/>
                                        </p:tgtEl>
                                      </p:cBhvr>
                                    </p:animEffect>
                                    <p:anim calcmode="lin" valueType="num">
                                      <p:cBhvr>
                                        <p:cTn id="158" dur="1000" fill="hold"/>
                                        <p:tgtEl>
                                          <p:spTgt spid="33"/>
                                        </p:tgtEl>
                                        <p:attrNameLst>
                                          <p:attrName>ppt_x</p:attrName>
                                        </p:attrNameLst>
                                      </p:cBhvr>
                                      <p:tavLst>
                                        <p:tav tm="0">
                                          <p:val>
                                            <p:strVal val="#ppt_x"/>
                                          </p:val>
                                        </p:tav>
                                        <p:tav tm="100000">
                                          <p:val>
                                            <p:strVal val="#ppt_x"/>
                                          </p:val>
                                        </p:tav>
                                      </p:tavLst>
                                    </p:anim>
                                    <p:anim calcmode="lin" valueType="num">
                                      <p:cBhvr>
                                        <p:cTn id="159" dur="1000" fill="hold"/>
                                        <p:tgtEl>
                                          <p:spTgt spid="33"/>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34"/>
                                        </p:tgtEl>
                                        <p:attrNameLst>
                                          <p:attrName>style.visibility</p:attrName>
                                        </p:attrNameLst>
                                      </p:cBhvr>
                                      <p:to>
                                        <p:strVal val="visible"/>
                                      </p:to>
                                    </p:set>
                                    <p:animEffect transition="in" filter="fade">
                                      <p:cBhvr>
                                        <p:cTn id="162" dur="1000"/>
                                        <p:tgtEl>
                                          <p:spTgt spid="34"/>
                                        </p:tgtEl>
                                      </p:cBhvr>
                                    </p:animEffect>
                                    <p:anim calcmode="lin" valueType="num">
                                      <p:cBhvr>
                                        <p:cTn id="163" dur="1000" fill="hold"/>
                                        <p:tgtEl>
                                          <p:spTgt spid="34"/>
                                        </p:tgtEl>
                                        <p:attrNameLst>
                                          <p:attrName>ppt_x</p:attrName>
                                        </p:attrNameLst>
                                      </p:cBhvr>
                                      <p:tavLst>
                                        <p:tav tm="0">
                                          <p:val>
                                            <p:strVal val="#ppt_x"/>
                                          </p:val>
                                        </p:tav>
                                        <p:tav tm="100000">
                                          <p:val>
                                            <p:strVal val="#ppt_x"/>
                                          </p:val>
                                        </p:tav>
                                      </p:tavLst>
                                    </p:anim>
                                    <p:anim calcmode="lin" valueType="num">
                                      <p:cBhvr>
                                        <p:cTn id="164" dur="1000" fill="hold"/>
                                        <p:tgtEl>
                                          <p:spTgt spid="34"/>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35"/>
                                        </p:tgtEl>
                                        <p:attrNameLst>
                                          <p:attrName>style.visibility</p:attrName>
                                        </p:attrNameLst>
                                      </p:cBhvr>
                                      <p:to>
                                        <p:strVal val="visible"/>
                                      </p:to>
                                    </p:set>
                                    <p:animEffect transition="in" filter="fade">
                                      <p:cBhvr>
                                        <p:cTn id="167" dur="1000"/>
                                        <p:tgtEl>
                                          <p:spTgt spid="35"/>
                                        </p:tgtEl>
                                      </p:cBhvr>
                                    </p:animEffect>
                                    <p:anim calcmode="lin" valueType="num">
                                      <p:cBhvr>
                                        <p:cTn id="168" dur="1000" fill="hold"/>
                                        <p:tgtEl>
                                          <p:spTgt spid="35"/>
                                        </p:tgtEl>
                                        <p:attrNameLst>
                                          <p:attrName>ppt_x</p:attrName>
                                        </p:attrNameLst>
                                      </p:cBhvr>
                                      <p:tavLst>
                                        <p:tav tm="0">
                                          <p:val>
                                            <p:strVal val="#ppt_x"/>
                                          </p:val>
                                        </p:tav>
                                        <p:tav tm="100000">
                                          <p:val>
                                            <p:strVal val="#ppt_x"/>
                                          </p:val>
                                        </p:tav>
                                      </p:tavLst>
                                    </p:anim>
                                    <p:anim calcmode="lin" valueType="num">
                                      <p:cBhvr>
                                        <p:cTn id="169" dur="1000" fill="hold"/>
                                        <p:tgtEl>
                                          <p:spTgt spid="35"/>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36"/>
                                        </p:tgtEl>
                                        <p:attrNameLst>
                                          <p:attrName>style.visibility</p:attrName>
                                        </p:attrNameLst>
                                      </p:cBhvr>
                                      <p:to>
                                        <p:strVal val="visible"/>
                                      </p:to>
                                    </p:set>
                                    <p:animEffect transition="in" filter="fade">
                                      <p:cBhvr>
                                        <p:cTn id="172" dur="1000"/>
                                        <p:tgtEl>
                                          <p:spTgt spid="36"/>
                                        </p:tgtEl>
                                      </p:cBhvr>
                                    </p:animEffect>
                                    <p:anim calcmode="lin" valueType="num">
                                      <p:cBhvr>
                                        <p:cTn id="173" dur="1000" fill="hold"/>
                                        <p:tgtEl>
                                          <p:spTgt spid="36"/>
                                        </p:tgtEl>
                                        <p:attrNameLst>
                                          <p:attrName>ppt_x</p:attrName>
                                        </p:attrNameLst>
                                      </p:cBhvr>
                                      <p:tavLst>
                                        <p:tav tm="0">
                                          <p:val>
                                            <p:strVal val="#ppt_x"/>
                                          </p:val>
                                        </p:tav>
                                        <p:tav tm="100000">
                                          <p:val>
                                            <p:strVal val="#ppt_x"/>
                                          </p:val>
                                        </p:tav>
                                      </p:tavLst>
                                    </p:anim>
                                    <p:anim calcmode="lin" valueType="num">
                                      <p:cBhvr>
                                        <p:cTn id="174" dur="1000" fill="hold"/>
                                        <p:tgtEl>
                                          <p:spTgt spid="36"/>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37"/>
                                        </p:tgtEl>
                                        <p:attrNameLst>
                                          <p:attrName>style.visibility</p:attrName>
                                        </p:attrNameLst>
                                      </p:cBhvr>
                                      <p:to>
                                        <p:strVal val="visible"/>
                                      </p:to>
                                    </p:set>
                                    <p:animEffect transition="in" filter="fade">
                                      <p:cBhvr>
                                        <p:cTn id="177" dur="1000"/>
                                        <p:tgtEl>
                                          <p:spTgt spid="37"/>
                                        </p:tgtEl>
                                      </p:cBhvr>
                                    </p:animEffect>
                                    <p:anim calcmode="lin" valueType="num">
                                      <p:cBhvr>
                                        <p:cTn id="178" dur="1000" fill="hold"/>
                                        <p:tgtEl>
                                          <p:spTgt spid="37"/>
                                        </p:tgtEl>
                                        <p:attrNameLst>
                                          <p:attrName>ppt_x</p:attrName>
                                        </p:attrNameLst>
                                      </p:cBhvr>
                                      <p:tavLst>
                                        <p:tav tm="0">
                                          <p:val>
                                            <p:strVal val="#ppt_x"/>
                                          </p:val>
                                        </p:tav>
                                        <p:tav tm="100000">
                                          <p:val>
                                            <p:strVal val="#ppt_x"/>
                                          </p:val>
                                        </p:tav>
                                      </p:tavLst>
                                    </p:anim>
                                    <p:anim calcmode="lin" valueType="num">
                                      <p:cBhvr>
                                        <p:cTn id="179" dur="1000" fill="hold"/>
                                        <p:tgtEl>
                                          <p:spTgt spid="37"/>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38"/>
                                        </p:tgtEl>
                                        <p:attrNameLst>
                                          <p:attrName>style.visibility</p:attrName>
                                        </p:attrNameLst>
                                      </p:cBhvr>
                                      <p:to>
                                        <p:strVal val="visible"/>
                                      </p:to>
                                    </p:set>
                                    <p:animEffect transition="in" filter="fade">
                                      <p:cBhvr>
                                        <p:cTn id="182" dur="1000"/>
                                        <p:tgtEl>
                                          <p:spTgt spid="38"/>
                                        </p:tgtEl>
                                      </p:cBhvr>
                                    </p:animEffect>
                                    <p:anim calcmode="lin" valueType="num">
                                      <p:cBhvr>
                                        <p:cTn id="183" dur="1000" fill="hold"/>
                                        <p:tgtEl>
                                          <p:spTgt spid="38"/>
                                        </p:tgtEl>
                                        <p:attrNameLst>
                                          <p:attrName>ppt_x</p:attrName>
                                        </p:attrNameLst>
                                      </p:cBhvr>
                                      <p:tavLst>
                                        <p:tav tm="0">
                                          <p:val>
                                            <p:strVal val="#ppt_x"/>
                                          </p:val>
                                        </p:tav>
                                        <p:tav tm="100000">
                                          <p:val>
                                            <p:strVal val="#ppt_x"/>
                                          </p:val>
                                        </p:tav>
                                      </p:tavLst>
                                    </p:anim>
                                    <p:anim calcmode="lin" valueType="num">
                                      <p:cBhvr>
                                        <p:cTn id="184" dur="1000" fill="hold"/>
                                        <p:tgtEl>
                                          <p:spTgt spid="38"/>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39"/>
                                        </p:tgtEl>
                                        <p:attrNameLst>
                                          <p:attrName>style.visibility</p:attrName>
                                        </p:attrNameLst>
                                      </p:cBhvr>
                                      <p:to>
                                        <p:strVal val="visible"/>
                                      </p:to>
                                    </p:set>
                                    <p:animEffect transition="in" filter="fade">
                                      <p:cBhvr>
                                        <p:cTn id="187" dur="1000"/>
                                        <p:tgtEl>
                                          <p:spTgt spid="39"/>
                                        </p:tgtEl>
                                      </p:cBhvr>
                                    </p:animEffect>
                                    <p:anim calcmode="lin" valueType="num">
                                      <p:cBhvr>
                                        <p:cTn id="188" dur="1000" fill="hold"/>
                                        <p:tgtEl>
                                          <p:spTgt spid="39"/>
                                        </p:tgtEl>
                                        <p:attrNameLst>
                                          <p:attrName>ppt_x</p:attrName>
                                        </p:attrNameLst>
                                      </p:cBhvr>
                                      <p:tavLst>
                                        <p:tav tm="0">
                                          <p:val>
                                            <p:strVal val="#ppt_x"/>
                                          </p:val>
                                        </p:tav>
                                        <p:tav tm="100000">
                                          <p:val>
                                            <p:strVal val="#ppt_x"/>
                                          </p:val>
                                        </p:tav>
                                      </p:tavLst>
                                    </p:anim>
                                    <p:anim calcmode="lin" valueType="num">
                                      <p:cBhvr>
                                        <p:cTn id="189" dur="1000" fill="hold"/>
                                        <p:tgtEl>
                                          <p:spTgt spid="39"/>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fade">
                                      <p:cBhvr>
                                        <p:cTn id="192" dur="1000"/>
                                        <p:tgtEl>
                                          <p:spTgt spid="40"/>
                                        </p:tgtEl>
                                      </p:cBhvr>
                                    </p:animEffect>
                                    <p:anim calcmode="lin" valueType="num">
                                      <p:cBhvr>
                                        <p:cTn id="193" dur="1000" fill="hold"/>
                                        <p:tgtEl>
                                          <p:spTgt spid="40"/>
                                        </p:tgtEl>
                                        <p:attrNameLst>
                                          <p:attrName>ppt_x</p:attrName>
                                        </p:attrNameLst>
                                      </p:cBhvr>
                                      <p:tavLst>
                                        <p:tav tm="0">
                                          <p:val>
                                            <p:strVal val="#ppt_x"/>
                                          </p:val>
                                        </p:tav>
                                        <p:tav tm="100000">
                                          <p:val>
                                            <p:strVal val="#ppt_x"/>
                                          </p:val>
                                        </p:tav>
                                      </p:tavLst>
                                    </p:anim>
                                    <p:anim calcmode="lin" valueType="num">
                                      <p:cBhvr>
                                        <p:cTn id="194" dur="1000" fill="hold"/>
                                        <p:tgtEl>
                                          <p:spTgt spid="40"/>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41"/>
                                        </p:tgtEl>
                                        <p:attrNameLst>
                                          <p:attrName>style.visibility</p:attrName>
                                        </p:attrNameLst>
                                      </p:cBhvr>
                                      <p:to>
                                        <p:strVal val="visible"/>
                                      </p:to>
                                    </p:set>
                                    <p:animEffect transition="in" filter="fade">
                                      <p:cBhvr>
                                        <p:cTn id="197" dur="1000"/>
                                        <p:tgtEl>
                                          <p:spTgt spid="41"/>
                                        </p:tgtEl>
                                      </p:cBhvr>
                                    </p:animEffect>
                                    <p:anim calcmode="lin" valueType="num">
                                      <p:cBhvr>
                                        <p:cTn id="198" dur="1000" fill="hold"/>
                                        <p:tgtEl>
                                          <p:spTgt spid="41"/>
                                        </p:tgtEl>
                                        <p:attrNameLst>
                                          <p:attrName>ppt_x</p:attrName>
                                        </p:attrNameLst>
                                      </p:cBhvr>
                                      <p:tavLst>
                                        <p:tav tm="0">
                                          <p:val>
                                            <p:strVal val="#ppt_x"/>
                                          </p:val>
                                        </p:tav>
                                        <p:tav tm="100000">
                                          <p:val>
                                            <p:strVal val="#ppt_x"/>
                                          </p:val>
                                        </p:tav>
                                      </p:tavLst>
                                    </p:anim>
                                    <p:anim calcmode="lin" valueType="num">
                                      <p:cBhvr>
                                        <p:cTn id="199" dur="1000" fill="hold"/>
                                        <p:tgtEl>
                                          <p:spTgt spid="41"/>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42"/>
                                        </p:tgtEl>
                                        <p:attrNameLst>
                                          <p:attrName>style.visibility</p:attrName>
                                        </p:attrNameLst>
                                      </p:cBhvr>
                                      <p:to>
                                        <p:strVal val="visible"/>
                                      </p:to>
                                    </p:set>
                                    <p:animEffect transition="in" filter="fade">
                                      <p:cBhvr>
                                        <p:cTn id="202" dur="1000"/>
                                        <p:tgtEl>
                                          <p:spTgt spid="42"/>
                                        </p:tgtEl>
                                      </p:cBhvr>
                                    </p:animEffect>
                                    <p:anim calcmode="lin" valueType="num">
                                      <p:cBhvr>
                                        <p:cTn id="203" dur="1000" fill="hold"/>
                                        <p:tgtEl>
                                          <p:spTgt spid="42"/>
                                        </p:tgtEl>
                                        <p:attrNameLst>
                                          <p:attrName>ppt_x</p:attrName>
                                        </p:attrNameLst>
                                      </p:cBhvr>
                                      <p:tavLst>
                                        <p:tav tm="0">
                                          <p:val>
                                            <p:strVal val="#ppt_x"/>
                                          </p:val>
                                        </p:tav>
                                        <p:tav tm="100000">
                                          <p:val>
                                            <p:strVal val="#ppt_x"/>
                                          </p:val>
                                        </p:tav>
                                      </p:tavLst>
                                    </p:anim>
                                    <p:anim calcmode="lin" valueType="num">
                                      <p:cBhvr>
                                        <p:cTn id="204" dur="1000" fill="hold"/>
                                        <p:tgtEl>
                                          <p:spTgt spid="42"/>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43"/>
                                        </p:tgtEl>
                                        <p:attrNameLst>
                                          <p:attrName>style.visibility</p:attrName>
                                        </p:attrNameLst>
                                      </p:cBhvr>
                                      <p:to>
                                        <p:strVal val="visible"/>
                                      </p:to>
                                    </p:set>
                                    <p:animEffect transition="in" filter="fade">
                                      <p:cBhvr>
                                        <p:cTn id="207" dur="1000"/>
                                        <p:tgtEl>
                                          <p:spTgt spid="43"/>
                                        </p:tgtEl>
                                      </p:cBhvr>
                                    </p:animEffect>
                                    <p:anim calcmode="lin" valueType="num">
                                      <p:cBhvr>
                                        <p:cTn id="208" dur="1000" fill="hold"/>
                                        <p:tgtEl>
                                          <p:spTgt spid="43"/>
                                        </p:tgtEl>
                                        <p:attrNameLst>
                                          <p:attrName>ppt_x</p:attrName>
                                        </p:attrNameLst>
                                      </p:cBhvr>
                                      <p:tavLst>
                                        <p:tav tm="0">
                                          <p:val>
                                            <p:strVal val="#ppt_x"/>
                                          </p:val>
                                        </p:tav>
                                        <p:tav tm="100000">
                                          <p:val>
                                            <p:strVal val="#ppt_x"/>
                                          </p:val>
                                        </p:tav>
                                      </p:tavLst>
                                    </p:anim>
                                    <p:anim calcmode="lin" valueType="num">
                                      <p:cBhvr>
                                        <p:cTn id="209" dur="1000" fill="hold"/>
                                        <p:tgtEl>
                                          <p:spTgt spid="43"/>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44"/>
                                        </p:tgtEl>
                                        <p:attrNameLst>
                                          <p:attrName>style.visibility</p:attrName>
                                        </p:attrNameLst>
                                      </p:cBhvr>
                                      <p:to>
                                        <p:strVal val="visible"/>
                                      </p:to>
                                    </p:set>
                                    <p:animEffect transition="in" filter="fade">
                                      <p:cBhvr>
                                        <p:cTn id="212" dur="1000"/>
                                        <p:tgtEl>
                                          <p:spTgt spid="44"/>
                                        </p:tgtEl>
                                      </p:cBhvr>
                                    </p:animEffect>
                                    <p:anim calcmode="lin" valueType="num">
                                      <p:cBhvr>
                                        <p:cTn id="213" dur="1000" fill="hold"/>
                                        <p:tgtEl>
                                          <p:spTgt spid="44"/>
                                        </p:tgtEl>
                                        <p:attrNameLst>
                                          <p:attrName>ppt_x</p:attrName>
                                        </p:attrNameLst>
                                      </p:cBhvr>
                                      <p:tavLst>
                                        <p:tav tm="0">
                                          <p:val>
                                            <p:strVal val="#ppt_x"/>
                                          </p:val>
                                        </p:tav>
                                        <p:tav tm="100000">
                                          <p:val>
                                            <p:strVal val="#ppt_x"/>
                                          </p:val>
                                        </p:tav>
                                      </p:tavLst>
                                    </p:anim>
                                    <p:anim calcmode="lin" valueType="num">
                                      <p:cBhvr>
                                        <p:cTn id="214" dur="1000" fill="hold"/>
                                        <p:tgtEl>
                                          <p:spTgt spid="44"/>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45"/>
                                        </p:tgtEl>
                                        <p:attrNameLst>
                                          <p:attrName>style.visibility</p:attrName>
                                        </p:attrNameLst>
                                      </p:cBhvr>
                                      <p:to>
                                        <p:strVal val="visible"/>
                                      </p:to>
                                    </p:set>
                                    <p:animEffect transition="in" filter="fade">
                                      <p:cBhvr>
                                        <p:cTn id="217" dur="1000"/>
                                        <p:tgtEl>
                                          <p:spTgt spid="45"/>
                                        </p:tgtEl>
                                      </p:cBhvr>
                                    </p:animEffect>
                                    <p:anim calcmode="lin" valueType="num">
                                      <p:cBhvr>
                                        <p:cTn id="218" dur="1000" fill="hold"/>
                                        <p:tgtEl>
                                          <p:spTgt spid="45"/>
                                        </p:tgtEl>
                                        <p:attrNameLst>
                                          <p:attrName>ppt_x</p:attrName>
                                        </p:attrNameLst>
                                      </p:cBhvr>
                                      <p:tavLst>
                                        <p:tav tm="0">
                                          <p:val>
                                            <p:strVal val="#ppt_x"/>
                                          </p:val>
                                        </p:tav>
                                        <p:tav tm="100000">
                                          <p:val>
                                            <p:strVal val="#ppt_x"/>
                                          </p:val>
                                        </p:tav>
                                      </p:tavLst>
                                    </p:anim>
                                    <p:anim calcmode="lin" valueType="num">
                                      <p:cBhvr>
                                        <p:cTn id="219" dur="1000" fill="hold"/>
                                        <p:tgtEl>
                                          <p:spTgt spid="45"/>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46"/>
                                        </p:tgtEl>
                                        <p:attrNameLst>
                                          <p:attrName>style.visibility</p:attrName>
                                        </p:attrNameLst>
                                      </p:cBhvr>
                                      <p:to>
                                        <p:strVal val="visible"/>
                                      </p:to>
                                    </p:set>
                                    <p:animEffect transition="in" filter="fade">
                                      <p:cBhvr>
                                        <p:cTn id="222" dur="1000"/>
                                        <p:tgtEl>
                                          <p:spTgt spid="46"/>
                                        </p:tgtEl>
                                      </p:cBhvr>
                                    </p:animEffect>
                                    <p:anim calcmode="lin" valueType="num">
                                      <p:cBhvr>
                                        <p:cTn id="223" dur="1000" fill="hold"/>
                                        <p:tgtEl>
                                          <p:spTgt spid="46"/>
                                        </p:tgtEl>
                                        <p:attrNameLst>
                                          <p:attrName>ppt_x</p:attrName>
                                        </p:attrNameLst>
                                      </p:cBhvr>
                                      <p:tavLst>
                                        <p:tav tm="0">
                                          <p:val>
                                            <p:strVal val="#ppt_x"/>
                                          </p:val>
                                        </p:tav>
                                        <p:tav tm="100000">
                                          <p:val>
                                            <p:strVal val="#ppt_x"/>
                                          </p:val>
                                        </p:tav>
                                      </p:tavLst>
                                    </p:anim>
                                    <p:anim calcmode="lin" valueType="num">
                                      <p:cBhvr>
                                        <p:cTn id="224" dur="1000" fill="hold"/>
                                        <p:tgtEl>
                                          <p:spTgt spid="46"/>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47"/>
                                        </p:tgtEl>
                                        <p:attrNameLst>
                                          <p:attrName>style.visibility</p:attrName>
                                        </p:attrNameLst>
                                      </p:cBhvr>
                                      <p:to>
                                        <p:strVal val="visible"/>
                                      </p:to>
                                    </p:set>
                                    <p:animEffect transition="in" filter="fade">
                                      <p:cBhvr>
                                        <p:cTn id="227" dur="1000"/>
                                        <p:tgtEl>
                                          <p:spTgt spid="47"/>
                                        </p:tgtEl>
                                      </p:cBhvr>
                                    </p:animEffect>
                                    <p:anim calcmode="lin" valueType="num">
                                      <p:cBhvr>
                                        <p:cTn id="228" dur="1000" fill="hold"/>
                                        <p:tgtEl>
                                          <p:spTgt spid="47"/>
                                        </p:tgtEl>
                                        <p:attrNameLst>
                                          <p:attrName>ppt_x</p:attrName>
                                        </p:attrNameLst>
                                      </p:cBhvr>
                                      <p:tavLst>
                                        <p:tav tm="0">
                                          <p:val>
                                            <p:strVal val="#ppt_x"/>
                                          </p:val>
                                        </p:tav>
                                        <p:tav tm="100000">
                                          <p:val>
                                            <p:strVal val="#ppt_x"/>
                                          </p:val>
                                        </p:tav>
                                      </p:tavLst>
                                    </p:anim>
                                    <p:anim calcmode="lin" valueType="num">
                                      <p:cBhvr>
                                        <p:cTn id="229" dur="1000" fill="hold"/>
                                        <p:tgtEl>
                                          <p:spTgt spid="47"/>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48"/>
                                        </p:tgtEl>
                                        <p:attrNameLst>
                                          <p:attrName>style.visibility</p:attrName>
                                        </p:attrNameLst>
                                      </p:cBhvr>
                                      <p:to>
                                        <p:strVal val="visible"/>
                                      </p:to>
                                    </p:set>
                                    <p:animEffect transition="in" filter="fade">
                                      <p:cBhvr>
                                        <p:cTn id="232" dur="1000"/>
                                        <p:tgtEl>
                                          <p:spTgt spid="48"/>
                                        </p:tgtEl>
                                      </p:cBhvr>
                                    </p:animEffect>
                                    <p:anim calcmode="lin" valueType="num">
                                      <p:cBhvr>
                                        <p:cTn id="233" dur="1000" fill="hold"/>
                                        <p:tgtEl>
                                          <p:spTgt spid="48"/>
                                        </p:tgtEl>
                                        <p:attrNameLst>
                                          <p:attrName>ppt_x</p:attrName>
                                        </p:attrNameLst>
                                      </p:cBhvr>
                                      <p:tavLst>
                                        <p:tav tm="0">
                                          <p:val>
                                            <p:strVal val="#ppt_x"/>
                                          </p:val>
                                        </p:tav>
                                        <p:tav tm="100000">
                                          <p:val>
                                            <p:strVal val="#ppt_x"/>
                                          </p:val>
                                        </p:tav>
                                      </p:tavLst>
                                    </p:anim>
                                    <p:anim calcmode="lin" valueType="num">
                                      <p:cBhvr>
                                        <p:cTn id="234" dur="1000" fill="hold"/>
                                        <p:tgtEl>
                                          <p:spTgt spid="48"/>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49"/>
                                        </p:tgtEl>
                                        <p:attrNameLst>
                                          <p:attrName>style.visibility</p:attrName>
                                        </p:attrNameLst>
                                      </p:cBhvr>
                                      <p:to>
                                        <p:strVal val="visible"/>
                                      </p:to>
                                    </p:set>
                                    <p:animEffect transition="in" filter="fade">
                                      <p:cBhvr>
                                        <p:cTn id="237" dur="1000"/>
                                        <p:tgtEl>
                                          <p:spTgt spid="49"/>
                                        </p:tgtEl>
                                      </p:cBhvr>
                                    </p:animEffect>
                                    <p:anim calcmode="lin" valueType="num">
                                      <p:cBhvr>
                                        <p:cTn id="238" dur="1000" fill="hold"/>
                                        <p:tgtEl>
                                          <p:spTgt spid="49"/>
                                        </p:tgtEl>
                                        <p:attrNameLst>
                                          <p:attrName>ppt_x</p:attrName>
                                        </p:attrNameLst>
                                      </p:cBhvr>
                                      <p:tavLst>
                                        <p:tav tm="0">
                                          <p:val>
                                            <p:strVal val="#ppt_x"/>
                                          </p:val>
                                        </p:tav>
                                        <p:tav tm="100000">
                                          <p:val>
                                            <p:strVal val="#ppt_x"/>
                                          </p:val>
                                        </p:tav>
                                      </p:tavLst>
                                    </p:anim>
                                    <p:anim calcmode="lin" valueType="num">
                                      <p:cBhvr>
                                        <p:cTn id="239" dur="1000" fill="hold"/>
                                        <p:tgtEl>
                                          <p:spTgt spid="49"/>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50"/>
                                        </p:tgtEl>
                                        <p:attrNameLst>
                                          <p:attrName>style.visibility</p:attrName>
                                        </p:attrNameLst>
                                      </p:cBhvr>
                                      <p:to>
                                        <p:strVal val="visible"/>
                                      </p:to>
                                    </p:set>
                                    <p:animEffect transition="in" filter="fade">
                                      <p:cBhvr>
                                        <p:cTn id="242" dur="1000"/>
                                        <p:tgtEl>
                                          <p:spTgt spid="50"/>
                                        </p:tgtEl>
                                      </p:cBhvr>
                                    </p:animEffect>
                                    <p:anim calcmode="lin" valueType="num">
                                      <p:cBhvr>
                                        <p:cTn id="243" dur="1000" fill="hold"/>
                                        <p:tgtEl>
                                          <p:spTgt spid="50"/>
                                        </p:tgtEl>
                                        <p:attrNameLst>
                                          <p:attrName>ppt_x</p:attrName>
                                        </p:attrNameLst>
                                      </p:cBhvr>
                                      <p:tavLst>
                                        <p:tav tm="0">
                                          <p:val>
                                            <p:strVal val="#ppt_x"/>
                                          </p:val>
                                        </p:tav>
                                        <p:tav tm="100000">
                                          <p:val>
                                            <p:strVal val="#ppt_x"/>
                                          </p:val>
                                        </p:tav>
                                      </p:tavLst>
                                    </p:anim>
                                    <p:anim calcmode="lin" valueType="num">
                                      <p:cBhvr>
                                        <p:cTn id="244" dur="1000" fill="hold"/>
                                        <p:tgtEl>
                                          <p:spTgt spid="50"/>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51"/>
                                        </p:tgtEl>
                                        <p:attrNameLst>
                                          <p:attrName>style.visibility</p:attrName>
                                        </p:attrNameLst>
                                      </p:cBhvr>
                                      <p:to>
                                        <p:strVal val="visible"/>
                                      </p:to>
                                    </p:set>
                                    <p:animEffect transition="in" filter="fade">
                                      <p:cBhvr>
                                        <p:cTn id="247" dur="1000"/>
                                        <p:tgtEl>
                                          <p:spTgt spid="51"/>
                                        </p:tgtEl>
                                      </p:cBhvr>
                                    </p:animEffect>
                                    <p:anim calcmode="lin" valueType="num">
                                      <p:cBhvr>
                                        <p:cTn id="248" dur="1000" fill="hold"/>
                                        <p:tgtEl>
                                          <p:spTgt spid="51"/>
                                        </p:tgtEl>
                                        <p:attrNameLst>
                                          <p:attrName>ppt_x</p:attrName>
                                        </p:attrNameLst>
                                      </p:cBhvr>
                                      <p:tavLst>
                                        <p:tav tm="0">
                                          <p:val>
                                            <p:strVal val="#ppt_x"/>
                                          </p:val>
                                        </p:tav>
                                        <p:tav tm="100000">
                                          <p:val>
                                            <p:strVal val="#ppt_x"/>
                                          </p:val>
                                        </p:tav>
                                      </p:tavLst>
                                    </p:anim>
                                    <p:anim calcmode="lin" valueType="num">
                                      <p:cBhvr>
                                        <p:cTn id="249" dur="1000" fill="hold"/>
                                        <p:tgtEl>
                                          <p:spTgt spid="51"/>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52"/>
                                        </p:tgtEl>
                                        <p:attrNameLst>
                                          <p:attrName>style.visibility</p:attrName>
                                        </p:attrNameLst>
                                      </p:cBhvr>
                                      <p:to>
                                        <p:strVal val="visible"/>
                                      </p:to>
                                    </p:set>
                                    <p:animEffect transition="in" filter="fade">
                                      <p:cBhvr>
                                        <p:cTn id="252" dur="1000"/>
                                        <p:tgtEl>
                                          <p:spTgt spid="52"/>
                                        </p:tgtEl>
                                      </p:cBhvr>
                                    </p:animEffect>
                                    <p:anim calcmode="lin" valueType="num">
                                      <p:cBhvr>
                                        <p:cTn id="253" dur="1000" fill="hold"/>
                                        <p:tgtEl>
                                          <p:spTgt spid="52"/>
                                        </p:tgtEl>
                                        <p:attrNameLst>
                                          <p:attrName>ppt_x</p:attrName>
                                        </p:attrNameLst>
                                      </p:cBhvr>
                                      <p:tavLst>
                                        <p:tav tm="0">
                                          <p:val>
                                            <p:strVal val="#ppt_x"/>
                                          </p:val>
                                        </p:tav>
                                        <p:tav tm="100000">
                                          <p:val>
                                            <p:strVal val="#ppt_x"/>
                                          </p:val>
                                        </p:tav>
                                      </p:tavLst>
                                    </p:anim>
                                    <p:anim calcmode="lin" valueType="num">
                                      <p:cBhvr>
                                        <p:cTn id="254" dur="1000" fill="hold"/>
                                        <p:tgtEl>
                                          <p:spTgt spid="52"/>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53"/>
                                        </p:tgtEl>
                                        <p:attrNameLst>
                                          <p:attrName>style.visibility</p:attrName>
                                        </p:attrNameLst>
                                      </p:cBhvr>
                                      <p:to>
                                        <p:strVal val="visible"/>
                                      </p:to>
                                    </p:set>
                                    <p:animEffect transition="in" filter="fade">
                                      <p:cBhvr>
                                        <p:cTn id="257" dur="1000"/>
                                        <p:tgtEl>
                                          <p:spTgt spid="53"/>
                                        </p:tgtEl>
                                      </p:cBhvr>
                                    </p:animEffect>
                                    <p:anim calcmode="lin" valueType="num">
                                      <p:cBhvr>
                                        <p:cTn id="258" dur="1000" fill="hold"/>
                                        <p:tgtEl>
                                          <p:spTgt spid="53"/>
                                        </p:tgtEl>
                                        <p:attrNameLst>
                                          <p:attrName>ppt_x</p:attrName>
                                        </p:attrNameLst>
                                      </p:cBhvr>
                                      <p:tavLst>
                                        <p:tav tm="0">
                                          <p:val>
                                            <p:strVal val="#ppt_x"/>
                                          </p:val>
                                        </p:tav>
                                        <p:tav tm="100000">
                                          <p:val>
                                            <p:strVal val="#ppt_x"/>
                                          </p:val>
                                        </p:tav>
                                      </p:tavLst>
                                    </p:anim>
                                    <p:anim calcmode="lin" valueType="num">
                                      <p:cBhvr>
                                        <p:cTn id="259" dur="1000" fill="hold"/>
                                        <p:tgtEl>
                                          <p:spTgt spid="53"/>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54"/>
                                        </p:tgtEl>
                                        <p:attrNameLst>
                                          <p:attrName>style.visibility</p:attrName>
                                        </p:attrNameLst>
                                      </p:cBhvr>
                                      <p:to>
                                        <p:strVal val="visible"/>
                                      </p:to>
                                    </p:set>
                                    <p:animEffect transition="in" filter="fade">
                                      <p:cBhvr>
                                        <p:cTn id="262" dur="1000"/>
                                        <p:tgtEl>
                                          <p:spTgt spid="54"/>
                                        </p:tgtEl>
                                      </p:cBhvr>
                                    </p:animEffect>
                                    <p:anim calcmode="lin" valueType="num">
                                      <p:cBhvr>
                                        <p:cTn id="263" dur="1000" fill="hold"/>
                                        <p:tgtEl>
                                          <p:spTgt spid="54"/>
                                        </p:tgtEl>
                                        <p:attrNameLst>
                                          <p:attrName>ppt_x</p:attrName>
                                        </p:attrNameLst>
                                      </p:cBhvr>
                                      <p:tavLst>
                                        <p:tav tm="0">
                                          <p:val>
                                            <p:strVal val="#ppt_x"/>
                                          </p:val>
                                        </p:tav>
                                        <p:tav tm="100000">
                                          <p:val>
                                            <p:strVal val="#ppt_x"/>
                                          </p:val>
                                        </p:tav>
                                      </p:tavLst>
                                    </p:anim>
                                    <p:anim calcmode="lin" valueType="num">
                                      <p:cBhvr>
                                        <p:cTn id="264" dur="1000" fill="hold"/>
                                        <p:tgtEl>
                                          <p:spTgt spid="54"/>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55"/>
                                        </p:tgtEl>
                                        <p:attrNameLst>
                                          <p:attrName>style.visibility</p:attrName>
                                        </p:attrNameLst>
                                      </p:cBhvr>
                                      <p:to>
                                        <p:strVal val="visible"/>
                                      </p:to>
                                    </p:set>
                                    <p:animEffect transition="in" filter="fade">
                                      <p:cBhvr>
                                        <p:cTn id="267" dur="1000"/>
                                        <p:tgtEl>
                                          <p:spTgt spid="55"/>
                                        </p:tgtEl>
                                      </p:cBhvr>
                                    </p:animEffect>
                                    <p:anim calcmode="lin" valueType="num">
                                      <p:cBhvr>
                                        <p:cTn id="268" dur="1000" fill="hold"/>
                                        <p:tgtEl>
                                          <p:spTgt spid="55"/>
                                        </p:tgtEl>
                                        <p:attrNameLst>
                                          <p:attrName>ppt_x</p:attrName>
                                        </p:attrNameLst>
                                      </p:cBhvr>
                                      <p:tavLst>
                                        <p:tav tm="0">
                                          <p:val>
                                            <p:strVal val="#ppt_x"/>
                                          </p:val>
                                        </p:tav>
                                        <p:tav tm="100000">
                                          <p:val>
                                            <p:strVal val="#ppt_x"/>
                                          </p:val>
                                        </p:tav>
                                      </p:tavLst>
                                    </p:anim>
                                    <p:anim calcmode="lin" valueType="num">
                                      <p:cBhvr>
                                        <p:cTn id="269" dur="1000" fill="hold"/>
                                        <p:tgtEl>
                                          <p:spTgt spid="55"/>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56"/>
                                        </p:tgtEl>
                                        <p:attrNameLst>
                                          <p:attrName>style.visibility</p:attrName>
                                        </p:attrNameLst>
                                      </p:cBhvr>
                                      <p:to>
                                        <p:strVal val="visible"/>
                                      </p:to>
                                    </p:set>
                                    <p:animEffect transition="in" filter="fade">
                                      <p:cBhvr>
                                        <p:cTn id="272" dur="1000"/>
                                        <p:tgtEl>
                                          <p:spTgt spid="56"/>
                                        </p:tgtEl>
                                      </p:cBhvr>
                                    </p:animEffect>
                                    <p:anim calcmode="lin" valueType="num">
                                      <p:cBhvr>
                                        <p:cTn id="273" dur="1000" fill="hold"/>
                                        <p:tgtEl>
                                          <p:spTgt spid="56"/>
                                        </p:tgtEl>
                                        <p:attrNameLst>
                                          <p:attrName>ppt_x</p:attrName>
                                        </p:attrNameLst>
                                      </p:cBhvr>
                                      <p:tavLst>
                                        <p:tav tm="0">
                                          <p:val>
                                            <p:strVal val="#ppt_x"/>
                                          </p:val>
                                        </p:tav>
                                        <p:tav tm="100000">
                                          <p:val>
                                            <p:strVal val="#ppt_x"/>
                                          </p:val>
                                        </p:tav>
                                      </p:tavLst>
                                    </p:anim>
                                    <p:anim calcmode="lin" valueType="num">
                                      <p:cBhvr>
                                        <p:cTn id="274" dur="1000" fill="hold"/>
                                        <p:tgtEl>
                                          <p:spTgt spid="56"/>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57"/>
                                        </p:tgtEl>
                                        <p:attrNameLst>
                                          <p:attrName>style.visibility</p:attrName>
                                        </p:attrNameLst>
                                      </p:cBhvr>
                                      <p:to>
                                        <p:strVal val="visible"/>
                                      </p:to>
                                    </p:set>
                                    <p:animEffect transition="in" filter="fade">
                                      <p:cBhvr>
                                        <p:cTn id="277" dur="1000"/>
                                        <p:tgtEl>
                                          <p:spTgt spid="57"/>
                                        </p:tgtEl>
                                      </p:cBhvr>
                                    </p:animEffect>
                                    <p:anim calcmode="lin" valueType="num">
                                      <p:cBhvr>
                                        <p:cTn id="278" dur="1000" fill="hold"/>
                                        <p:tgtEl>
                                          <p:spTgt spid="57"/>
                                        </p:tgtEl>
                                        <p:attrNameLst>
                                          <p:attrName>ppt_x</p:attrName>
                                        </p:attrNameLst>
                                      </p:cBhvr>
                                      <p:tavLst>
                                        <p:tav tm="0">
                                          <p:val>
                                            <p:strVal val="#ppt_x"/>
                                          </p:val>
                                        </p:tav>
                                        <p:tav tm="100000">
                                          <p:val>
                                            <p:strVal val="#ppt_x"/>
                                          </p:val>
                                        </p:tav>
                                      </p:tavLst>
                                    </p:anim>
                                    <p:anim calcmode="lin" valueType="num">
                                      <p:cBhvr>
                                        <p:cTn id="279" dur="1000" fill="hold"/>
                                        <p:tgtEl>
                                          <p:spTgt spid="57"/>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58"/>
                                        </p:tgtEl>
                                        <p:attrNameLst>
                                          <p:attrName>style.visibility</p:attrName>
                                        </p:attrNameLst>
                                      </p:cBhvr>
                                      <p:to>
                                        <p:strVal val="visible"/>
                                      </p:to>
                                    </p:set>
                                    <p:animEffect transition="in" filter="fade">
                                      <p:cBhvr>
                                        <p:cTn id="282" dur="1000"/>
                                        <p:tgtEl>
                                          <p:spTgt spid="58"/>
                                        </p:tgtEl>
                                      </p:cBhvr>
                                    </p:animEffect>
                                    <p:anim calcmode="lin" valueType="num">
                                      <p:cBhvr>
                                        <p:cTn id="283" dur="1000" fill="hold"/>
                                        <p:tgtEl>
                                          <p:spTgt spid="58"/>
                                        </p:tgtEl>
                                        <p:attrNameLst>
                                          <p:attrName>ppt_x</p:attrName>
                                        </p:attrNameLst>
                                      </p:cBhvr>
                                      <p:tavLst>
                                        <p:tav tm="0">
                                          <p:val>
                                            <p:strVal val="#ppt_x"/>
                                          </p:val>
                                        </p:tav>
                                        <p:tav tm="100000">
                                          <p:val>
                                            <p:strVal val="#ppt_x"/>
                                          </p:val>
                                        </p:tav>
                                      </p:tavLst>
                                    </p:anim>
                                    <p:anim calcmode="lin" valueType="num">
                                      <p:cBhvr>
                                        <p:cTn id="284" dur="1000" fill="hold"/>
                                        <p:tgtEl>
                                          <p:spTgt spid="58"/>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59"/>
                                        </p:tgtEl>
                                        <p:attrNameLst>
                                          <p:attrName>style.visibility</p:attrName>
                                        </p:attrNameLst>
                                      </p:cBhvr>
                                      <p:to>
                                        <p:strVal val="visible"/>
                                      </p:to>
                                    </p:set>
                                    <p:animEffect transition="in" filter="fade">
                                      <p:cBhvr>
                                        <p:cTn id="287" dur="1000"/>
                                        <p:tgtEl>
                                          <p:spTgt spid="59"/>
                                        </p:tgtEl>
                                      </p:cBhvr>
                                    </p:animEffect>
                                    <p:anim calcmode="lin" valueType="num">
                                      <p:cBhvr>
                                        <p:cTn id="288" dur="1000" fill="hold"/>
                                        <p:tgtEl>
                                          <p:spTgt spid="59"/>
                                        </p:tgtEl>
                                        <p:attrNameLst>
                                          <p:attrName>ppt_x</p:attrName>
                                        </p:attrNameLst>
                                      </p:cBhvr>
                                      <p:tavLst>
                                        <p:tav tm="0">
                                          <p:val>
                                            <p:strVal val="#ppt_x"/>
                                          </p:val>
                                        </p:tav>
                                        <p:tav tm="100000">
                                          <p:val>
                                            <p:strVal val="#ppt_x"/>
                                          </p:val>
                                        </p:tav>
                                      </p:tavLst>
                                    </p:anim>
                                    <p:anim calcmode="lin" valueType="num">
                                      <p:cBhvr>
                                        <p:cTn id="289"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animBg="1"/>
      <p:bldP spid="9" grpId="0" animBg="1"/>
      <p:bldP spid="10" grpId="0" animBg="1"/>
      <p:bldP spid="11" grpId="0" animBg="1"/>
      <p:bldP spid="12" grpId="0"/>
      <p:bldP spid="13" grpId="0"/>
      <p:bldP spid="14" grpId="0"/>
      <p:bldP spid="15" grpId="0"/>
      <p:bldP spid="16" grpId="0"/>
      <p:bldP spid="17" grpId="0"/>
      <p:bldP spid="18" grpId="0" animBg="1"/>
      <p:bldP spid="19" grpId="0" animBg="1"/>
      <p:bldP spid="20" grpId="0" animBg="1"/>
      <p:bldP spid="21" grpId="0" animBg="1"/>
      <p:bldP spid="22" grpId="0"/>
      <p:bldP spid="23" grpId="0"/>
      <p:bldP spid="24" grpId="0"/>
      <p:bldP spid="25" grpId="0"/>
      <p:bldP spid="26" grpId="0"/>
      <p:bldP spid="27" grpId="0" animBg="1"/>
      <p:bldP spid="28" grpId="0" animBg="1"/>
      <p:bldP spid="29" grpId="0" animBg="1"/>
      <p:bldP spid="30" grpId="0"/>
      <p:bldP spid="31" grpId="0"/>
      <p:bldP spid="32" grpId="0" animBg="1"/>
      <p:bldP spid="33" grpId="0" animBg="1"/>
      <p:bldP spid="34" grpId="0" animBg="1"/>
      <p:bldP spid="35" grpId="0" animBg="1"/>
      <p:bldP spid="36" grpId="0" animBg="1"/>
      <p:bldP spid="37" grpId="0" animBg="1"/>
      <p:bldP spid="38" grpId="0" animBg="1"/>
      <p:bldP spid="39" grpId="0" animBg="1"/>
      <p:bldP spid="40" grpId="0"/>
      <p:bldP spid="41" grpId="0"/>
      <p:bldP spid="42" grpId="0" animBg="1"/>
      <p:bldP spid="43" grpId="0"/>
      <p:bldP spid="44" grpId="0"/>
      <p:bldP spid="45" grpId="0" animBg="1"/>
      <p:bldP spid="46" grpId="0" animBg="1"/>
      <p:bldP spid="47" grpId="0"/>
      <p:bldP spid="48" grpId="0" animBg="1"/>
      <p:bldP spid="49" grpId="0" animBg="1"/>
      <p:bldP spid="50" grpId="0"/>
      <p:bldP spid="51" grpId="0" animBg="1"/>
      <p:bldP spid="52" grpId="0"/>
      <p:bldP spid="53" grpId="0"/>
      <p:bldP spid="54" grpId="0"/>
      <p:bldP spid="55" grpId="0" animBg="1"/>
      <p:bldP spid="56" grpId="0" animBg="1"/>
      <p:bldP spid="57" grpId="0" animBg="1"/>
      <p:bldP spid="58" grpId="0" animBg="1"/>
      <p:bldP spid="5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86597C-9576-421C-BEC4-EDA83556FDD7}"/>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4" name="TextBox 3">
            <a:extLst>
              <a:ext uri="{FF2B5EF4-FFF2-40B4-BE49-F238E27FC236}">
                <a16:creationId xmlns:a16="http://schemas.microsoft.com/office/drawing/2014/main" id="{BEC4D1A4-ED16-4809-B3D9-11C5C17D0D8D}"/>
              </a:ext>
            </a:extLst>
          </p:cNvPr>
          <p:cNvSpPr txBox="1"/>
          <p:nvPr/>
        </p:nvSpPr>
        <p:spPr>
          <a:xfrm>
            <a:off x="713633" y="750234"/>
            <a:ext cx="10997967" cy="2831544"/>
          </a:xfrm>
          <a:prstGeom prst="rect">
            <a:avLst/>
          </a:prstGeom>
          <a:noFill/>
        </p:spPr>
        <p:txBody>
          <a:bodyPr wrap="square" rtlCol="0">
            <a:spAutoFit/>
          </a:bodyPr>
          <a:lstStyle/>
          <a:p>
            <a:r>
              <a:rPr lang="en-US" sz="1600" dirty="0">
                <a:latin typeface="Arial Narrow" panose="020B0606020202030204" pitchFamily="34" charset="0"/>
              </a:rPr>
              <a:t>Back to the Time article, it's talking about November 9 in German history and they're discussing all the other ones but they're saying this is the one that makes the others possible, this end of World War I with the abdication of the Kaiser. It cleared the way for the armistice which was two days later, November 11th and the Versailles treaty. The conditions of that treaty led to political and economic chaos that finally culminated in the rising up of Hitler in 1933. The article makes an interesting statement, we discussed periods of the life cycle of Donald Trump as president. We saw Sunday law there's a transition, we can see November 9 as a transition. This article is saying that this fall of the Kaiser represents the election of Donald Trump, a victory over the establishment in both parties.   It says it represents the death of that old order and we don't know what's going to replace it. So this article is saying this November 9 (Kaiser Wilhelm) represents November 9th 2016, the election of Donald Trump. They're saying the old order died and a new order is coming up. So November 9, 2016 we see another change in the United States. What is 2016? </a:t>
            </a:r>
            <a:r>
              <a:rPr lang="en-US" sz="1600" dirty="0" err="1">
                <a:latin typeface="Arial Narrow" panose="020B0606020202030204" pitchFamily="34" charset="0"/>
              </a:rPr>
              <a:t>Ipsus</a:t>
            </a:r>
            <a:r>
              <a:rPr lang="en-US" sz="1600" dirty="0">
                <a:latin typeface="Arial Narrow" panose="020B0606020202030204" pitchFamily="34" charset="0"/>
              </a:rPr>
              <a:t>. What happened? We mark the death of </a:t>
            </a:r>
            <a:r>
              <a:rPr lang="en-US" sz="1600" dirty="0" err="1">
                <a:latin typeface="Arial Narrow" panose="020B0606020202030204" pitchFamily="34" charset="0"/>
              </a:rPr>
              <a:t>Antigonis</a:t>
            </a:r>
            <a:r>
              <a:rPr lang="en-US" sz="1600" dirty="0">
                <a:latin typeface="Arial Narrow" panose="020B0606020202030204" pitchFamily="34" charset="0"/>
              </a:rPr>
              <a:t>, the death of the establishment, the breaking of the horn of Republicanism. Again we can see another stage of its cycle, 2016, 2019 and we have much more to learn about </a:t>
            </a:r>
            <a:r>
              <a:rPr lang="en-US" sz="1600" dirty="0" err="1">
                <a:latin typeface="Arial Narrow" panose="020B0606020202030204" pitchFamily="34" charset="0"/>
              </a:rPr>
              <a:t>Panium</a:t>
            </a:r>
            <a:r>
              <a:rPr lang="en-US" sz="1600" dirty="0">
                <a:latin typeface="Arial Narrow" panose="020B0606020202030204" pitchFamily="34" charset="0"/>
              </a:rPr>
              <a:t> and then Sunday law, but these different steps that the United States is taking that lead up to Sunday law and the end of the world essentially. So the path that was taken at 2016 leads all the way to Sunday law.</a:t>
            </a:r>
            <a:r>
              <a:rPr lang="en-US" dirty="0"/>
              <a:t> </a:t>
            </a:r>
          </a:p>
        </p:txBody>
      </p:sp>
      <p:sp>
        <p:nvSpPr>
          <p:cNvPr id="5" name="Text Box 3">
            <a:extLst>
              <a:ext uri="{FF2B5EF4-FFF2-40B4-BE49-F238E27FC236}">
                <a16:creationId xmlns:a16="http://schemas.microsoft.com/office/drawing/2014/main" id="{BB7F9B55-76BD-423D-88F7-126E525BEC6F}"/>
              </a:ext>
            </a:extLst>
          </p:cNvPr>
          <p:cNvSpPr txBox="1">
            <a:spLocks noChangeArrowheads="1"/>
          </p:cNvSpPr>
          <p:nvPr/>
        </p:nvSpPr>
        <p:spPr bwMode="auto">
          <a:xfrm>
            <a:off x="4383817" y="3720444"/>
            <a:ext cx="3543300"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44517201-951C-491E-ADF3-AE531591AF07}"/>
              </a:ext>
            </a:extLst>
          </p:cNvPr>
          <p:cNvSpPr>
            <a:spLocks noChangeShapeType="1"/>
          </p:cNvSpPr>
          <p:nvPr/>
        </p:nvSpPr>
        <p:spPr bwMode="auto">
          <a:xfrm>
            <a:off x="4669567" y="5149194"/>
            <a:ext cx="30861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E2466617-EDAD-426D-BEC1-9702C47275E0}"/>
              </a:ext>
            </a:extLst>
          </p:cNvPr>
          <p:cNvSpPr>
            <a:spLocks noChangeShapeType="1"/>
          </p:cNvSpPr>
          <p:nvPr/>
        </p:nvSpPr>
        <p:spPr bwMode="auto">
          <a:xfrm>
            <a:off x="4726717" y="4691994"/>
            <a:ext cx="0" cy="4572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CD6FFCD4-F7D5-4EDF-877B-E526FFDEA614}"/>
              </a:ext>
            </a:extLst>
          </p:cNvPr>
          <p:cNvSpPr txBox="1">
            <a:spLocks noChangeArrowheads="1"/>
          </p:cNvSpPr>
          <p:nvPr/>
        </p:nvSpPr>
        <p:spPr bwMode="auto">
          <a:xfrm>
            <a:off x="4383817" y="3891894"/>
            <a:ext cx="617537"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7">
            <a:extLst>
              <a:ext uri="{FF2B5EF4-FFF2-40B4-BE49-F238E27FC236}">
                <a16:creationId xmlns:a16="http://schemas.microsoft.com/office/drawing/2014/main" id="{2D1325AA-67A5-46D3-98B4-B0E133BD58F8}"/>
              </a:ext>
            </a:extLst>
          </p:cNvPr>
          <p:cNvSpPr>
            <a:spLocks noChangeShapeType="1"/>
          </p:cNvSpPr>
          <p:nvPr/>
        </p:nvSpPr>
        <p:spPr bwMode="auto">
          <a:xfrm>
            <a:off x="4726717" y="5149194"/>
            <a:ext cx="0" cy="62865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E4E067E4-22E4-40B9-92E8-1671CF9CE902}"/>
              </a:ext>
            </a:extLst>
          </p:cNvPr>
          <p:cNvSpPr>
            <a:spLocks noChangeShapeType="1"/>
          </p:cNvSpPr>
          <p:nvPr/>
        </p:nvSpPr>
        <p:spPr bwMode="auto">
          <a:xfrm>
            <a:off x="4555267" y="5263494"/>
            <a:ext cx="0" cy="4572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F8C2968F-463F-49A1-BAD9-71A6DF13A44E}"/>
              </a:ext>
            </a:extLst>
          </p:cNvPr>
          <p:cNvSpPr>
            <a:spLocks noChangeShapeType="1"/>
          </p:cNvSpPr>
          <p:nvPr/>
        </p:nvSpPr>
        <p:spPr bwMode="auto">
          <a:xfrm flipV="1">
            <a:off x="4898167" y="5263494"/>
            <a:ext cx="0" cy="4000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436784CB-96A6-4885-8272-895266EBABF4}"/>
              </a:ext>
            </a:extLst>
          </p:cNvPr>
          <p:cNvSpPr txBox="1">
            <a:spLocks noChangeArrowheads="1"/>
          </p:cNvSpPr>
          <p:nvPr/>
        </p:nvSpPr>
        <p:spPr bwMode="auto">
          <a:xfrm>
            <a:off x="7309579" y="4120494"/>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id="{4E642561-2467-4793-86C4-3A8F97805CC3}"/>
              </a:ext>
            </a:extLst>
          </p:cNvPr>
          <p:cNvSpPr>
            <a:spLocks noChangeShapeType="1"/>
          </p:cNvSpPr>
          <p:nvPr/>
        </p:nvSpPr>
        <p:spPr bwMode="auto">
          <a:xfrm>
            <a:off x="7698517" y="469199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681EC2CC-EC66-4270-AA00-326B5598FB5D}"/>
              </a:ext>
            </a:extLst>
          </p:cNvPr>
          <p:cNvSpPr>
            <a:spLocks noChangeShapeType="1"/>
          </p:cNvSpPr>
          <p:nvPr/>
        </p:nvSpPr>
        <p:spPr bwMode="auto">
          <a:xfrm>
            <a:off x="4498117" y="4691994"/>
            <a:ext cx="4572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FC3DE6CF-73DD-4AF1-984D-607B02924D1C}"/>
              </a:ext>
            </a:extLst>
          </p:cNvPr>
          <p:cNvSpPr>
            <a:spLocks noChangeShapeType="1"/>
          </p:cNvSpPr>
          <p:nvPr/>
        </p:nvSpPr>
        <p:spPr bwMode="auto">
          <a:xfrm>
            <a:off x="7469917" y="4691994"/>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EE70CF0F-4F5A-4E3C-90C0-803EE6F4C635}"/>
              </a:ext>
            </a:extLst>
          </p:cNvPr>
          <p:cNvSpPr>
            <a:spLocks noChangeShapeType="1"/>
          </p:cNvSpPr>
          <p:nvPr/>
        </p:nvSpPr>
        <p:spPr bwMode="auto">
          <a:xfrm>
            <a:off x="7698517" y="5149194"/>
            <a:ext cx="0" cy="6858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9D785E22-A3CF-4B59-A33E-F7C1AF65F4E1}"/>
              </a:ext>
            </a:extLst>
          </p:cNvPr>
          <p:cNvSpPr txBox="1">
            <a:spLocks noChangeArrowheads="1"/>
          </p:cNvSpPr>
          <p:nvPr/>
        </p:nvSpPr>
        <p:spPr bwMode="auto">
          <a:xfrm>
            <a:off x="5823679" y="4120494"/>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D821050B-6964-40BF-838D-8EF5D42E60CE}"/>
              </a:ext>
            </a:extLst>
          </p:cNvPr>
          <p:cNvSpPr>
            <a:spLocks noChangeShapeType="1"/>
          </p:cNvSpPr>
          <p:nvPr/>
        </p:nvSpPr>
        <p:spPr bwMode="auto">
          <a:xfrm>
            <a:off x="6212617" y="469199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3981BA40-3C6F-47A0-B703-3A260ABEDFAC}"/>
              </a:ext>
            </a:extLst>
          </p:cNvPr>
          <p:cNvSpPr>
            <a:spLocks noChangeShapeType="1"/>
          </p:cNvSpPr>
          <p:nvPr/>
        </p:nvSpPr>
        <p:spPr bwMode="auto">
          <a:xfrm>
            <a:off x="5984017" y="4691994"/>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F1FD11C6-B8C2-4B00-AE78-DB158B522021}"/>
              </a:ext>
            </a:extLst>
          </p:cNvPr>
          <p:cNvSpPr>
            <a:spLocks noChangeShapeType="1"/>
          </p:cNvSpPr>
          <p:nvPr/>
        </p:nvSpPr>
        <p:spPr bwMode="auto">
          <a:xfrm>
            <a:off x="6212617" y="5149194"/>
            <a:ext cx="0"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67" name="Picture 19">
            <a:extLst>
              <a:ext uri="{FF2B5EF4-FFF2-40B4-BE49-F238E27FC236}">
                <a16:creationId xmlns:a16="http://schemas.microsoft.com/office/drawing/2014/main" id="{30230DFA-6B9B-4B29-9FBF-527E1073DB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3867" y="4757082"/>
            <a:ext cx="400050"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66416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1000"/>
                                        <p:tgtEl>
                                          <p:spTgt spid="19"/>
                                        </p:tgtEl>
                                      </p:cBhvr>
                                    </p:animEffect>
                                    <p:anim calcmode="lin" valueType="num">
                                      <p:cBhvr>
                                        <p:cTn id="83" dur="1000" fill="hold"/>
                                        <p:tgtEl>
                                          <p:spTgt spid="19"/>
                                        </p:tgtEl>
                                        <p:attrNameLst>
                                          <p:attrName>ppt_x</p:attrName>
                                        </p:attrNameLst>
                                      </p:cBhvr>
                                      <p:tavLst>
                                        <p:tav tm="0">
                                          <p:val>
                                            <p:strVal val="#ppt_x"/>
                                          </p:val>
                                        </p:tav>
                                        <p:tav tm="100000">
                                          <p:val>
                                            <p:strVal val="#ppt_x"/>
                                          </p:val>
                                        </p:tav>
                                      </p:tavLst>
                                    </p:anim>
                                    <p:anim calcmode="lin" valueType="num">
                                      <p:cBhvr>
                                        <p:cTn id="84" dur="1000" fill="hold"/>
                                        <p:tgtEl>
                                          <p:spTgt spid="19"/>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2067"/>
                                        </p:tgtEl>
                                        <p:attrNameLst>
                                          <p:attrName>style.visibility</p:attrName>
                                        </p:attrNameLst>
                                      </p:cBhvr>
                                      <p:to>
                                        <p:strVal val="visible"/>
                                      </p:to>
                                    </p:set>
                                    <p:animEffect transition="in" filter="fade">
                                      <p:cBhvr>
                                        <p:cTn id="92" dur="1000"/>
                                        <p:tgtEl>
                                          <p:spTgt spid="2067"/>
                                        </p:tgtEl>
                                      </p:cBhvr>
                                    </p:animEffect>
                                    <p:anim calcmode="lin" valueType="num">
                                      <p:cBhvr>
                                        <p:cTn id="93" dur="1000" fill="hold"/>
                                        <p:tgtEl>
                                          <p:spTgt spid="2067"/>
                                        </p:tgtEl>
                                        <p:attrNameLst>
                                          <p:attrName>ppt_x</p:attrName>
                                        </p:attrNameLst>
                                      </p:cBhvr>
                                      <p:tavLst>
                                        <p:tav tm="0">
                                          <p:val>
                                            <p:strVal val="#ppt_x"/>
                                          </p:val>
                                        </p:tav>
                                        <p:tav tm="100000">
                                          <p:val>
                                            <p:strVal val="#ppt_x"/>
                                          </p:val>
                                        </p:tav>
                                      </p:tavLst>
                                    </p:anim>
                                    <p:anim calcmode="lin" valueType="num">
                                      <p:cBhvr>
                                        <p:cTn id="94" dur="1000" fill="hold"/>
                                        <p:tgtEl>
                                          <p:spTgt spid="20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p:bldP spid="9" grpId="0" animBg="1"/>
      <p:bldP spid="10" grpId="0" animBg="1"/>
      <p:bldP spid="11" grpId="0" animBg="1"/>
      <p:bldP spid="12" grpId="0"/>
      <p:bldP spid="13" grpId="0" animBg="1"/>
      <p:bldP spid="14" grpId="0" animBg="1"/>
      <p:bldP spid="15" grpId="0" animBg="1"/>
      <p:bldP spid="16" grpId="0" animBg="1"/>
      <p:bldP spid="17" grpId="0"/>
      <p:bldP spid="18" grpId="0" animBg="1"/>
      <p:bldP spid="19" grpId="0" animBg="1"/>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CEDA4B-95D7-4B38-9FC0-A5A49AFFA1E1}"/>
              </a:ext>
            </a:extLst>
          </p:cNvPr>
          <p:cNvSpPr>
            <a:spLocks noGrp="1"/>
          </p:cNvSpPr>
          <p:nvPr>
            <p:ph type="sldNum" sz="quarter" idx="12"/>
          </p:nvPr>
        </p:nvSpPr>
        <p:spPr/>
        <p:txBody>
          <a:bodyPr/>
          <a:lstStyle/>
          <a:p>
            <a:fld id="{1E1B8BD3-EEEF-4896-BEE3-06C250004F3C}" type="slidenum">
              <a:rPr lang="en-US" smtClean="0"/>
              <a:pPr/>
              <a:t>18</a:t>
            </a:fld>
            <a:endParaRPr lang="en-US"/>
          </a:p>
        </p:txBody>
      </p:sp>
      <p:sp>
        <p:nvSpPr>
          <p:cNvPr id="3" name="Text Box 2">
            <a:extLst>
              <a:ext uri="{FF2B5EF4-FFF2-40B4-BE49-F238E27FC236}">
                <a16:creationId xmlns:a16="http://schemas.microsoft.com/office/drawing/2014/main" id="{EC434FF7-1C77-4832-A383-808232686E95}"/>
              </a:ext>
            </a:extLst>
          </p:cNvPr>
          <p:cNvSpPr txBox="1">
            <a:spLocks noChangeArrowheads="1"/>
          </p:cNvSpPr>
          <p:nvPr/>
        </p:nvSpPr>
        <p:spPr bwMode="auto">
          <a:xfrm>
            <a:off x="4495800" y="520117"/>
            <a:ext cx="68580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826DAA6E-3115-4931-AF07-AF964AB790BC}"/>
              </a:ext>
            </a:extLst>
          </p:cNvPr>
          <p:cNvSpPr txBox="1">
            <a:spLocks noChangeArrowheads="1"/>
          </p:cNvSpPr>
          <p:nvPr/>
        </p:nvSpPr>
        <p:spPr bwMode="auto">
          <a:xfrm>
            <a:off x="4495800" y="103446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07D414F4-A1F8-46DA-95C0-1E15131E004A}"/>
              </a:ext>
            </a:extLst>
          </p:cNvPr>
          <p:cNvSpPr>
            <a:spLocks noChangeShapeType="1"/>
          </p:cNvSpPr>
          <p:nvPr/>
        </p:nvSpPr>
        <p:spPr bwMode="auto">
          <a:xfrm>
            <a:off x="5357812" y="177741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9864AE10-68E2-413A-A8F5-73286B84369B}"/>
              </a:ext>
            </a:extLst>
          </p:cNvPr>
          <p:cNvSpPr>
            <a:spLocks noChangeShapeType="1"/>
          </p:cNvSpPr>
          <p:nvPr/>
        </p:nvSpPr>
        <p:spPr bwMode="auto">
          <a:xfrm>
            <a:off x="5357812" y="13773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9521D4BC-5150-440B-B0EE-8171AB13F98D}"/>
              </a:ext>
            </a:extLst>
          </p:cNvPr>
          <p:cNvSpPr>
            <a:spLocks noChangeShapeType="1"/>
          </p:cNvSpPr>
          <p:nvPr/>
        </p:nvSpPr>
        <p:spPr bwMode="auto">
          <a:xfrm>
            <a:off x="7918450" y="13773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EB4DF38C-D6BA-4468-9AC2-8A6EE82EFAFD}"/>
              </a:ext>
            </a:extLst>
          </p:cNvPr>
          <p:cNvSpPr txBox="1">
            <a:spLocks noChangeArrowheads="1"/>
          </p:cNvSpPr>
          <p:nvPr/>
        </p:nvSpPr>
        <p:spPr bwMode="auto">
          <a:xfrm>
            <a:off x="5181600" y="86301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ED801B35-C436-4B20-B047-532DBFEE9019}"/>
              </a:ext>
            </a:extLst>
          </p:cNvPr>
          <p:cNvSpPr txBox="1">
            <a:spLocks noChangeArrowheads="1"/>
          </p:cNvSpPr>
          <p:nvPr/>
        </p:nvSpPr>
        <p:spPr bwMode="auto">
          <a:xfrm>
            <a:off x="7653337" y="863017"/>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F86AC02C-A724-4F48-917D-DD03AB1133EE}"/>
              </a:ext>
            </a:extLst>
          </p:cNvPr>
          <p:cNvSpPr>
            <a:spLocks noChangeShapeType="1"/>
          </p:cNvSpPr>
          <p:nvPr/>
        </p:nvSpPr>
        <p:spPr bwMode="auto">
          <a:xfrm>
            <a:off x="5270500" y="13773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8989818-B82F-457A-AFB5-B405C81A1F0F}"/>
              </a:ext>
            </a:extLst>
          </p:cNvPr>
          <p:cNvSpPr>
            <a:spLocks noChangeShapeType="1"/>
          </p:cNvSpPr>
          <p:nvPr/>
        </p:nvSpPr>
        <p:spPr bwMode="auto">
          <a:xfrm>
            <a:off x="7829550" y="13773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AF17CB4F-BC1B-4539-8263-04A0603EB349}"/>
              </a:ext>
            </a:extLst>
          </p:cNvPr>
          <p:cNvSpPr txBox="1">
            <a:spLocks noChangeArrowheads="1"/>
          </p:cNvSpPr>
          <p:nvPr/>
        </p:nvSpPr>
        <p:spPr bwMode="auto">
          <a:xfrm>
            <a:off x="7353300" y="1834567"/>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34F1D6A7-308E-4136-8F02-D19DFBEC75F8}"/>
              </a:ext>
            </a:extLst>
          </p:cNvPr>
          <p:cNvSpPr txBox="1">
            <a:spLocks noChangeArrowheads="1"/>
          </p:cNvSpPr>
          <p:nvPr/>
        </p:nvSpPr>
        <p:spPr bwMode="auto">
          <a:xfrm rot="-513670">
            <a:off x="8039100" y="126306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0C435F1D-A0D4-41EA-B876-111422659314}"/>
              </a:ext>
            </a:extLst>
          </p:cNvPr>
          <p:cNvSpPr>
            <a:spLocks noChangeShapeType="1"/>
          </p:cNvSpPr>
          <p:nvPr/>
        </p:nvSpPr>
        <p:spPr bwMode="auto">
          <a:xfrm>
            <a:off x="9329737" y="13773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4">
            <a:extLst>
              <a:ext uri="{FF2B5EF4-FFF2-40B4-BE49-F238E27FC236}">
                <a16:creationId xmlns:a16="http://schemas.microsoft.com/office/drawing/2014/main" id="{926E54E3-2039-484D-A061-33B004FFE278}"/>
              </a:ext>
            </a:extLst>
          </p:cNvPr>
          <p:cNvSpPr txBox="1">
            <a:spLocks noChangeArrowheads="1"/>
          </p:cNvSpPr>
          <p:nvPr/>
        </p:nvSpPr>
        <p:spPr bwMode="auto">
          <a:xfrm>
            <a:off x="9021762" y="80586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55D584AA-2F91-4DE2-8B81-E450319AF1BB}"/>
              </a:ext>
            </a:extLst>
          </p:cNvPr>
          <p:cNvSpPr txBox="1">
            <a:spLocks noChangeArrowheads="1"/>
          </p:cNvSpPr>
          <p:nvPr/>
        </p:nvSpPr>
        <p:spPr bwMode="auto">
          <a:xfrm>
            <a:off x="8977312" y="1834567"/>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8C61277D-45C5-4034-A4A9-9773EDCBCE1E}"/>
              </a:ext>
            </a:extLst>
          </p:cNvPr>
          <p:cNvSpPr>
            <a:spLocks noChangeShapeType="1"/>
          </p:cNvSpPr>
          <p:nvPr/>
        </p:nvSpPr>
        <p:spPr bwMode="auto">
          <a:xfrm>
            <a:off x="9242425" y="13773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CD4C438A-A926-409E-9008-4DA77CC225E1}"/>
              </a:ext>
            </a:extLst>
          </p:cNvPr>
          <p:cNvSpPr>
            <a:spLocks noChangeShapeType="1"/>
          </p:cNvSpPr>
          <p:nvPr/>
        </p:nvSpPr>
        <p:spPr bwMode="auto">
          <a:xfrm>
            <a:off x="11088687" y="13773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2641889-9AE8-4194-853F-AC3705559DA3}"/>
              </a:ext>
            </a:extLst>
          </p:cNvPr>
          <p:cNvSpPr txBox="1">
            <a:spLocks noChangeArrowheads="1"/>
          </p:cNvSpPr>
          <p:nvPr/>
        </p:nvSpPr>
        <p:spPr bwMode="auto">
          <a:xfrm>
            <a:off x="10780712" y="80586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0A45FF1D-906A-40FA-80A7-975E40F04AA7}"/>
              </a:ext>
            </a:extLst>
          </p:cNvPr>
          <p:cNvSpPr>
            <a:spLocks noChangeShapeType="1"/>
          </p:cNvSpPr>
          <p:nvPr/>
        </p:nvSpPr>
        <p:spPr bwMode="auto">
          <a:xfrm>
            <a:off x="11001375" y="13773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AutoShape 20">
            <a:extLst>
              <a:ext uri="{FF2B5EF4-FFF2-40B4-BE49-F238E27FC236}">
                <a16:creationId xmlns:a16="http://schemas.microsoft.com/office/drawing/2014/main" id="{5B1D8881-3F4A-4C59-96AC-33AFF65F0421}"/>
              </a:ext>
            </a:extLst>
          </p:cNvPr>
          <p:cNvSpPr>
            <a:spLocks/>
          </p:cNvSpPr>
          <p:nvPr/>
        </p:nvSpPr>
        <p:spPr bwMode="auto">
          <a:xfrm rot="5400000">
            <a:off x="6581775" y="-53715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CDA43F5C-3F4B-4616-9073-8B45DE39D7E1}"/>
              </a:ext>
            </a:extLst>
          </p:cNvPr>
          <p:cNvSpPr txBox="1">
            <a:spLocks noChangeArrowheads="1"/>
          </p:cNvSpPr>
          <p:nvPr/>
        </p:nvSpPr>
        <p:spPr bwMode="auto">
          <a:xfrm>
            <a:off x="6038850" y="69156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AutoShape 22">
            <a:extLst>
              <a:ext uri="{FF2B5EF4-FFF2-40B4-BE49-F238E27FC236}">
                <a16:creationId xmlns:a16="http://schemas.microsoft.com/office/drawing/2014/main" id="{446CAC14-D1F0-4576-A2FD-7581E62A210C}"/>
              </a:ext>
            </a:extLst>
          </p:cNvPr>
          <p:cNvSpPr>
            <a:spLocks/>
          </p:cNvSpPr>
          <p:nvPr/>
        </p:nvSpPr>
        <p:spPr bwMode="auto">
          <a:xfrm rot="5400000">
            <a:off x="10153650" y="-27998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25A75C2F-6933-40D5-93CC-0F3352A417DD}"/>
              </a:ext>
            </a:extLst>
          </p:cNvPr>
          <p:cNvSpPr txBox="1">
            <a:spLocks noChangeArrowheads="1"/>
          </p:cNvSpPr>
          <p:nvPr/>
        </p:nvSpPr>
        <p:spPr bwMode="auto">
          <a:xfrm>
            <a:off x="9639300" y="69156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A95A5274-A0E5-403D-B513-23E2A07277D5}"/>
              </a:ext>
            </a:extLst>
          </p:cNvPr>
          <p:cNvSpPr txBox="1">
            <a:spLocks noChangeArrowheads="1"/>
          </p:cNvSpPr>
          <p:nvPr/>
        </p:nvSpPr>
        <p:spPr bwMode="auto">
          <a:xfrm>
            <a:off x="8210550" y="154881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75FB2BBF-B3B2-47FC-A455-DE6AAAC7FB24}"/>
              </a:ext>
            </a:extLst>
          </p:cNvPr>
          <p:cNvSpPr>
            <a:spLocks noChangeShapeType="1"/>
          </p:cNvSpPr>
          <p:nvPr/>
        </p:nvSpPr>
        <p:spPr bwMode="auto">
          <a:xfrm>
            <a:off x="8496300" y="1891717"/>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C7B4FBAC-705B-4150-A1EA-A044B665345F}"/>
              </a:ext>
            </a:extLst>
          </p:cNvPr>
          <p:cNvSpPr txBox="1">
            <a:spLocks noChangeArrowheads="1"/>
          </p:cNvSpPr>
          <p:nvPr/>
        </p:nvSpPr>
        <p:spPr bwMode="auto">
          <a:xfrm>
            <a:off x="7820446" y="2908883"/>
            <a:ext cx="3543300"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F5B33AF2-BE71-420A-AB2D-5207C3A8616A}"/>
              </a:ext>
            </a:extLst>
          </p:cNvPr>
          <p:cNvSpPr>
            <a:spLocks noChangeShapeType="1"/>
          </p:cNvSpPr>
          <p:nvPr/>
        </p:nvSpPr>
        <p:spPr bwMode="auto">
          <a:xfrm>
            <a:off x="8106196" y="4337633"/>
            <a:ext cx="3086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0C3280A8-F3A9-47A3-9E7D-B52C6CDB3064}"/>
              </a:ext>
            </a:extLst>
          </p:cNvPr>
          <p:cNvSpPr>
            <a:spLocks noChangeShapeType="1"/>
          </p:cNvSpPr>
          <p:nvPr/>
        </p:nvSpPr>
        <p:spPr bwMode="auto">
          <a:xfrm>
            <a:off x="8163346" y="388043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456DDFA6-2CAA-4639-A605-FC998A4C4D25}"/>
              </a:ext>
            </a:extLst>
          </p:cNvPr>
          <p:cNvSpPr txBox="1">
            <a:spLocks noChangeArrowheads="1"/>
          </p:cNvSpPr>
          <p:nvPr/>
        </p:nvSpPr>
        <p:spPr bwMode="auto">
          <a:xfrm>
            <a:off x="7820446" y="3080333"/>
            <a:ext cx="617537"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0">
            <a:extLst>
              <a:ext uri="{FF2B5EF4-FFF2-40B4-BE49-F238E27FC236}">
                <a16:creationId xmlns:a16="http://schemas.microsoft.com/office/drawing/2014/main" id="{58BB9181-2E22-4125-9A92-B512A7447F5C}"/>
              </a:ext>
            </a:extLst>
          </p:cNvPr>
          <p:cNvSpPr>
            <a:spLocks noChangeShapeType="1"/>
          </p:cNvSpPr>
          <p:nvPr/>
        </p:nvSpPr>
        <p:spPr bwMode="auto">
          <a:xfrm>
            <a:off x="8163346" y="4337633"/>
            <a:ext cx="0" cy="62865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D1E51090-ADC0-4231-BD4B-44F00542CF08}"/>
              </a:ext>
            </a:extLst>
          </p:cNvPr>
          <p:cNvSpPr>
            <a:spLocks noChangeShapeType="1"/>
          </p:cNvSpPr>
          <p:nvPr/>
        </p:nvSpPr>
        <p:spPr bwMode="auto">
          <a:xfrm>
            <a:off x="7991896" y="4451933"/>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2BE8C0F7-A537-4190-AA0B-11D59E246C31}"/>
              </a:ext>
            </a:extLst>
          </p:cNvPr>
          <p:cNvSpPr>
            <a:spLocks noChangeShapeType="1"/>
          </p:cNvSpPr>
          <p:nvPr/>
        </p:nvSpPr>
        <p:spPr bwMode="auto">
          <a:xfrm flipV="1">
            <a:off x="8334796" y="4451933"/>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2DF88CAD-D5B8-4F02-BC90-31192474EEEC}"/>
              </a:ext>
            </a:extLst>
          </p:cNvPr>
          <p:cNvSpPr txBox="1">
            <a:spLocks noChangeArrowheads="1"/>
          </p:cNvSpPr>
          <p:nvPr/>
        </p:nvSpPr>
        <p:spPr bwMode="auto">
          <a:xfrm>
            <a:off x="10746208" y="3308933"/>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298917B0-A0D6-49D8-9FDD-A11CF89A1C9B}"/>
              </a:ext>
            </a:extLst>
          </p:cNvPr>
          <p:cNvSpPr>
            <a:spLocks noChangeShapeType="1"/>
          </p:cNvSpPr>
          <p:nvPr/>
        </p:nvSpPr>
        <p:spPr bwMode="auto">
          <a:xfrm>
            <a:off x="11135146" y="388043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C763755F-C44F-4BD3-83A0-646FABA28B82}"/>
              </a:ext>
            </a:extLst>
          </p:cNvPr>
          <p:cNvSpPr>
            <a:spLocks noChangeShapeType="1"/>
          </p:cNvSpPr>
          <p:nvPr/>
        </p:nvSpPr>
        <p:spPr bwMode="auto">
          <a:xfrm>
            <a:off x="7934746" y="3880433"/>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884B325A-A0A4-48B4-8A17-4005CC11DB23}"/>
              </a:ext>
            </a:extLst>
          </p:cNvPr>
          <p:cNvSpPr>
            <a:spLocks noChangeShapeType="1"/>
          </p:cNvSpPr>
          <p:nvPr/>
        </p:nvSpPr>
        <p:spPr bwMode="auto">
          <a:xfrm>
            <a:off x="10906546" y="3880433"/>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B7D1F291-7BF4-4755-B8D4-FD569A927396}"/>
              </a:ext>
            </a:extLst>
          </p:cNvPr>
          <p:cNvSpPr>
            <a:spLocks noChangeShapeType="1"/>
          </p:cNvSpPr>
          <p:nvPr/>
        </p:nvSpPr>
        <p:spPr bwMode="auto">
          <a:xfrm>
            <a:off x="11135146" y="4337633"/>
            <a:ext cx="0"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73952231-2293-44F0-93DE-7B6BABE03B0C}"/>
              </a:ext>
            </a:extLst>
          </p:cNvPr>
          <p:cNvSpPr txBox="1">
            <a:spLocks noChangeArrowheads="1"/>
          </p:cNvSpPr>
          <p:nvPr/>
        </p:nvSpPr>
        <p:spPr bwMode="auto">
          <a:xfrm>
            <a:off x="9260308" y="3308933"/>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CC785575-25F9-436D-BE68-DAB00A0BD4EC}"/>
              </a:ext>
            </a:extLst>
          </p:cNvPr>
          <p:cNvSpPr>
            <a:spLocks noChangeShapeType="1"/>
          </p:cNvSpPr>
          <p:nvPr/>
        </p:nvSpPr>
        <p:spPr bwMode="auto">
          <a:xfrm>
            <a:off x="9649246" y="3880433"/>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130866DD-784B-490B-8AF9-76CBF52A103E}"/>
              </a:ext>
            </a:extLst>
          </p:cNvPr>
          <p:cNvSpPr>
            <a:spLocks noChangeShapeType="1"/>
          </p:cNvSpPr>
          <p:nvPr/>
        </p:nvSpPr>
        <p:spPr bwMode="auto">
          <a:xfrm>
            <a:off x="9420646" y="3880433"/>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1">
            <a:extLst>
              <a:ext uri="{FF2B5EF4-FFF2-40B4-BE49-F238E27FC236}">
                <a16:creationId xmlns:a16="http://schemas.microsoft.com/office/drawing/2014/main" id="{910A6743-395C-4596-B9BC-082C4A5D9651}"/>
              </a:ext>
            </a:extLst>
          </p:cNvPr>
          <p:cNvSpPr>
            <a:spLocks noChangeShapeType="1"/>
          </p:cNvSpPr>
          <p:nvPr/>
        </p:nvSpPr>
        <p:spPr bwMode="auto">
          <a:xfrm>
            <a:off x="9649246" y="4337633"/>
            <a:ext cx="0"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114" name="Picture 42">
            <a:extLst>
              <a:ext uri="{FF2B5EF4-FFF2-40B4-BE49-F238E27FC236}">
                <a16:creationId xmlns:a16="http://schemas.microsoft.com/office/drawing/2014/main" id="{450C662F-AE6E-47FE-A475-2216A7F320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0496" y="3945521"/>
            <a:ext cx="400050"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3" name="Line 43">
            <a:extLst>
              <a:ext uri="{FF2B5EF4-FFF2-40B4-BE49-F238E27FC236}">
                <a16:creationId xmlns:a16="http://schemas.microsoft.com/office/drawing/2014/main" id="{2B1D5735-5320-4D0A-A7E3-3EF8025F1D59}"/>
              </a:ext>
            </a:extLst>
          </p:cNvPr>
          <p:cNvSpPr>
            <a:spLocks noChangeShapeType="1"/>
          </p:cNvSpPr>
          <p:nvPr/>
        </p:nvSpPr>
        <p:spPr bwMode="auto">
          <a:xfrm>
            <a:off x="8391946" y="2428797"/>
            <a:ext cx="1143000" cy="822986"/>
          </a:xfrm>
          <a:prstGeom prst="line">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4">
            <a:extLst>
              <a:ext uri="{FF2B5EF4-FFF2-40B4-BE49-F238E27FC236}">
                <a16:creationId xmlns:a16="http://schemas.microsoft.com/office/drawing/2014/main" id="{1E448B5E-E966-4FD4-A8E6-885EB7BD054C}"/>
              </a:ext>
            </a:extLst>
          </p:cNvPr>
          <p:cNvSpPr>
            <a:spLocks noChangeShapeType="1"/>
          </p:cNvSpPr>
          <p:nvPr/>
        </p:nvSpPr>
        <p:spPr bwMode="auto">
          <a:xfrm>
            <a:off x="7991896" y="2463217"/>
            <a:ext cx="0" cy="617116"/>
          </a:xfrm>
          <a:prstGeom prst="line">
            <a:avLst/>
          </a:prstGeom>
          <a:noFill/>
          <a:ln w="25400">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Box 44">
            <a:extLst>
              <a:ext uri="{FF2B5EF4-FFF2-40B4-BE49-F238E27FC236}">
                <a16:creationId xmlns:a16="http://schemas.microsoft.com/office/drawing/2014/main" id="{0F9C1063-9F2F-489D-8FC5-484F5A2C27B4}"/>
              </a:ext>
            </a:extLst>
          </p:cNvPr>
          <p:cNvSpPr txBox="1"/>
          <p:nvPr/>
        </p:nvSpPr>
        <p:spPr>
          <a:xfrm>
            <a:off x="690393" y="2077589"/>
            <a:ext cx="5423304" cy="2831544"/>
          </a:xfrm>
          <a:prstGeom prst="rect">
            <a:avLst/>
          </a:prstGeom>
          <a:noFill/>
        </p:spPr>
        <p:txBody>
          <a:bodyPr wrap="square" rtlCol="0">
            <a:spAutoFit/>
          </a:bodyPr>
          <a:lstStyle/>
          <a:p>
            <a:r>
              <a:rPr lang="en-US" sz="1600" dirty="0">
                <a:latin typeface="Arial Narrow" panose="020B0606020202030204" pitchFamily="34" charset="0"/>
              </a:rPr>
              <a:t>What is this article doing that we disagree with?  What histories are they joining? They have taken November 9 of 2016, their historian writing about current events. It's a week after this election and they're saying the old order died which is the end of the monarchy. So they're taking 2016 combining it with 1918.  We are not doing that.  We are marking November 9, 1918 as Raphia, November 9, 2019.  We’re doing the same with 1865.   They're taking that same point and saying end of the revolution, end of the revolution, November 9, 1918 and November 9, 2016.  We're saying that's 2019. And they are saying it's 2016. They're combining the dates incorrectly, they don't have prophetic foresight and they can only look backwards.</a:t>
            </a:r>
            <a:endParaRPr lang="en-US" dirty="0"/>
          </a:p>
        </p:txBody>
      </p:sp>
      <p:sp>
        <p:nvSpPr>
          <p:cNvPr id="47" name="Text Box 33">
            <a:extLst>
              <a:ext uri="{FF2B5EF4-FFF2-40B4-BE49-F238E27FC236}">
                <a16:creationId xmlns:a16="http://schemas.microsoft.com/office/drawing/2014/main" id="{C4118238-C37F-492D-9574-70ADF1BFB57B}"/>
              </a:ext>
            </a:extLst>
          </p:cNvPr>
          <p:cNvSpPr txBox="1">
            <a:spLocks noChangeArrowheads="1"/>
          </p:cNvSpPr>
          <p:nvPr/>
        </p:nvSpPr>
        <p:spPr bwMode="auto">
          <a:xfrm rot="2071875">
            <a:off x="8598194" y="2623907"/>
            <a:ext cx="948523" cy="2831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prophecy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33">
            <a:extLst>
              <a:ext uri="{FF2B5EF4-FFF2-40B4-BE49-F238E27FC236}">
                <a16:creationId xmlns:a16="http://schemas.microsoft.com/office/drawing/2014/main" id="{D3A56996-9737-4D30-8907-D30B7D4AE00A}"/>
              </a:ext>
            </a:extLst>
          </p:cNvPr>
          <p:cNvSpPr txBox="1">
            <a:spLocks noChangeArrowheads="1"/>
          </p:cNvSpPr>
          <p:nvPr/>
        </p:nvSpPr>
        <p:spPr bwMode="auto">
          <a:xfrm rot="16200000">
            <a:off x="7563855" y="2699754"/>
            <a:ext cx="617538" cy="280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Time 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Box 45">
            <a:extLst>
              <a:ext uri="{FF2B5EF4-FFF2-40B4-BE49-F238E27FC236}">
                <a16:creationId xmlns:a16="http://schemas.microsoft.com/office/drawing/2014/main" id="{7B1D5AA5-154A-4F0E-BCA4-20EA1B4FCD36}"/>
              </a:ext>
            </a:extLst>
          </p:cNvPr>
          <p:cNvSpPr txBox="1"/>
          <p:nvPr/>
        </p:nvSpPr>
        <p:spPr>
          <a:xfrm>
            <a:off x="679508" y="5327009"/>
            <a:ext cx="10846965" cy="1077218"/>
          </a:xfrm>
          <a:prstGeom prst="rect">
            <a:avLst/>
          </a:prstGeom>
          <a:noFill/>
        </p:spPr>
        <p:txBody>
          <a:bodyPr wrap="square" rtlCol="0">
            <a:spAutoFit/>
          </a:bodyPr>
          <a:lstStyle/>
          <a:p>
            <a:r>
              <a:rPr lang="en-US" sz="1600" dirty="0">
                <a:latin typeface="Arial Narrow" panose="020B0606020202030204" pitchFamily="34" charset="0"/>
              </a:rPr>
              <a:t>In this article they go through the history of Germany, how it was raised up, then into World War I, the fall of the Kaiser. It says on November 9 he agreed to abdicate. They had no strong political leadership that was able to bring order out of the chaos until Hitler imposed one in 1933. He says the 9th of November, 1918 and 2016 is an end and a beginning.   Sunday law is an end and a beginning, as is 2019, and 2016. He says our future is equally uncertain.</a:t>
            </a:r>
          </a:p>
        </p:txBody>
      </p:sp>
    </p:spTree>
    <p:extLst>
      <p:ext uri="{BB962C8B-B14F-4D97-AF65-F5344CB8AC3E}">
        <p14:creationId xmlns:p14="http://schemas.microsoft.com/office/powerpoint/2010/main" val="77836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1000" fill="hold"/>
                                        <p:tgtEl>
                                          <p:spTgt spid="2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fade">
                                      <p:cBhvr>
                                        <p:cTn id="122" dur="1000"/>
                                        <p:tgtEl>
                                          <p:spTgt spid="26"/>
                                        </p:tgtEl>
                                      </p:cBhvr>
                                    </p:animEffect>
                                    <p:anim calcmode="lin" valueType="num">
                                      <p:cBhvr>
                                        <p:cTn id="123" dur="1000" fill="hold"/>
                                        <p:tgtEl>
                                          <p:spTgt spid="26"/>
                                        </p:tgtEl>
                                        <p:attrNameLst>
                                          <p:attrName>ppt_x</p:attrName>
                                        </p:attrNameLst>
                                      </p:cBhvr>
                                      <p:tavLst>
                                        <p:tav tm="0">
                                          <p:val>
                                            <p:strVal val="#ppt_x"/>
                                          </p:val>
                                        </p:tav>
                                        <p:tav tm="100000">
                                          <p:val>
                                            <p:strVal val="#ppt_x"/>
                                          </p:val>
                                        </p:tav>
                                      </p:tavLst>
                                    </p:anim>
                                    <p:anim calcmode="lin" valueType="num">
                                      <p:cBhvr>
                                        <p:cTn id="124" dur="1000" fill="hold"/>
                                        <p:tgtEl>
                                          <p:spTgt spid="26"/>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nodePh="1">
                                  <p:stCondLst>
                                    <p:cond delay="0"/>
                                  </p:stCondLst>
                                  <p:endCondLst>
                                    <p:cond evt="begin" delay="0">
                                      <p:tn val="125"/>
                                    </p:cond>
                                  </p:endCondLst>
                                  <p:childTnLst>
                                    <p:set>
                                      <p:cBhvr>
                                        <p:cTn id="126" dur="1" fill="hold">
                                          <p:stCondLst>
                                            <p:cond delay="0"/>
                                          </p:stCondLst>
                                        </p:cTn>
                                        <p:tgtEl>
                                          <p:spTgt spid="27"/>
                                        </p:tgtEl>
                                        <p:attrNameLst>
                                          <p:attrName>style.visibility</p:attrName>
                                        </p:attrNameLst>
                                      </p:cBhvr>
                                      <p:to>
                                        <p:strVal val="visible"/>
                                      </p:to>
                                    </p:set>
                                    <p:animEffect transition="in" filter="fade">
                                      <p:cBhvr>
                                        <p:cTn id="127" dur="1000"/>
                                        <p:tgtEl>
                                          <p:spTgt spid="27"/>
                                        </p:tgtEl>
                                      </p:cBhvr>
                                    </p:animEffect>
                                    <p:anim calcmode="lin" valueType="num">
                                      <p:cBhvr>
                                        <p:cTn id="128" dur="1000" fill="hold"/>
                                        <p:tgtEl>
                                          <p:spTgt spid="27"/>
                                        </p:tgtEl>
                                        <p:attrNameLst>
                                          <p:attrName>ppt_x</p:attrName>
                                        </p:attrNameLst>
                                      </p:cBhvr>
                                      <p:tavLst>
                                        <p:tav tm="0">
                                          <p:val>
                                            <p:strVal val="#ppt_x"/>
                                          </p:val>
                                        </p:tav>
                                        <p:tav tm="100000">
                                          <p:val>
                                            <p:strVal val="#ppt_x"/>
                                          </p:val>
                                        </p:tav>
                                      </p:tavLst>
                                    </p:anim>
                                    <p:anim calcmode="lin" valueType="num">
                                      <p:cBhvr>
                                        <p:cTn id="129" dur="1000" fill="hold"/>
                                        <p:tgtEl>
                                          <p:spTgt spid="27"/>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1000"/>
                                        <p:tgtEl>
                                          <p:spTgt spid="28"/>
                                        </p:tgtEl>
                                      </p:cBhvr>
                                    </p:animEffect>
                                    <p:anim calcmode="lin" valueType="num">
                                      <p:cBhvr>
                                        <p:cTn id="133" dur="1000" fill="hold"/>
                                        <p:tgtEl>
                                          <p:spTgt spid="28"/>
                                        </p:tgtEl>
                                        <p:attrNameLst>
                                          <p:attrName>ppt_x</p:attrName>
                                        </p:attrNameLst>
                                      </p:cBhvr>
                                      <p:tavLst>
                                        <p:tav tm="0">
                                          <p:val>
                                            <p:strVal val="#ppt_x"/>
                                          </p:val>
                                        </p:tav>
                                        <p:tav tm="100000">
                                          <p:val>
                                            <p:strVal val="#ppt_x"/>
                                          </p:val>
                                        </p:tav>
                                      </p:tavLst>
                                    </p:anim>
                                    <p:anim calcmode="lin" valueType="num">
                                      <p:cBhvr>
                                        <p:cTn id="134" dur="1000" fill="hold"/>
                                        <p:tgtEl>
                                          <p:spTgt spid="28"/>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29"/>
                                        </p:tgtEl>
                                        <p:attrNameLst>
                                          <p:attrName>style.visibility</p:attrName>
                                        </p:attrNameLst>
                                      </p:cBhvr>
                                      <p:to>
                                        <p:strVal val="visible"/>
                                      </p:to>
                                    </p:set>
                                    <p:animEffect transition="in" filter="fade">
                                      <p:cBhvr>
                                        <p:cTn id="137" dur="1000"/>
                                        <p:tgtEl>
                                          <p:spTgt spid="29"/>
                                        </p:tgtEl>
                                      </p:cBhvr>
                                    </p:animEffect>
                                    <p:anim calcmode="lin" valueType="num">
                                      <p:cBhvr>
                                        <p:cTn id="138" dur="1000" fill="hold"/>
                                        <p:tgtEl>
                                          <p:spTgt spid="29"/>
                                        </p:tgtEl>
                                        <p:attrNameLst>
                                          <p:attrName>ppt_x</p:attrName>
                                        </p:attrNameLst>
                                      </p:cBhvr>
                                      <p:tavLst>
                                        <p:tav tm="0">
                                          <p:val>
                                            <p:strVal val="#ppt_x"/>
                                          </p:val>
                                        </p:tav>
                                        <p:tav tm="100000">
                                          <p:val>
                                            <p:strVal val="#ppt_x"/>
                                          </p:val>
                                        </p:tav>
                                      </p:tavLst>
                                    </p:anim>
                                    <p:anim calcmode="lin" valueType="num">
                                      <p:cBhvr>
                                        <p:cTn id="139" dur="1000" fill="hold"/>
                                        <p:tgtEl>
                                          <p:spTgt spid="29"/>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30"/>
                                        </p:tgtEl>
                                        <p:attrNameLst>
                                          <p:attrName>style.visibility</p:attrName>
                                        </p:attrNameLst>
                                      </p:cBhvr>
                                      <p:to>
                                        <p:strVal val="visible"/>
                                      </p:to>
                                    </p:set>
                                    <p:animEffect transition="in" filter="fade">
                                      <p:cBhvr>
                                        <p:cTn id="142" dur="1000"/>
                                        <p:tgtEl>
                                          <p:spTgt spid="30"/>
                                        </p:tgtEl>
                                      </p:cBhvr>
                                    </p:animEffect>
                                    <p:anim calcmode="lin" valueType="num">
                                      <p:cBhvr>
                                        <p:cTn id="143" dur="1000" fill="hold"/>
                                        <p:tgtEl>
                                          <p:spTgt spid="30"/>
                                        </p:tgtEl>
                                        <p:attrNameLst>
                                          <p:attrName>ppt_x</p:attrName>
                                        </p:attrNameLst>
                                      </p:cBhvr>
                                      <p:tavLst>
                                        <p:tav tm="0">
                                          <p:val>
                                            <p:strVal val="#ppt_x"/>
                                          </p:val>
                                        </p:tav>
                                        <p:tav tm="100000">
                                          <p:val>
                                            <p:strVal val="#ppt_x"/>
                                          </p:val>
                                        </p:tav>
                                      </p:tavLst>
                                    </p:anim>
                                    <p:anim calcmode="lin" valueType="num">
                                      <p:cBhvr>
                                        <p:cTn id="144" dur="1000" fill="hold"/>
                                        <p:tgtEl>
                                          <p:spTgt spid="30"/>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31"/>
                                        </p:tgtEl>
                                        <p:attrNameLst>
                                          <p:attrName>style.visibility</p:attrName>
                                        </p:attrNameLst>
                                      </p:cBhvr>
                                      <p:to>
                                        <p:strVal val="visible"/>
                                      </p:to>
                                    </p:set>
                                    <p:animEffect transition="in" filter="fade">
                                      <p:cBhvr>
                                        <p:cTn id="147" dur="1000"/>
                                        <p:tgtEl>
                                          <p:spTgt spid="31"/>
                                        </p:tgtEl>
                                      </p:cBhvr>
                                    </p:animEffect>
                                    <p:anim calcmode="lin" valueType="num">
                                      <p:cBhvr>
                                        <p:cTn id="148" dur="1000" fill="hold"/>
                                        <p:tgtEl>
                                          <p:spTgt spid="31"/>
                                        </p:tgtEl>
                                        <p:attrNameLst>
                                          <p:attrName>ppt_x</p:attrName>
                                        </p:attrNameLst>
                                      </p:cBhvr>
                                      <p:tavLst>
                                        <p:tav tm="0">
                                          <p:val>
                                            <p:strVal val="#ppt_x"/>
                                          </p:val>
                                        </p:tav>
                                        <p:tav tm="100000">
                                          <p:val>
                                            <p:strVal val="#ppt_x"/>
                                          </p:val>
                                        </p:tav>
                                      </p:tavLst>
                                    </p:anim>
                                    <p:anim calcmode="lin" valueType="num">
                                      <p:cBhvr>
                                        <p:cTn id="149" dur="1000" fill="hold"/>
                                        <p:tgtEl>
                                          <p:spTgt spid="31"/>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32"/>
                                        </p:tgtEl>
                                        <p:attrNameLst>
                                          <p:attrName>style.visibility</p:attrName>
                                        </p:attrNameLst>
                                      </p:cBhvr>
                                      <p:to>
                                        <p:strVal val="visible"/>
                                      </p:to>
                                    </p:set>
                                    <p:animEffect transition="in" filter="fade">
                                      <p:cBhvr>
                                        <p:cTn id="152" dur="1000"/>
                                        <p:tgtEl>
                                          <p:spTgt spid="32"/>
                                        </p:tgtEl>
                                      </p:cBhvr>
                                    </p:animEffect>
                                    <p:anim calcmode="lin" valueType="num">
                                      <p:cBhvr>
                                        <p:cTn id="153" dur="1000" fill="hold"/>
                                        <p:tgtEl>
                                          <p:spTgt spid="32"/>
                                        </p:tgtEl>
                                        <p:attrNameLst>
                                          <p:attrName>ppt_x</p:attrName>
                                        </p:attrNameLst>
                                      </p:cBhvr>
                                      <p:tavLst>
                                        <p:tav tm="0">
                                          <p:val>
                                            <p:strVal val="#ppt_x"/>
                                          </p:val>
                                        </p:tav>
                                        <p:tav tm="100000">
                                          <p:val>
                                            <p:strVal val="#ppt_x"/>
                                          </p:val>
                                        </p:tav>
                                      </p:tavLst>
                                    </p:anim>
                                    <p:anim calcmode="lin" valueType="num">
                                      <p:cBhvr>
                                        <p:cTn id="154" dur="1000" fill="hold"/>
                                        <p:tgtEl>
                                          <p:spTgt spid="32"/>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fade">
                                      <p:cBhvr>
                                        <p:cTn id="157" dur="1000"/>
                                        <p:tgtEl>
                                          <p:spTgt spid="33"/>
                                        </p:tgtEl>
                                      </p:cBhvr>
                                    </p:animEffect>
                                    <p:anim calcmode="lin" valueType="num">
                                      <p:cBhvr>
                                        <p:cTn id="158" dur="1000" fill="hold"/>
                                        <p:tgtEl>
                                          <p:spTgt spid="33"/>
                                        </p:tgtEl>
                                        <p:attrNameLst>
                                          <p:attrName>ppt_x</p:attrName>
                                        </p:attrNameLst>
                                      </p:cBhvr>
                                      <p:tavLst>
                                        <p:tav tm="0">
                                          <p:val>
                                            <p:strVal val="#ppt_x"/>
                                          </p:val>
                                        </p:tav>
                                        <p:tav tm="100000">
                                          <p:val>
                                            <p:strVal val="#ppt_x"/>
                                          </p:val>
                                        </p:tav>
                                      </p:tavLst>
                                    </p:anim>
                                    <p:anim calcmode="lin" valueType="num">
                                      <p:cBhvr>
                                        <p:cTn id="159" dur="1000" fill="hold"/>
                                        <p:tgtEl>
                                          <p:spTgt spid="33"/>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34"/>
                                        </p:tgtEl>
                                        <p:attrNameLst>
                                          <p:attrName>style.visibility</p:attrName>
                                        </p:attrNameLst>
                                      </p:cBhvr>
                                      <p:to>
                                        <p:strVal val="visible"/>
                                      </p:to>
                                    </p:set>
                                    <p:animEffect transition="in" filter="fade">
                                      <p:cBhvr>
                                        <p:cTn id="162" dur="1000"/>
                                        <p:tgtEl>
                                          <p:spTgt spid="34"/>
                                        </p:tgtEl>
                                      </p:cBhvr>
                                    </p:animEffect>
                                    <p:anim calcmode="lin" valueType="num">
                                      <p:cBhvr>
                                        <p:cTn id="163" dur="1000" fill="hold"/>
                                        <p:tgtEl>
                                          <p:spTgt spid="34"/>
                                        </p:tgtEl>
                                        <p:attrNameLst>
                                          <p:attrName>ppt_x</p:attrName>
                                        </p:attrNameLst>
                                      </p:cBhvr>
                                      <p:tavLst>
                                        <p:tav tm="0">
                                          <p:val>
                                            <p:strVal val="#ppt_x"/>
                                          </p:val>
                                        </p:tav>
                                        <p:tav tm="100000">
                                          <p:val>
                                            <p:strVal val="#ppt_x"/>
                                          </p:val>
                                        </p:tav>
                                      </p:tavLst>
                                    </p:anim>
                                    <p:anim calcmode="lin" valueType="num">
                                      <p:cBhvr>
                                        <p:cTn id="164" dur="1000" fill="hold"/>
                                        <p:tgtEl>
                                          <p:spTgt spid="34"/>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35"/>
                                        </p:tgtEl>
                                        <p:attrNameLst>
                                          <p:attrName>style.visibility</p:attrName>
                                        </p:attrNameLst>
                                      </p:cBhvr>
                                      <p:to>
                                        <p:strVal val="visible"/>
                                      </p:to>
                                    </p:set>
                                    <p:animEffect transition="in" filter="fade">
                                      <p:cBhvr>
                                        <p:cTn id="167" dur="1000"/>
                                        <p:tgtEl>
                                          <p:spTgt spid="35"/>
                                        </p:tgtEl>
                                      </p:cBhvr>
                                    </p:animEffect>
                                    <p:anim calcmode="lin" valueType="num">
                                      <p:cBhvr>
                                        <p:cTn id="168" dur="1000" fill="hold"/>
                                        <p:tgtEl>
                                          <p:spTgt spid="35"/>
                                        </p:tgtEl>
                                        <p:attrNameLst>
                                          <p:attrName>ppt_x</p:attrName>
                                        </p:attrNameLst>
                                      </p:cBhvr>
                                      <p:tavLst>
                                        <p:tav tm="0">
                                          <p:val>
                                            <p:strVal val="#ppt_x"/>
                                          </p:val>
                                        </p:tav>
                                        <p:tav tm="100000">
                                          <p:val>
                                            <p:strVal val="#ppt_x"/>
                                          </p:val>
                                        </p:tav>
                                      </p:tavLst>
                                    </p:anim>
                                    <p:anim calcmode="lin" valueType="num">
                                      <p:cBhvr>
                                        <p:cTn id="169" dur="1000" fill="hold"/>
                                        <p:tgtEl>
                                          <p:spTgt spid="35"/>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36"/>
                                        </p:tgtEl>
                                        <p:attrNameLst>
                                          <p:attrName>style.visibility</p:attrName>
                                        </p:attrNameLst>
                                      </p:cBhvr>
                                      <p:to>
                                        <p:strVal val="visible"/>
                                      </p:to>
                                    </p:set>
                                    <p:animEffect transition="in" filter="fade">
                                      <p:cBhvr>
                                        <p:cTn id="172" dur="1000"/>
                                        <p:tgtEl>
                                          <p:spTgt spid="36"/>
                                        </p:tgtEl>
                                      </p:cBhvr>
                                    </p:animEffect>
                                    <p:anim calcmode="lin" valueType="num">
                                      <p:cBhvr>
                                        <p:cTn id="173" dur="1000" fill="hold"/>
                                        <p:tgtEl>
                                          <p:spTgt spid="36"/>
                                        </p:tgtEl>
                                        <p:attrNameLst>
                                          <p:attrName>ppt_x</p:attrName>
                                        </p:attrNameLst>
                                      </p:cBhvr>
                                      <p:tavLst>
                                        <p:tav tm="0">
                                          <p:val>
                                            <p:strVal val="#ppt_x"/>
                                          </p:val>
                                        </p:tav>
                                        <p:tav tm="100000">
                                          <p:val>
                                            <p:strVal val="#ppt_x"/>
                                          </p:val>
                                        </p:tav>
                                      </p:tavLst>
                                    </p:anim>
                                    <p:anim calcmode="lin" valueType="num">
                                      <p:cBhvr>
                                        <p:cTn id="174" dur="1000" fill="hold"/>
                                        <p:tgtEl>
                                          <p:spTgt spid="36"/>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37"/>
                                        </p:tgtEl>
                                        <p:attrNameLst>
                                          <p:attrName>style.visibility</p:attrName>
                                        </p:attrNameLst>
                                      </p:cBhvr>
                                      <p:to>
                                        <p:strVal val="visible"/>
                                      </p:to>
                                    </p:set>
                                    <p:animEffect transition="in" filter="fade">
                                      <p:cBhvr>
                                        <p:cTn id="177" dur="1000"/>
                                        <p:tgtEl>
                                          <p:spTgt spid="37"/>
                                        </p:tgtEl>
                                      </p:cBhvr>
                                    </p:animEffect>
                                    <p:anim calcmode="lin" valueType="num">
                                      <p:cBhvr>
                                        <p:cTn id="178" dur="1000" fill="hold"/>
                                        <p:tgtEl>
                                          <p:spTgt spid="37"/>
                                        </p:tgtEl>
                                        <p:attrNameLst>
                                          <p:attrName>ppt_x</p:attrName>
                                        </p:attrNameLst>
                                      </p:cBhvr>
                                      <p:tavLst>
                                        <p:tav tm="0">
                                          <p:val>
                                            <p:strVal val="#ppt_x"/>
                                          </p:val>
                                        </p:tav>
                                        <p:tav tm="100000">
                                          <p:val>
                                            <p:strVal val="#ppt_x"/>
                                          </p:val>
                                        </p:tav>
                                      </p:tavLst>
                                    </p:anim>
                                    <p:anim calcmode="lin" valueType="num">
                                      <p:cBhvr>
                                        <p:cTn id="179" dur="1000" fill="hold"/>
                                        <p:tgtEl>
                                          <p:spTgt spid="37"/>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38"/>
                                        </p:tgtEl>
                                        <p:attrNameLst>
                                          <p:attrName>style.visibility</p:attrName>
                                        </p:attrNameLst>
                                      </p:cBhvr>
                                      <p:to>
                                        <p:strVal val="visible"/>
                                      </p:to>
                                    </p:set>
                                    <p:animEffect transition="in" filter="fade">
                                      <p:cBhvr>
                                        <p:cTn id="182" dur="1000"/>
                                        <p:tgtEl>
                                          <p:spTgt spid="38"/>
                                        </p:tgtEl>
                                      </p:cBhvr>
                                    </p:animEffect>
                                    <p:anim calcmode="lin" valueType="num">
                                      <p:cBhvr>
                                        <p:cTn id="183" dur="1000" fill="hold"/>
                                        <p:tgtEl>
                                          <p:spTgt spid="38"/>
                                        </p:tgtEl>
                                        <p:attrNameLst>
                                          <p:attrName>ppt_x</p:attrName>
                                        </p:attrNameLst>
                                      </p:cBhvr>
                                      <p:tavLst>
                                        <p:tav tm="0">
                                          <p:val>
                                            <p:strVal val="#ppt_x"/>
                                          </p:val>
                                        </p:tav>
                                        <p:tav tm="100000">
                                          <p:val>
                                            <p:strVal val="#ppt_x"/>
                                          </p:val>
                                        </p:tav>
                                      </p:tavLst>
                                    </p:anim>
                                    <p:anim calcmode="lin" valueType="num">
                                      <p:cBhvr>
                                        <p:cTn id="184" dur="1000" fill="hold"/>
                                        <p:tgtEl>
                                          <p:spTgt spid="38"/>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39"/>
                                        </p:tgtEl>
                                        <p:attrNameLst>
                                          <p:attrName>style.visibility</p:attrName>
                                        </p:attrNameLst>
                                      </p:cBhvr>
                                      <p:to>
                                        <p:strVal val="visible"/>
                                      </p:to>
                                    </p:set>
                                    <p:animEffect transition="in" filter="fade">
                                      <p:cBhvr>
                                        <p:cTn id="187" dur="1000"/>
                                        <p:tgtEl>
                                          <p:spTgt spid="39"/>
                                        </p:tgtEl>
                                      </p:cBhvr>
                                    </p:animEffect>
                                    <p:anim calcmode="lin" valueType="num">
                                      <p:cBhvr>
                                        <p:cTn id="188" dur="1000" fill="hold"/>
                                        <p:tgtEl>
                                          <p:spTgt spid="39"/>
                                        </p:tgtEl>
                                        <p:attrNameLst>
                                          <p:attrName>ppt_x</p:attrName>
                                        </p:attrNameLst>
                                      </p:cBhvr>
                                      <p:tavLst>
                                        <p:tav tm="0">
                                          <p:val>
                                            <p:strVal val="#ppt_x"/>
                                          </p:val>
                                        </p:tav>
                                        <p:tav tm="100000">
                                          <p:val>
                                            <p:strVal val="#ppt_x"/>
                                          </p:val>
                                        </p:tav>
                                      </p:tavLst>
                                    </p:anim>
                                    <p:anim calcmode="lin" valueType="num">
                                      <p:cBhvr>
                                        <p:cTn id="189" dur="1000" fill="hold"/>
                                        <p:tgtEl>
                                          <p:spTgt spid="39"/>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fade">
                                      <p:cBhvr>
                                        <p:cTn id="192" dur="1000"/>
                                        <p:tgtEl>
                                          <p:spTgt spid="40"/>
                                        </p:tgtEl>
                                      </p:cBhvr>
                                    </p:animEffect>
                                    <p:anim calcmode="lin" valueType="num">
                                      <p:cBhvr>
                                        <p:cTn id="193" dur="1000" fill="hold"/>
                                        <p:tgtEl>
                                          <p:spTgt spid="40"/>
                                        </p:tgtEl>
                                        <p:attrNameLst>
                                          <p:attrName>ppt_x</p:attrName>
                                        </p:attrNameLst>
                                      </p:cBhvr>
                                      <p:tavLst>
                                        <p:tav tm="0">
                                          <p:val>
                                            <p:strVal val="#ppt_x"/>
                                          </p:val>
                                        </p:tav>
                                        <p:tav tm="100000">
                                          <p:val>
                                            <p:strVal val="#ppt_x"/>
                                          </p:val>
                                        </p:tav>
                                      </p:tavLst>
                                    </p:anim>
                                    <p:anim calcmode="lin" valueType="num">
                                      <p:cBhvr>
                                        <p:cTn id="194" dur="1000" fill="hold"/>
                                        <p:tgtEl>
                                          <p:spTgt spid="40"/>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41"/>
                                        </p:tgtEl>
                                        <p:attrNameLst>
                                          <p:attrName>style.visibility</p:attrName>
                                        </p:attrNameLst>
                                      </p:cBhvr>
                                      <p:to>
                                        <p:strVal val="visible"/>
                                      </p:to>
                                    </p:set>
                                    <p:animEffect transition="in" filter="fade">
                                      <p:cBhvr>
                                        <p:cTn id="197" dur="1000"/>
                                        <p:tgtEl>
                                          <p:spTgt spid="41"/>
                                        </p:tgtEl>
                                      </p:cBhvr>
                                    </p:animEffect>
                                    <p:anim calcmode="lin" valueType="num">
                                      <p:cBhvr>
                                        <p:cTn id="198" dur="1000" fill="hold"/>
                                        <p:tgtEl>
                                          <p:spTgt spid="41"/>
                                        </p:tgtEl>
                                        <p:attrNameLst>
                                          <p:attrName>ppt_x</p:attrName>
                                        </p:attrNameLst>
                                      </p:cBhvr>
                                      <p:tavLst>
                                        <p:tav tm="0">
                                          <p:val>
                                            <p:strVal val="#ppt_x"/>
                                          </p:val>
                                        </p:tav>
                                        <p:tav tm="100000">
                                          <p:val>
                                            <p:strVal val="#ppt_x"/>
                                          </p:val>
                                        </p:tav>
                                      </p:tavLst>
                                    </p:anim>
                                    <p:anim calcmode="lin" valueType="num">
                                      <p:cBhvr>
                                        <p:cTn id="199" dur="1000" fill="hold"/>
                                        <p:tgtEl>
                                          <p:spTgt spid="41"/>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42"/>
                                        </p:tgtEl>
                                        <p:attrNameLst>
                                          <p:attrName>style.visibility</p:attrName>
                                        </p:attrNameLst>
                                      </p:cBhvr>
                                      <p:to>
                                        <p:strVal val="visible"/>
                                      </p:to>
                                    </p:set>
                                    <p:animEffect transition="in" filter="fade">
                                      <p:cBhvr>
                                        <p:cTn id="202" dur="1000"/>
                                        <p:tgtEl>
                                          <p:spTgt spid="42"/>
                                        </p:tgtEl>
                                      </p:cBhvr>
                                    </p:animEffect>
                                    <p:anim calcmode="lin" valueType="num">
                                      <p:cBhvr>
                                        <p:cTn id="203" dur="1000" fill="hold"/>
                                        <p:tgtEl>
                                          <p:spTgt spid="42"/>
                                        </p:tgtEl>
                                        <p:attrNameLst>
                                          <p:attrName>ppt_x</p:attrName>
                                        </p:attrNameLst>
                                      </p:cBhvr>
                                      <p:tavLst>
                                        <p:tav tm="0">
                                          <p:val>
                                            <p:strVal val="#ppt_x"/>
                                          </p:val>
                                        </p:tav>
                                        <p:tav tm="100000">
                                          <p:val>
                                            <p:strVal val="#ppt_x"/>
                                          </p:val>
                                        </p:tav>
                                      </p:tavLst>
                                    </p:anim>
                                    <p:anim calcmode="lin" valueType="num">
                                      <p:cBhvr>
                                        <p:cTn id="204" dur="1000" fill="hold"/>
                                        <p:tgtEl>
                                          <p:spTgt spid="42"/>
                                        </p:tgtEl>
                                        <p:attrNameLst>
                                          <p:attrName>ppt_y</p:attrName>
                                        </p:attrNameLst>
                                      </p:cBhvr>
                                      <p:tavLst>
                                        <p:tav tm="0">
                                          <p:val>
                                            <p:strVal val="#ppt_y+.1"/>
                                          </p:val>
                                        </p:tav>
                                        <p:tav tm="100000">
                                          <p:val>
                                            <p:strVal val="#ppt_y"/>
                                          </p:val>
                                        </p:tav>
                                      </p:tavLst>
                                    </p:anim>
                                  </p:childTnLst>
                                </p:cTn>
                              </p:par>
                              <p:par>
                                <p:cTn id="205" presetID="42" presetClass="entr" presetSubtype="0" fill="hold" nodeType="withEffect">
                                  <p:stCondLst>
                                    <p:cond delay="0"/>
                                  </p:stCondLst>
                                  <p:childTnLst>
                                    <p:set>
                                      <p:cBhvr>
                                        <p:cTn id="206" dur="1" fill="hold">
                                          <p:stCondLst>
                                            <p:cond delay="0"/>
                                          </p:stCondLst>
                                        </p:cTn>
                                        <p:tgtEl>
                                          <p:spTgt spid="3114"/>
                                        </p:tgtEl>
                                        <p:attrNameLst>
                                          <p:attrName>style.visibility</p:attrName>
                                        </p:attrNameLst>
                                      </p:cBhvr>
                                      <p:to>
                                        <p:strVal val="visible"/>
                                      </p:to>
                                    </p:set>
                                    <p:animEffect transition="in" filter="fade">
                                      <p:cBhvr>
                                        <p:cTn id="207" dur="1000"/>
                                        <p:tgtEl>
                                          <p:spTgt spid="3114"/>
                                        </p:tgtEl>
                                      </p:cBhvr>
                                    </p:animEffect>
                                    <p:anim calcmode="lin" valueType="num">
                                      <p:cBhvr>
                                        <p:cTn id="208" dur="1000" fill="hold"/>
                                        <p:tgtEl>
                                          <p:spTgt spid="3114"/>
                                        </p:tgtEl>
                                        <p:attrNameLst>
                                          <p:attrName>ppt_x</p:attrName>
                                        </p:attrNameLst>
                                      </p:cBhvr>
                                      <p:tavLst>
                                        <p:tav tm="0">
                                          <p:val>
                                            <p:strVal val="#ppt_x"/>
                                          </p:val>
                                        </p:tav>
                                        <p:tav tm="100000">
                                          <p:val>
                                            <p:strVal val="#ppt_x"/>
                                          </p:val>
                                        </p:tav>
                                      </p:tavLst>
                                    </p:anim>
                                    <p:anim calcmode="lin" valueType="num">
                                      <p:cBhvr>
                                        <p:cTn id="209" dur="1000" fill="hold"/>
                                        <p:tgtEl>
                                          <p:spTgt spid="3114"/>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43"/>
                                        </p:tgtEl>
                                        <p:attrNameLst>
                                          <p:attrName>style.visibility</p:attrName>
                                        </p:attrNameLst>
                                      </p:cBhvr>
                                      <p:to>
                                        <p:strVal val="visible"/>
                                      </p:to>
                                    </p:set>
                                    <p:animEffect transition="in" filter="fade">
                                      <p:cBhvr>
                                        <p:cTn id="212" dur="1000"/>
                                        <p:tgtEl>
                                          <p:spTgt spid="43"/>
                                        </p:tgtEl>
                                      </p:cBhvr>
                                    </p:animEffect>
                                    <p:anim calcmode="lin" valueType="num">
                                      <p:cBhvr>
                                        <p:cTn id="213" dur="1000" fill="hold"/>
                                        <p:tgtEl>
                                          <p:spTgt spid="43"/>
                                        </p:tgtEl>
                                        <p:attrNameLst>
                                          <p:attrName>ppt_x</p:attrName>
                                        </p:attrNameLst>
                                      </p:cBhvr>
                                      <p:tavLst>
                                        <p:tav tm="0">
                                          <p:val>
                                            <p:strVal val="#ppt_x"/>
                                          </p:val>
                                        </p:tav>
                                        <p:tav tm="100000">
                                          <p:val>
                                            <p:strVal val="#ppt_x"/>
                                          </p:val>
                                        </p:tav>
                                      </p:tavLst>
                                    </p:anim>
                                    <p:anim calcmode="lin" valueType="num">
                                      <p:cBhvr>
                                        <p:cTn id="214" dur="1000" fill="hold"/>
                                        <p:tgtEl>
                                          <p:spTgt spid="43"/>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44"/>
                                        </p:tgtEl>
                                        <p:attrNameLst>
                                          <p:attrName>style.visibility</p:attrName>
                                        </p:attrNameLst>
                                      </p:cBhvr>
                                      <p:to>
                                        <p:strVal val="visible"/>
                                      </p:to>
                                    </p:set>
                                    <p:animEffect transition="in" filter="fade">
                                      <p:cBhvr>
                                        <p:cTn id="217" dur="1000"/>
                                        <p:tgtEl>
                                          <p:spTgt spid="44"/>
                                        </p:tgtEl>
                                      </p:cBhvr>
                                    </p:animEffect>
                                    <p:anim calcmode="lin" valueType="num">
                                      <p:cBhvr>
                                        <p:cTn id="218" dur="1000" fill="hold"/>
                                        <p:tgtEl>
                                          <p:spTgt spid="44"/>
                                        </p:tgtEl>
                                        <p:attrNameLst>
                                          <p:attrName>ppt_x</p:attrName>
                                        </p:attrNameLst>
                                      </p:cBhvr>
                                      <p:tavLst>
                                        <p:tav tm="0">
                                          <p:val>
                                            <p:strVal val="#ppt_x"/>
                                          </p:val>
                                        </p:tav>
                                        <p:tav tm="100000">
                                          <p:val>
                                            <p:strVal val="#ppt_x"/>
                                          </p:val>
                                        </p:tav>
                                      </p:tavLst>
                                    </p:anim>
                                    <p:anim calcmode="lin" valueType="num">
                                      <p:cBhvr>
                                        <p:cTn id="219" dur="1000" fill="hold"/>
                                        <p:tgtEl>
                                          <p:spTgt spid="44"/>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45"/>
                                        </p:tgtEl>
                                        <p:attrNameLst>
                                          <p:attrName>style.visibility</p:attrName>
                                        </p:attrNameLst>
                                      </p:cBhvr>
                                      <p:to>
                                        <p:strVal val="visible"/>
                                      </p:to>
                                    </p:set>
                                    <p:animEffect transition="in" filter="fade">
                                      <p:cBhvr>
                                        <p:cTn id="222" dur="1000"/>
                                        <p:tgtEl>
                                          <p:spTgt spid="45"/>
                                        </p:tgtEl>
                                      </p:cBhvr>
                                    </p:animEffect>
                                    <p:anim calcmode="lin" valueType="num">
                                      <p:cBhvr>
                                        <p:cTn id="223" dur="1000" fill="hold"/>
                                        <p:tgtEl>
                                          <p:spTgt spid="45"/>
                                        </p:tgtEl>
                                        <p:attrNameLst>
                                          <p:attrName>ppt_x</p:attrName>
                                        </p:attrNameLst>
                                      </p:cBhvr>
                                      <p:tavLst>
                                        <p:tav tm="0">
                                          <p:val>
                                            <p:strVal val="#ppt_x"/>
                                          </p:val>
                                        </p:tav>
                                        <p:tav tm="100000">
                                          <p:val>
                                            <p:strVal val="#ppt_x"/>
                                          </p:val>
                                        </p:tav>
                                      </p:tavLst>
                                    </p:anim>
                                    <p:anim calcmode="lin" valueType="num">
                                      <p:cBhvr>
                                        <p:cTn id="224" dur="1000" fill="hold"/>
                                        <p:tgtEl>
                                          <p:spTgt spid="45"/>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47"/>
                                        </p:tgtEl>
                                        <p:attrNameLst>
                                          <p:attrName>style.visibility</p:attrName>
                                        </p:attrNameLst>
                                      </p:cBhvr>
                                      <p:to>
                                        <p:strVal val="visible"/>
                                      </p:to>
                                    </p:set>
                                    <p:animEffect transition="in" filter="fade">
                                      <p:cBhvr>
                                        <p:cTn id="227" dur="1000"/>
                                        <p:tgtEl>
                                          <p:spTgt spid="47"/>
                                        </p:tgtEl>
                                      </p:cBhvr>
                                    </p:animEffect>
                                    <p:anim calcmode="lin" valueType="num">
                                      <p:cBhvr>
                                        <p:cTn id="228" dur="1000" fill="hold"/>
                                        <p:tgtEl>
                                          <p:spTgt spid="47"/>
                                        </p:tgtEl>
                                        <p:attrNameLst>
                                          <p:attrName>ppt_x</p:attrName>
                                        </p:attrNameLst>
                                      </p:cBhvr>
                                      <p:tavLst>
                                        <p:tav tm="0">
                                          <p:val>
                                            <p:strVal val="#ppt_x"/>
                                          </p:val>
                                        </p:tav>
                                        <p:tav tm="100000">
                                          <p:val>
                                            <p:strVal val="#ppt_x"/>
                                          </p:val>
                                        </p:tav>
                                      </p:tavLst>
                                    </p:anim>
                                    <p:anim calcmode="lin" valueType="num">
                                      <p:cBhvr>
                                        <p:cTn id="229" dur="1000" fill="hold"/>
                                        <p:tgtEl>
                                          <p:spTgt spid="47"/>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48"/>
                                        </p:tgtEl>
                                        <p:attrNameLst>
                                          <p:attrName>style.visibility</p:attrName>
                                        </p:attrNameLst>
                                      </p:cBhvr>
                                      <p:to>
                                        <p:strVal val="visible"/>
                                      </p:to>
                                    </p:set>
                                    <p:animEffect transition="in" filter="fade">
                                      <p:cBhvr>
                                        <p:cTn id="232" dur="1000"/>
                                        <p:tgtEl>
                                          <p:spTgt spid="48"/>
                                        </p:tgtEl>
                                      </p:cBhvr>
                                    </p:animEffect>
                                    <p:anim calcmode="lin" valueType="num">
                                      <p:cBhvr>
                                        <p:cTn id="233" dur="1000" fill="hold"/>
                                        <p:tgtEl>
                                          <p:spTgt spid="48"/>
                                        </p:tgtEl>
                                        <p:attrNameLst>
                                          <p:attrName>ppt_x</p:attrName>
                                        </p:attrNameLst>
                                      </p:cBhvr>
                                      <p:tavLst>
                                        <p:tav tm="0">
                                          <p:val>
                                            <p:strVal val="#ppt_x"/>
                                          </p:val>
                                        </p:tav>
                                        <p:tav tm="100000">
                                          <p:val>
                                            <p:strVal val="#ppt_x"/>
                                          </p:val>
                                        </p:tav>
                                      </p:tavLst>
                                    </p:anim>
                                    <p:anim calcmode="lin" valueType="num">
                                      <p:cBhvr>
                                        <p:cTn id="234" dur="1000" fill="hold"/>
                                        <p:tgtEl>
                                          <p:spTgt spid="48"/>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46"/>
                                        </p:tgtEl>
                                        <p:attrNameLst>
                                          <p:attrName>style.visibility</p:attrName>
                                        </p:attrNameLst>
                                      </p:cBhvr>
                                      <p:to>
                                        <p:strVal val="visible"/>
                                      </p:to>
                                    </p:set>
                                    <p:animEffect transition="in" filter="fade">
                                      <p:cBhvr>
                                        <p:cTn id="237" dur="1000"/>
                                        <p:tgtEl>
                                          <p:spTgt spid="46"/>
                                        </p:tgtEl>
                                      </p:cBhvr>
                                    </p:animEffect>
                                    <p:anim calcmode="lin" valueType="num">
                                      <p:cBhvr>
                                        <p:cTn id="238" dur="1000" fill="hold"/>
                                        <p:tgtEl>
                                          <p:spTgt spid="46"/>
                                        </p:tgtEl>
                                        <p:attrNameLst>
                                          <p:attrName>ppt_x</p:attrName>
                                        </p:attrNameLst>
                                      </p:cBhvr>
                                      <p:tavLst>
                                        <p:tav tm="0">
                                          <p:val>
                                            <p:strVal val="#ppt_x"/>
                                          </p:val>
                                        </p:tav>
                                        <p:tav tm="100000">
                                          <p:val>
                                            <p:strVal val="#ppt_x"/>
                                          </p:val>
                                        </p:tav>
                                      </p:tavLst>
                                    </p:anim>
                                    <p:anim calcmode="lin" valueType="num">
                                      <p:cBhvr>
                                        <p:cTn id="239"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animBg="1"/>
      <p:bldP spid="8" grpId="0"/>
      <p:bldP spid="9" grpId="0"/>
      <p:bldP spid="10" grpId="0" animBg="1"/>
      <p:bldP spid="11" grpId="0" animBg="1"/>
      <p:bldP spid="12" grpId="0"/>
      <p:bldP spid="13" grpId="0"/>
      <p:bldP spid="14" grpId="0" animBg="1"/>
      <p:bldP spid="15" grpId="0"/>
      <p:bldP spid="16" grpId="0"/>
      <p:bldP spid="17" grpId="0" animBg="1"/>
      <p:bldP spid="18" grpId="0" animBg="1"/>
      <p:bldP spid="19" grpId="0"/>
      <p:bldP spid="20" grpId="0" animBg="1"/>
      <p:bldP spid="21" grpId="0" animBg="1"/>
      <p:bldP spid="22" grpId="0"/>
      <p:bldP spid="23" grpId="0" animBg="1"/>
      <p:bldP spid="24" grpId="0"/>
      <p:bldP spid="25" grpId="0"/>
      <p:bldP spid="26" grpId="0" animBg="1"/>
      <p:bldP spid="27" grpId="0"/>
      <p:bldP spid="28" grpId="0" animBg="1"/>
      <p:bldP spid="29" grpId="0" animBg="1"/>
      <p:bldP spid="30" grpId="0"/>
      <p:bldP spid="31" grpId="0" animBg="1"/>
      <p:bldP spid="32" grpId="0" animBg="1"/>
      <p:bldP spid="33" grpId="0" animBg="1"/>
      <p:bldP spid="34" grpId="0"/>
      <p:bldP spid="35" grpId="0" animBg="1"/>
      <p:bldP spid="36" grpId="0" animBg="1"/>
      <p:bldP spid="37" grpId="0" animBg="1"/>
      <p:bldP spid="38" grpId="0" animBg="1"/>
      <p:bldP spid="39" grpId="0"/>
      <p:bldP spid="40" grpId="0" animBg="1"/>
      <p:bldP spid="41" grpId="0" animBg="1"/>
      <p:bldP spid="42" grpId="0" animBg="1"/>
      <p:bldP spid="43" grpId="0" animBg="1"/>
      <p:bldP spid="44" grpId="0" animBg="1"/>
      <p:bldP spid="45" grpId="0"/>
      <p:bldP spid="47" grpId="0"/>
      <p:bldP spid="48" grpId="0"/>
      <p:bldP spid="4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BE84F-E43E-4A98-B47A-9470B0F2068B}"/>
              </a:ext>
            </a:extLst>
          </p:cNvPr>
          <p:cNvSpPr>
            <a:spLocks noGrp="1"/>
          </p:cNvSpPr>
          <p:nvPr>
            <p:ph type="sldNum" sz="quarter" idx="12"/>
          </p:nvPr>
        </p:nvSpPr>
        <p:spPr/>
        <p:txBody>
          <a:bodyPr/>
          <a:lstStyle/>
          <a:p>
            <a:fld id="{1E1B8BD3-EEEF-4896-BEE3-06C250004F3C}" type="slidenum">
              <a:rPr lang="en-US" smtClean="0"/>
              <a:pPr/>
              <a:t>19</a:t>
            </a:fld>
            <a:endParaRPr lang="en-US"/>
          </a:p>
        </p:txBody>
      </p:sp>
      <p:sp>
        <p:nvSpPr>
          <p:cNvPr id="3" name="TextBox 2">
            <a:extLst>
              <a:ext uri="{FF2B5EF4-FFF2-40B4-BE49-F238E27FC236}">
                <a16:creationId xmlns:a16="http://schemas.microsoft.com/office/drawing/2014/main" id="{91142031-2BFD-413C-BFD2-0278F5CAEFA9}"/>
              </a:ext>
            </a:extLst>
          </p:cNvPr>
          <p:cNvSpPr txBox="1"/>
          <p:nvPr/>
        </p:nvSpPr>
        <p:spPr>
          <a:xfrm>
            <a:off x="729842" y="528506"/>
            <a:ext cx="6149130" cy="5786199"/>
          </a:xfrm>
          <a:prstGeom prst="rect">
            <a:avLst/>
          </a:prstGeom>
          <a:noFill/>
        </p:spPr>
        <p:txBody>
          <a:bodyPr wrap="square" rtlCol="0">
            <a:spAutoFit/>
          </a:bodyPr>
          <a:lstStyle/>
          <a:p>
            <a:r>
              <a:rPr lang="en-US" sz="1600" dirty="0">
                <a:latin typeface="Arial Narrow" panose="020B0606020202030204" pitchFamily="34" charset="0"/>
              </a:rPr>
              <a:t>We're going to move away from this and discuss one other revolution in German history.   We haven't yet been able to collect all the information we want here yet. There's another period of revolution in 1848. This is in the </a:t>
            </a:r>
            <a:r>
              <a:rPr lang="en-US" sz="1600" dirty="0" err="1">
                <a:latin typeface="Arial Narrow" panose="020B0606020202030204" pitchFamily="34" charset="0"/>
              </a:rPr>
              <a:t>Millerite</a:t>
            </a:r>
            <a:r>
              <a:rPr lang="en-US" sz="1600" dirty="0">
                <a:latin typeface="Arial Narrow" panose="020B0606020202030204" pitchFamily="34" charset="0"/>
              </a:rPr>
              <a:t> history and 1844 has passed.  What is happening in 1848? These are the revolutions across Europe following the French Revolution that ended in 1799. That revolutionary spirit has spread and many other countries are facing their own revolutions. It's impacting Germany in 1848.  What happened 2 years after? The chart was published for public evangelism. So we mark 1850 as a loud cry. So two years before a loud cry Europe is engulfed in revolution. It doesn't end on November 9,  but one of the leaders in the revolution in Germany was named Robert Blum and he's executed on November 9, 1848. So we get to 1848, two years before the loud cry of 1850 and the second chart. Note on November 9th you don't have the actual end of the revolution but they call it the symbolic end. It's not ended, it still continues but they say it symbolically ended with the execution of Robert Blum. This is the first November 9 marked in German history. They talked about,1848 then they talk about World War I and then they talk about Hitler, 1923 with his attempted coup, and then you trace November 9 all through the history of World War II. And then there was the fall of the Berlin Wall in 1989 November 9. The first November 9th is 1848. There’s a temptation to take this revolution and put it on top of our other revolutions, but because it doesn't actually end on November 9,1848 it doesn't line up with other revolutions. It’s a symbolic end, their leader is executed, but the revolution continues on.  </a:t>
            </a:r>
          </a:p>
          <a:p>
            <a:r>
              <a:rPr lang="en-US" dirty="0"/>
              <a:t> </a:t>
            </a:r>
          </a:p>
        </p:txBody>
      </p:sp>
      <p:sp>
        <p:nvSpPr>
          <p:cNvPr id="4" name="Text Box 2">
            <a:extLst>
              <a:ext uri="{FF2B5EF4-FFF2-40B4-BE49-F238E27FC236}">
                <a16:creationId xmlns:a16="http://schemas.microsoft.com/office/drawing/2014/main" id="{CF6D3FEB-82A7-49A0-A2E8-C2809AD80B96}"/>
              </a:ext>
            </a:extLst>
          </p:cNvPr>
          <p:cNvSpPr txBox="1">
            <a:spLocks noChangeArrowheads="1"/>
          </p:cNvSpPr>
          <p:nvPr/>
        </p:nvSpPr>
        <p:spPr bwMode="auto">
          <a:xfrm>
            <a:off x="7625593" y="2228850"/>
            <a:ext cx="302895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4F49F323-17AD-4E25-980F-E343D5F0827C}"/>
              </a:ext>
            </a:extLst>
          </p:cNvPr>
          <p:cNvSpPr>
            <a:spLocks noChangeShapeType="1"/>
          </p:cNvSpPr>
          <p:nvPr/>
        </p:nvSpPr>
        <p:spPr bwMode="auto">
          <a:xfrm>
            <a:off x="7739893" y="3143250"/>
            <a:ext cx="27432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a:extLst>
              <a:ext uri="{FF2B5EF4-FFF2-40B4-BE49-F238E27FC236}">
                <a16:creationId xmlns:a16="http://schemas.microsoft.com/office/drawing/2014/main" id="{764D718E-C71B-4872-827C-0AB556410798}"/>
              </a:ext>
            </a:extLst>
          </p:cNvPr>
          <p:cNvSpPr txBox="1">
            <a:spLocks noChangeArrowheads="1"/>
          </p:cNvSpPr>
          <p:nvPr/>
        </p:nvSpPr>
        <p:spPr bwMode="auto">
          <a:xfrm>
            <a:off x="7739893" y="257175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F8E95821-1745-45C0-8304-A45AF1710393}"/>
              </a:ext>
            </a:extLst>
          </p:cNvPr>
          <p:cNvSpPr txBox="1">
            <a:spLocks noChangeArrowheads="1"/>
          </p:cNvSpPr>
          <p:nvPr/>
        </p:nvSpPr>
        <p:spPr bwMode="auto">
          <a:xfrm>
            <a:off x="10025893" y="2343150"/>
            <a:ext cx="457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8548AE39-ADC2-4835-B6C3-5F98ABD54A5D}"/>
              </a:ext>
            </a:extLst>
          </p:cNvPr>
          <p:cNvSpPr txBox="1">
            <a:spLocks noChangeArrowheads="1"/>
          </p:cNvSpPr>
          <p:nvPr/>
        </p:nvSpPr>
        <p:spPr bwMode="auto">
          <a:xfrm>
            <a:off x="9111493" y="2343150"/>
            <a:ext cx="457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9" name="Group 7">
            <a:extLst>
              <a:ext uri="{FF2B5EF4-FFF2-40B4-BE49-F238E27FC236}">
                <a16:creationId xmlns:a16="http://schemas.microsoft.com/office/drawing/2014/main" id="{DD927925-6DE7-4F2E-AEAF-3C73C0E207C7}"/>
              </a:ext>
            </a:extLst>
          </p:cNvPr>
          <p:cNvGrpSpPr>
            <a:grpSpLocks/>
          </p:cNvGrpSpPr>
          <p:nvPr/>
        </p:nvGrpSpPr>
        <p:grpSpPr bwMode="auto">
          <a:xfrm>
            <a:off x="7797043" y="2857500"/>
            <a:ext cx="2686050" cy="285750"/>
            <a:chOff x="110756700" y="111385350"/>
            <a:chExt cx="2686050" cy="457200"/>
          </a:xfrm>
        </p:grpSpPr>
        <p:sp>
          <p:nvSpPr>
            <p:cNvPr id="10" name="Line 8">
              <a:extLst>
                <a:ext uri="{FF2B5EF4-FFF2-40B4-BE49-F238E27FC236}">
                  <a16:creationId xmlns:a16="http://schemas.microsoft.com/office/drawing/2014/main" id="{D593C751-B1D0-4482-BE99-71C00F9400BB}"/>
                </a:ext>
              </a:extLst>
            </p:cNvPr>
            <p:cNvSpPr>
              <a:spLocks noChangeShapeType="1"/>
            </p:cNvSpPr>
            <p:nvPr/>
          </p:nvSpPr>
          <p:spPr bwMode="auto">
            <a:xfrm>
              <a:off x="110985300" y="11138535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AB1BF097-30FE-42F2-A29C-815B6820EA6F}"/>
                </a:ext>
              </a:extLst>
            </p:cNvPr>
            <p:cNvSpPr>
              <a:spLocks noChangeShapeType="1"/>
            </p:cNvSpPr>
            <p:nvPr/>
          </p:nvSpPr>
          <p:spPr bwMode="auto">
            <a:xfrm>
              <a:off x="110756700" y="111385350"/>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130E1E16-8496-4243-87F8-4DDF613FE970}"/>
                </a:ext>
              </a:extLst>
            </p:cNvPr>
            <p:cNvSpPr>
              <a:spLocks noChangeShapeType="1"/>
            </p:cNvSpPr>
            <p:nvPr/>
          </p:nvSpPr>
          <p:spPr bwMode="auto">
            <a:xfrm>
              <a:off x="113214150" y="11138535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6B1A882D-BA7C-4B94-A12D-7B2B9FC14BA6}"/>
                </a:ext>
              </a:extLst>
            </p:cNvPr>
            <p:cNvSpPr>
              <a:spLocks noChangeShapeType="1"/>
            </p:cNvSpPr>
            <p:nvPr/>
          </p:nvSpPr>
          <p:spPr bwMode="auto">
            <a:xfrm>
              <a:off x="112985550" y="111385350"/>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DAFFE73B-41F6-454B-92C1-9BCA66CC4CC9}"/>
                </a:ext>
              </a:extLst>
            </p:cNvPr>
            <p:cNvSpPr>
              <a:spLocks noChangeShapeType="1"/>
            </p:cNvSpPr>
            <p:nvPr/>
          </p:nvSpPr>
          <p:spPr bwMode="auto">
            <a:xfrm>
              <a:off x="112299750" y="11138535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85379B25-527E-4089-B728-F644539F6746}"/>
                </a:ext>
              </a:extLst>
            </p:cNvPr>
            <p:cNvSpPr>
              <a:spLocks noChangeShapeType="1"/>
            </p:cNvSpPr>
            <p:nvPr/>
          </p:nvSpPr>
          <p:spPr bwMode="auto">
            <a:xfrm>
              <a:off x="112071150" y="111385350"/>
              <a:ext cx="457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4">
            <a:extLst>
              <a:ext uri="{FF2B5EF4-FFF2-40B4-BE49-F238E27FC236}">
                <a16:creationId xmlns:a16="http://schemas.microsoft.com/office/drawing/2014/main" id="{3027E539-3177-40BB-8828-D579E6195F66}"/>
              </a:ext>
            </a:extLst>
          </p:cNvPr>
          <p:cNvSpPr txBox="1">
            <a:spLocks noChangeArrowheads="1"/>
          </p:cNvSpPr>
          <p:nvPr/>
        </p:nvSpPr>
        <p:spPr bwMode="auto">
          <a:xfrm>
            <a:off x="8768593" y="3200400"/>
            <a:ext cx="1143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5D75ED11-F4B4-4E0F-974C-AD567D2EEB1E}"/>
              </a:ext>
            </a:extLst>
          </p:cNvPr>
          <p:cNvSpPr>
            <a:spLocks noChangeShapeType="1"/>
          </p:cNvSpPr>
          <p:nvPr/>
        </p:nvSpPr>
        <p:spPr bwMode="auto">
          <a:xfrm>
            <a:off x="8197093" y="1828800"/>
            <a:ext cx="914400" cy="4572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4705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p:bldP spid="7" grpId="0"/>
      <p:bldP spid="8" grpId="0"/>
      <p:bldP spid="16" grpId="0"/>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707741-C874-45C2-A95B-A47D5CA5C608}"/>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57" name="Rectangle 56">
            <a:extLst>
              <a:ext uri="{FF2B5EF4-FFF2-40B4-BE49-F238E27FC236}">
                <a16:creationId xmlns:a16="http://schemas.microsoft.com/office/drawing/2014/main" id="{30296F19-E294-4CF6-A26B-4D31BC94C5CF}"/>
              </a:ext>
            </a:extLst>
          </p:cNvPr>
          <p:cNvSpPr/>
          <p:nvPr/>
        </p:nvSpPr>
        <p:spPr>
          <a:xfrm>
            <a:off x="603233" y="424921"/>
            <a:ext cx="2266070"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Review</a:t>
            </a:r>
          </a:p>
        </p:txBody>
      </p:sp>
      <p:sp>
        <p:nvSpPr>
          <p:cNvPr id="149" name="Text Box 81">
            <a:extLst>
              <a:ext uri="{FF2B5EF4-FFF2-40B4-BE49-F238E27FC236}">
                <a16:creationId xmlns:a16="http://schemas.microsoft.com/office/drawing/2014/main" id="{66777D12-878A-4D18-AA57-872C7F05E525}"/>
              </a:ext>
            </a:extLst>
          </p:cNvPr>
          <p:cNvSpPr txBox="1">
            <a:spLocks noChangeArrowheads="1"/>
          </p:cNvSpPr>
          <p:nvPr/>
        </p:nvSpPr>
        <p:spPr bwMode="auto">
          <a:xfrm>
            <a:off x="2667000" y="333135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Recognize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God on coins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Text Box 82">
            <a:extLst>
              <a:ext uri="{FF2B5EF4-FFF2-40B4-BE49-F238E27FC236}">
                <a16:creationId xmlns:a16="http://schemas.microsoft.com/office/drawing/2014/main" id="{354507C6-C9C6-4B10-B01B-1F77CC874CE6}"/>
              </a:ext>
            </a:extLst>
          </p:cNvPr>
          <p:cNvSpPr txBox="1">
            <a:spLocks noChangeArrowheads="1"/>
          </p:cNvSpPr>
          <p:nvPr/>
        </p:nvSpPr>
        <p:spPr bwMode="auto">
          <a:xfrm>
            <a:off x="2667000" y="1845454"/>
            <a:ext cx="6858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1" name="Line 83">
            <a:extLst>
              <a:ext uri="{FF2B5EF4-FFF2-40B4-BE49-F238E27FC236}">
                <a16:creationId xmlns:a16="http://schemas.microsoft.com/office/drawing/2014/main" id="{CFD2C4FE-8356-47BB-99DE-EB758D970108}"/>
              </a:ext>
            </a:extLst>
          </p:cNvPr>
          <p:cNvSpPr>
            <a:spLocks noChangeShapeType="1"/>
          </p:cNvSpPr>
          <p:nvPr/>
        </p:nvSpPr>
        <p:spPr bwMode="auto">
          <a:xfrm>
            <a:off x="2667000" y="3331354"/>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2" name="Line 84">
            <a:extLst>
              <a:ext uri="{FF2B5EF4-FFF2-40B4-BE49-F238E27FC236}">
                <a16:creationId xmlns:a16="http://schemas.microsoft.com/office/drawing/2014/main" id="{94C1C0E7-3E03-4021-BFF6-5454EFD48319}"/>
              </a:ext>
            </a:extLst>
          </p:cNvPr>
          <p:cNvSpPr>
            <a:spLocks noChangeShapeType="1"/>
          </p:cNvSpPr>
          <p:nvPr/>
        </p:nvSpPr>
        <p:spPr bwMode="auto">
          <a:xfrm>
            <a:off x="8496300" y="293130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3" name="Line 85">
            <a:extLst>
              <a:ext uri="{FF2B5EF4-FFF2-40B4-BE49-F238E27FC236}">
                <a16:creationId xmlns:a16="http://schemas.microsoft.com/office/drawing/2014/main" id="{A0D088E7-80B3-4B52-82CA-FED181ED9B97}"/>
              </a:ext>
            </a:extLst>
          </p:cNvPr>
          <p:cNvSpPr>
            <a:spLocks noChangeShapeType="1"/>
          </p:cNvSpPr>
          <p:nvPr/>
        </p:nvSpPr>
        <p:spPr bwMode="auto">
          <a:xfrm>
            <a:off x="8267700" y="293130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4" name="Text Box 86">
            <a:extLst>
              <a:ext uri="{FF2B5EF4-FFF2-40B4-BE49-F238E27FC236}">
                <a16:creationId xmlns:a16="http://schemas.microsoft.com/office/drawing/2014/main" id="{40FF3AC9-69CC-4BEB-B331-67815CAF173A}"/>
              </a:ext>
            </a:extLst>
          </p:cNvPr>
          <p:cNvSpPr txBox="1">
            <a:spLocks noChangeArrowheads="1"/>
          </p:cNvSpPr>
          <p:nvPr/>
        </p:nvSpPr>
        <p:spPr bwMode="auto">
          <a:xfrm>
            <a:off x="8267700" y="264555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5" name="Line 87">
            <a:extLst>
              <a:ext uri="{FF2B5EF4-FFF2-40B4-BE49-F238E27FC236}">
                <a16:creationId xmlns:a16="http://schemas.microsoft.com/office/drawing/2014/main" id="{7AC11FDC-933F-4DD2-AB84-CE3F319DE22B}"/>
              </a:ext>
            </a:extLst>
          </p:cNvPr>
          <p:cNvSpPr>
            <a:spLocks noChangeShapeType="1"/>
          </p:cNvSpPr>
          <p:nvPr/>
        </p:nvSpPr>
        <p:spPr bwMode="auto">
          <a:xfrm>
            <a:off x="7010400" y="5103004"/>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6" name="Line 88">
            <a:extLst>
              <a:ext uri="{FF2B5EF4-FFF2-40B4-BE49-F238E27FC236}">
                <a16:creationId xmlns:a16="http://schemas.microsoft.com/office/drawing/2014/main" id="{DA4B1F14-4646-4CAB-9390-D6842A782C0A}"/>
              </a:ext>
            </a:extLst>
          </p:cNvPr>
          <p:cNvSpPr>
            <a:spLocks noChangeShapeType="1"/>
          </p:cNvSpPr>
          <p:nvPr/>
        </p:nvSpPr>
        <p:spPr bwMode="auto">
          <a:xfrm>
            <a:off x="8496300" y="4702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7" name="Line 89">
            <a:extLst>
              <a:ext uri="{FF2B5EF4-FFF2-40B4-BE49-F238E27FC236}">
                <a16:creationId xmlns:a16="http://schemas.microsoft.com/office/drawing/2014/main" id="{9BFCDB88-4E03-4F4A-87D0-F059241E21BE}"/>
              </a:ext>
            </a:extLst>
          </p:cNvPr>
          <p:cNvSpPr>
            <a:spLocks noChangeShapeType="1"/>
          </p:cNvSpPr>
          <p:nvPr/>
        </p:nvSpPr>
        <p:spPr bwMode="auto">
          <a:xfrm>
            <a:off x="8267700" y="470295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8" name="Text Box 90">
            <a:extLst>
              <a:ext uri="{FF2B5EF4-FFF2-40B4-BE49-F238E27FC236}">
                <a16:creationId xmlns:a16="http://schemas.microsoft.com/office/drawing/2014/main" id="{CC743E74-8E09-413C-92BF-3DCA611A479F}"/>
              </a:ext>
            </a:extLst>
          </p:cNvPr>
          <p:cNvSpPr txBox="1">
            <a:spLocks noChangeArrowheads="1"/>
          </p:cNvSpPr>
          <p:nvPr/>
        </p:nvSpPr>
        <p:spPr bwMode="auto">
          <a:xfrm>
            <a:off x="8267700" y="441720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July 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9" name="Line 91">
            <a:extLst>
              <a:ext uri="{FF2B5EF4-FFF2-40B4-BE49-F238E27FC236}">
                <a16:creationId xmlns:a16="http://schemas.microsoft.com/office/drawing/2014/main" id="{DCCA356E-CADD-435E-96E8-AA23FA320042}"/>
              </a:ext>
            </a:extLst>
          </p:cNvPr>
          <p:cNvSpPr>
            <a:spLocks noChangeShapeType="1"/>
          </p:cNvSpPr>
          <p:nvPr/>
        </p:nvSpPr>
        <p:spPr bwMode="auto">
          <a:xfrm>
            <a:off x="9239250" y="4702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0" name="Line 92">
            <a:extLst>
              <a:ext uri="{FF2B5EF4-FFF2-40B4-BE49-F238E27FC236}">
                <a16:creationId xmlns:a16="http://schemas.microsoft.com/office/drawing/2014/main" id="{7568E590-FB74-479F-BCFB-5F7A886B291C}"/>
              </a:ext>
            </a:extLst>
          </p:cNvPr>
          <p:cNvSpPr>
            <a:spLocks noChangeShapeType="1"/>
          </p:cNvSpPr>
          <p:nvPr/>
        </p:nvSpPr>
        <p:spPr bwMode="auto">
          <a:xfrm>
            <a:off x="9010650" y="470295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1" name="Text Box 93">
            <a:extLst>
              <a:ext uri="{FF2B5EF4-FFF2-40B4-BE49-F238E27FC236}">
                <a16:creationId xmlns:a16="http://schemas.microsoft.com/office/drawing/2014/main" id="{3C608812-A61A-41A2-B29B-3E576A603FD5}"/>
              </a:ext>
            </a:extLst>
          </p:cNvPr>
          <p:cNvSpPr txBox="1">
            <a:spLocks noChangeArrowheads="1"/>
          </p:cNvSpPr>
          <p:nvPr/>
        </p:nvSpPr>
        <p:spPr bwMode="auto">
          <a:xfrm>
            <a:off x="9010650" y="436005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22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2" name="Line 94">
            <a:extLst>
              <a:ext uri="{FF2B5EF4-FFF2-40B4-BE49-F238E27FC236}">
                <a16:creationId xmlns:a16="http://schemas.microsoft.com/office/drawing/2014/main" id="{09107839-88EE-438B-A5A6-51F361BA4C14}"/>
              </a:ext>
            </a:extLst>
          </p:cNvPr>
          <p:cNvSpPr>
            <a:spLocks noChangeShapeType="1"/>
          </p:cNvSpPr>
          <p:nvPr/>
        </p:nvSpPr>
        <p:spPr bwMode="auto">
          <a:xfrm>
            <a:off x="7696200" y="4702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3" name="Line 95">
            <a:extLst>
              <a:ext uri="{FF2B5EF4-FFF2-40B4-BE49-F238E27FC236}">
                <a16:creationId xmlns:a16="http://schemas.microsoft.com/office/drawing/2014/main" id="{DD97321F-9D3D-4775-B617-A1F8C67E3B13}"/>
              </a:ext>
            </a:extLst>
          </p:cNvPr>
          <p:cNvSpPr>
            <a:spLocks noChangeShapeType="1"/>
          </p:cNvSpPr>
          <p:nvPr/>
        </p:nvSpPr>
        <p:spPr bwMode="auto">
          <a:xfrm>
            <a:off x="7467600" y="470295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4" name="Text Box 96">
            <a:extLst>
              <a:ext uri="{FF2B5EF4-FFF2-40B4-BE49-F238E27FC236}">
                <a16:creationId xmlns:a16="http://schemas.microsoft.com/office/drawing/2014/main" id="{1DA9FCD7-3A23-4DBF-A125-96B7B1488D73}"/>
              </a:ext>
            </a:extLst>
          </p:cNvPr>
          <p:cNvSpPr txBox="1">
            <a:spLocks noChangeArrowheads="1"/>
          </p:cNvSpPr>
          <p:nvPr/>
        </p:nvSpPr>
        <p:spPr bwMode="auto">
          <a:xfrm>
            <a:off x="7467600" y="441720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Apr 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5" name="Text Box 97">
            <a:extLst>
              <a:ext uri="{FF2B5EF4-FFF2-40B4-BE49-F238E27FC236}">
                <a16:creationId xmlns:a16="http://schemas.microsoft.com/office/drawing/2014/main" id="{01331504-C685-4CE9-AA74-9F057C89E559}"/>
              </a:ext>
            </a:extLst>
          </p:cNvPr>
          <p:cNvSpPr txBox="1">
            <a:spLocks noChangeArrowheads="1"/>
          </p:cNvSpPr>
          <p:nvPr/>
        </p:nvSpPr>
        <p:spPr bwMode="auto">
          <a:xfrm>
            <a:off x="8667750" y="476010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6" name="Text Box 98">
            <a:extLst>
              <a:ext uri="{FF2B5EF4-FFF2-40B4-BE49-F238E27FC236}">
                <a16:creationId xmlns:a16="http://schemas.microsoft.com/office/drawing/2014/main" id="{7171FB90-84B8-4114-8E4C-711DF30F35CF}"/>
              </a:ext>
            </a:extLst>
          </p:cNvPr>
          <p:cNvSpPr txBox="1">
            <a:spLocks noChangeArrowheads="1"/>
          </p:cNvSpPr>
          <p:nvPr/>
        </p:nvSpPr>
        <p:spPr bwMode="auto">
          <a:xfrm>
            <a:off x="7924800" y="476010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Narrow" panose="020B0606020202030204" pitchFamily="34"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7" name="Text Box 99">
            <a:extLst>
              <a:ext uri="{FF2B5EF4-FFF2-40B4-BE49-F238E27FC236}">
                <a16:creationId xmlns:a16="http://schemas.microsoft.com/office/drawing/2014/main" id="{E4BD6F25-D90A-4C77-96A3-0B67A00553A3}"/>
              </a:ext>
            </a:extLst>
          </p:cNvPr>
          <p:cNvSpPr txBox="1">
            <a:spLocks noChangeArrowheads="1"/>
          </p:cNvSpPr>
          <p:nvPr/>
        </p:nvSpPr>
        <p:spPr bwMode="auto">
          <a:xfrm>
            <a:off x="9296400" y="476010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8" name="Line 100">
            <a:extLst>
              <a:ext uri="{FF2B5EF4-FFF2-40B4-BE49-F238E27FC236}">
                <a16:creationId xmlns:a16="http://schemas.microsoft.com/office/drawing/2014/main" id="{DD7D1173-B4E6-4172-B28F-7CF437C59BB6}"/>
              </a:ext>
            </a:extLst>
          </p:cNvPr>
          <p:cNvSpPr>
            <a:spLocks noChangeShapeType="1"/>
          </p:cNvSpPr>
          <p:nvPr/>
        </p:nvSpPr>
        <p:spPr bwMode="auto">
          <a:xfrm>
            <a:off x="7467600" y="293130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9" name="Line 101">
            <a:extLst>
              <a:ext uri="{FF2B5EF4-FFF2-40B4-BE49-F238E27FC236}">
                <a16:creationId xmlns:a16="http://schemas.microsoft.com/office/drawing/2014/main" id="{F114861B-1E7D-481D-9B90-EA6B81CB6F2B}"/>
              </a:ext>
            </a:extLst>
          </p:cNvPr>
          <p:cNvSpPr>
            <a:spLocks noChangeShapeType="1"/>
          </p:cNvSpPr>
          <p:nvPr/>
        </p:nvSpPr>
        <p:spPr bwMode="auto">
          <a:xfrm>
            <a:off x="7239000" y="293130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0" name="Text Box 102">
            <a:extLst>
              <a:ext uri="{FF2B5EF4-FFF2-40B4-BE49-F238E27FC236}">
                <a16:creationId xmlns:a16="http://schemas.microsoft.com/office/drawing/2014/main" id="{5DD7CCDB-6DB7-41AD-8C42-9A5ADE52FAD5}"/>
              </a:ext>
            </a:extLst>
          </p:cNvPr>
          <p:cNvSpPr txBox="1">
            <a:spLocks noChangeArrowheads="1"/>
          </p:cNvSpPr>
          <p:nvPr/>
        </p:nvSpPr>
        <p:spPr bwMode="auto">
          <a:xfrm>
            <a:off x="7239000" y="247410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2001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1" name="AutoShape 103">
            <a:extLst>
              <a:ext uri="{FF2B5EF4-FFF2-40B4-BE49-F238E27FC236}">
                <a16:creationId xmlns:a16="http://schemas.microsoft.com/office/drawing/2014/main" id="{476F4726-90DA-4BF1-8B6B-865A6F6B1CC1}"/>
              </a:ext>
            </a:extLst>
          </p:cNvPr>
          <p:cNvSpPr>
            <a:spLocks/>
          </p:cNvSpPr>
          <p:nvPr/>
        </p:nvSpPr>
        <p:spPr bwMode="auto">
          <a:xfrm rot="5400000">
            <a:off x="8382000" y="3274204"/>
            <a:ext cx="171450" cy="1543050"/>
          </a:xfrm>
          <a:prstGeom prst="leftBracket">
            <a:avLst>
              <a:gd name="adj" fmla="val 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2" name="Text Box 104">
            <a:extLst>
              <a:ext uri="{FF2B5EF4-FFF2-40B4-BE49-F238E27FC236}">
                <a16:creationId xmlns:a16="http://schemas.microsoft.com/office/drawing/2014/main" id="{DF138CEA-0BBA-4BFC-8530-37967190D1F9}"/>
              </a:ext>
            </a:extLst>
          </p:cNvPr>
          <p:cNvSpPr txBox="1">
            <a:spLocks noChangeArrowheads="1"/>
          </p:cNvSpPr>
          <p:nvPr/>
        </p:nvSpPr>
        <p:spPr bwMode="auto">
          <a:xfrm>
            <a:off x="7981950" y="396000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6 months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3" name="AutoShape 105">
            <a:extLst>
              <a:ext uri="{FF2B5EF4-FFF2-40B4-BE49-F238E27FC236}">
                <a16:creationId xmlns:a16="http://schemas.microsoft.com/office/drawing/2014/main" id="{E5D36EFD-7F6C-4D6D-909C-40EA72967727}"/>
              </a:ext>
            </a:extLst>
          </p:cNvPr>
          <p:cNvSpPr>
            <a:spLocks/>
          </p:cNvSpPr>
          <p:nvPr/>
        </p:nvSpPr>
        <p:spPr bwMode="auto">
          <a:xfrm rot="5400000">
            <a:off x="8053387" y="388856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4" name="AutoShape 106">
            <a:extLst>
              <a:ext uri="{FF2B5EF4-FFF2-40B4-BE49-F238E27FC236}">
                <a16:creationId xmlns:a16="http://schemas.microsoft.com/office/drawing/2014/main" id="{915E3ACA-27F5-4F45-9424-09352996DDC4}"/>
              </a:ext>
            </a:extLst>
          </p:cNvPr>
          <p:cNvSpPr>
            <a:spLocks/>
          </p:cNvSpPr>
          <p:nvPr/>
        </p:nvSpPr>
        <p:spPr bwMode="auto">
          <a:xfrm rot="5400000">
            <a:off x="8910637" y="3888567"/>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5" name="Line 107">
            <a:extLst>
              <a:ext uri="{FF2B5EF4-FFF2-40B4-BE49-F238E27FC236}">
                <a16:creationId xmlns:a16="http://schemas.microsoft.com/office/drawing/2014/main" id="{F50474D7-653F-4115-8614-2E843A5D8002}"/>
              </a:ext>
            </a:extLst>
          </p:cNvPr>
          <p:cNvSpPr>
            <a:spLocks noChangeShapeType="1"/>
          </p:cNvSpPr>
          <p:nvPr/>
        </p:nvSpPr>
        <p:spPr bwMode="auto">
          <a:xfrm>
            <a:off x="9239250" y="293130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6" name="Line 108">
            <a:extLst>
              <a:ext uri="{FF2B5EF4-FFF2-40B4-BE49-F238E27FC236}">
                <a16:creationId xmlns:a16="http://schemas.microsoft.com/office/drawing/2014/main" id="{B6EE3FBA-870E-4248-BC36-CFA195ABE4FD}"/>
              </a:ext>
            </a:extLst>
          </p:cNvPr>
          <p:cNvSpPr>
            <a:spLocks noChangeShapeType="1"/>
          </p:cNvSpPr>
          <p:nvPr/>
        </p:nvSpPr>
        <p:spPr bwMode="auto">
          <a:xfrm>
            <a:off x="9010650" y="293130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7" name="Text Box 109">
            <a:extLst>
              <a:ext uri="{FF2B5EF4-FFF2-40B4-BE49-F238E27FC236}">
                <a16:creationId xmlns:a16="http://schemas.microsoft.com/office/drawing/2014/main" id="{B4438D54-D66A-4FD9-BBBF-F314DDD24B56}"/>
              </a:ext>
            </a:extLst>
          </p:cNvPr>
          <p:cNvSpPr txBox="1">
            <a:spLocks noChangeArrowheads="1"/>
          </p:cNvSpPr>
          <p:nvPr/>
        </p:nvSpPr>
        <p:spPr bwMode="auto">
          <a:xfrm>
            <a:off x="7524750" y="298845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tarry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8" name="AutoShape 110">
            <a:extLst>
              <a:ext uri="{FF2B5EF4-FFF2-40B4-BE49-F238E27FC236}">
                <a16:creationId xmlns:a16="http://schemas.microsoft.com/office/drawing/2014/main" id="{FC868397-6C53-45AD-B0D1-B2C4961E966C}"/>
              </a:ext>
            </a:extLst>
          </p:cNvPr>
          <p:cNvSpPr>
            <a:spLocks/>
          </p:cNvSpPr>
          <p:nvPr/>
        </p:nvSpPr>
        <p:spPr bwMode="auto">
          <a:xfrm rot="5400000">
            <a:off x="6010275" y="45229"/>
            <a:ext cx="171450" cy="4800600"/>
          </a:xfrm>
          <a:prstGeom prst="leftBracket">
            <a:avLst>
              <a:gd name="adj" fmla="val 233333"/>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9" name="Text Box 111">
            <a:extLst>
              <a:ext uri="{FF2B5EF4-FFF2-40B4-BE49-F238E27FC236}">
                <a16:creationId xmlns:a16="http://schemas.microsoft.com/office/drawing/2014/main" id="{6B44067A-D350-4C90-BCB6-B4BFB4FE424A}"/>
              </a:ext>
            </a:extLst>
          </p:cNvPr>
          <p:cNvSpPr txBox="1">
            <a:spLocks noChangeArrowheads="1"/>
          </p:cNvSpPr>
          <p:nvPr/>
        </p:nvSpPr>
        <p:spPr bwMode="auto">
          <a:xfrm>
            <a:off x="5695950" y="235980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Narrow" panose="020B0606020202030204" pitchFamily="34" charset="0"/>
              </a:rPr>
              <a:t>151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0" name="Line 112">
            <a:extLst>
              <a:ext uri="{FF2B5EF4-FFF2-40B4-BE49-F238E27FC236}">
                <a16:creationId xmlns:a16="http://schemas.microsoft.com/office/drawing/2014/main" id="{CFBCD231-C1DB-4694-8A6E-EBF053D7C63E}"/>
              </a:ext>
            </a:extLst>
          </p:cNvPr>
          <p:cNvSpPr>
            <a:spLocks noChangeShapeType="1"/>
          </p:cNvSpPr>
          <p:nvPr/>
        </p:nvSpPr>
        <p:spPr bwMode="auto">
          <a:xfrm>
            <a:off x="7467600" y="3217054"/>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1" name="Oval 113">
            <a:extLst>
              <a:ext uri="{FF2B5EF4-FFF2-40B4-BE49-F238E27FC236}">
                <a16:creationId xmlns:a16="http://schemas.microsoft.com/office/drawing/2014/main" id="{B8291639-F6D8-4AAC-AD30-8B1B70B8F133}"/>
              </a:ext>
            </a:extLst>
          </p:cNvPr>
          <p:cNvSpPr>
            <a:spLocks noChangeArrowheads="1"/>
          </p:cNvSpPr>
          <p:nvPr/>
        </p:nvSpPr>
        <p:spPr bwMode="auto">
          <a:xfrm>
            <a:off x="8439150" y="3159904"/>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2" name="Line 114">
            <a:extLst>
              <a:ext uri="{FF2B5EF4-FFF2-40B4-BE49-F238E27FC236}">
                <a16:creationId xmlns:a16="http://schemas.microsoft.com/office/drawing/2014/main" id="{50F4ABE6-9E60-4797-84EE-440E256BBC01}"/>
              </a:ext>
            </a:extLst>
          </p:cNvPr>
          <p:cNvSpPr>
            <a:spLocks noChangeShapeType="1"/>
          </p:cNvSpPr>
          <p:nvPr/>
        </p:nvSpPr>
        <p:spPr bwMode="auto">
          <a:xfrm>
            <a:off x="3524250" y="293130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3" name="Line 115">
            <a:extLst>
              <a:ext uri="{FF2B5EF4-FFF2-40B4-BE49-F238E27FC236}">
                <a16:creationId xmlns:a16="http://schemas.microsoft.com/office/drawing/2014/main" id="{E693C51D-66DC-4C19-8B75-3625898A6295}"/>
              </a:ext>
            </a:extLst>
          </p:cNvPr>
          <p:cNvSpPr>
            <a:spLocks noChangeShapeType="1"/>
          </p:cNvSpPr>
          <p:nvPr/>
        </p:nvSpPr>
        <p:spPr bwMode="auto">
          <a:xfrm>
            <a:off x="3295650" y="293130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4" name="Text Box 116">
            <a:extLst>
              <a:ext uri="{FF2B5EF4-FFF2-40B4-BE49-F238E27FC236}">
                <a16:creationId xmlns:a16="http://schemas.microsoft.com/office/drawing/2014/main" id="{4C167FDD-EB20-4AC0-A609-944AF11F3F64}"/>
              </a:ext>
            </a:extLst>
          </p:cNvPr>
          <p:cNvSpPr txBox="1">
            <a:spLocks noChangeArrowheads="1"/>
          </p:cNvSpPr>
          <p:nvPr/>
        </p:nvSpPr>
        <p:spPr bwMode="auto">
          <a:xfrm>
            <a:off x="3295650" y="270270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5" name="Line 117">
            <a:extLst>
              <a:ext uri="{FF2B5EF4-FFF2-40B4-BE49-F238E27FC236}">
                <a16:creationId xmlns:a16="http://schemas.microsoft.com/office/drawing/2014/main" id="{5059961F-494A-43E7-AFBD-0242435AD366}"/>
              </a:ext>
            </a:extLst>
          </p:cNvPr>
          <p:cNvSpPr>
            <a:spLocks noChangeShapeType="1"/>
          </p:cNvSpPr>
          <p:nvPr/>
        </p:nvSpPr>
        <p:spPr bwMode="auto">
          <a:xfrm>
            <a:off x="2895600" y="315990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6" name="Text Box 118">
            <a:extLst>
              <a:ext uri="{FF2B5EF4-FFF2-40B4-BE49-F238E27FC236}">
                <a16:creationId xmlns:a16="http://schemas.microsoft.com/office/drawing/2014/main" id="{6D0F27A9-085F-4FD9-8D19-5E224BB06A67}"/>
              </a:ext>
            </a:extLst>
          </p:cNvPr>
          <p:cNvSpPr txBox="1">
            <a:spLocks noChangeArrowheads="1"/>
          </p:cNvSpPr>
          <p:nvPr/>
        </p:nvSpPr>
        <p:spPr bwMode="auto">
          <a:xfrm>
            <a:off x="2667000" y="293130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7" name="Line 119">
            <a:extLst>
              <a:ext uri="{FF2B5EF4-FFF2-40B4-BE49-F238E27FC236}">
                <a16:creationId xmlns:a16="http://schemas.microsoft.com/office/drawing/2014/main" id="{54FBD0E7-CA7C-487E-A54B-C2BE4F29BAE9}"/>
              </a:ext>
            </a:extLst>
          </p:cNvPr>
          <p:cNvSpPr>
            <a:spLocks noChangeShapeType="1"/>
          </p:cNvSpPr>
          <p:nvPr/>
        </p:nvSpPr>
        <p:spPr bwMode="auto">
          <a:xfrm>
            <a:off x="4152900" y="315990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8" name="Text Box 120">
            <a:extLst>
              <a:ext uri="{FF2B5EF4-FFF2-40B4-BE49-F238E27FC236}">
                <a16:creationId xmlns:a16="http://schemas.microsoft.com/office/drawing/2014/main" id="{8C91E383-8B4C-4321-8619-99DDD920EA05}"/>
              </a:ext>
            </a:extLst>
          </p:cNvPr>
          <p:cNvSpPr txBox="1">
            <a:spLocks noChangeArrowheads="1"/>
          </p:cNvSpPr>
          <p:nvPr/>
        </p:nvSpPr>
        <p:spPr bwMode="auto">
          <a:xfrm>
            <a:off x="3924300" y="293130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6600"/>
                </a:solidFill>
                <a:effectLst/>
                <a:latin typeface="Arial Narrow" panose="020B0606020202030204" pitchFamily="34" charset="0"/>
              </a:rPr>
              <a:t>1865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9" name="Line 121">
            <a:extLst>
              <a:ext uri="{FF2B5EF4-FFF2-40B4-BE49-F238E27FC236}">
                <a16:creationId xmlns:a16="http://schemas.microsoft.com/office/drawing/2014/main" id="{E76CAA0F-8BA3-47AB-B9AE-D7A28E837C1B}"/>
              </a:ext>
            </a:extLst>
          </p:cNvPr>
          <p:cNvSpPr>
            <a:spLocks noChangeShapeType="1"/>
          </p:cNvSpPr>
          <p:nvPr/>
        </p:nvSpPr>
        <p:spPr bwMode="auto">
          <a:xfrm>
            <a:off x="2781300" y="315990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0" name="Line 122">
            <a:extLst>
              <a:ext uri="{FF2B5EF4-FFF2-40B4-BE49-F238E27FC236}">
                <a16:creationId xmlns:a16="http://schemas.microsoft.com/office/drawing/2014/main" id="{D8A5340A-D55B-47E4-9036-61A75CC6A327}"/>
              </a:ext>
            </a:extLst>
          </p:cNvPr>
          <p:cNvSpPr>
            <a:spLocks noChangeShapeType="1"/>
          </p:cNvSpPr>
          <p:nvPr/>
        </p:nvSpPr>
        <p:spPr bwMode="auto">
          <a:xfrm>
            <a:off x="4038600" y="315990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1" name="Line 123">
            <a:extLst>
              <a:ext uri="{FF2B5EF4-FFF2-40B4-BE49-F238E27FC236}">
                <a16:creationId xmlns:a16="http://schemas.microsoft.com/office/drawing/2014/main" id="{8B9A374F-4379-4A20-AF89-345867508CB6}"/>
              </a:ext>
            </a:extLst>
          </p:cNvPr>
          <p:cNvSpPr>
            <a:spLocks noChangeShapeType="1"/>
          </p:cNvSpPr>
          <p:nvPr/>
        </p:nvSpPr>
        <p:spPr bwMode="auto">
          <a:xfrm>
            <a:off x="2895600" y="3274204"/>
            <a:ext cx="12573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2" name="Oval 124">
            <a:extLst>
              <a:ext uri="{FF2B5EF4-FFF2-40B4-BE49-F238E27FC236}">
                <a16:creationId xmlns:a16="http://schemas.microsoft.com/office/drawing/2014/main" id="{3F18B4C0-3724-4D7B-AE74-E0988DA16967}"/>
              </a:ext>
            </a:extLst>
          </p:cNvPr>
          <p:cNvSpPr>
            <a:spLocks noChangeArrowheads="1"/>
          </p:cNvSpPr>
          <p:nvPr/>
        </p:nvSpPr>
        <p:spPr bwMode="auto">
          <a:xfrm>
            <a:off x="3467100" y="3217054"/>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3" name="Line 125">
            <a:extLst>
              <a:ext uri="{FF2B5EF4-FFF2-40B4-BE49-F238E27FC236}">
                <a16:creationId xmlns:a16="http://schemas.microsoft.com/office/drawing/2014/main" id="{AE7D599C-EC1B-475F-8092-CC47D7863D50}"/>
              </a:ext>
            </a:extLst>
          </p:cNvPr>
          <p:cNvSpPr>
            <a:spLocks noChangeShapeType="1"/>
          </p:cNvSpPr>
          <p:nvPr/>
        </p:nvSpPr>
        <p:spPr bwMode="auto">
          <a:xfrm>
            <a:off x="3524250" y="4074304"/>
            <a:ext cx="0" cy="10858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4" name="Text Box 126">
            <a:extLst>
              <a:ext uri="{FF2B5EF4-FFF2-40B4-BE49-F238E27FC236}">
                <a16:creationId xmlns:a16="http://schemas.microsoft.com/office/drawing/2014/main" id="{73BA131B-7B3D-408D-9B34-D61F8688EBD8}"/>
              </a:ext>
            </a:extLst>
          </p:cNvPr>
          <p:cNvSpPr txBox="1">
            <a:spLocks noChangeArrowheads="1"/>
          </p:cNvSpPr>
          <p:nvPr/>
        </p:nvSpPr>
        <p:spPr bwMode="auto">
          <a:xfrm>
            <a:off x="3638550" y="4074304"/>
            <a:ext cx="13144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  </a:t>
            </a:r>
            <a:r>
              <a:rPr kumimoji="0" lang="en-US" altLang="en-US" sz="1200" b="0" i="0" u="none" strike="noStrike" cap="none" normalizeH="0" baseline="0" noProof="1">
                <a:ln>
                  <a:noFill/>
                </a:ln>
                <a:solidFill>
                  <a:srgbClr val="000000"/>
                </a:solidFill>
                <a:effectLst/>
                <a:latin typeface="Wingdings 3" panose="05040102010807070707" pitchFamily="18" charset="2"/>
              </a:rPr>
              <a:t>ª</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Union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Wingdings 3" panose="05040102010807070707" pitchFamily="18" charset="2"/>
              </a:rPr>
              <a:t> </a:t>
            </a:r>
            <a:r>
              <a:rPr kumimoji="0" lang="en-US" altLang="en-US" sz="1200" b="0" i="0" u="none" strike="noStrike" cap="none" normalizeH="0" baseline="0" dirty="0">
                <a:ln>
                  <a:noFill/>
                </a:ln>
                <a:solidFill>
                  <a:srgbClr val="000000"/>
                </a:solidFill>
                <a:effectLst/>
                <a:latin typeface="Arial Narrow" panose="020B0606020202030204" pitchFamily="34" charset="0"/>
              </a:rPr>
              <a:t>Republicans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  </a:t>
            </a:r>
            <a:r>
              <a:rPr kumimoji="0" lang="en-US" altLang="en-US" sz="1200" b="0" i="0" u="none" strike="noStrike" cap="none" normalizeH="0" baseline="0" noProof="1">
                <a:ln>
                  <a:noFill/>
                </a:ln>
                <a:solidFill>
                  <a:srgbClr val="000000"/>
                </a:solidFill>
                <a:effectLst/>
                <a:latin typeface="Wingdings 3" panose="05040102010807070707" pitchFamily="18" charset="2"/>
              </a:rPr>
              <a:t>ª </a:t>
            </a:r>
            <a:r>
              <a:rPr kumimoji="0" lang="en-US" altLang="en-US" sz="1200" b="0" i="0" u="none" strike="noStrike" cap="none" normalizeH="0" baseline="0" dirty="0">
                <a:ln>
                  <a:noFill/>
                </a:ln>
                <a:solidFill>
                  <a:srgbClr val="000000"/>
                </a:solidFill>
                <a:effectLst/>
                <a:latin typeface="Arial Narrow" panose="020B0606020202030204" pitchFamily="34" charset="0"/>
              </a:rPr>
              <a:t>Confederate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Democrats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5" name="Text Box 127">
            <a:extLst>
              <a:ext uri="{FF2B5EF4-FFF2-40B4-BE49-F238E27FC236}">
                <a16:creationId xmlns:a16="http://schemas.microsoft.com/office/drawing/2014/main" id="{C0331E4F-1304-4E06-9939-8E708ADB9462}"/>
              </a:ext>
            </a:extLst>
          </p:cNvPr>
          <p:cNvSpPr txBox="1">
            <a:spLocks noChangeArrowheads="1"/>
          </p:cNvSpPr>
          <p:nvPr/>
        </p:nvSpPr>
        <p:spPr bwMode="auto">
          <a:xfrm>
            <a:off x="7924800" y="2988454"/>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Obama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Text Box 128">
            <a:extLst>
              <a:ext uri="{FF2B5EF4-FFF2-40B4-BE49-F238E27FC236}">
                <a16:creationId xmlns:a16="http://schemas.microsoft.com/office/drawing/2014/main" id="{D5118848-4047-43F3-9938-BE6484AC65DA}"/>
              </a:ext>
            </a:extLst>
          </p:cNvPr>
          <p:cNvSpPr txBox="1">
            <a:spLocks noChangeArrowheads="1"/>
          </p:cNvSpPr>
          <p:nvPr/>
        </p:nvSpPr>
        <p:spPr bwMode="auto">
          <a:xfrm>
            <a:off x="3238500" y="3331354"/>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Narrow" panose="020B0606020202030204" pitchFamily="34" charset="0"/>
              </a:rPr>
              <a:t>National Reform Movement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7" name="Line 129">
            <a:extLst>
              <a:ext uri="{FF2B5EF4-FFF2-40B4-BE49-F238E27FC236}">
                <a16:creationId xmlns:a16="http://schemas.microsoft.com/office/drawing/2014/main" id="{0EBE37F7-7CED-4B01-817E-A1B40B877AD1}"/>
              </a:ext>
            </a:extLst>
          </p:cNvPr>
          <p:cNvSpPr>
            <a:spLocks noChangeShapeType="1"/>
          </p:cNvSpPr>
          <p:nvPr/>
        </p:nvSpPr>
        <p:spPr bwMode="auto">
          <a:xfrm>
            <a:off x="5924550" y="315990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8" name="Text Box 130">
            <a:extLst>
              <a:ext uri="{FF2B5EF4-FFF2-40B4-BE49-F238E27FC236}">
                <a16:creationId xmlns:a16="http://schemas.microsoft.com/office/drawing/2014/main" id="{F594E44B-077B-4042-9F14-1A958378A219}"/>
              </a:ext>
            </a:extLst>
          </p:cNvPr>
          <p:cNvSpPr txBox="1">
            <a:spLocks noChangeArrowheads="1"/>
          </p:cNvSpPr>
          <p:nvPr/>
        </p:nvSpPr>
        <p:spPr bwMode="auto">
          <a:xfrm>
            <a:off x="5695950" y="293130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1954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9" name="Line 131">
            <a:extLst>
              <a:ext uri="{FF2B5EF4-FFF2-40B4-BE49-F238E27FC236}">
                <a16:creationId xmlns:a16="http://schemas.microsoft.com/office/drawing/2014/main" id="{66FEBF52-8A22-4B17-B494-71C4BA879F62}"/>
              </a:ext>
            </a:extLst>
          </p:cNvPr>
          <p:cNvSpPr>
            <a:spLocks noChangeShapeType="1"/>
          </p:cNvSpPr>
          <p:nvPr/>
        </p:nvSpPr>
        <p:spPr bwMode="auto">
          <a:xfrm>
            <a:off x="5810250" y="315990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0" name="Line 132">
            <a:extLst>
              <a:ext uri="{FF2B5EF4-FFF2-40B4-BE49-F238E27FC236}">
                <a16:creationId xmlns:a16="http://schemas.microsoft.com/office/drawing/2014/main" id="{EE64314B-1354-43A0-A9BE-DE84B83FDAED}"/>
              </a:ext>
            </a:extLst>
          </p:cNvPr>
          <p:cNvSpPr>
            <a:spLocks noChangeShapeType="1"/>
          </p:cNvSpPr>
          <p:nvPr/>
        </p:nvSpPr>
        <p:spPr bwMode="auto">
          <a:xfrm>
            <a:off x="6438900" y="315990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1" name="Text Box 133">
            <a:extLst>
              <a:ext uri="{FF2B5EF4-FFF2-40B4-BE49-F238E27FC236}">
                <a16:creationId xmlns:a16="http://schemas.microsoft.com/office/drawing/2014/main" id="{23AF8693-534D-4FFB-AA38-CAB7641EEDDC}"/>
              </a:ext>
            </a:extLst>
          </p:cNvPr>
          <p:cNvSpPr txBox="1">
            <a:spLocks noChangeArrowheads="1"/>
          </p:cNvSpPr>
          <p:nvPr/>
        </p:nvSpPr>
        <p:spPr bwMode="auto">
          <a:xfrm>
            <a:off x="6210300" y="293130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1956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2" name="Line 134">
            <a:extLst>
              <a:ext uri="{FF2B5EF4-FFF2-40B4-BE49-F238E27FC236}">
                <a16:creationId xmlns:a16="http://schemas.microsoft.com/office/drawing/2014/main" id="{FEF256E3-E2BB-4A6C-ACCB-9D14CFE80C07}"/>
              </a:ext>
            </a:extLst>
          </p:cNvPr>
          <p:cNvSpPr>
            <a:spLocks noChangeShapeType="1"/>
          </p:cNvSpPr>
          <p:nvPr/>
        </p:nvSpPr>
        <p:spPr bwMode="auto">
          <a:xfrm>
            <a:off x="6324600" y="315990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3" name="Text Box 135">
            <a:extLst>
              <a:ext uri="{FF2B5EF4-FFF2-40B4-BE49-F238E27FC236}">
                <a16:creationId xmlns:a16="http://schemas.microsoft.com/office/drawing/2014/main" id="{EA5C93DC-FCA1-4040-983E-2910E30CE694}"/>
              </a:ext>
            </a:extLst>
          </p:cNvPr>
          <p:cNvSpPr txBox="1">
            <a:spLocks noChangeArrowheads="1"/>
          </p:cNvSpPr>
          <p:nvPr/>
        </p:nvSpPr>
        <p:spPr bwMode="auto">
          <a:xfrm>
            <a:off x="6267450" y="3331354"/>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Official motto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USA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4" name="Line 136">
            <a:extLst>
              <a:ext uri="{FF2B5EF4-FFF2-40B4-BE49-F238E27FC236}">
                <a16:creationId xmlns:a16="http://schemas.microsoft.com/office/drawing/2014/main" id="{E71BFFEC-988C-4788-B767-0754DE3B5E04}"/>
              </a:ext>
            </a:extLst>
          </p:cNvPr>
          <p:cNvSpPr>
            <a:spLocks noChangeShapeType="1"/>
          </p:cNvSpPr>
          <p:nvPr/>
        </p:nvSpPr>
        <p:spPr bwMode="auto">
          <a:xfrm>
            <a:off x="6496050" y="2474104"/>
            <a:ext cx="0" cy="40005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5" name="AutoShape 137">
            <a:extLst>
              <a:ext uri="{FF2B5EF4-FFF2-40B4-BE49-F238E27FC236}">
                <a16:creationId xmlns:a16="http://schemas.microsoft.com/office/drawing/2014/main" id="{B842C78F-CEB1-4DD0-94F8-0E74F8156B24}"/>
              </a:ext>
            </a:extLst>
          </p:cNvPr>
          <p:cNvSpPr>
            <a:spLocks/>
          </p:cNvSpPr>
          <p:nvPr/>
        </p:nvSpPr>
        <p:spPr bwMode="auto">
          <a:xfrm rot="-5400000">
            <a:off x="6696075" y="1131079"/>
            <a:ext cx="114300" cy="5200650"/>
          </a:xfrm>
          <a:prstGeom prst="leftBracket">
            <a:avLst>
              <a:gd name="adj" fmla="val 379167"/>
            </a:avLst>
          </a:prstGeom>
          <a:noFill/>
          <a:ln w="25400" algn="ctr">
            <a:solidFill>
              <a:srgbClr val="0066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6" name="AutoShape 138">
            <a:extLst>
              <a:ext uri="{FF2B5EF4-FFF2-40B4-BE49-F238E27FC236}">
                <a16:creationId xmlns:a16="http://schemas.microsoft.com/office/drawing/2014/main" id="{EA4738B1-12CA-43D5-8687-E362992C6387}"/>
              </a:ext>
            </a:extLst>
          </p:cNvPr>
          <p:cNvSpPr>
            <a:spLocks/>
          </p:cNvSpPr>
          <p:nvPr/>
        </p:nvSpPr>
        <p:spPr bwMode="auto">
          <a:xfrm rot="5400000">
            <a:off x="7667625" y="902479"/>
            <a:ext cx="457200" cy="2800350"/>
          </a:xfrm>
          <a:prstGeom prst="leftBracket">
            <a:avLst>
              <a:gd name="adj" fmla="val 51042"/>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7" name="Text Box 139">
            <a:extLst>
              <a:ext uri="{FF2B5EF4-FFF2-40B4-BE49-F238E27FC236}">
                <a16:creationId xmlns:a16="http://schemas.microsoft.com/office/drawing/2014/main" id="{C0E936B0-2DB3-4680-B2AC-A6881C57FF98}"/>
              </a:ext>
            </a:extLst>
          </p:cNvPr>
          <p:cNvSpPr txBox="1">
            <a:spLocks noChangeArrowheads="1"/>
          </p:cNvSpPr>
          <p:nvPr/>
        </p:nvSpPr>
        <p:spPr bwMode="auto">
          <a:xfrm>
            <a:off x="7753350" y="201690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Arial Narrow" panose="020B0606020202030204" pitchFamily="34" charset="0"/>
              </a:rPr>
              <a:t>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8" name="Text Box 140">
            <a:extLst>
              <a:ext uri="{FF2B5EF4-FFF2-40B4-BE49-F238E27FC236}">
                <a16:creationId xmlns:a16="http://schemas.microsoft.com/office/drawing/2014/main" id="{297B5BF9-3DF0-4742-B61F-9163EC86D44C}"/>
              </a:ext>
            </a:extLst>
          </p:cNvPr>
          <p:cNvSpPr txBox="1">
            <a:spLocks noChangeArrowheads="1"/>
          </p:cNvSpPr>
          <p:nvPr/>
        </p:nvSpPr>
        <p:spPr bwMode="auto">
          <a:xfrm>
            <a:off x="9296400" y="298845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9" name="Line 141">
            <a:extLst>
              <a:ext uri="{FF2B5EF4-FFF2-40B4-BE49-F238E27FC236}">
                <a16:creationId xmlns:a16="http://schemas.microsoft.com/office/drawing/2014/main" id="{B0367BB9-8A41-4132-B970-15B4C06873A3}"/>
              </a:ext>
            </a:extLst>
          </p:cNvPr>
          <p:cNvSpPr>
            <a:spLocks noChangeShapeType="1"/>
          </p:cNvSpPr>
          <p:nvPr/>
        </p:nvSpPr>
        <p:spPr bwMode="auto">
          <a:xfrm>
            <a:off x="5295900" y="315990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0" name="Text Box 142">
            <a:extLst>
              <a:ext uri="{FF2B5EF4-FFF2-40B4-BE49-F238E27FC236}">
                <a16:creationId xmlns:a16="http://schemas.microsoft.com/office/drawing/2014/main" id="{E1ABAF4A-D1B4-4E6F-A3F3-CBA245810A4A}"/>
              </a:ext>
            </a:extLst>
          </p:cNvPr>
          <p:cNvSpPr txBox="1">
            <a:spLocks noChangeArrowheads="1"/>
          </p:cNvSpPr>
          <p:nvPr/>
        </p:nvSpPr>
        <p:spPr bwMode="auto">
          <a:xfrm>
            <a:off x="5067300" y="293130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1952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1" name="Line 143">
            <a:extLst>
              <a:ext uri="{FF2B5EF4-FFF2-40B4-BE49-F238E27FC236}">
                <a16:creationId xmlns:a16="http://schemas.microsoft.com/office/drawing/2014/main" id="{6E0FA3AB-59FB-437C-B7F2-F602C43BD5EC}"/>
              </a:ext>
            </a:extLst>
          </p:cNvPr>
          <p:cNvSpPr>
            <a:spLocks noChangeShapeType="1"/>
          </p:cNvSpPr>
          <p:nvPr/>
        </p:nvSpPr>
        <p:spPr bwMode="auto">
          <a:xfrm>
            <a:off x="5181600" y="315990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2" name="Text Box 144">
            <a:extLst>
              <a:ext uri="{FF2B5EF4-FFF2-40B4-BE49-F238E27FC236}">
                <a16:creationId xmlns:a16="http://schemas.microsoft.com/office/drawing/2014/main" id="{2655109C-1040-4A07-ADF2-DA92E2DBBEA8}"/>
              </a:ext>
            </a:extLst>
          </p:cNvPr>
          <p:cNvSpPr txBox="1">
            <a:spLocks noChangeArrowheads="1"/>
          </p:cNvSpPr>
          <p:nvPr/>
        </p:nvSpPr>
        <p:spPr bwMode="auto">
          <a:xfrm>
            <a:off x="5067300" y="333135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Billy Graham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Congress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3" name="Line 145">
            <a:extLst>
              <a:ext uri="{FF2B5EF4-FFF2-40B4-BE49-F238E27FC236}">
                <a16:creationId xmlns:a16="http://schemas.microsoft.com/office/drawing/2014/main" id="{A28C6B6D-BF73-42F0-A4D4-35165C05A9E4}"/>
              </a:ext>
            </a:extLst>
          </p:cNvPr>
          <p:cNvSpPr>
            <a:spLocks noChangeShapeType="1"/>
          </p:cNvSpPr>
          <p:nvPr/>
        </p:nvSpPr>
        <p:spPr bwMode="auto">
          <a:xfrm>
            <a:off x="5295900" y="3274204"/>
            <a:ext cx="1143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4" name="Text Box 146">
            <a:extLst>
              <a:ext uri="{FF2B5EF4-FFF2-40B4-BE49-F238E27FC236}">
                <a16:creationId xmlns:a16="http://schemas.microsoft.com/office/drawing/2014/main" id="{53022258-B778-4476-9BA2-876DCD2EA70E}"/>
              </a:ext>
            </a:extLst>
          </p:cNvPr>
          <p:cNvSpPr txBox="1">
            <a:spLocks noChangeArrowheads="1"/>
          </p:cNvSpPr>
          <p:nvPr/>
        </p:nvSpPr>
        <p:spPr bwMode="auto">
          <a:xfrm>
            <a:off x="5638800" y="3331354"/>
            <a:ext cx="5715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law</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Pledge of allegiance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‘under God’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5" name="Text Box 147">
            <a:extLst>
              <a:ext uri="{FF2B5EF4-FFF2-40B4-BE49-F238E27FC236}">
                <a16:creationId xmlns:a16="http://schemas.microsoft.com/office/drawing/2014/main" id="{2376389E-E0F7-4F88-B2DC-0B4264944BA7}"/>
              </a:ext>
            </a:extLst>
          </p:cNvPr>
          <p:cNvSpPr txBox="1">
            <a:spLocks noChangeArrowheads="1"/>
          </p:cNvSpPr>
          <p:nvPr/>
        </p:nvSpPr>
        <p:spPr bwMode="auto">
          <a:xfrm>
            <a:off x="2952750" y="1902604"/>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6" name="Text Box 148">
            <a:extLst>
              <a:ext uri="{FF2B5EF4-FFF2-40B4-BE49-F238E27FC236}">
                <a16:creationId xmlns:a16="http://schemas.microsoft.com/office/drawing/2014/main" id="{37C213DA-12C6-486C-96A8-F2AD80A53786}"/>
              </a:ext>
            </a:extLst>
          </p:cNvPr>
          <p:cNvSpPr txBox="1">
            <a:spLocks noChangeArrowheads="1"/>
          </p:cNvSpPr>
          <p:nvPr/>
        </p:nvSpPr>
        <p:spPr bwMode="auto">
          <a:xfrm>
            <a:off x="7753350" y="1616854"/>
            <a:ext cx="11430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7" name="Text Box 149">
            <a:extLst>
              <a:ext uri="{FF2B5EF4-FFF2-40B4-BE49-F238E27FC236}">
                <a16:creationId xmlns:a16="http://schemas.microsoft.com/office/drawing/2014/main" id="{2852231D-573C-464D-8B9D-B42ED9EB19F5}"/>
              </a:ext>
            </a:extLst>
          </p:cNvPr>
          <p:cNvSpPr txBox="1">
            <a:spLocks noChangeArrowheads="1"/>
          </p:cNvSpPr>
          <p:nvPr/>
        </p:nvSpPr>
        <p:spPr bwMode="auto">
          <a:xfrm>
            <a:off x="3867150" y="3331354"/>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Engraved on coins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8" name="Text Box 150">
            <a:extLst>
              <a:ext uri="{FF2B5EF4-FFF2-40B4-BE49-F238E27FC236}">
                <a16:creationId xmlns:a16="http://schemas.microsoft.com/office/drawing/2014/main" id="{91AC9197-240D-49CB-AE92-91ACAFF87CCD}"/>
              </a:ext>
            </a:extLst>
          </p:cNvPr>
          <p:cNvSpPr txBox="1">
            <a:spLocks noChangeArrowheads="1"/>
          </p:cNvSpPr>
          <p:nvPr/>
        </p:nvSpPr>
        <p:spPr bwMode="auto">
          <a:xfrm>
            <a:off x="8667750" y="3331354"/>
            <a:ext cx="56197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Abraham Lincoln dies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9" name="Line 151">
            <a:extLst>
              <a:ext uri="{FF2B5EF4-FFF2-40B4-BE49-F238E27FC236}">
                <a16:creationId xmlns:a16="http://schemas.microsoft.com/office/drawing/2014/main" id="{2C613BB5-DA8F-4E53-B00F-EA0CDBE633F1}"/>
              </a:ext>
            </a:extLst>
          </p:cNvPr>
          <p:cNvSpPr>
            <a:spLocks noChangeShapeType="1"/>
          </p:cNvSpPr>
          <p:nvPr/>
        </p:nvSpPr>
        <p:spPr bwMode="auto">
          <a:xfrm>
            <a:off x="9239250" y="3331354"/>
            <a:ext cx="0" cy="4000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0" name="Line 152">
            <a:extLst>
              <a:ext uri="{FF2B5EF4-FFF2-40B4-BE49-F238E27FC236}">
                <a16:creationId xmlns:a16="http://schemas.microsoft.com/office/drawing/2014/main" id="{10011A25-E511-4FED-9B85-322E50436D25}"/>
              </a:ext>
            </a:extLst>
          </p:cNvPr>
          <p:cNvSpPr>
            <a:spLocks noChangeShapeType="1"/>
          </p:cNvSpPr>
          <p:nvPr/>
        </p:nvSpPr>
        <p:spPr bwMode="auto">
          <a:xfrm>
            <a:off x="4724400" y="315990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1" name="Text Box 153">
            <a:extLst>
              <a:ext uri="{FF2B5EF4-FFF2-40B4-BE49-F238E27FC236}">
                <a16:creationId xmlns:a16="http://schemas.microsoft.com/office/drawing/2014/main" id="{54B447F7-52E2-42CC-AB40-6263301B47A9}"/>
              </a:ext>
            </a:extLst>
          </p:cNvPr>
          <p:cNvSpPr txBox="1">
            <a:spLocks noChangeArrowheads="1"/>
          </p:cNvSpPr>
          <p:nvPr/>
        </p:nvSpPr>
        <p:spPr bwMode="auto">
          <a:xfrm>
            <a:off x="4495800" y="293130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1888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2" name="Line 154">
            <a:extLst>
              <a:ext uri="{FF2B5EF4-FFF2-40B4-BE49-F238E27FC236}">
                <a16:creationId xmlns:a16="http://schemas.microsoft.com/office/drawing/2014/main" id="{906C7C7C-A76C-4CD7-A915-B6C32400BDB8}"/>
              </a:ext>
            </a:extLst>
          </p:cNvPr>
          <p:cNvSpPr>
            <a:spLocks noChangeShapeType="1"/>
          </p:cNvSpPr>
          <p:nvPr/>
        </p:nvSpPr>
        <p:spPr bwMode="auto">
          <a:xfrm>
            <a:off x="4610100" y="315990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3" name="Text Box 155">
            <a:extLst>
              <a:ext uri="{FF2B5EF4-FFF2-40B4-BE49-F238E27FC236}">
                <a16:creationId xmlns:a16="http://schemas.microsoft.com/office/drawing/2014/main" id="{27A7A2BF-DA83-4BE4-842C-3748ED7715FD}"/>
              </a:ext>
            </a:extLst>
          </p:cNvPr>
          <p:cNvSpPr txBox="1">
            <a:spLocks noChangeArrowheads="1"/>
          </p:cNvSpPr>
          <p:nvPr/>
        </p:nvSpPr>
        <p:spPr bwMode="auto">
          <a:xfrm>
            <a:off x="4438650" y="3331354"/>
            <a:ext cx="5715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Blair Bill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4" name="AutoShape 156">
            <a:extLst>
              <a:ext uri="{FF2B5EF4-FFF2-40B4-BE49-F238E27FC236}">
                <a16:creationId xmlns:a16="http://schemas.microsoft.com/office/drawing/2014/main" id="{5D863D86-7B13-40FA-84F9-B8B9AFAA0284}"/>
              </a:ext>
            </a:extLst>
          </p:cNvPr>
          <p:cNvSpPr>
            <a:spLocks/>
          </p:cNvSpPr>
          <p:nvPr/>
        </p:nvSpPr>
        <p:spPr bwMode="auto">
          <a:xfrm rot="5400000">
            <a:off x="6512719" y="457185"/>
            <a:ext cx="195262" cy="3771899"/>
          </a:xfrm>
          <a:prstGeom prst="leftBracket">
            <a:avLst>
              <a:gd name="adj" fmla="val 222222"/>
            </a:avLst>
          </a:prstGeom>
          <a:noFill/>
          <a:ln w="25400" algn="ctr">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5" name="Line 157">
            <a:extLst>
              <a:ext uri="{FF2B5EF4-FFF2-40B4-BE49-F238E27FC236}">
                <a16:creationId xmlns:a16="http://schemas.microsoft.com/office/drawing/2014/main" id="{2E7F13C2-0AE0-4B7B-977C-0141DF4035B9}"/>
              </a:ext>
            </a:extLst>
          </p:cNvPr>
          <p:cNvSpPr>
            <a:spLocks noChangeShapeType="1"/>
          </p:cNvSpPr>
          <p:nvPr/>
        </p:nvSpPr>
        <p:spPr bwMode="auto">
          <a:xfrm>
            <a:off x="4724400" y="2416954"/>
            <a:ext cx="0" cy="400050"/>
          </a:xfrm>
          <a:prstGeom prst="line">
            <a:avLst/>
          </a:prstGeom>
          <a:noFill/>
          <a:ln w="25400" algn="ctr">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6" name="Text Box 158">
            <a:extLst>
              <a:ext uri="{FF2B5EF4-FFF2-40B4-BE49-F238E27FC236}">
                <a16:creationId xmlns:a16="http://schemas.microsoft.com/office/drawing/2014/main" id="{630E2A24-B5FD-49BB-85E9-0BD3029F0CBF}"/>
              </a:ext>
            </a:extLst>
          </p:cNvPr>
          <p:cNvSpPr txBox="1">
            <a:spLocks noChangeArrowheads="1"/>
          </p:cNvSpPr>
          <p:nvPr/>
        </p:nvSpPr>
        <p:spPr bwMode="auto">
          <a:xfrm>
            <a:off x="5181600" y="190260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FF"/>
                </a:solidFill>
                <a:effectLst/>
                <a:latin typeface="Arial Narrow" panose="020B0606020202030204" pitchFamily="34" charset="0"/>
              </a:rPr>
              <a:t>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7" name="Text Box 159">
            <a:extLst>
              <a:ext uri="{FF2B5EF4-FFF2-40B4-BE49-F238E27FC236}">
                <a16:creationId xmlns:a16="http://schemas.microsoft.com/office/drawing/2014/main" id="{0E7B531E-D0AC-48BA-B12A-69535D84AA75}"/>
              </a:ext>
            </a:extLst>
          </p:cNvPr>
          <p:cNvSpPr txBox="1">
            <a:spLocks noChangeArrowheads="1"/>
          </p:cNvSpPr>
          <p:nvPr/>
        </p:nvSpPr>
        <p:spPr bwMode="auto">
          <a:xfrm>
            <a:off x="8953500" y="2474104"/>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468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1000"/>
                                        <p:tgtEl>
                                          <p:spTgt spid="57"/>
                                        </p:tgtEl>
                                      </p:cBhvr>
                                    </p:animEffect>
                                    <p:anim calcmode="lin" valueType="num">
                                      <p:cBhvr>
                                        <p:cTn id="8" dur="1000" fill="hold"/>
                                        <p:tgtEl>
                                          <p:spTgt spid="57"/>
                                        </p:tgtEl>
                                        <p:attrNameLst>
                                          <p:attrName>ppt_x</p:attrName>
                                        </p:attrNameLst>
                                      </p:cBhvr>
                                      <p:tavLst>
                                        <p:tav tm="0">
                                          <p:val>
                                            <p:strVal val="#ppt_x"/>
                                          </p:val>
                                        </p:tav>
                                        <p:tav tm="100000">
                                          <p:val>
                                            <p:strVal val="#ppt_x"/>
                                          </p:val>
                                        </p:tav>
                                      </p:tavLst>
                                    </p:anim>
                                    <p:anim calcmode="lin" valueType="num">
                                      <p:cBhvr>
                                        <p:cTn id="9" dur="1000" fill="hold"/>
                                        <p:tgtEl>
                                          <p:spTgt spid="5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9"/>
                                        </p:tgtEl>
                                        <p:attrNameLst>
                                          <p:attrName>style.visibility</p:attrName>
                                        </p:attrNameLst>
                                      </p:cBhvr>
                                      <p:to>
                                        <p:strVal val="visible"/>
                                      </p:to>
                                    </p:set>
                                    <p:animEffect transition="in" filter="fade">
                                      <p:cBhvr>
                                        <p:cTn id="12" dur="1000"/>
                                        <p:tgtEl>
                                          <p:spTgt spid="149"/>
                                        </p:tgtEl>
                                      </p:cBhvr>
                                    </p:animEffect>
                                    <p:anim calcmode="lin" valueType="num">
                                      <p:cBhvr>
                                        <p:cTn id="13" dur="1000" fill="hold"/>
                                        <p:tgtEl>
                                          <p:spTgt spid="149"/>
                                        </p:tgtEl>
                                        <p:attrNameLst>
                                          <p:attrName>ppt_x</p:attrName>
                                        </p:attrNameLst>
                                      </p:cBhvr>
                                      <p:tavLst>
                                        <p:tav tm="0">
                                          <p:val>
                                            <p:strVal val="#ppt_x"/>
                                          </p:val>
                                        </p:tav>
                                        <p:tav tm="100000">
                                          <p:val>
                                            <p:strVal val="#ppt_x"/>
                                          </p:val>
                                        </p:tav>
                                      </p:tavLst>
                                    </p:anim>
                                    <p:anim calcmode="lin" valueType="num">
                                      <p:cBhvr>
                                        <p:cTn id="14" dur="1000" fill="hold"/>
                                        <p:tgtEl>
                                          <p:spTgt spid="14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nodePh="1">
                                  <p:stCondLst>
                                    <p:cond delay="0"/>
                                  </p:stCondLst>
                                  <p:endCondLst>
                                    <p:cond evt="begin" delay="0">
                                      <p:tn val="15"/>
                                    </p:cond>
                                  </p:endCondLst>
                                  <p:childTnLst>
                                    <p:set>
                                      <p:cBhvr>
                                        <p:cTn id="16" dur="1" fill="hold">
                                          <p:stCondLst>
                                            <p:cond delay="0"/>
                                          </p:stCondLst>
                                        </p:cTn>
                                        <p:tgtEl>
                                          <p:spTgt spid="150"/>
                                        </p:tgtEl>
                                        <p:attrNameLst>
                                          <p:attrName>style.visibility</p:attrName>
                                        </p:attrNameLst>
                                      </p:cBhvr>
                                      <p:to>
                                        <p:strVal val="visible"/>
                                      </p:to>
                                    </p:set>
                                    <p:animEffect transition="in" filter="fade">
                                      <p:cBhvr>
                                        <p:cTn id="17" dur="1000"/>
                                        <p:tgtEl>
                                          <p:spTgt spid="150"/>
                                        </p:tgtEl>
                                      </p:cBhvr>
                                    </p:animEffect>
                                    <p:anim calcmode="lin" valueType="num">
                                      <p:cBhvr>
                                        <p:cTn id="18" dur="1000" fill="hold"/>
                                        <p:tgtEl>
                                          <p:spTgt spid="150"/>
                                        </p:tgtEl>
                                        <p:attrNameLst>
                                          <p:attrName>ppt_x</p:attrName>
                                        </p:attrNameLst>
                                      </p:cBhvr>
                                      <p:tavLst>
                                        <p:tav tm="0">
                                          <p:val>
                                            <p:strVal val="#ppt_x"/>
                                          </p:val>
                                        </p:tav>
                                        <p:tav tm="100000">
                                          <p:val>
                                            <p:strVal val="#ppt_x"/>
                                          </p:val>
                                        </p:tav>
                                      </p:tavLst>
                                    </p:anim>
                                    <p:anim calcmode="lin" valueType="num">
                                      <p:cBhvr>
                                        <p:cTn id="19" dur="1000" fill="hold"/>
                                        <p:tgtEl>
                                          <p:spTgt spid="15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1"/>
                                        </p:tgtEl>
                                        <p:attrNameLst>
                                          <p:attrName>style.visibility</p:attrName>
                                        </p:attrNameLst>
                                      </p:cBhvr>
                                      <p:to>
                                        <p:strVal val="visible"/>
                                      </p:to>
                                    </p:set>
                                    <p:animEffect transition="in" filter="fade">
                                      <p:cBhvr>
                                        <p:cTn id="22" dur="1000"/>
                                        <p:tgtEl>
                                          <p:spTgt spid="151"/>
                                        </p:tgtEl>
                                      </p:cBhvr>
                                    </p:animEffect>
                                    <p:anim calcmode="lin" valueType="num">
                                      <p:cBhvr>
                                        <p:cTn id="23" dur="1000" fill="hold"/>
                                        <p:tgtEl>
                                          <p:spTgt spid="151"/>
                                        </p:tgtEl>
                                        <p:attrNameLst>
                                          <p:attrName>ppt_x</p:attrName>
                                        </p:attrNameLst>
                                      </p:cBhvr>
                                      <p:tavLst>
                                        <p:tav tm="0">
                                          <p:val>
                                            <p:strVal val="#ppt_x"/>
                                          </p:val>
                                        </p:tav>
                                        <p:tav tm="100000">
                                          <p:val>
                                            <p:strVal val="#ppt_x"/>
                                          </p:val>
                                        </p:tav>
                                      </p:tavLst>
                                    </p:anim>
                                    <p:anim calcmode="lin" valueType="num">
                                      <p:cBhvr>
                                        <p:cTn id="24" dur="1000" fill="hold"/>
                                        <p:tgtEl>
                                          <p:spTgt spid="15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52"/>
                                        </p:tgtEl>
                                        <p:attrNameLst>
                                          <p:attrName>style.visibility</p:attrName>
                                        </p:attrNameLst>
                                      </p:cBhvr>
                                      <p:to>
                                        <p:strVal val="visible"/>
                                      </p:to>
                                    </p:set>
                                    <p:animEffect transition="in" filter="fade">
                                      <p:cBhvr>
                                        <p:cTn id="27" dur="1000"/>
                                        <p:tgtEl>
                                          <p:spTgt spid="152"/>
                                        </p:tgtEl>
                                      </p:cBhvr>
                                    </p:animEffect>
                                    <p:anim calcmode="lin" valueType="num">
                                      <p:cBhvr>
                                        <p:cTn id="28" dur="1000" fill="hold"/>
                                        <p:tgtEl>
                                          <p:spTgt spid="152"/>
                                        </p:tgtEl>
                                        <p:attrNameLst>
                                          <p:attrName>ppt_x</p:attrName>
                                        </p:attrNameLst>
                                      </p:cBhvr>
                                      <p:tavLst>
                                        <p:tav tm="0">
                                          <p:val>
                                            <p:strVal val="#ppt_x"/>
                                          </p:val>
                                        </p:tav>
                                        <p:tav tm="100000">
                                          <p:val>
                                            <p:strVal val="#ppt_x"/>
                                          </p:val>
                                        </p:tav>
                                      </p:tavLst>
                                    </p:anim>
                                    <p:anim calcmode="lin" valueType="num">
                                      <p:cBhvr>
                                        <p:cTn id="29" dur="1000" fill="hold"/>
                                        <p:tgtEl>
                                          <p:spTgt spid="15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53"/>
                                        </p:tgtEl>
                                        <p:attrNameLst>
                                          <p:attrName>style.visibility</p:attrName>
                                        </p:attrNameLst>
                                      </p:cBhvr>
                                      <p:to>
                                        <p:strVal val="visible"/>
                                      </p:to>
                                    </p:set>
                                    <p:animEffect transition="in" filter="fade">
                                      <p:cBhvr>
                                        <p:cTn id="32" dur="1000"/>
                                        <p:tgtEl>
                                          <p:spTgt spid="153"/>
                                        </p:tgtEl>
                                      </p:cBhvr>
                                    </p:animEffect>
                                    <p:anim calcmode="lin" valueType="num">
                                      <p:cBhvr>
                                        <p:cTn id="33" dur="1000" fill="hold"/>
                                        <p:tgtEl>
                                          <p:spTgt spid="153"/>
                                        </p:tgtEl>
                                        <p:attrNameLst>
                                          <p:attrName>ppt_x</p:attrName>
                                        </p:attrNameLst>
                                      </p:cBhvr>
                                      <p:tavLst>
                                        <p:tav tm="0">
                                          <p:val>
                                            <p:strVal val="#ppt_x"/>
                                          </p:val>
                                        </p:tav>
                                        <p:tav tm="100000">
                                          <p:val>
                                            <p:strVal val="#ppt_x"/>
                                          </p:val>
                                        </p:tav>
                                      </p:tavLst>
                                    </p:anim>
                                    <p:anim calcmode="lin" valueType="num">
                                      <p:cBhvr>
                                        <p:cTn id="34" dur="1000" fill="hold"/>
                                        <p:tgtEl>
                                          <p:spTgt spid="15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54"/>
                                        </p:tgtEl>
                                        <p:attrNameLst>
                                          <p:attrName>style.visibility</p:attrName>
                                        </p:attrNameLst>
                                      </p:cBhvr>
                                      <p:to>
                                        <p:strVal val="visible"/>
                                      </p:to>
                                    </p:set>
                                    <p:animEffect transition="in" filter="fade">
                                      <p:cBhvr>
                                        <p:cTn id="37" dur="1000"/>
                                        <p:tgtEl>
                                          <p:spTgt spid="154"/>
                                        </p:tgtEl>
                                      </p:cBhvr>
                                    </p:animEffect>
                                    <p:anim calcmode="lin" valueType="num">
                                      <p:cBhvr>
                                        <p:cTn id="38" dur="1000" fill="hold"/>
                                        <p:tgtEl>
                                          <p:spTgt spid="154"/>
                                        </p:tgtEl>
                                        <p:attrNameLst>
                                          <p:attrName>ppt_x</p:attrName>
                                        </p:attrNameLst>
                                      </p:cBhvr>
                                      <p:tavLst>
                                        <p:tav tm="0">
                                          <p:val>
                                            <p:strVal val="#ppt_x"/>
                                          </p:val>
                                        </p:tav>
                                        <p:tav tm="100000">
                                          <p:val>
                                            <p:strVal val="#ppt_x"/>
                                          </p:val>
                                        </p:tav>
                                      </p:tavLst>
                                    </p:anim>
                                    <p:anim calcmode="lin" valueType="num">
                                      <p:cBhvr>
                                        <p:cTn id="39" dur="1000" fill="hold"/>
                                        <p:tgtEl>
                                          <p:spTgt spid="15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55"/>
                                        </p:tgtEl>
                                        <p:attrNameLst>
                                          <p:attrName>style.visibility</p:attrName>
                                        </p:attrNameLst>
                                      </p:cBhvr>
                                      <p:to>
                                        <p:strVal val="visible"/>
                                      </p:to>
                                    </p:set>
                                    <p:animEffect transition="in" filter="fade">
                                      <p:cBhvr>
                                        <p:cTn id="42" dur="1000"/>
                                        <p:tgtEl>
                                          <p:spTgt spid="155"/>
                                        </p:tgtEl>
                                      </p:cBhvr>
                                    </p:animEffect>
                                    <p:anim calcmode="lin" valueType="num">
                                      <p:cBhvr>
                                        <p:cTn id="43" dur="1000" fill="hold"/>
                                        <p:tgtEl>
                                          <p:spTgt spid="155"/>
                                        </p:tgtEl>
                                        <p:attrNameLst>
                                          <p:attrName>ppt_x</p:attrName>
                                        </p:attrNameLst>
                                      </p:cBhvr>
                                      <p:tavLst>
                                        <p:tav tm="0">
                                          <p:val>
                                            <p:strVal val="#ppt_x"/>
                                          </p:val>
                                        </p:tav>
                                        <p:tav tm="100000">
                                          <p:val>
                                            <p:strVal val="#ppt_x"/>
                                          </p:val>
                                        </p:tav>
                                      </p:tavLst>
                                    </p:anim>
                                    <p:anim calcmode="lin" valueType="num">
                                      <p:cBhvr>
                                        <p:cTn id="44" dur="1000" fill="hold"/>
                                        <p:tgtEl>
                                          <p:spTgt spid="15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6"/>
                                        </p:tgtEl>
                                        <p:attrNameLst>
                                          <p:attrName>style.visibility</p:attrName>
                                        </p:attrNameLst>
                                      </p:cBhvr>
                                      <p:to>
                                        <p:strVal val="visible"/>
                                      </p:to>
                                    </p:set>
                                    <p:animEffect transition="in" filter="fade">
                                      <p:cBhvr>
                                        <p:cTn id="47" dur="1000"/>
                                        <p:tgtEl>
                                          <p:spTgt spid="156"/>
                                        </p:tgtEl>
                                      </p:cBhvr>
                                    </p:animEffect>
                                    <p:anim calcmode="lin" valueType="num">
                                      <p:cBhvr>
                                        <p:cTn id="48" dur="1000" fill="hold"/>
                                        <p:tgtEl>
                                          <p:spTgt spid="156"/>
                                        </p:tgtEl>
                                        <p:attrNameLst>
                                          <p:attrName>ppt_x</p:attrName>
                                        </p:attrNameLst>
                                      </p:cBhvr>
                                      <p:tavLst>
                                        <p:tav tm="0">
                                          <p:val>
                                            <p:strVal val="#ppt_x"/>
                                          </p:val>
                                        </p:tav>
                                        <p:tav tm="100000">
                                          <p:val>
                                            <p:strVal val="#ppt_x"/>
                                          </p:val>
                                        </p:tav>
                                      </p:tavLst>
                                    </p:anim>
                                    <p:anim calcmode="lin" valueType="num">
                                      <p:cBhvr>
                                        <p:cTn id="49" dur="1000" fill="hold"/>
                                        <p:tgtEl>
                                          <p:spTgt spid="15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57"/>
                                        </p:tgtEl>
                                        <p:attrNameLst>
                                          <p:attrName>style.visibility</p:attrName>
                                        </p:attrNameLst>
                                      </p:cBhvr>
                                      <p:to>
                                        <p:strVal val="visible"/>
                                      </p:to>
                                    </p:set>
                                    <p:animEffect transition="in" filter="fade">
                                      <p:cBhvr>
                                        <p:cTn id="52" dur="1000"/>
                                        <p:tgtEl>
                                          <p:spTgt spid="157"/>
                                        </p:tgtEl>
                                      </p:cBhvr>
                                    </p:animEffect>
                                    <p:anim calcmode="lin" valueType="num">
                                      <p:cBhvr>
                                        <p:cTn id="53" dur="1000" fill="hold"/>
                                        <p:tgtEl>
                                          <p:spTgt spid="157"/>
                                        </p:tgtEl>
                                        <p:attrNameLst>
                                          <p:attrName>ppt_x</p:attrName>
                                        </p:attrNameLst>
                                      </p:cBhvr>
                                      <p:tavLst>
                                        <p:tav tm="0">
                                          <p:val>
                                            <p:strVal val="#ppt_x"/>
                                          </p:val>
                                        </p:tav>
                                        <p:tav tm="100000">
                                          <p:val>
                                            <p:strVal val="#ppt_x"/>
                                          </p:val>
                                        </p:tav>
                                      </p:tavLst>
                                    </p:anim>
                                    <p:anim calcmode="lin" valueType="num">
                                      <p:cBhvr>
                                        <p:cTn id="54" dur="1000" fill="hold"/>
                                        <p:tgtEl>
                                          <p:spTgt spid="157"/>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58"/>
                                        </p:tgtEl>
                                        <p:attrNameLst>
                                          <p:attrName>style.visibility</p:attrName>
                                        </p:attrNameLst>
                                      </p:cBhvr>
                                      <p:to>
                                        <p:strVal val="visible"/>
                                      </p:to>
                                    </p:set>
                                    <p:animEffect transition="in" filter="fade">
                                      <p:cBhvr>
                                        <p:cTn id="57" dur="1000"/>
                                        <p:tgtEl>
                                          <p:spTgt spid="158"/>
                                        </p:tgtEl>
                                      </p:cBhvr>
                                    </p:animEffect>
                                    <p:anim calcmode="lin" valueType="num">
                                      <p:cBhvr>
                                        <p:cTn id="58" dur="1000" fill="hold"/>
                                        <p:tgtEl>
                                          <p:spTgt spid="158"/>
                                        </p:tgtEl>
                                        <p:attrNameLst>
                                          <p:attrName>ppt_x</p:attrName>
                                        </p:attrNameLst>
                                      </p:cBhvr>
                                      <p:tavLst>
                                        <p:tav tm="0">
                                          <p:val>
                                            <p:strVal val="#ppt_x"/>
                                          </p:val>
                                        </p:tav>
                                        <p:tav tm="100000">
                                          <p:val>
                                            <p:strVal val="#ppt_x"/>
                                          </p:val>
                                        </p:tav>
                                      </p:tavLst>
                                    </p:anim>
                                    <p:anim calcmode="lin" valueType="num">
                                      <p:cBhvr>
                                        <p:cTn id="59" dur="1000" fill="hold"/>
                                        <p:tgtEl>
                                          <p:spTgt spid="15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59"/>
                                        </p:tgtEl>
                                        <p:attrNameLst>
                                          <p:attrName>style.visibility</p:attrName>
                                        </p:attrNameLst>
                                      </p:cBhvr>
                                      <p:to>
                                        <p:strVal val="visible"/>
                                      </p:to>
                                    </p:set>
                                    <p:animEffect transition="in" filter="fade">
                                      <p:cBhvr>
                                        <p:cTn id="62" dur="1000"/>
                                        <p:tgtEl>
                                          <p:spTgt spid="159"/>
                                        </p:tgtEl>
                                      </p:cBhvr>
                                    </p:animEffect>
                                    <p:anim calcmode="lin" valueType="num">
                                      <p:cBhvr>
                                        <p:cTn id="63" dur="1000" fill="hold"/>
                                        <p:tgtEl>
                                          <p:spTgt spid="159"/>
                                        </p:tgtEl>
                                        <p:attrNameLst>
                                          <p:attrName>ppt_x</p:attrName>
                                        </p:attrNameLst>
                                      </p:cBhvr>
                                      <p:tavLst>
                                        <p:tav tm="0">
                                          <p:val>
                                            <p:strVal val="#ppt_x"/>
                                          </p:val>
                                        </p:tav>
                                        <p:tav tm="100000">
                                          <p:val>
                                            <p:strVal val="#ppt_x"/>
                                          </p:val>
                                        </p:tav>
                                      </p:tavLst>
                                    </p:anim>
                                    <p:anim calcmode="lin" valueType="num">
                                      <p:cBhvr>
                                        <p:cTn id="64" dur="1000" fill="hold"/>
                                        <p:tgtEl>
                                          <p:spTgt spid="15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60"/>
                                        </p:tgtEl>
                                        <p:attrNameLst>
                                          <p:attrName>style.visibility</p:attrName>
                                        </p:attrNameLst>
                                      </p:cBhvr>
                                      <p:to>
                                        <p:strVal val="visible"/>
                                      </p:to>
                                    </p:set>
                                    <p:animEffect transition="in" filter="fade">
                                      <p:cBhvr>
                                        <p:cTn id="67" dur="1000"/>
                                        <p:tgtEl>
                                          <p:spTgt spid="160"/>
                                        </p:tgtEl>
                                      </p:cBhvr>
                                    </p:animEffect>
                                    <p:anim calcmode="lin" valueType="num">
                                      <p:cBhvr>
                                        <p:cTn id="68" dur="1000" fill="hold"/>
                                        <p:tgtEl>
                                          <p:spTgt spid="160"/>
                                        </p:tgtEl>
                                        <p:attrNameLst>
                                          <p:attrName>ppt_x</p:attrName>
                                        </p:attrNameLst>
                                      </p:cBhvr>
                                      <p:tavLst>
                                        <p:tav tm="0">
                                          <p:val>
                                            <p:strVal val="#ppt_x"/>
                                          </p:val>
                                        </p:tav>
                                        <p:tav tm="100000">
                                          <p:val>
                                            <p:strVal val="#ppt_x"/>
                                          </p:val>
                                        </p:tav>
                                      </p:tavLst>
                                    </p:anim>
                                    <p:anim calcmode="lin" valueType="num">
                                      <p:cBhvr>
                                        <p:cTn id="69" dur="1000" fill="hold"/>
                                        <p:tgtEl>
                                          <p:spTgt spid="160"/>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1"/>
                                        </p:tgtEl>
                                        <p:attrNameLst>
                                          <p:attrName>style.visibility</p:attrName>
                                        </p:attrNameLst>
                                      </p:cBhvr>
                                      <p:to>
                                        <p:strVal val="visible"/>
                                      </p:to>
                                    </p:set>
                                    <p:animEffect transition="in" filter="fade">
                                      <p:cBhvr>
                                        <p:cTn id="72" dur="1000"/>
                                        <p:tgtEl>
                                          <p:spTgt spid="161"/>
                                        </p:tgtEl>
                                      </p:cBhvr>
                                    </p:animEffect>
                                    <p:anim calcmode="lin" valueType="num">
                                      <p:cBhvr>
                                        <p:cTn id="73" dur="1000" fill="hold"/>
                                        <p:tgtEl>
                                          <p:spTgt spid="161"/>
                                        </p:tgtEl>
                                        <p:attrNameLst>
                                          <p:attrName>ppt_x</p:attrName>
                                        </p:attrNameLst>
                                      </p:cBhvr>
                                      <p:tavLst>
                                        <p:tav tm="0">
                                          <p:val>
                                            <p:strVal val="#ppt_x"/>
                                          </p:val>
                                        </p:tav>
                                        <p:tav tm="100000">
                                          <p:val>
                                            <p:strVal val="#ppt_x"/>
                                          </p:val>
                                        </p:tav>
                                      </p:tavLst>
                                    </p:anim>
                                    <p:anim calcmode="lin" valueType="num">
                                      <p:cBhvr>
                                        <p:cTn id="74" dur="1000" fill="hold"/>
                                        <p:tgtEl>
                                          <p:spTgt spid="16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62"/>
                                        </p:tgtEl>
                                        <p:attrNameLst>
                                          <p:attrName>style.visibility</p:attrName>
                                        </p:attrNameLst>
                                      </p:cBhvr>
                                      <p:to>
                                        <p:strVal val="visible"/>
                                      </p:to>
                                    </p:set>
                                    <p:animEffect transition="in" filter="fade">
                                      <p:cBhvr>
                                        <p:cTn id="77" dur="1000"/>
                                        <p:tgtEl>
                                          <p:spTgt spid="162"/>
                                        </p:tgtEl>
                                      </p:cBhvr>
                                    </p:animEffect>
                                    <p:anim calcmode="lin" valueType="num">
                                      <p:cBhvr>
                                        <p:cTn id="78" dur="1000" fill="hold"/>
                                        <p:tgtEl>
                                          <p:spTgt spid="162"/>
                                        </p:tgtEl>
                                        <p:attrNameLst>
                                          <p:attrName>ppt_x</p:attrName>
                                        </p:attrNameLst>
                                      </p:cBhvr>
                                      <p:tavLst>
                                        <p:tav tm="0">
                                          <p:val>
                                            <p:strVal val="#ppt_x"/>
                                          </p:val>
                                        </p:tav>
                                        <p:tav tm="100000">
                                          <p:val>
                                            <p:strVal val="#ppt_x"/>
                                          </p:val>
                                        </p:tav>
                                      </p:tavLst>
                                    </p:anim>
                                    <p:anim calcmode="lin" valueType="num">
                                      <p:cBhvr>
                                        <p:cTn id="79" dur="1000" fill="hold"/>
                                        <p:tgtEl>
                                          <p:spTgt spid="162"/>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63"/>
                                        </p:tgtEl>
                                        <p:attrNameLst>
                                          <p:attrName>style.visibility</p:attrName>
                                        </p:attrNameLst>
                                      </p:cBhvr>
                                      <p:to>
                                        <p:strVal val="visible"/>
                                      </p:to>
                                    </p:set>
                                    <p:animEffect transition="in" filter="fade">
                                      <p:cBhvr>
                                        <p:cTn id="82" dur="1000"/>
                                        <p:tgtEl>
                                          <p:spTgt spid="163"/>
                                        </p:tgtEl>
                                      </p:cBhvr>
                                    </p:animEffect>
                                    <p:anim calcmode="lin" valueType="num">
                                      <p:cBhvr>
                                        <p:cTn id="83" dur="1000" fill="hold"/>
                                        <p:tgtEl>
                                          <p:spTgt spid="163"/>
                                        </p:tgtEl>
                                        <p:attrNameLst>
                                          <p:attrName>ppt_x</p:attrName>
                                        </p:attrNameLst>
                                      </p:cBhvr>
                                      <p:tavLst>
                                        <p:tav tm="0">
                                          <p:val>
                                            <p:strVal val="#ppt_x"/>
                                          </p:val>
                                        </p:tav>
                                        <p:tav tm="100000">
                                          <p:val>
                                            <p:strVal val="#ppt_x"/>
                                          </p:val>
                                        </p:tav>
                                      </p:tavLst>
                                    </p:anim>
                                    <p:anim calcmode="lin" valueType="num">
                                      <p:cBhvr>
                                        <p:cTn id="84" dur="1000" fill="hold"/>
                                        <p:tgtEl>
                                          <p:spTgt spid="163"/>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64"/>
                                        </p:tgtEl>
                                        <p:attrNameLst>
                                          <p:attrName>style.visibility</p:attrName>
                                        </p:attrNameLst>
                                      </p:cBhvr>
                                      <p:to>
                                        <p:strVal val="visible"/>
                                      </p:to>
                                    </p:set>
                                    <p:animEffect transition="in" filter="fade">
                                      <p:cBhvr>
                                        <p:cTn id="87" dur="1000"/>
                                        <p:tgtEl>
                                          <p:spTgt spid="164"/>
                                        </p:tgtEl>
                                      </p:cBhvr>
                                    </p:animEffect>
                                    <p:anim calcmode="lin" valueType="num">
                                      <p:cBhvr>
                                        <p:cTn id="88" dur="1000" fill="hold"/>
                                        <p:tgtEl>
                                          <p:spTgt spid="164"/>
                                        </p:tgtEl>
                                        <p:attrNameLst>
                                          <p:attrName>ppt_x</p:attrName>
                                        </p:attrNameLst>
                                      </p:cBhvr>
                                      <p:tavLst>
                                        <p:tav tm="0">
                                          <p:val>
                                            <p:strVal val="#ppt_x"/>
                                          </p:val>
                                        </p:tav>
                                        <p:tav tm="100000">
                                          <p:val>
                                            <p:strVal val="#ppt_x"/>
                                          </p:val>
                                        </p:tav>
                                      </p:tavLst>
                                    </p:anim>
                                    <p:anim calcmode="lin" valueType="num">
                                      <p:cBhvr>
                                        <p:cTn id="89" dur="1000" fill="hold"/>
                                        <p:tgtEl>
                                          <p:spTgt spid="16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65"/>
                                        </p:tgtEl>
                                        <p:attrNameLst>
                                          <p:attrName>style.visibility</p:attrName>
                                        </p:attrNameLst>
                                      </p:cBhvr>
                                      <p:to>
                                        <p:strVal val="visible"/>
                                      </p:to>
                                    </p:set>
                                    <p:animEffect transition="in" filter="fade">
                                      <p:cBhvr>
                                        <p:cTn id="92" dur="1000"/>
                                        <p:tgtEl>
                                          <p:spTgt spid="165"/>
                                        </p:tgtEl>
                                      </p:cBhvr>
                                    </p:animEffect>
                                    <p:anim calcmode="lin" valueType="num">
                                      <p:cBhvr>
                                        <p:cTn id="93" dur="1000" fill="hold"/>
                                        <p:tgtEl>
                                          <p:spTgt spid="165"/>
                                        </p:tgtEl>
                                        <p:attrNameLst>
                                          <p:attrName>ppt_x</p:attrName>
                                        </p:attrNameLst>
                                      </p:cBhvr>
                                      <p:tavLst>
                                        <p:tav tm="0">
                                          <p:val>
                                            <p:strVal val="#ppt_x"/>
                                          </p:val>
                                        </p:tav>
                                        <p:tav tm="100000">
                                          <p:val>
                                            <p:strVal val="#ppt_x"/>
                                          </p:val>
                                        </p:tav>
                                      </p:tavLst>
                                    </p:anim>
                                    <p:anim calcmode="lin" valueType="num">
                                      <p:cBhvr>
                                        <p:cTn id="94" dur="1000" fill="hold"/>
                                        <p:tgtEl>
                                          <p:spTgt spid="165"/>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166"/>
                                        </p:tgtEl>
                                        <p:attrNameLst>
                                          <p:attrName>style.visibility</p:attrName>
                                        </p:attrNameLst>
                                      </p:cBhvr>
                                      <p:to>
                                        <p:strVal val="visible"/>
                                      </p:to>
                                    </p:set>
                                    <p:animEffect transition="in" filter="fade">
                                      <p:cBhvr>
                                        <p:cTn id="97" dur="1000"/>
                                        <p:tgtEl>
                                          <p:spTgt spid="166"/>
                                        </p:tgtEl>
                                      </p:cBhvr>
                                    </p:animEffect>
                                    <p:anim calcmode="lin" valueType="num">
                                      <p:cBhvr>
                                        <p:cTn id="98" dur="1000" fill="hold"/>
                                        <p:tgtEl>
                                          <p:spTgt spid="166"/>
                                        </p:tgtEl>
                                        <p:attrNameLst>
                                          <p:attrName>ppt_x</p:attrName>
                                        </p:attrNameLst>
                                      </p:cBhvr>
                                      <p:tavLst>
                                        <p:tav tm="0">
                                          <p:val>
                                            <p:strVal val="#ppt_x"/>
                                          </p:val>
                                        </p:tav>
                                        <p:tav tm="100000">
                                          <p:val>
                                            <p:strVal val="#ppt_x"/>
                                          </p:val>
                                        </p:tav>
                                      </p:tavLst>
                                    </p:anim>
                                    <p:anim calcmode="lin" valueType="num">
                                      <p:cBhvr>
                                        <p:cTn id="99" dur="1000" fill="hold"/>
                                        <p:tgtEl>
                                          <p:spTgt spid="16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167"/>
                                        </p:tgtEl>
                                        <p:attrNameLst>
                                          <p:attrName>style.visibility</p:attrName>
                                        </p:attrNameLst>
                                      </p:cBhvr>
                                      <p:to>
                                        <p:strVal val="visible"/>
                                      </p:to>
                                    </p:set>
                                    <p:animEffect transition="in" filter="fade">
                                      <p:cBhvr>
                                        <p:cTn id="102" dur="1000"/>
                                        <p:tgtEl>
                                          <p:spTgt spid="167"/>
                                        </p:tgtEl>
                                      </p:cBhvr>
                                    </p:animEffect>
                                    <p:anim calcmode="lin" valueType="num">
                                      <p:cBhvr>
                                        <p:cTn id="103" dur="1000" fill="hold"/>
                                        <p:tgtEl>
                                          <p:spTgt spid="167"/>
                                        </p:tgtEl>
                                        <p:attrNameLst>
                                          <p:attrName>ppt_x</p:attrName>
                                        </p:attrNameLst>
                                      </p:cBhvr>
                                      <p:tavLst>
                                        <p:tav tm="0">
                                          <p:val>
                                            <p:strVal val="#ppt_x"/>
                                          </p:val>
                                        </p:tav>
                                        <p:tav tm="100000">
                                          <p:val>
                                            <p:strVal val="#ppt_x"/>
                                          </p:val>
                                        </p:tav>
                                      </p:tavLst>
                                    </p:anim>
                                    <p:anim calcmode="lin" valueType="num">
                                      <p:cBhvr>
                                        <p:cTn id="104" dur="1000" fill="hold"/>
                                        <p:tgtEl>
                                          <p:spTgt spid="167"/>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68"/>
                                        </p:tgtEl>
                                        <p:attrNameLst>
                                          <p:attrName>style.visibility</p:attrName>
                                        </p:attrNameLst>
                                      </p:cBhvr>
                                      <p:to>
                                        <p:strVal val="visible"/>
                                      </p:to>
                                    </p:set>
                                    <p:animEffect transition="in" filter="fade">
                                      <p:cBhvr>
                                        <p:cTn id="107" dur="1000"/>
                                        <p:tgtEl>
                                          <p:spTgt spid="168"/>
                                        </p:tgtEl>
                                      </p:cBhvr>
                                    </p:animEffect>
                                    <p:anim calcmode="lin" valueType="num">
                                      <p:cBhvr>
                                        <p:cTn id="108" dur="1000" fill="hold"/>
                                        <p:tgtEl>
                                          <p:spTgt spid="168"/>
                                        </p:tgtEl>
                                        <p:attrNameLst>
                                          <p:attrName>ppt_x</p:attrName>
                                        </p:attrNameLst>
                                      </p:cBhvr>
                                      <p:tavLst>
                                        <p:tav tm="0">
                                          <p:val>
                                            <p:strVal val="#ppt_x"/>
                                          </p:val>
                                        </p:tav>
                                        <p:tav tm="100000">
                                          <p:val>
                                            <p:strVal val="#ppt_x"/>
                                          </p:val>
                                        </p:tav>
                                      </p:tavLst>
                                    </p:anim>
                                    <p:anim calcmode="lin" valueType="num">
                                      <p:cBhvr>
                                        <p:cTn id="109" dur="1000" fill="hold"/>
                                        <p:tgtEl>
                                          <p:spTgt spid="168"/>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169"/>
                                        </p:tgtEl>
                                        <p:attrNameLst>
                                          <p:attrName>style.visibility</p:attrName>
                                        </p:attrNameLst>
                                      </p:cBhvr>
                                      <p:to>
                                        <p:strVal val="visible"/>
                                      </p:to>
                                    </p:set>
                                    <p:animEffect transition="in" filter="fade">
                                      <p:cBhvr>
                                        <p:cTn id="112" dur="1000"/>
                                        <p:tgtEl>
                                          <p:spTgt spid="169"/>
                                        </p:tgtEl>
                                      </p:cBhvr>
                                    </p:animEffect>
                                    <p:anim calcmode="lin" valueType="num">
                                      <p:cBhvr>
                                        <p:cTn id="113" dur="1000" fill="hold"/>
                                        <p:tgtEl>
                                          <p:spTgt spid="169"/>
                                        </p:tgtEl>
                                        <p:attrNameLst>
                                          <p:attrName>ppt_x</p:attrName>
                                        </p:attrNameLst>
                                      </p:cBhvr>
                                      <p:tavLst>
                                        <p:tav tm="0">
                                          <p:val>
                                            <p:strVal val="#ppt_x"/>
                                          </p:val>
                                        </p:tav>
                                        <p:tav tm="100000">
                                          <p:val>
                                            <p:strVal val="#ppt_x"/>
                                          </p:val>
                                        </p:tav>
                                      </p:tavLst>
                                    </p:anim>
                                    <p:anim calcmode="lin" valueType="num">
                                      <p:cBhvr>
                                        <p:cTn id="114" dur="1000" fill="hold"/>
                                        <p:tgtEl>
                                          <p:spTgt spid="169"/>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170"/>
                                        </p:tgtEl>
                                        <p:attrNameLst>
                                          <p:attrName>style.visibility</p:attrName>
                                        </p:attrNameLst>
                                      </p:cBhvr>
                                      <p:to>
                                        <p:strVal val="visible"/>
                                      </p:to>
                                    </p:set>
                                    <p:animEffect transition="in" filter="fade">
                                      <p:cBhvr>
                                        <p:cTn id="117" dur="1000"/>
                                        <p:tgtEl>
                                          <p:spTgt spid="170"/>
                                        </p:tgtEl>
                                      </p:cBhvr>
                                    </p:animEffect>
                                    <p:anim calcmode="lin" valueType="num">
                                      <p:cBhvr>
                                        <p:cTn id="118" dur="1000" fill="hold"/>
                                        <p:tgtEl>
                                          <p:spTgt spid="170"/>
                                        </p:tgtEl>
                                        <p:attrNameLst>
                                          <p:attrName>ppt_x</p:attrName>
                                        </p:attrNameLst>
                                      </p:cBhvr>
                                      <p:tavLst>
                                        <p:tav tm="0">
                                          <p:val>
                                            <p:strVal val="#ppt_x"/>
                                          </p:val>
                                        </p:tav>
                                        <p:tav tm="100000">
                                          <p:val>
                                            <p:strVal val="#ppt_x"/>
                                          </p:val>
                                        </p:tav>
                                      </p:tavLst>
                                    </p:anim>
                                    <p:anim calcmode="lin" valueType="num">
                                      <p:cBhvr>
                                        <p:cTn id="119" dur="1000" fill="hold"/>
                                        <p:tgtEl>
                                          <p:spTgt spid="170"/>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171"/>
                                        </p:tgtEl>
                                        <p:attrNameLst>
                                          <p:attrName>style.visibility</p:attrName>
                                        </p:attrNameLst>
                                      </p:cBhvr>
                                      <p:to>
                                        <p:strVal val="visible"/>
                                      </p:to>
                                    </p:set>
                                    <p:animEffect transition="in" filter="fade">
                                      <p:cBhvr>
                                        <p:cTn id="122" dur="1000"/>
                                        <p:tgtEl>
                                          <p:spTgt spid="171"/>
                                        </p:tgtEl>
                                      </p:cBhvr>
                                    </p:animEffect>
                                    <p:anim calcmode="lin" valueType="num">
                                      <p:cBhvr>
                                        <p:cTn id="123" dur="1000" fill="hold"/>
                                        <p:tgtEl>
                                          <p:spTgt spid="171"/>
                                        </p:tgtEl>
                                        <p:attrNameLst>
                                          <p:attrName>ppt_x</p:attrName>
                                        </p:attrNameLst>
                                      </p:cBhvr>
                                      <p:tavLst>
                                        <p:tav tm="0">
                                          <p:val>
                                            <p:strVal val="#ppt_x"/>
                                          </p:val>
                                        </p:tav>
                                        <p:tav tm="100000">
                                          <p:val>
                                            <p:strVal val="#ppt_x"/>
                                          </p:val>
                                        </p:tav>
                                      </p:tavLst>
                                    </p:anim>
                                    <p:anim calcmode="lin" valueType="num">
                                      <p:cBhvr>
                                        <p:cTn id="124" dur="1000" fill="hold"/>
                                        <p:tgtEl>
                                          <p:spTgt spid="171"/>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172"/>
                                        </p:tgtEl>
                                        <p:attrNameLst>
                                          <p:attrName>style.visibility</p:attrName>
                                        </p:attrNameLst>
                                      </p:cBhvr>
                                      <p:to>
                                        <p:strVal val="visible"/>
                                      </p:to>
                                    </p:set>
                                    <p:animEffect transition="in" filter="fade">
                                      <p:cBhvr>
                                        <p:cTn id="127" dur="1000"/>
                                        <p:tgtEl>
                                          <p:spTgt spid="172"/>
                                        </p:tgtEl>
                                      </p:cBhvr>
                                    </p:animEffect>
                                    <p:anim calcmode="lin" valueType="num">
                                      <p:cBhvr>
                                        <p:cTn id="128" dur="1000" fill="hold"/>
                                        <p:tgtEl>
                                          <p:spTgt spid="172"/>
                                        </p:tgtEl>
                                        <p:attrNameLst>
                                          <p:attrName>ppt_x</p:attrName>
                                        </p:attrNameLst>
                                      </p:cBhvr>
                                      <p:tavLst>
                                        <p:tav tm="0">
                                          <p:val>
                                            <p:strVal val="#ppt_x"/>
                                          </p:val>
                                        </p:tav>
                                        <p:tav tm="100000">
                                          <p:val>
                                            <p:strVal val="#ppt_x"/>
                                          </p:val>
                                        </p:tav>
                                      </p:tavLst>
                                    </p:anim>
                                    <p:anim calcmode="lin" valueType="num">
                                      <p:cBhvr>
                                        <p:cTn id="129" dur="1000" fill="hold"/>
                                        <p:tgtEl>
                                          <p:spTgt spid="172"/>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3"/>
                                        </p:tgtEl>
                                        <p:attrNameLst>
                                          <p:attrName>style.visibility</p:attrName>
                                        </p:attrNameLst>
                                      </p:cBhvr>
                                      <p:to>
                                        <p:strVal val="visible"/>
                                      </p:to>
                                    </p:set>
                                    <p:animEffect transition="in" filter="fade">
                                      <p:cBhvr>
                                        <p:cTn id="132" dur="1000"/>
                                        <p:tgtEl>
                                          <p:spTgt spid="173"/>
                                        </p:tgtEl>
                                      </p:cBhvr>
                                    </p:animEffect>
                                    <p:anim calcmode="lin" valueType="num">
                                      <p:cBhvr>
                                        <p:cTn id="133" dur="1000" fill="hold"/>
                                        <p:tgtEl>
                                          <p:spTgt spid="173"/>
                                        </p:tgtEl>
                                        <p:attrNameLst>
                                          <p:attrName>ppt_x</p:attrName>
                                        </p:attrNameLst>
                                      </p:cBhvr>
                                      <p:tavLst>
                                        <p:tav tm="0">
                                          <p:val>
                                            <p:strVal val="#ppt_x"/>
                                          </p:val>
                                        </p:tav>
                                        <p:tav tm="100000">
                                          <p:val>
                                            <p:strVal val="#ppt_x"/>
                                          </p:val>
                                        </p:tav>
                                      </p:tavLst>
                                    </p:anim>
                                    <p:anim calcmode="lin" valueType="num">
                                      <p:cBhvr>
                                        <p:cTn id="134" dur="1000" fill="hold"/>
                                        <p:tgtEl>
                                          <p:spTgt spid="173"/>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4"/>
                                        </p:tgtEl>
                                        <p:attrNameLst>
                                          <p:attrName>style.visibility</p:attrName>
                                        </p:attrNameLst>
                                      </p:cBhvr>
                                      <p:to>
                                        <p:strVal val="visible"/>
                                      </p:to>
                                    </p:set>
                                    <p:animEffect transition="in" filter="fade">
                                      <p:cBhvr>
                                        <p:cTn id="137" dur="1000"/>
                                        <p:tgtEl>
                                          <p:spTgt spid="174"/>
                                        </p:tgtEl>
                                      </p:cBhvr>
                                    </p:animEffect>
                                    <p:anim calcmode="lin" valueType="num">
                                      <p:cBhvr>
                                        <p:cTn id="138" dur="1000" fill="hold"/>
                                        <p:tgtEl>
                                          <p:spTgt spid="174"/>
                                        </p:tgtEl>
                                        <p:attrNameLst>
                                          <p:attrName>ppt_x</p:attrName>
                                        </p:attrNameLst>
                                      </p:cBhvr>
                                      <p:tavLst>
                                        <p:tav tm="0">
                                          <p:val>
                                            <p:strVal val="#ppt_x"/>
                                          </p:val>
                                        </p:tav>
                                        <p:tav tm="100000">
                                          <p:val>
                                            <p:strVal val="#ppt_x"/>
                                          </p:val>
                                        </p:tav>
                                      </p:tavLst>
                                    </p:anim>
                                    <p:anim calcmode="lin" valueType="num">
                                      <p:cBhvr>
                                        <p:cTn id="139" dur="1000" fill="hold"/>
                                        <p:tgtEl>
                                          <p:spTgt spid="174"/>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5"/>
                                        </p:tgtEl>
                                        <p:attrNameLst>
                                          <p:attrName>style.visibility</p:attrName>
                                        </p:attrNameLst>
                                      </p:cBhvr>
                                      <p:to>
                                        <p:strVal val="visible"/>
                                      </p:to>
                                    </p:set>
                                    <p:animEffect transition="in" filter="fade">
                                      <p:cBhvr>
                                        <p:cTn id="142" dur="1000"/>
                                        <p:tgtEl>
                                          <p:spTgt spid="175"/>
                                        </p:tgtEl>
                                      </p:cBhvr>
                                    </p:animEffect>
                                    <p:anim calcmode="lin" valueType="num">
                                      <p:cBhvr>
                                        <p:cTn id="143" dur="1000" fill="hold"/>
                                        <p:tgtEl>
                                          <p:spTgt spid="175"/>
                                        </p:tgtEl>
                                        <p:attrNameLst>
                                          <p:attrName>ppt_x</p:attrName>
                                        </p:attrNameLst>
                                      </p:cBhvr>
                                      <p:tavLst>
                                        <p:tav tm="0">
                                          <p:val>
                                            <p:strVal val="#ppt_x"/>
                                          </p:val>
                                        </p:tav>
                                        <p:tav tm="100000">
                                          <p:val>
                                            <p:strVal val="#ppt_x"/>
                                          </p:val>
                                        </p:tav>
                                      </p:tavLst>
                                    </p:anim>
                                    <p:anim calcmode="lin" valueType="num">
                                      <p:cBhvr>
                                        <p:cTn id="144" dur="1000" fill="hold"/>
                                        <p:tgtEl>
                                          <p:spTgt spid="175"/>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76"/>
                                        </p:tgtEl>
                                        <p:attrNameLst>
                                          <p:attrName>style.visibility</p:attrName>
                                        </p:attrNameLst>
                                      </p:cBhvr>
                                      <p:to>
                                        <p:strVal val="visible"/>
                                      </p:to>
                                    </p:set>
                                    <p:animEffect transition="in" filter="fade">
                                      <p:cBhvr>
                                        <p:cTn id="147" dur="1000"/>
                                        <p:tgtEl>
                                          <p:spTgt spid="176"/>
                                        </p:tgtEl>
                                      </p:cBhvr>
                                    </p:animEffect>
                                    <p:anim calcmode="lin" valueType="num">
                                      <p:cBhvr>
                                        <p:cTn id="148" dur="1000" fill="hold"/>
                                        <p:tgtEl>
                                          <p:spTgt spid="176"/>
                                        </p:tgtEl>
                                        <p:attrNameLst>
                                          <p:attrName>ppt_x</p:attrName>
                                        </p:attrNameLst>
                                      </p:cBhvr>
                                      <p:tavLst>
                                        <p:tav tm="0">
                                          <p:val>
                                            <p:strVal val="#ppt_x"/>
                                          </p:val>
                                        </p:tav>
                                        <p:tav tm="100000">
                                          <p:val>
                                            <p:strVal val="#ppt_x"/>
                                          </p:val>
                                        </p:tav>
                                      </p:tavLst>
                                    </p:anim>
                                    <p:anim calcmode="lin" valueType="num">
                                      <p:cBhvr>
                                        <p:cTn id="149" dur="1000" fill="hold"/>
                                        <p:tgtEl>
                                          <p:spTgt spid="176"/>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77"/>
                                        </p:tgtEl>
                                        <p:attrNameLst>
                                          <p:attrName>style.visibility</p:attrName>
                                        </p:attrNameLst>
                                      </p:cBhvr>
                                      <p:to>
                                        <p:strVal val="visible"/>
                                      </p:to>
                                    </p:set>
                                    <p:animEffect transition="in" filter="fade">
                                      <p:cBhvr>
                                        <p:cTn id="152" dur="1000"/>
                                        <p:tgtEl>
                                          <p:spTgt spid="177"/>
                                        </p:tgtEl>
                                      </p:cBhvr>
                                    </p:animEffect>
                                    <p:anim calcmode="lin" valueType="num">
                                      <p:cBhvr>
                                        <p:cTn id="153" dur="1000" fill="hold"/>
                                        <p:tgtEl>
                                          <p:spTgt spid="177"/>
                                        </p:tgtEl>
                                        <p:attrNameLst>
                                          <p:attrName>ppt_x</p:attrName>
                                        </p:attrNameLst>
                                      </p:cBhvr>
                                      <p:tavLst>
                                        <p:tav tm="0">
                                          <p:val>
                                            <p:strVal val="#ppt_x"/>
                                          </p:val>
                                        </p:tav>
                                        <p:tav tm="100000">
                                          <p:val>
                                            <p:strVal val="#ppt_x"/>
                                          </p:val>
                                        </p:tav>
                                      </p:tavLst>
                                    </p:anim>
                                    <p:anim calcmode="lin" valueType="num">
                                      <p:cBhvr>
                                        <p:cTn id="154" dur="1000" fill="hold"/>
                                        <p:tgtEl>
                                          <p:spTgt spid="177"/>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178"/>
                                        </p:tgtEl>
                                        <p:attrNameLst>
                                          <p:attrName>style.visibility</p:attrName>
                                        </p:attrNameLst>
                                      </p:cBhvr>
                                      <p:to>
                                        <p:strVal val="visible"/>
                                      </p:to>
                                    </p:set>
                                    <p:animEffect transition="in" filter="fade">
                                      <p:cBhvr>
                                        <p:cTn id="157" dur="1000"/>
                                        <p:tgtEl>
                                          <p:spTgt spid="178"/>
                                        </p:tgtEl>
                                      </p:cBhvr>
                                    </p:animEffect>
                                    <p:anim calcmode="lin" valueType="num">
                                      <p:cBhvr>
                                        <p:cTn id="158" dur="1000" fill="hold"/>
                                        <p:tgtEl>
                                          <p:spTgt spid="178"/>
                                        </p:tgtEl>
                                        <p:attrNameLst>
                                          <p:attrName>ppt_x</p:attrName>
                                        </p:attrNameLst>
                                      </p:cBhvr>
                                      <p:tavLst>
                                        <p:tav tm="0">
                                          <p:val>
                                            <p:strVal val="#ppt_x"/>
                                          </p:val>
                                        </p:tav>
                                        <p:tav tm="100000">
                                          <p:val>
                                            <p:strVal val="#ppt_x"/>
                                          </p:val>
                                        </p:tav>
                                      </p:tavLst>
                                    </p:anim>
                                    <p:anim calcmode="lin" valueType="num">
                                      <p:cBhvr>
                                        <p:cTn id="159" dur="1000" fill="hold"/>
                                        <p:tgtEl>
                                          <p:spTgt spid="178"/>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179"/>
                                        </p:tgtEl>
                                        <p:attrNameLst>
                                          <p:attrName>style.visibility</p:attrName>
                                        </p:attrNameLst>
                                      </p:cBhvr>
                                      <p:to>
                                        <p:strVal val="visible"/>
                                      </p:to>
                                    </p:set>
                                    <p:animEffect transition="in" filter="fade">
                                      <p:cBhvr>
                                        <p:cTn id="162" dur="1000"/>
                                        <p:tgtEl>
                                          <p:spTgt spid="179"/>
                                        </p:tgtEl>
                                      </p:cBhvr>
                                    </p:animEffect>
                                    <p:anim calcmode="lin" valueType="num">
                                      <p:cBhvr>
                                        <p:cTn id="163" dur="1000" fill="hold"/>
                                        <p:tgtEl>
                                          <p:spTgt spid="179"/>
                                        </p:tgtEl>
                                        <p:attrNameLst>
                                          <p:attrName>ppt_x</p:attrName>
                                        </p:attrNameLst>
                                      </p:cBhvr>
                                      <p:tavLst>
                                        <p:tav tm="0">
                                          <p:val>
                                            <p:strVal val="#ppt_x"/>
                                          </p:val>
                                        </p:tav>
                                        <p:tav tm="100000">
                                          <p:val>
                                            <p:strVal val="#ppt_x"/>
                                          </p:val>
                                        </p:tav>
                                      </p:tavLst>
                                    </p:anim>
                                    <p:anim calcmode="lin" valueType="num">
                                      <p:cBhvr>
                                        <p:cTn id="164" dur="1000" fill="hold"/>
                                        <p:tgtEl>
                                          <p:spTgt spid="179"/>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180"/>
                                        </p:tgtEl>
                                        <p:attrNameLst>
                                          <p:attrName>style.visibility</p:attrName>
                                        </p:attrNameLst>
                                      </p:cBhvr>
                                      <p:to>
                                        <p:strVal val="visible"/>
                                      </p:to>
                                    </p:set>
                                    <p:animEffect transition="in" filter="fade">
                                      <p:cBhvr>
                                        <p:cTn id="167" dur="1000"/>
                                        <p:tgtEl>
                                          <p:spTgt spid="180"/>
                                        </p:tgtEl>
                                      </p:cBhvr>
                                    </p:animEffect>
                                    <p:anim calcmode="lin" valueType="num">
                                      <p:cBhvr>
                                        <p:cTn id="168" dur="1000" fill="hold"/>
                                        <p:tgtEl>
                                          <p:spTgt spid="180"/>
                                        </p:tgtEl>
                                        <p:attrNameLst>
                                          <p:attrName>ppt_x</p:attrName>
                                        </p:attrNameLst>
                                      </p:cBhvr>
                                      <p:tavLst>
                                        <p:tav tm="0">
                                          <p:val>
                                            <p:strVal val="#ppt_x"/>
                                          </p:val>
                                        </p:tav>
                                        <p:tav tm="100000">
                                          <p:val>
                                            <p:strVal val="#ppt_x"/>
                                          </p:val>
                                        </p:tav>
                                      </p:tavLst>
                                    </p:anim>
                                    <p:anim calcmode="lin" valueType="num">
                                      <p:cBhvr>
                                        <p:cTn id="169" dur="1000" fill="hold"/>
                                        <p:tgtEl>
                                          <p:spTgt spid="180"/>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181"/>
                                        </p:tgtEl>
                                        <p:attrNameLst>
                                          <p:attrName>style.visibility</p:attrName>
                                        </p:attrNameLst>
                                      </p:cBhvr>
                                      <p:to>
                                        <p:strVal val="visible"/>
                                      </p:to>
                                    </p:set>
                                    <p:animEffect transition="in" filter="fade">
                                      <p:cBhvr>
                                        <p:cTn id="172" dur="1000"/>
                                        <p:tgtEl>
                                          <p:spTgt spid="181"/>
                                        </p:tgtEl>
                                      </p:cBhvr>
                                    </p:animEffect>
                                    <p:anim calcmode="lin" valueType="num">
                                      <p:cBhvr>
                                        <p:cTn id="173" dur="1000" fill="hold"/>
                                        <p:tgtEl>
                                          <p:spTgt spid="181"/>
                                        </p:tgtEl>
                                        <p:attrNameLst>
                                          <p:attrName>ppt_x</p:attrName>
                                        </p:attrNameLst>
                                      </p:cBhvr>
                                      <p:tavLst>
                                        <p:tav tm="0">
                                          <p:val>
                                            <p:strVal val="#ppt_x"/>
                                          </p:val>
                                        </p:tav>
                                        <p:tav tm="100000">
                                          <p:val>
                                            <p:strVal val="#ppt_x"/>
                                          </p:val>
                                        </p:tav>
                                      </p:tavLst>
                                    </p:anim>
                                    <p:anim calcmode="lin" valueType="num">
                                      <p:cBhvr>
                                        <p:cTn id="174" dur="1000" fill="hold"/>
                                        <p:tgtEl>
                                          <p:spTgt spid="181"/>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82"/>
                                        </p:tgtEl>
                                        <p:attrNameLst>
                                          <p:attrName>style.visibility</p:attrName>
                                        </p:attrNameLst>
                                      </p:cBhvr>
                                      <p:to>
                                        <p:strVal val="visible"/>
                                      </p:to>
                                    </p:set>
                                    <p:animEffect transition="in" filter="fade">
                                      <p:cBhvr>
                                        <p:cTn id="177" dur="1000"/>
                                        <p:tgtEl>
                                          <p:spTgt spid="182"/>
                                        </p:tgtEl>
                                      </p:cBhvr>
                                    </p:animEffect>
                                    <p:anim calcmode="lin" valueType="num">
                                      <p:cBhvr>
                                        <p:cTn id="178" dur="1000" fill="hold"/>
                                        <p:tgtEl>
                                          <p:spTgt spid="182"/>
                                        </p:tgtEl>
                                        <p:attrNameLst>
                                          <p:attrName>ppt_x</p:attrName>
                                        </p:attrNameLst>
                                      </p:cBhvr>
                                      <p:tavLst>
                                        <p:tav tm="0">
                                          <p:val>
                                            <p:strVal val="#ppt_x"/>
                                          </p:val>
                                        </p:tav>
                                        <p:tav tm="100000">
                                          <p:val>
                                            <p:strVal val="#ppt_x"/>
                                          </p:val>
                                        </p:tav>
                                      </p:tavLst>
                                    </p:anim>
                                    <p:anim calcmode="lin" valueType="num">
                                      <p:cBhvr>
                                        <p:cTn id="179" dur="1000" fill="hold"/>
                                        <p:tgtEl>
                                          <p:spTgt spid="182"/>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183"/>
                                        </p:tgtEl>
                                        <p:attrNameLst>
                                          <p:attrName>style.visibility</p:attrName>
                                        </p:attrNameLst>
                                      </p:cBhvr>
                                      <p:to>
                                        <p:strVal val="visible"/>
                                      </p:to>
                                    </p:set>
                                    <p:animEffect transition="in" filter="fade">
                                      <p:cBhvr>
                                        <p:cTn id="182" dur="1000"/>
                                        <p:tgtEl>
                                          <p:spTgt spid="183"/>
                                        </p:tgtEl>
                                      </p:cBhvr>
                                    </p:animEffect>
                                    <p:anim calcmode="lin" valueType="num">
                                      <p:cBhvr>
                                        <p:cTn id="183" dur="1000" fill="hold"/>
                                        <p:tgtEl>
                                          <p:spTgt spid="183"/>
                                        </p:tgtEl>
                                        <p:attrNameLst>
                                          <p:attrName>ppt_x</p:attrName>
                                        </p:attrNameLst>
                                      </p:cBhvr>
                                      <p:tavLst>
                                        <p:tav tm="0">
                                          <p:val>
                                            <p:strVal val="#ppt_x"/>
                                          </p:val>
                                        </p:tav>
                                        <p:tav tm="100000">
                                          <p:val>
                                            <p:strVal val="#ppt_x"/>
                                          </p:val>
                                        </p:tav>
                                      </p:tavLst>
                                    </p:anim>
                                    <p:anim calcmode="lin" valueType="num">
                                      <p:cBhvr>
                                        <p:cTn id="184" dur="1000" fill="hold"/>
                                        <p:tgtEl>
                                          <p:spTgt spid="183"/>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184"/>
                                        </p:tgtEl>
                                        <p:attrNameLst>
                                          <p:attrName>style.visibility</p:attrName>
                                        </p:attrNameLst>
                                      </p:cBhvr>
                                      <p:to>
                                        <p:strVal val="visible"/>
                                      </p:to>
                                    </p:set>
                                    <p:animEffect transition="in" filter="fade">
                                      <p:cBhvr>
                                        <p:cTn id="187" dur="1000"/>
                                        <p:tgtEl>
                                          <p:spTgt spid="184"/>
                                        </p:tgtEl>
                                      </p:cBhvr>
                                    </p:animEffect>
                                    <p:anim calcmode="lin" valueType="num">
                                      <p:cBhvr>
                                        <p:cTn id="188" dur="1000" fill="hold"/>
                                        <p:tgtEl>
                                          <p:spTgt spid="184"/>
                                        </p:tgtEl>
                                        <p:attrNameLst>
                                          <p:attrName>ppt_x</p:attrName>
                                        </p:attrNameLst>
                                      </p:cBhvr>
                                      <p:tavLst>
                                        <p:tav tm="0">
                                          <p:val>
                                            <p:strVal val="#ppt_x"/>
                                          </p:val>
                                        </p:tav>
                                        <p:tav tm="100000">
                                          <p:val>
                                            <p:strVal val="#ppt_x"/>
                                          </p:val>
                                        </p:tav>
                                      </p:tavLst>
                                    </p:anim>
                                    <p:anim calcmode="lin" valueType="num">
                                      <p:cBhvr>
                                        <p:cTn id="189" dur="1000" fill="hold"/>
                                        <p:tgtEl>
                                          <p:spTgt spid="184"/>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185"/>
                                        </p:tgtEl>
                                        <p:attrNameLst>
                                          <p:attrName>style.visibility</p:attrName>
                                        </p:attrNameLst>
                                      </p:cBhvr>
                                      <p:to>
                                        <p:strVal val="visible"/>
                                      </p:to>
                                    </p:set>
                                    <p:animEffect transition="in" filter="fade">
                                      <p:cBhvr>
                                        <p:cTn id="192" dur="1000"/>
                                        <p:tgtEl>
                                          <p:spTgt spid="185"/>
                                        </p:tgtEl>
                                      </p:cBhvr>
                                    </p:animEffect>
                                    <p:anim calcmode="lin" valueType="num">
                                      <p:cBhvr>
                                        <p:cTn id="193" dur="1000" fill="hold"/>
                                        <p:tgtEl>
                                          <p:spTgt spid="185"/>
                                        </p:tgtEl>
                                        <p:attrNameLst>
                                          <p:attrName>ppt_x</p:attrName>
                                        </p:attrNameLst>
                                      </p:cBhvr>
                                      <p:tavLst>
                                        <p:tav tm="0">
                                          <p:val>
                                            <p:strVal val="#ppt_x"/>
                                          </p:val>
                                        </p:tav>
                                        <p:tav tm="100000">
                                          <p:val>
                                            <p:strVal val="#ppt_x"/>
                                          </p:val>
                                        </p:tav>
                                      </p:tavLst>
                                    </p:anim>
                                    <p:anim calcmode="lin" valueType="num">
                                      <p:cBhvr>
                                        <p:cTn id="194" dur="1000" fill="hold"/>
                                        <p:tgtEl>
                                          <p:spTgt spid="185"/>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186"/>
                                        </p:tgtEl>
                                        <p:attrNameLst>
                                          <p:attrName>style.visibility</p:attrName>
                                        </p:attrNameLst>
                                      </p:cBhvr>
                                      <p:to>
                                        <p:strVal val="visible"/>
                                      </p:to>
                                    </p:set>
                                    <p:animEffect transition="in" filter="fade">
                                      <p:cBhvr>
                                        <p:cTn id="197" dur="1000"/>
                                        <p:tgtEl>
                                          <p:spTgt spid="186"/>
                                        </p:tgtEl>
                                      </p:cBhvr>
                                    </p:animEffect>
                                    <p:anim calcmode="lin" valueType="num">
                                      <p:cBhvr>
                                        <p:cTn id="198" dur="1000" fill="hold"/>
                                        <p:tgtEl>
                                          <p:spTgt spid="186"/>
                                        </p:tgtEl>
                                        <p:attrNameLst>
                                          <p:attrName>ppt_x</p:attrName>
                                        </p:attrNameLst>
                                      </p:cBhvr>
                                      <p:tavLst>
                                        <p:tav tm="0">
                                          <p:val>
                                            <p:strVal val="#ppt_x"/>
                                          </p:val>
                                        </p:tav>
                                        <p:tav tm="100000">
                                          <p:val>
                                            <p:strVal val="#ppt_x"/>
                                          </p:val>
                                        </p:tav>
                                      </p:tavLst>
                                    </p:anim>
                                    <p:anim calcmode="lin" valueType="num">
                                      <p:cBhvr>
                                        <p:cTn id="199" dur="1000" fill="hold"/>
                                        <p:tgtEl>
                                          <p:spTgt spid="186"/>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187"/>
                                        </p:tgtEl>
                                        <p:attrNameLst>
                                          <p:attrName>style.visibility</p:attrName>
                                        </p:attrNameLst>
                                      </p:cBhvr>
                                      <p:to>
                                        <p:strVal val="visible"/>
                                      </p:to>
                                    </p:set>
                                    <p:animEffect transition="in" filter="fade">
                                      <p:cBhvr>
                                        <p:cTn id="202" dur="1000"/>
                                        <p:tgtEl>
                                          <p:spTgt spid="187"/>
                                        </p:tgtEl>
                                      </p:cBhvr>
                                    </p:animEffect>
                                    <p:anim calcmode="lin" valueType="num">
                                      <p:cBhvr>
                                        <p:cTn id="203" dur="1000" fill="hold"/>
                                        <p:tgtEl>
                                          <p:spTgt spid="187"/>
                                        </p:tgtEl>
                                        <p:attrNameLst>
                                          <p:attrName>ppt_x</p:attrName>
                                        </p:attrNameLst>
                                      </p:cBhvr>
                                      <p:tavLst>
                                        <p:tav tm="0">
                                          <p:val>
                                            <p:strVal val="#ppt_x"/>
                                          </p:val>
                                        </p:tav>
                                        <p:tav tm="100000">
                                          <p:val>
                                            <p:strVal val="#ppt_x"/>
                                          </p:val>
                                        </p:tav>
                                      </p:tavLst>
                                    </p:anim>
                                    <p:anim calcmode="lin" valueType="num">
                                      <p:cBhvr>
                                        <p:cTn id="204" dur="1000" fill="hold"/>
                                        <p:tgtEl>
                                          <p:spTgt spid="187"/>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188"/>
                                        </p:tgtEl>
                                        <p:attrNameLst>
                                          <p:attrName>style.visibility</p:attrName>
                                        </p:attrNameLst>
                                      </p:cBhvr>
                                      <p:to>
                                        <p:strVal val="visible"/>
                                      </p:to>
                                    </p:set>
                                    <p:animEffect transition="in" filter="fade">
                                      <p:cBhvr>
                                        <p:cTn id="207" dur="1000"/>
                                        <p:tgtEl>
                                          <p:spTgt spid="188"/>
                                        </p:tgtEl>
                                      </p:cBhvr>
                                    </p:animEffect>
                                    <p:anim calcmode="lin" valueType="num">
                                      <p:cBhvr>
                                        <p:cTn id="208" dur="1000" fill="hold"/>
                                        <p:tgtEl>
                                          <p:spTgt spid="188"/>
                                        </p:tgtEl>
                                        <p:attrNameLst>
                                          <p:attrName>ppt_x</p:attrName>
                                        </p:attrNameLst>
                                      </p:cBhvr>
                                      <p:tavLst>
                                        <p:tav tm="0">
                                          <p:val>
                                            <p:strVal val="#ppt_x"/>
                                          </p:val>
                                        </p:tav>
                                        <p:tav tm="100000">
                                          <p:val>
                                            <p:strVal val="#ppt_x"/>
                                          </p:val>
                                        </p:tav>
                                      </p:tavLst>
                                    </p:anim>
                                    <p:anim calcmode="lin" valueType="num">
                                      <p:cBhvr>
                                        <p:cTn id="209" dur="1000" fill="hold"/>
                                        <p:tgtEl>
                                          <p:spTgt spid="188"/>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189"/>
                                        </p:tgtEl>
                                        <p:attrNameLst>
                                          <p:attrName>style.visibility</p:attrName>
                                        </p:attrNameLst>
                                      </p:cBhvr>
                                      <p:to>
                                        <p:strVal val="visible"/>
                                      </p:to>
                                    </p:set>
                                    <p:animEffect transition="in" filter="fade">
                                      <p:cBhvr>
                                        <p:cTn id="212" dur="1000"/>
                                        <p:tgtEl>
                                          <p:spTgt spid="189"/>
                                        </p:tgtEl>
                                      </p:cBhvr>
                                    </p:animEffect>
                                    <p:anim calcmode="lin" valueType="num">
                                      <p:cBhvr>
                                        <p:cTn id="213" dur="1000" fill="hold"/>
                                        <p:tgtEl>
                                          <p:spTgt spid="189"/>
                                        </p:tgtEl>
                                        <p:attrNameLst>
                                          <p:attrName>ppt_x</p:attrName>
                                        </p:attrNameLst>
                                      </p:cBhvr>
                                      <p:tavLst>
                                        <p:tav tm="0">
                                          <p:val>
                                            <p:strVal val="#ppt_x"/>
                                          </p:val>
                                        </p:tav>
                                        <p:tav tm="100000">
                                          <p:val>
                                            <p:strVal val="#ppt_x"/>
                                          </p:val>
                                        </p:tav>
                                      </p:tavLst>
                                    </p:anim>
                                    <p:anim calcmode="lin" valueType="num">
                                      <p:cBhvr>
                                        <p:cTn id="214" dur="1000" fill="hold"/>
                                        <p:tgtEl>
                                          <p:spTgt spid="189"/>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190"/>
                                        </p:tgtEl>
                                        <p:attrNameLst>
                                          <p:attrName>style.visibility</p:attrName>
                                        </p:attrNameLst>
                                      </p:cBhvr>
                                      <p:to>
                                        <p:strVal val="visible"/>
                                      </p:to>
                                    </p:set>
                                    <p:animEffect transition="in" filter="fade">
                                      <p:cBhvr>
                                        <p:cTn id="217" dur="1000"/>
                                        <p:tgtEl>
                                          <p:spTgt spid="190"/>
                                        </p:tgtEl>
                                      </p:cBhvr>
                                    </p:animEffect>
                                    <p:anim calcmode="lin" valueType="num">
                                      <p:cBhvr>
                                        <p:cTn id="218" dur="1000" fill="hold"/>
                                        <p:tgtEl>
                                          <p:spTgt spid="190"/>
                                        </p:tgtEl>
                                        <p:attrNameLst>
                                          <p:attrName>ppt_x</p:attrName>
                                        </p:attrNameLst>
                                      </p:cBhvr>
                                      <p:tavLst>
                                        <p:tav tm="0">
                                          <p:val>
                                            <p:strVal val="#ppt_x"/>
                                          </p:val>
                                        </p:tav>
                                        <p:tav tm="100000">
                                          <p:val>
                                            <p:strVal val="#ppt_x"/>
                                          </p:val>
                                        </p:tav>
                                      </p:tavLst>
                                    </p:anim>
                                    <p:anim calcmode="lin" valueType="num">
                                      <p:cBhvr>
                                        <p:cTn id="219" dur="1000" fill="hold"/>
                                        <p:tgtEl>
                                          <p:spTgt spid="190"/>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191"/>
                                        </p:tgtEl>
                                        <p:attrNameLst>
                                          <p:attrName>style.visibility</p:attrName>
                                        </p:attrNameLst>
                                      </p:cBhvr>
                                      <p:to>
                                        <p:strVal val="visible"/>
                                      </p:to>
                                    </p:set>
                                    <p:animEffect transition="in" filter="fade">
                                      <p:cBhvr>
                                        <p:cTn id="222" dur="1000"/>
                                        <p:tgtEl>
                                          <p:spTgt spid="191"/>
                                        </p:tgtEl>
                                      </p:cBhvr>
                                    </p:animEffect>
                                    <p:anim calcmode="lin" valueType="num">
                                      <p:cBhvr>
                                        <p:cTn id="223" dur="1000" fill="hold"/>
                                        <p:tgtEl>
                                          <p:spTgt spid="191"/>
                                        </p:tgtEl>
                                        <p:attrNameLst>
                                          <p:attrName>ppt_x</p:attrName>
                                        </p:attrNameLst>
                                      </p:cBhvr>
                                      <p:tavLst>
                                        <p:tav tm="0">
                                          <p:val>
                                            <p:strVal val="#ppt_x"/>
                                          </p:val>
                                        </p:tav>
                                        <p:tav tm="100000">
                                          <p:val>
                                            <p:strVal val="#ppt_x"/>
                                          </p:val>
                                        </p:tav>
                                      </p:tavLst>
                                    </p:anim>
                                    <p:anim calcmode="lin" valueType="num">
                                      <p:cBhvr>
                                        <p:cTn id="224" dur="1000" fill="hold"/>
                                        <p:tgtEl>
                                          <p:spTgt spid="191"/>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192"/>
                                        </p:tgtEl>
                                        <p:attrNameLst>
                                          <p:attrName>style.visibility</p:attrName>
                                        </p:attrNameLst>
                                      </p:cBhvr>
                                      <p:to>
                                        <p:strVal val="visible"/>
                                      </p:to>
                                    </p:set>
                                    <p:animEffect transition="in" filter="fade">
                                      <p:cBhvr>
                                        <p:cTn id="227" dur="1000"/>
                                        <p:tgtEl>
                                          <p:spTgt spid="192"/>
                                        </p:tgtEl>
                                      </p:cBhvr>
                                    </p:animEffect>
                                    <p:anim calcmode="lin" valueType="num">
                                      <p:cBhvr>
                                        <p:cTn id="228" dur="1000" fill="hold"/>
                                        <p:tgtEl>
                                          <p:spTgt spid="192"/>
                                        </p:tgtEl>
                                        <p:attrNameLst>
                                          <p:attrName>ppt_x</p:attrName>
                                        </p:attrNameLst>
                                      </p:cBhvr>
                                      <p:tavLst>
                                        <p:tav tm="0">
                                          <p:val>
                                            <p:strVal val="#ppt_x"/>
                                          </p:val>
                                        </p:tav>
                                        <p:tav tm="100000">
                                          <p:val>
                                            <p:strVal val="#ppt_x"/>
                                          </p:val>
                                        </p:tav>
                                      </p:tavLst>
                                    </p:anim>
                                    <p:anim calcmode="lin" valueType="num">
                                      <p:cBhvr>
                                        <p:cTn id="229" dur="1000" fill="hold"/>
                                        <p:tgtEl>
                                          <p:spTgt spid="192"/>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193"/>
                                        </p:tgtEl>
                                        <p:attrNameLst>
                                          <p:attrName>style.visibility</p:attrName>
                                        </p:attrNameLst>
                                      </p:cBhvr>
                                      <p:to>
                                        <p:strVal val="visible"/>
                                      </p:to>
                                    </p:set>
                                    <p:animEffect transition="in" filter="fade">
                                      <p:cBhvr>
                                        <p:cTn id="232" dur="1000"/>
                                        <p:tgtEl>
                                          <p:spTgt spid="193"/>
                                        </p:tgtEl>
                                      </p:cBhvr>
                                    </p:animEffect>
                                    <p:anim calcmode="lin" valueType="num">
                                      <p:cBhvr>
                                        <p:cTn id="233" dur="1000" fill="hold"/>
                                        <p:tgtEl>
                                          <p:spTgt spid="193"/>
                                        </p:tgtEl>
                                        <p:attrNameLst>
                                          <p:attrName>ppt_x</p:attrName>
                                        </p:attrNameLst>
                                      </p:cBhvr>
                                      <p:tavLst>
                                        <p:tav tm="0">
                                          <p:val>
                                            <p:strVal val="#ppt_x"/>
                                          </p:val>
                                        </p:tav>
                                        <p:tav tm="100000">
                                          <p:val>
                                            <p:strVal val="#ppt_x"/>
                                          </p:val>
                                        </p:tav>
                                      </p:tavLst>
                                    </p:anim>
                                    <p:anim calcmode="lin" valueType="num">
                                      <p:cBhvr>
                                        <p:cTn id="234" dur="1000" fill="hold"/>
                                        <p:tgtEl>
                                          <p:spTgt spid="193"/>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194"/>
                                        </p:tgtEl>
                                        <p:attrNameLst>
                                          <p:attrName>style.visibility</p:attrName>
                                        </p:attrNameLst>
                                      </p:cBhvr>
                                      <p:to>
                                        <p:strVal val="visible"/>
                                      </p:to>
                                    </p:set>
                                    <p:animEffect transition="in" filter="fade">
                                      <p:cBhvr>
                                        <p:cTn id="237" dur="1000"/>
                                        <p:tgtEl>
                                          <p:spTgt spid="194"/>
                                        </p:tgtEl>
                                      </p:cBhvr>
                                    </p:animEffect>
                                    <p:anim calcmode="lin" valueType="num">
                                      <p:cBhvr>
                                        <p:cTn id="238" dur="1000" fill="hold"/>
                                        <p:tgtEl>
                                          <p:spTgt spid="194"/>
                                        </p:tgtEl>
                                        <p:attrNameLst>
                                          <p:attrName>ppt_x</p:attrName>
                                        </p:attrNameLst>
                                      </p:cBhvr>
                                      <p:tavLst>
                                        <p:tav tm="0">
                                          <p:val>
                                            <p:strVal val="#ppt_x"/>
                                          </p:val>
                                        </p:tav>
                                        <p:tav tm="100000">
                                          <p:val>
                                            <p:strVal val="#ppt_x"/>
                                          </p:val>
                                        </p:tav>
                                      </p:tavLst>
                                    </p:anim>
                                    <p:anim calcmode="lin" valueType="num">
                                      <p:cBhvr>
                                        <p:cTn id="239" dur="1000" fill="hold"/>
                                        <p:tgtEl>
                                          <p:spTgt spid="194"/>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195"/>
                                        </p:tgtEl>
                                        <p:attrNameLst>
                                          <p:attrName>style.visibility</p:attrName>
                                        </p:attrNameLst>
                                      </p:cBhvr>
                                      <p:to>
                                        <p:strVal val="visible"/>
                                      </p:to>
                                    </p:set>
                                    <p:animEffect transition="in" filter="fade">
                                      <p:cBhvr>
                                        <p:cTn id="242" dur="1000"/>
                                        <p:tgtEl>
                                          <p:spTgt spid="195"/>
                                        </p:tgtEl>
                                      </p:cBhvr>
                                    </p:animEffect>
                                    <p:anim calcmode="lin" valueType="num">
                                      <p:cBhvr>
                                        <p:cTn id="243" dur="1000" fill="hold"/>
                                        <p:tgtEl>
                                          <p:spTgt spid="195"/>
                                        </p:tgtEl>
                                        <p:attrNameLst>
                                          <p:attrName>ppt_x</p:attrName>
                                        </p:attrNameLst>
                                      </p:cBhvr>
                                      <p:tavLst>
                                        <p:tav tm="0">
                                          <p:val>
                                            <p:strVal val="#ppt_x"/>
                                          </p:val>
                                        </p:tav>
                                        <p:tav tm="100000">
                                          <p:val>
                                            <p:strVal val="#ppt_x"/>
                                          </p:val>
                                        </p:tav>
                                      </p:tavLst>
                                    </p:anim>
                                    <p:anim calcmode="lin" valueType="num">
                                      <p:cBhvr>
                                        <p:cTn id="244" dur="1000" fill="hold"/>
                                        <p:tgtEl>
                                          <p:spTgt spid="195"/>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196"/>
                                        </p:tgtEl>
                                        <p:attrNameLst>
                                          <p:attrName>style.visibility</p:attrName>
                                        </p:attrNameLst>
                                      </p:cBhvr>
                                      <p:to>
                                        <p:strVal val="visible"/>
                                      </p:to>
                                    </p:set>
                                    <p:animEffect transition="in" filter="fade">
                                      <p:cBhvr>
                                        <p:cTn id="247" dur="1000"/>
                                        <p:tgtEl>
                                          <p:spTgt spid="196"/>
                                        </p:tgtEl>
                                      </p:cBhvr>
                                    </p:animEffect>
                                    <p:anim calcmode="lin" valueType="num">
                                      <p:cBhvr>
                                        <p:cTn id="248" dur="1000" fill="hold"/>
                                        <p:tgtEl>
                                          <p:spTgt spid="196"/>
                                        </p:tgtEl>
                                        <p:attrNameLst>
                                          <p:attrName>ppt_x</p:attrName>
                                        </p:attrNameLst>
                                      </p:cBhvr>
                                      <p:tavLst>
                                        <p:tav tm="0">
                                          <p:val>
                                            <p:strVal val="#ppt_x"/>
                                          </p:val>
                                        </p:tav>
                                        <p:tav tm="100000">
                                          <p:val>
                                            <p:strVal val="#ppt_x"/>
                                          </p:val>
                                        </p:tav>
                                      </p:tavLst>
                                    </p:anim>
                                    <p:anim calcmode="lin" valueType="num">
                                      <p:cBhvr>
                                        <p:cTn id="249" dur="1000" fill="hold"/>
                                        <p:tgtEl>
                                          <p:spTgt spid="196"/>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197"/>
                                        </p:tgtEl>
                                        <p:attrNameLst>
                                          <p:attrName>style.visibility</p:attrName>
                                        </p:attrNameLst>
                                      </p:cBhvr>
                                      <p:to>
                                        <p:strVal val="visible"/>
                                      </p:to>
                                    </p:set>
                                    <p:animEffect transition="in" filter="fade">
                                      <p:cBhvr>
                                        <p:cTn id="252" dur="1000"/>
                                        <p:tgtEl>
                                          <p:spTgt spid="197"/>
                                        </p:tgtEl>
                                      </p:cBhvr>
                                    </p:animEffect>
                                    <p:anim calcmode="lin" valueType="num">
                                      <p:cBhvr>
                                        <p:cTn id="253" dur="1000" fill="hold"/>
                                        <p:tgtEl>
                                          <p:spTgt spid="197"/>
                                        </p:tgtEl>
                                        <p:attrNameLst>
                                          <p:attrName>ppt_x</p:attrName>
                                        </p:attrNameLst>
                                      </p:cBhvr>
                                      <p:tavLst>
                                        <p:tav tm="0">
                                          <p:val>
                                            <p:strVal val="#ppt_x"/>
                                          </p:val>
                                        </p:tav>
                                        <p:tav tm="100000">
                                          <p:val>
                                            <p:strVal val="#ppt_x"/>
                                          </p:val>
                                        </p:tav>
                                      </p:tavLst>
                                    </p:anim>
                                    <p:anim calcmode="lin" valueType="num">
                                      <p:cBhvr>
                                        <p:cTn id="254" dur="1000" fill="hold"/>
                                        <p:tgtEl>
                                          <p:spTgt spid="197"/>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198"/>
                                        </p:tgtEl>
                                        <p:attrNameLst>
                                          <p:attrName>style.visibility</p:attrName>
                                        </p:attrNameLst>
                                      </p:cBhvr>
                                      <p:to>
                                        <p:strVal val="visible"/>
                                      </p:to>
                                    </p:set>
                                    <p:animEffect transition="in" filter="fade">
                                      <p:cBhvr>
                                        <p:cTn id="257" dur="1000"/>
                                        <p:tgtEl>
                                          <p:spTgt spid="198"/>
                                        </p:tgtEl>
                                      </p:cBhvr>
                                    </p:animEffect>
                                    <p:anim calcmode="lin" valueType="num">
                                      <p:cBhvr>
                                        <p:cTn id="258" dur="1000" fill="hold"/>
                                        <p:tgtEl>
                                          <p:spTgt spid="198"/>
                                        </p:tgtEl>
                                        <p:attrNameLst>
                                          <p:attrName>ppt_x</p:attrName>
                                        </p:attrNameLst>
                                      </p:cBhvr>
                                      <p:tavLst>
                                        <p:tav tm="0">
                                          <p:val>
                                            <p:strVal val="#ppt_x"/>
                                          </p:val>
                                        </p:tav>
                                        <p:tav tm="100000">
                                          <p:val>
                                            <p:strVal val="#ppt_x"/>
                                          </p:val>
                                        </p:tav>
                                      </p:tavLst>
                                    </p:anim>
                                    <p:anim calcmode="lin" valueType="num">
                                      <p:cBhvr>
                                        <p:cTn id="259" dur="1000" fill="hold"/>
                                        <p:tgtEl>
                                          <p:spTgt spid="198"/>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199"/>
                                        </p:tgtEl>
                                        <p:attrNameLst>
                                          <p:attrName>style.visibility</p:attrName>
                                        </p:attrNameLst>
                                      </p:cBhvr>
                                      <p:to>
                                        <p:strVal val="visible"/>
                                      </p:to>
                                    </p:set>
                                    <p:animEffect transition="in" filter="fade">
                                      <p:cBhvr>
                                        <p:cTn id="262" dur="1000"/>
                                        <p:tgtEl>
                                          <p:spTgt spid="199"/>
                                        </p:tgtEl>
                                      </p:cBhvr>
                                    </p:animEffect>
                                    <p:anim calcmode="lin" valueType="num">
                                      <p:cBhvr>
                                        <p:cTn id="263" dur="1000" fill="hold"/>
                                        <p:tgtEl>
                                          <p:spTgt spid="199"/>
                                        </p:tgtEl>
                                        <p:attrNameLst>
                                          <p:attrName>ppt_x</p:attrName>
                                        </p:attrNameLst>
                                      </p:cBhvr>
                                      <p:tavLst>
                                        <p:tav tm="0">
                                          <p:val>
                                            <p:strVal val="#ppt_x"/>
                                          </p:val>
                                        </p:tav>
                                        <p:tav tm="100000">
                                          <p:val>
                                            <p:strVal val="#ppt_x"/>
                                          </p:val>
                                        </p:tav>
                                      </p:tavLst>
                                    </p:anim>
                                    <p:anim calcmode="lin" valueType="num">
                                      <p:cBhvr>
                                        <p:cTn id="264" dur="1000" fill="hold"/>
                                        <p:tgtEl>
                                          <p:spTgt spid="199"/>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200"/>
                                        </p:tgtEl>
                                        <p:attrNameLst>
                                          <p:attrName>style.visibility</p:attrName>
                                        </p:attrNameLst>
                                      </p:cBhvr>
                                      <p:to>
                                        <p:strVal val="visible"/>
                                      </p:to>
                                    </p:set>
                                    <p:animEffect transition="in" filter="fade">
                                      <p:cBhvr>
                                        <p:cTn id="267" dur="1000"/>
                                        <p:tgtEl>
                                          <p:spTgt spid="200"/>
                                        </p:tgtEl>
                                      </p:cBhvr>
                                    </p:animEffect>
                                    <p:anim calcmode="lin" valueType="num">
                                      <p:cBhvr>
                                        <p:cTn id="268" dur="1000" fill="hold"/>
                                        <p:tgtEl>
                                          <p:spTgt spid="200"/>
                                        </p:tgtEl>
                                        <p:attrNameLst>
                                          <p:attrName>ppt_x</p:attrName>
                                        </p:attrNameLst>
                                      </p:cBhvr>
                                      <p:tavLst>
                                        <p:tav tm="0">
                                          <p:val>
                                            <p:strVal val="#ppt_x"/>
                                          </p:val>
                                        </p:tav>
                                        <p:tav tm="100000">
                                          <p:val>
                                            <p:strVal val="#ppt_x"/>
                                          </p:val>
                                        </p:tav>
                                      </p:tavLst>
                                    </p:anim>
                                    <p:anim calcmode="lin" valueType="num">
                                      <p:cBhvr>
                                        <p:cTn id="269" dur="1000" fill="hold"/>
                                        <p:tgtEl>
                                          <p:spTgt spid="200"/>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201"/>
                                        </p:tgtEl>
                                        <p:attrNameLst>
                                          <p:attrName>style.visibility</p:attrName>
                                        </p:attrNameLst>
                                      </p:cBhvr>
                                      <p:to>
                                        <p:strVal val="visible"/>
                                      </p:to>
                                    </p:set>
                                    <p:animEffect transition="in" filter="fade">
                                      <p:cBhvr>
                                        <p:cTn id="272" dur="1000"/>
                                        <p:tgtEl>
                                          <p:spTgt spid="201"/>
                                        </p:tgtEl>
                                      </p:cBhvr>
                                    </p:animEffect>
                                    <p:anim calcmode="lin" valueType="num">
                                      <p:cBhvr>
                                        <p:cTn id="273" dur="1000" fill="hold"/>
                                        <p:tgtEl>
                                          <p:spTgt spid="201"/>
                                        </p:tgtEl>
                                        <p:attrNameLst>
                                          <p:attrName>ppt_x</p:attrName>
                                        </p:attrNameLst>
                                      </p:cBhvr>
                                      <p:tavLst>
                                        <p:tav tm="0">
                                          <p:val>
                                            <p:strVal val="#ppt_x"/>
                                          </p:val>
                                        </p:tav>
                                        <p:tav tm="100000">
                                          <p:val>
                                            <p:strVal val="#ppt_x"/>
                                          </p:val>
                                        </p:tav>
                                      </p:tavLst>
                                    </p:anim>
                                    <p:anim calcmode="lin" valueType="num">
                                      <p:cBhvr>
                                        <p:cTn id="274" dur="1000" fill="hold"/>
                                        <p:tgtEl>
                                          <p:spTgt spid="201"/>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202"/>
                                        </p:tgtEl>
                                        <p:attrNameLst>
                                          <p:attrName>style.visibility</p:attrName>
                                        </p:attrNameLst>
                                      </p:cBhvr>
                                      <p:to>
                                        <p:strVal val="visible"/>
                                      </p:to>
                                    </p:set>
                                    <p:animEffect transition="in" filter="fade">
                                      <p:cBhvr>
                                        <p:cTn id="277" dur="1000"/>
                                        <p:tgtEl>
                                          <p:spTgt spid="202"/>
                                        </p:tgtEl>
                                      </p:cBhvr>
                                    </p:animEffect>
                                    <p:anim calcmode="lin" valueType="num">
                                      <p:cBhvr>
                                        <p:cTn id="278" dur="1000" fill="hold"/>
                                        <p:tgtEl>
                                          <p:spTgt spid="202"/>
                                        </p:tgtEl>
                                        <p:attrNameLst>
                                          <p:attrName>ppt_x</p:attrName>
                                        </p:attrNameLst>
                                      </p:cBhvr>
                                      <p:tavLst>
                                        <p:tav tm="0">
                                          <p:val>
                                            <p:strVal val="#ppt_x"/>
                                          </p:val>
                                        </p:tav>
                                        <p:tav tm="100000">
                                          <p:val>
                                            <p:strVal val="#ppt_x"/>
                                          </p:val>
                                        </p:tav>
                                      </p:tavLst>
                                    </p:anim>
                                    <p:anim calcmode="lin" valueType="num">
                                      <p:cBhvr>
                                        <p:cTn id="279" dur="1000" fill="hold"/>
                                        <p:tgtEl>
                                          <p:spTgt spid="202"/>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203"/>
                                        </p:tgtEl>
                                        <p:attrNameLst>
                                          <p:attrName>style.visibility</p:attrName>
                                        </p:attrNameLst>
                                      </p:cBhvr>
                                      <p:to>
                                        <p:strVal val="visible"/>
                                      </p:to>
                                    </p:set>
                                    <p:animEffect transition="in" filter="fade">
                                      <p:cBhvr>
                                        <p:cTn id="282" dur="1000"/>
                                        <p:tgtEl>
                                          <p:spTgt spid="203"/>
                                        </p:tgtEl>
                                      </p:cBhvr>
                                    </p:animEffect>
                                    <p:anim calcmode="lin" valueType="num">
                                      <p:cBhvr>
                                        <p:cTn id="283" dur="1000" fill="hold"/>
                                        <p:tgtEl>
                                          <p:spTgt spid="203"/>
                                        </p:tgtEl>
                                        <p:attrNameLst>
                                          <p:attrName>ppt_x</p:attrName>
                                        </p:attrNameLst>
                                      </p:cBhvr>
                                      <p:tavLst>
                                        <p:tav tm="0">
                                          <p:val>
                                            <p:strVal val="#ppt_x"/>
                                          </p:val>
                                        </p:tav>
                                        <p:tav tm="100000">
                                          <p:val>
                                            <p:strVal val="#ppt_x"/>
                                          </p:val>
                                        </p:tav>
                                      </p:tavLst>
                                    </p:anim>
                                    <p:anim calcmode="lin" valueType="num">
                                      <p:cBhvr>
                                        <p:cTn id="284" dur="1000" fill="hold"/>
                                        <p:tgtEl>
                                          <p:spTgt spid="203"/>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204"/>
                                        </p:tgtEl>
                                        <p:attrNameLst>
                                          <p:attrName>style.visibility</p:attrName>
                                        </p:attrNameLst>
                                      </p:cBhvr>
                                      <p:to>
                                        <p:strVal val="visible"/>
                                      </p:to>
                                    </p:set>
                                    <p:animEffect transition="in" filter="fade">
                                      <p:cBhvr>
                                        <p:cTn id="287" dur="1000"/>
                                        <p:tgtEl>
                                          <p:spTgt spid="204"/>
                                        </p:tgtEl>
                                      </p:cBhvr>
                                    </p:animEffect>
                                    <p:anim calcmode="lin" valueType="num">
                                      <p:cBhvr>
                                        <p:cTn id="288" dur="1000" fill="hold"/>
                                        <p:tgtEl>
                                          <p:spTgt spid="204"/>
                                        </p:tgtEl>
                                        <p:attrNameLst>
                                          <p:attrName>ppt_x</p:attrName>
                                        </p:attrNameLst>
                                      </p:cBhvr>
                                      <p:tavLst>
                                        <p:tav tm="0">
                                          <p:val>
                                            <p:strVal val="#ppt_x"/>
                                          </p:val>
                                        </p:tav>
                                        <p:tav tm="100000">
                                          <p:val>
                                            <p:strVal val="#ppt_x"/>
                                          </p:val>
                                        </p:tav>
                                      </p:tavLst>
                                    </p:anim>
                                    <p:anim calcmode="lin" valueType="num">
                                      <p:cBhvr>
                                        <p:cTn id="289" dur="1000" fill="hold"/>
                                        <p:tgtEl>
                                          <p:spTgt spid="204"/>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205"/>
                                        </p:tgtEl>
                                        <p:attrNameLst>
                                          <p:attrName>style.visibility</p:attrName>
                                        </p:attrNameLst>
                                      </p:cBhvr>
                                      <p:to>
                                        <p:strVal val="visible"/>
                                      </p:to>
                                    </p:set>
                                    <p:animEffect transition="in" filter="fade">
                                      <p:cBhvr>
                                        <p:cTn id="292" dur="1000"/>
                                        <p:tgtEl>
                                          <p:spTgt spid="205"/>
                                        </p:tgtEl>
                                      </p:cBhvr>
                                    </p:animEffect>
                                    <p:anim calcmode="lin" valueType="num">
                                      <p:cBhvr>
                                        <p:cTn id="293" dur="1000" fill="hold"/>
                                        <p:tgtEl>
                                          <p:spTgt spid="205"/>
                                        </p:tgtEl>
                                        <p:attrNameLst>
                                          <p:attrName>ppt_x</p:attrName>
                                        </p:attrNameLst>
                                      </p:cBhvr>
                                      <p:tavLst>
                                        <p:tav tm="0">
                                          <p:val>
                                            <p:strVal val="#ppt_x"/>
                                          </p:val>
                                        </p:tav>
                                        <p:tav tm="100000">
                                          <p:val>
                                            <p:strVal val="#ppt_x"/>
                                          </p:val>
                                        </p:tav>
                                      </p:tavLst>
                                    </p:anim>
                                    <p:anim calcmode="lin" valueType="num">
                                      <p:cBhvr>
                                        <p:cTn id="294" dur="1000" fill="hold"/>
                                        <p:tgtEl>
                                          <p:spTgt spid="205"/>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206"/>
                                        </p:tgtEl>
                                        <p:attrNameLst>
                                          <p:attrName>style.visibility</p:attrName>
                                        </p:attrNameLst>
                                      </p:cBhvr>
                                      <p:to>
                                        <p:strVal val="visible"/>
                                      </p:to>
                                    </p:set>
                                    <p:animEffect transition="in" filter="fade">
                                      <p:cBhvr>
                                        <p:cTn id="297" dur="1000"/>
                                        <p:tgtEl>
                                          <p:spTgt spid="206"/>
                                        </p:tgtEl>
                                      </p:cBhvr>
                                    </p:animEffect>
                                    <p:anim calcmode="lin" valueType="num">
                                      <p:cBhvr>
                                        <p:cTn id="298" dur="1000" fill="hold"/>
                                        <p:tgtEl>
                                          <p:spTgt spid="206"/>
                                        </p:tgtEl>
                                        <p:attrNameLst>
                                          <p:attrName>ppt_x</p:attrName>
                                        </p:attrNameLst>
                                      </p:cBhvr>
                                      <p:tavLst>
                                        <p:tav tm="0">
                                          <p:val>
                                            <p:strVal val="#ppt_x"/>
                                          </p:val>
                                        </p:tav>
                                        <p:tav tm="100000">
                                          <p:val>
                                            <p:strVal val="#ppt_x"/>
                                          </p:val>
                                        </p:tav>
                                      </p:tavLst>
                                    </p:anim>
                                    <p:anim calcmode="lin" valueType="num">
                                      <p:cBhvr>
                                        <p:cTn id="299" dur="1000" fill="hold"/>
                                        <p:tgtEl>
                                          <p:spTgt spid="206"/>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p:stCondLst>
                                    <p:cond delay="0"/>
                                  </p:stCondLst>
                                  <p:childTnLst>
                                    <p:set>
                                      <p:cBhvr>
                                        <p:cTn id="301" dur="1" fill="hold">
                                          <p:stCondLst>
                                            <p:cond delay="0"/>
                                          </p:stCondLst>
                                        </p:cTn>
                                        <p:tgtEl>
                                          <p:spTgt spid="207"/>
                                        </p:tgtEl>
                                        <p:attrNameLst>
                                          <p:attrName>style.visibility</p:attrName>
                                        </p:attrNameLst>
                                      </p:cBhvr>
                                      <p:to>
                                        <p:strVal val="visible"/>
                                      </p:to>
                                    </p:set>
                                    <p:animEffect transition="in" filter="fade">
                                      <p:cBhvr>
                                        <p:cTn id="302" dur="1000"/>
                                        <p:tgtEl>
                                          <p:spTgt spid="207"/>
                                        </p:tgtEl>
                                      </p:cBhvr>
                                    </p:animEffect>
                                    <p:anim calcmode="lin" valueType="num">
                                      <p:cBhvr>
                                        <p:cTn id="303" dur="1000" fill="hold"/>
                                        <p:tgtEl>
                                          <p:spTgt spid="207"/>
                                        </p:tgtEl>
                                        <p:attrNameLst>
                                          <p:attrName>ppt_x</p:attrName>
                                        </p:attrNameLst>
                                      </p:cBhvr>
                                      <p:tavLst>
                                        <p:tav tm="0">
                                          <p:val>
                                            <p:strVal val="#ppt_x"/>
                                          </p:val>
                                        </p:tav>
                                        <p:tav tm="100000">
                                          <p:val>
                                            <p:strVal val="#ppt_x"/>
                                          </p:val>
                                        </p:tav>
                                      </p:tavLst>
                                    </p:anim>
                                    <p:anim calcmode="lin" valueType="num">
                                      <p:cBhvr>
                                        <p:cTn id="304" dur="1000" fill="hold"/>
                                        <p:tgtEl>
                                          <p:spTgt spid="207"/>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208"/>
                                        </p:tgtEl>
                                        <p:attrNameLst>
                                          <p:attrName>style.visibility</p:attrName>
                                        </p:attrNameLst>
                                      </p:cBhvr>
                                      <p:to>
                                        <p:strVal val="visible"/>
                                      </p:to>
                                    </p:set>
                                    <p:animEffect transition="in" filter="fade">
                                      <p:cBhvr>
                                        <p:cTn id="307" dur="1000"/>
                                        <p:tgtEl>
                                          <p:spTgt spid="208"/>
                                        </p:tgtEl>
                                      </p:cBhvr>
                                    </p:animEffect>
                                    <p:anim calcmode="lin" valueType="num">
                                      <p:cBhvr>
                                        <p:cTn id="308" dur="1000" fill="hold"/>
                                        <p:tgtEl>
                                          <p:spTgt spid="208"/>
                                        </p:tgtEl>
                                        <p:attrNameLst>
                                          <p:attrName>ppt_x</p:attrName>
                                        </p:attrNameLst>
                                      </p:cBhvr>
                                      <p:tavLst>
                                        <p:tav tm="0">
                                          <p:val>
                                            <p:strVal val="#ppt_x"/>
                                          </p:val>
                                        </p:tav>
                                        <p:tav tm="100000">
                                          <p:val>
                                            <p:strVal val="#ppt_x"/>
                                          </p:val>
                                        </p:tav>
                                      </p:tavLst>
                                    </p:anim>
                                    <p:anim calcmode="lin" valueType="num">
                                      <p:cBhvr>
                                        <p:cTn id="309" dur="1000" fill="hold"/>
                                        <p:tgtEl>
                                          <p:spTgt spid="208"/>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209"/>
                                        </p:tgtEl>
                                        <p:attrNameLst>
                                          <p:attrName>style.visibility</p:attrName>
                                        </p:attrNameLst>
                                      </p:cBhvr>
                                      <p:to>
                                        <p:strVal val="visible"/>
                                      </p:to>
                                    </p:set>
                                    <p:animEffect transition="in" filter="fade">
                                      <p:cBhvr>
                                        <p:cTn id="312" dur="1000"/>
                                        <p:tgtEl>
                                          <p:spTgt spid="209"/>
                                        </p:tgtEl>
                                      </p:cBhvr>
                                    </p:animEffect>
                                    <p:anim calcmode="lin" valueType="num">
                                      <p:cBhvr>
                                        <p:cTn id="313" dur="1000" fill="hold"/>
                                        <p:tgtEl>
                                          <p:spTgt spid="209"/>
                                        </p:tgtEl>
                                        <p:attrNameLst>
                                          <p:attrName>ppt_x</p:attrName>
                                        </p:attrNameLst>
                                      </p:cBhvr>
                                      <p:tavLst>
                                        <p:tav tm="0">
                                          <p:val>
                                            <p:strVal val="#ppt_x"/>
                                          </p:val>
                                        </p:tav>
                                        <p:tav tm="100000">
                                          <p:val>
                                            <p:strVal val="#ppt_x"/>
                                          </p:val>
                                        </p:tav>
                                      </p:tavLst>
                                    </p:anim>
                                    <p:anim calcmode="lin" valueType="num">
                                      <p:cBhvr>
                                        <p:cTn id="314" dur="1000" fill="hold"/>
                                        <p:tgtEl>
                                          <p:spTgt spid="209"/>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210"/>
                                        </p:tgtEl>
                                        <p:attrNameLst>
                                          <p:attrName>style.visibility</p:attrName>
                                        </p:attrNameLst>
                                      </p:cBhvr>
                                      <p:to>
                                        <p:strVal val="visible"/>
                                      </p:to>
                                    </p:set>
                                    <p:animEffect transition="in" filter="fade">
                                      <p:cBhvr>
                                        <p:cTn id="317" dur="1000"/>
                                        <p:tgtEl>
                                          <p:spTgt spid="210"/>
                                        </p:tgtEl>
                                      </p:cBhvr>
                                    </p:animEffect>
                                    <p:anim calcmode="lin" valueType="num">
                                      <p:cBhvr>
                                        <p:cTn id="318" dur="1000" fill="hold"/>
                                        <p:tgtEl>
                                          <p:spTgt spid="210"/>
                                        </p:tgtEl>
                                        <p:attrNameLst>
                                          <p:attrName>ppt_x</p:attrName>
                                        </p:attrNameLst>
                                      </p:cBhvr>
                                      <p:tavLst>
                                        <p:tav tm="0">
                                          <p:val>
                                            <p:strVal val="#ppt_x"/>
                                          </p:val>
                                        </p:tav>
                                        <p:tav tm="100000">
                                          <p:val>
                                            <p:strVal val="#ppt_x"/>
                                          </p:val>
                                        </p:tav>
                                      </p:tavLst>
                                    </p:anim>
                                    <p:anim calcmode="lin" valueType="num">
                                      <p:cBhvr>
                                        <p:cTn id="319" dur="1000" fill="hold"/>
                                        <p:tgtEl>
                                          <p:spTgt spid="210"/>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p:stCondLst>
                                    <p:cond delay="0"/>
                                  </p:stCondLst>
                                  <p:childTnLst>
                                    <p:set>
                                      <p:cBhvr>
                                        <p:cTn id="321" dur="1" fill="hold">
                                          <p:stCondLst>
                                            <p:cond delay="0"/>
                                          </p:stCondLst>
                                        </p:cTn>
                                        <p:tgtEl>
                                          <p:spTgt spid="211"/>
                                        </p:tgtEl>
                                        <p:attrNameLst>
                                          <p:attrName>style.visibility</p:attrName>
                                        </p:attrNameLst>
                                      </p:cBhvr>
                                      <p:to>
                                        <p:strVal val="visible"/>
                                      </p:to>
                                    </p:set>
                                    <p:animEffect transition="in" filter="fade">
                                      <p:cBhvr>
                                        <p:cTn id="322" dur="1000"/>
                                        <p:tgtEl>
                                          <p:spTgt spid="211"/>
                                        </p:tgtEl>
                                      </p:cBhvr>
                                    </p:animEffect>
                                    <p:anim calcmode="lin" valueType="num">
                                      <p:cBhvr>
                                        <p:cTn id="323" dur="1000" fill="hold"/>
                                        <p:tgtEl>
                                          <p:spTgt spid="211"/>
                                        </p:tgtEl>
                                        <p:attrNameLst>
                                          <p:attrName>ppt_x</p:attrName>
                                        </p:attrNameLst>
                                      </p:cBhvr>
                                      <p:tavLst>
                                        <p:tav tm="0">
                                          <p:val>
                                            <p:strVal val="#ppt_x"/>
                                          </p:val>
                                        </p:tav>
                                        <p:tav tm="100000">
                                          <p:val>
                                            <p:strVal val="#ppt_x"/>
                                          </p:val>
                                        </p:tav>
                                      </p:tavLst>
                                    </p:anim>
                                    <p:anim calcmode="lin" valueType="num">
                                      <p:cBhvr>
                                        <p:cTn id="324" dur="1000" fill="hold"/>
                                        <p:tgtEl>
                                          <p:spTgt spid="211"/>
                                        </p:tgtEl>
                                        <p:attrNameLst>
                                          <p:attrName>ppt_y</p:attrName>
                                        </p:attrNameLst>
                                      </p:cBhvr>
                                      <p:tavLst>
                                        <p:tav tm="0">
                                          <p:val>
                                            <p:strVal val="#ppt_y+.1"/>
                                          </p:val>
                                        </p:tav>
                                        <p:tav tm="100000">
                                          <p:val>
                                            <p:strVal val="#ppt_y"/>
                                          </p:val>
                                        </p:tav>
                                      </p:tavLst>
                                    </p:anim>
                                  </p:childTnLst>
                                </p:cTn>
                              </p:par>
                              <p:par>
                                <p:cTn id="325" presetID="42" presetClass="entr" presetSubtype="0" fill="hold" grpId="0" nodeType="withEffect">
                                  <p:stCondLst>
                                    <p:cond delay="0"/>
                                  </p:stCondLst>
                                  <p:childTnLst>
                                    <p:set>
                                      <p:cBhvr>
                                        <p:cTn id="326" dur="1" fill="hold">
                                          <p:stCondLst>
                                            <p:cond delay="0"/>
                                          </p:stCondLst>
                                        </p:cTn>
                                        <p:tgtEl>
                                          <p:spTgt spid="212"/>
                                        </p:tgtEl>
                                        <p:attrNameLst>
                                          <p:attrName>style.visibility</p:attrName>
                                        </p:attrNameLst>
                                      </p:cBhvr>
                                      <p:to>
                                        <p:strVal val="visible"/>
                                      </p:to>
                                    </p:set>
                                    <p:animEffect transition="in" filter="fade">
                                      <p:cBhvr>
                                        <p:cTn id="327" dur="1000"/>
                                        <p:tgtEl>
                                          <p:spTgt spid="212"/>
                                        </p:tgtEl>
                                      </p:cBhvr>
                                    </p:animEffect>
                                    <p:anim calcmode="lin" valueType="num">
                                      <p:cBhvr>
                                        <p:cTn id="328" dur="1000" fill="hold"/>
                                        <p:tgtEl>
                                          <p:spTgt spid="212"/>
                                        </p:tgtEl>
                                        <p:attrNameLst>
                                          <p:attrName>ppt_x</p:attrName>
                                        </p:attrNameLst>
                                      </p:cBhvr>
                                      <p:tavLst>
                                        <p:tav tm="0">
                                          <p:val>
                                            <p:strVal val="#ppt_x"/>
                                          </p:val>
                                        </p:tav>
                                        <p:tav tm="100000">
                                          <p:val>
                                            <p:strVal val="#ppt_x"/>
                                          </p:val>
                                        </p:tav>
                                      </p:tavLst>
                                    </p:anim>
                                    <p:anim calcmode="lin" valueType="num">
                                      <p:cBhvr>
                                        <p:cTn id="329" dur="1000" fill="hold"/>
                                        <p:tgtEl>
                                          <p:spTgt spid="212"/>
                                        </p:tgtEl>
                                        <p:attrNameLst>
                                          <p:attrName>ppt_y</p:attrName>
                                        </p:attrNameLst>
                                      </p:cBhvr>
                                      <p:tavLst>
                                        <p:tav tm="0">
                                          <p:val>
                                            <p:strVal val="#ppt_y+.1"/>
                                          </p:val>
                                        </p:tav>
                                        <p:tav tm="100000">
                                          <p:val>
                                            <p:strVal val="#ppt_y"/>
                                          </p:val>
                                        </p:tav>
                                      </p:tavLst>
                                    </p:anim>
                                  </p:childTnLst>
                                </p:cTn>
                              </p:par>
                              <p:par>
                                <p:cTn id="330" presetID="42" presetClass="entr" presetSubtype="0" fill="hold" grpId="0" nodeType="withEffect">
                                  <p:stCondLst>
                                    <p:cond delay="0"/>
                                  </p:stCondLst>
                                  <p:childTnLst>
                                    <p:set>
                                      <p:cBhvr>
                                        <p:cTn id="331" dur="1" fill="hold">
                                          <p:stCondLst>
                                            <p:cond delay="0"/>
                                          </p:stCondLst>
                                        </p:cTn>
                                        <p:tgtEl>
                                          <p:spTgt spid="213"/>
                                        </p:tgtEl>
                                        <p:attrNameLst>
                                          <p:attrName>style.visibility</p:attrName>
                                        </p:attrNameLst>
                                      </p:cBhvr>
                                      <p:to>
                                        <p:strVal val="visible"/>
                                      </p:to>
                                    </p:set>
                                    <p:animEffect transition="in" filter="fade">
                                      <p:cBhvr>
                                        <p:cTn id="332" dur="1000"/>
                                        <p:tgtEl>
                                          <p:spTgt spid="213"/>
                                        </p:tgtEl>
                                      </p:cBhvr>
                                    </p:animEffect>
                                    <p:anim calcmode="lin" valueType="num">
                                      <p:cBhvr>
                                        <p:cTn id="333" dur="1000" fill="hold"/>
                                        <p:tgtEl>
                                          <p:spTgt spid="213"/>
                                        </p:tgtEl>
                                        <p:attrNameLst>
                                          <p:attrName>ppt_x</p:attrName>
                                        </p:attrNameLst>
                                      </p:cBhvr>
                                      <p:tavLst>
                                        <p:tav tm="0">
                                          <p:val>
                                            <p:strVal val="#ppt_x"/>
                                          </p:val>
                                        </p:tav>
                                        <p:tav tm="100000">
                                          <p:val>
                                            <p:strVal val="#ppt_x"/>
                                          </p:val>
                                        </p:tav>
                                      </p:tavLst>
                                    </p:anim>
                                    <p:anim calcmode="lin" valueType="num">
                                      <p:cBhvr>
                                        <p:cTn id="334" dur="1000" fill="hold"/>
                                        <p:tgtEl>
                                          <p:spTgt spid="213"/>
                                        </p:tgtEl>
                                        <p:attrNameLst>
                                          <p:attrName>ppt_y</p:attrName>
                                        </p:attrNameLst>
                                      </p:cBhvr>
                                      <p:tavLst>
                                        <p:tav tm="0">
                                          <p:val>
                                            <p:strVal val="#ppt_y+.1"/>
                                          </p:val>
                                        </p:tav>
                                        <p:tav tm="100000">
                                          <p:val>
                                            <p:strVal val="#ppt_y"/>
                                          </p:val>
                                        </p:tav>
                                      </p:tavLst>
                                    </p:anim>
                                  </p:childTnLst>
                                </p:cTn>
                              </p:par>
                              <p:par>
                                <p:cTn id="335" presetID="42" presetClass="entr" presetSubtype="0" fill="hold" grpId="0" nodeType="withEffect">
                                  <p:stCondLst>
                                    <p:cond delay="0"/>
                                  </p:stCondLst>
                                  <p:childTnLst>
                                    <p:set>
                                      <p:cBhvr>
                                        <p:cTn id="336" dur="1" fill="hold">
                                          <p:stCondLst>
                                            <p:cond delay="0"/>
                                          </p:stCondLst>
                                        </p:cTn>
                                        <p:tgtEl>
                                          <p:spTgt spid="214"/>
                                        </p:tgtEl>
                                        <p:attrNameLst>
                                          <p:attrName>style.visibility</p:attrName>
                                        </p:attrNameLst>
                                      </p:cBhvr>
                                      <p:to>
                                        <p:strVal val="visible"/>
                                      </p:to>
                                    </p:set>
                                    <p:animEffect transition="in" filter="fade">
                                      <p:cBhvr>
                                        <p:cTn id="337" dur="1000"/>
                                        <p:tgtEl>
                                          <p:spTgt spid="214"/>
                                        </p:tgtEl>
                                      </p:cBhvr>
                                    </p:animEffect>
                                    <p:anim calcmode="lin" valueType="num">
                                      <p:cBhvr>
                                        <p:cTn id="338" dur="1000" fill="hold"/>
                                        <p:tgtEl>
                                          <p:spTgt spid="214"/>
                                        </p:tgtEl>
                                        <p:attrNameLst>
                                          <p:attrName>ppt_x</p:attrName>
                                        </p:attrNameLst>
                                      </p:cBhvr>
                                      <p:tavLst>
                                        <p:tav tm="0">
                                          <p:val>
                                            <p:strVal val="#ppt_x"/>
                                          </p:val>
                                        </p:tav>
                                        <p:tav tm="100000">
                                          <p:val>
                                            <p:strVal val="#ppt_x"/>
                                          </p:val>
                                        </p:tav>
                                      </p:tavLst>
                                    </p:anim>
                                    <p:anim calcmode="lin" valueType="num">
                                      <p:cBhvr>
                                        <p:cTn id="339" dur="1000" fill="hold"/>
                                        <p:tgtEl>
                                          <p:spTgt spid="214"/>
                                        </p:tgtEl>
                                        <p:attrNameLst>
                                          <p:attrName>ppt_y</p:attrName>
                                        </p:attrNameLst>
                                      </p:cBhvr>
                                      <p:tavLst>
                                        <p:tav tm="0">
                                          <p:val>
                                            <p:strVal val="#ppt_y+.1"/>
                                          </p:val>
                                        </p:tav>
                                        <p:tav tm="100000">
                                          <p:val>
                                            <p:strVal val="#ppt_y"/>
                                          </p:val>
                                        </p:tav>
                                      </p:tavLst>
                                    </p:anim>
                                  </p:childTnLst>
                                </p:cTn>
                              </p:par>
                              <p:par>
                                <p:cTn id="340" presetID="42" presetClass="entr" presetSubtype="0" fill="hold" grpId="0" nodeType="withEffect">
                                  <p:stCondLst>
                                    <p:cond delay="0"/>
                                  </p:stCondLst>
                                  <p:childTnLst>
                                    <p:set>
                                      <p:cBhvr>
                                        <p:cTn id="341" dur="1" fill="hold">
                                          <p:stCondLst>
                                            <p:cond delay="0"/>
                                          </p:stCondLst>
                                        </p:cTn>
                                        <p:tgtEl>
                                          <p:spTgt spid="215"/>
                                        </p:tgtEl>
                                        <p:attrNameLst>
                                          <p:attrName>style.visibility</p:attrName>
                                        </p:attrNameLst>
                                      </p:cBhvr>
                                      <p:to>
                                        <p:strVal val="visible"/>
                                      </p:to>
                                    </p:set>
                                    <p:animEffect transition="in" filter="fade">
                                      <p:cBhvr>
                                        <p:cTn id="342" dur="1000"/>
                                        <p:tgtEl>
                                          <p:spTgt spid="215"/>
                                        </p:tgtEl>
                                      </p:cBhvr>
                                    </p:animEffect>
                                    <p:anim calcmode="lin" valueType="num">
                                      <p:cBhvr>
                                        <p:cTn id="343" dur="1000" fill="hold"/>
                                        <p:tgtEl>
                                          <p:spTgt spid="215"/>
                                        </p:tgtEl>
                                        <p:attrNameLst>
                                          <p:attrName>ppt_x</p:attrName>
                                        </p:attrNameLst>
                                      </p:cBhvr>
                                      <p:tavLst>
                                        <p:tav tm="0">
                                          <p:val>
                                            <p:strVal val="#ppt_x"/>
                                          </p:val>
                                        </p:tav>
                                        <p:tav tm="100000">
                                          <p:val>
                                            <p:strVal val="#ppt_x"/>
                                          </p:val>
                                        </p:tav>
                                      </p:tavLst>
                                    </p:anim>
                                    <p:anim calcmode="lin" valueType="num">
                                      <p:cBhvr>
                                        <p:cTn id="344" dur="1000" fill="hold"/>
                                        <p:tgtEl>
                                          <p:spTgt spid="215"/>
                                        </p:tgtEl>
                                        <p:attrNameLst>
                                          <p:attrName>ppt_y</p:attrName>
                                        </p:attrNameLst>
                                      </p:cBhvr>
                                      <p:tavLst>
                                        <p:tav tm="0">
                                          <p:val>
                                            <p:strVal val="#ppt_y+.1"/>
                                          </p:val>
                                        </p:tav>
                                        <p:tav tm="100000">
                                          <p:val>
                                            <p:strVal val="#ppt_y"/>
                                          </p:val>
                                        </p:tav>
                                      </p:tavLst>
                                    </p:anim>
                                  </p:childTnLst>
                                </p:cTn>
                              </p:par>
                              <p:par>
                                <p:cTn id="345" presetID="42" presetClass="entr" presetSubtype="0" fill="hold" grpId="0" nodeType="withEffect">
                                  <p:stCondLst>
                                    <p:cond delay="0"/>
                                  </p:stCondLst>
                                  <p:childTnLst>
                                    <p:set>
                                      <p:cBhvr>
                                        <p:cTn id="346" dur="1" fill="hold">
                                          <p:stCondLst>
                                            <p:cond delay="0"/>
                                          </p:stCondLst>
                                        </p:cTn>
                                        <p:tgtEl>
                                          <p:spTgt spid="216"/>
                                        </p:tgtEl>
                                        <p:attrNameLst>
                                          <p:attrName>style.visibility</p:attrName>
                                        </p:attrNameLst>
                                      </p:cBhvr>
                                      <p:to>
                                        <p:strVal val="visible"/>
                                      </p:to>
                                    </p:set>
                                    <p:animEffect transition="in" filter="fade">
                                      <p:cBhvr>
                                        <p:cTn id="347" dur="1000"/>
                                        <p:tgtEl>
                                          <p:spTgt spid="216"/>
                                        </p:tgtEl>
                                      </p:cBhvr>
                                    </p:animEffect>
                                    <p:anim calcmode="lin" valueType="num">
                                      <p:cBhvr>
                                        <p:cTn id="348" dur="1000" fill="hold"/>
                                        <p:tgtEl>
                                          <p:spTgt spid="216"/>
                                        </p:tgtEl>
                                        <p:attrNameLst>
                                          <p:attrName>ppt_x</p:attrName>
                                        </p:attrNameLst>
                                      </p:cBhvr>
                                      <p:tavLst>
                                        <p:tav tm="0">
                                          <p:val>
                                            <p:strVal val="#ppt_x"/>
                                          </p:val>
                                        </p:tav>
                                        <p:tav tm="100000">
                                          <p:val>
                                            <p:strVal val="#ppt_x"/>
                                          </p:val>
                                        </p:tav>
                                      </p:tavLst>
                                    </p:anim>
                                    <p:anim calcmode="lin" valueType="num">
                                      <p:cBhvr>
                                        <p:cTn id="349" dur="1000" fill="hold"/>
                                        <p:tgtEl>
                                          <p:spTgt spid="216"/>
                                        </p:tgtEl>
                                        <p:attrNameLst>
                                          <p:attrName>ppt_y</p:attrName>
                                        </p:attrNameLst>
                                      </p:cBhvr>
                                      <p:tavLst>
                                        <p:tav tm="0">
                                          <p:val>
                                            <p:strVal val="#ppt_y+.1"/>
                                          </p:val>
                                        </p:tav>
                                        <p:tav tm="100000">
                                          <p:val>
                                            <p:strVal val="#ppt_y"/>
                                          </p:val>
                                        </p:tav>
                                      </p:tavLst>
                                    </p:anim>
                                  </p:childTnLst>
                                </p:cTn>
                              </p:par>
                              <p:par>
                                <p:cTn id="350" presetID="42" presetClass="entr" presetSubtype="0" fill="hold" grpId="0" nodeType="withEffect">
                                  <p:stCondLst>
                                    <p:cond delay="0"/>
                                  </p:stCondLst>
                                  <p:childTnLst>
                                    <p:set>
                                      <p:cBhvr>
                                        <p:cTn id="351" dur="1" fill="hold">
                                          <p:stCondLst>
                                            <p:cond delay="0"/>
                                          </p:stCondLst>
                                        </p:cTn>
                                        <p:tgtEl>
                                          <p:spTgt spid="217"/>
                                        </p:tgtEl>
                                        <p:attrNameLst>
                                          <p:attrName>style.visibility</p:attrName>
                                        </p:attrNameLst>
                                      </p:cBhvr>
                                      <p:to>
                                        <p:strVal val="visible"/>
                                      </p:to>
                                    </p:set>
                                    <p:animEffect transition="in" filter="fade">
                                      <p:cBhvr>
                                        <p:cTn id="352" dur="1000"/>
                                        <p:tgtEl>
                                          <p:spTgt spid="217"/>
                                        </p:tgtEl>
                                      </p:cBhvr>
                                    </p:animEffect>
                                    <p:anim calcmode="lin" valueType="num">
                                      <p:cBhvr>
                                        <p:cTn id="353" dur="1000" fill="hold"/>
                                        <p:tgtEl>
                                          <p:spTgt spid="217"/>
                                        </p:tgtEl>
                                        <p:attrNameLst>
                                          <p:attrName>ppt_x</p:attrName>
                                        </p:attrNameLst>
                                      </p:cBhvr>
                                      <p:tavLst>
                                        <p:tav tm="0">
                                          <p:val>
                                            <p:strVal val="#ppt_x"/>
                                          </p:val>
                                        </p:tav>
                                        <p:tav tm="100000">
                                          <p:val>
                                            <p:strVal val="#ppt_x"/>
                                          </p:val>
                                        </p:tav>
                                      </p:tavLst>
                                    </p:anim>
                                    <p:anim calcmode="lin" valueType="num">
                                      <p:cBhvr>
                                        <p:cTn id="354" dur="1000" fill="hold"/>
                                        <p:tgtEl>
                                          <p:spTgt spid="217"/>
                                        </p:tgtEl>
                                        <p:attrNameLst>
                                          <p:attrName>ppt_y</p:attrName>
                                        </p:attrNameLst>
                                      </p:cBhvr>
                                      <p:tavLst>
                                        <p:tav tm="0">
                                          <p:val>
                                            <p:strVal val="#ppt_y+.1"/>
                                          </p:val>
                                        </p:tav>
                                        <p:tav tm="100000">
                                          <p:val>
                                            <p:strVal val="#ppt_y"/>
                                          </p:val>
                                        </p:tav>
                                      </p:tavLst>
                                    </p:anim>
                                  </p:childTnLst>
                                </p:cTn>
                              </p:par>
                              <p:par>
                                <p:cTn id="355" presetID="42" presetClass="entr" presetSubtype="0" fill="hold" grpId="0" nodeType="withEffect">
                                  <p:stCondLst>
                                    <p:cond delay="0"/>
                                  </p:stCondLst>
                                  <p:childTnLst>
                                    <p:set>
                                      <p:cBhvr>
                                        <p:cTn id="356" dur="1" fill="hold">
                                          <p:stCondLst>
                                            <p:cond delay="0"/>
                                          </p:stCondLst>
                                        </p:cTn>
                                        <p:tgtEl>
                                          <p:spTgt spid="218"/>
                                        </p:tgtEl>
                                        <p:attrNameLst>
                                          <p:attrName>style.visibility</p:attrName>
                                        </p:attrNameLst>
                                      </p:cBhvr>
                                      <p:to>
                                        <p:strVal val="visible"/>
                                      </p:to>
                                    </p:set>
                                    <p:animEffect transition="in" filter="fade">
                                      <p:cBhvr>
                                        <p:cTn id="357" dur="1000"/>
                                        <p:tgtEl>
                                          <p:spTgt spid="218"/>
                                        </p:tgtEl>
                                      </p:cBhvr>
                                    </p:animEffect>
                                    <p:anim calcmode="lin" valueType="num">
                                      <p:cBhvr>
                                        <p:cTn id="358" dur="1000" fill="hold"/>
                                        <p:tgtEl>
                                          <p:spTgt spid="218"/>
                                        </p:tgtEl>
                                        <p:attrNameLst>
                                          <p:attrName>ppt_x</p:attrName>
                                        </p:attrNameLst>
                                      </p:cBhvr>
                                      <p:tavLst>
                                        <p:tav tm="0">
                                          <p:val>
                                            <p:strVal val="#ppt_x"/>
                                          </p:val>
                                        </p:tav>
                                        <p:tav tm="100000">
                                          <p:val>
                                            <p:strVal val="#ppt_x"/>
                                          </p:val>
                                        </p:tav>
                                      </p:tavLst>
                                    </p:anim>
                                    <p:anim calcmode="lin" valueType="num">
                                      <p:cBhvr>
                                        <p:cTn id="359" dur="1000" fill="hold"/>
                                        <p:tgtEl>
                                          <p:spTgt spid="218"/>
                                        </p:tgtEl>
                                        <p:attrNameLst>
                                          <p:attrName>ppt_y</p:attrName>
                                        </p:attrNameLst>
                                      </p:cBhvr>
                                      <p:tavLst>
                                        <p:tav tm="0">
                                          <p:val>
                                            <p:strVal val="#ppt_y+.1"/>
                                          </p:val>
                                        </p:tav>
                                        <p:tav tm="100000">
                                          <p:val>
                                            <p:strVal val="#ppt_y"/>
                                          </p:val>
                                        </p:tav>
                                      </p:tavLst>
                                    </p:anim>
                                  </p:childTnLst>
                                </p:cTn>
                              </p:par>
                              <p:par>
                                <p:cTn id="360" presetID="42" presetClass="entr" presetSubtype="0" fill="hold" grpId="0" nodeType="withEffect">
                                  <p:stCondLst>
                                    <p:cond delay="0"/>
                                  </p:stCondLst>
                                  <p:childTnLst>
                                    <p:set>
                                      <p:cBhvr>
                                        <p:cTn id="361" dur="1" fill="hold">
                                          <p:stCondLst>
                                            <p:cond delay="0"/>
                                          </p:stCondLst>
                                        </p:cTn>
                                        <p:tgtEl>
                                          <p:spTgt spid="219"/>
                                        </p:tgtEl>
                                        <p:attrNameLst>
                                          <p:attrName>style.visibility</p:attrName>
                                        </p:attrNameLst>
                                      </p:cBhvr>
                                      <p:to>
                                        <p:strVal val="visible"/>
                                      </p:to>
                                    </p:set>
                                    <p:animEffect transition="in" filter="fade">
                                      <p:cBhvr>
                                        <p:cTn id="362" dur="1000"/>
                                        <p:tgtEl>
                                          <p:spTgt spid="219"/>
                                        </p:tgtEl>
                                      </p:cBhvr>
                                    </p:animEffect>
                                    <p:anim calcmode="lin" valueType="num">
                                      <p:cBhvr>
                                        <p:cTn id="363" dur="1000" fill="hold"/>
                                        <p:tgtEl>
                                          <p:spTgt spid="219"/>
                                        </p:tgtEl>
                                        <p:attrNameLst>
                                          <p:attrName>ppt_x</p:attrName>
                                        </p:attrNameLst>
                                      </p:cBhvr>
                                      <p:tavLst>
                                        <p:tav tm="0">
                                          <p:val>
                                            <p:strVal val="#ppt_x"/>
                                          </p:val>
                                        </p:tav>
                                        <p:tav tm="100000">
                                          <p:val>
                                            <p:strVal val="#ppt_x"/>
                                          </p:val>
                                        </p:tav>
                                      </p:tavLst>
                                    </p:anim>
                                    <p:anim calcmode="lin" valueType="num">
                                      <p:cBhvr>
                                        <p:cTn id="364" dur="1000" fill="hold"/>
                                        <p:tgtEl>
                                          <p:spTgt spid="219"/>
                                        </p:tgtEl>
                                        <p:attrNameLst>
                                          <p:attrName>ppt_y</p:attrName>
                                        </p:attrNameLst>
                                      </p:cBhvr>
                                      <p:tavLst>
                                        <p:tav tm="0">
                                          <p:val>
                                            <p:strVal val="#ppt_y+.1"/>
                                          </p:val>
                                        </p:tav>
                                        <p:tav tm="100000">
                                          <p:val>
                                            <p:strVal val="#ppt_y"/>
                                          </p:val>
                                        </p:tav>
                                      </p:tavLst>
                                    </p:anim>
                                  </p:childTnLst>
                                </p:cTn>
                              </p:par>
                              <p:par>
                                <p:cTn id="365" presetID="42" presetClass="entr" presetSubtype="0" fill="hold" grpId="0" nodeType="withEffect">
                                  <p:stCondLst>
                                    <p:cond delay="0"/>
                                  </p:stCondLst>
                                  <p:childTnLst>
                                    <p:set>
                                      <p:cBhvr>
                                        <p:cTn id="366" dur="1" fill="hold">
                                          <p:stCondLst>
                                            <p:cond delay="0"/>
                                          </p:stCondLst>
                                        </p:cTn>
                                        <p:tgtEl>
                                          <p:spTgt spid="220"/>
                                        </p:tgtEl>
                                        <p:attrNameLst>
                                          <p:attrName>style.visibility</p:attrName>
                                        </p:attrNameLst>
                                      </p:cBhvr>
                                      <p:to>
                                        <p:strVal val="visible"/>
                                      </p:to>
                                    </p:set>
                                    <p:animEffect transition="in" filter="fade">
                                      <p:cBhvr>
                                        <p:cTn id="367" dur="1000"/>
                                        <p:tgtEl>
                                          <p:spTgt spid="220"/>
                                        </p:tgtEl>
                                      </p:cBhvr>
                                    </p:animEffect>
                                    <p:anim calcmode="lin" valueType="num">
                                      <p:cBhvr>
                                        <p:cTn id="368" dur="1000" fill="hold"/>
                                        <p:tgtEl>
                                          <p:spTgt spid="220"/>
                                        </p:tgtEl>
                                        <p:attrNameLst>
                                          <p:attrName>ppt_x</p:attrName>
                                        </p:attrNameLst>
                                      </p:cBhvr>
                                      <p:tavLst>
                                        <p:tav tm="0">
                                          <p:val>
                                            <p:strVal val="#ppt_x"/>
                                          </p:val>
                                        </p:tav>
                                        <p:tav tm="100000">
                                          <p:val>
                                            <p:strVal val="#ppt_x"/>
                                          </p:val>
                                        </p:tav>
                                      </p:tavLst>
                                    </p:anim>
                                    <p:anim calcmode="lin" valueType="num">
                                      <p:cBhvr>
                                        <p:cTn id="369" dur="1000" fill="hold"/>
                                        <p:tgtEl>
                                          <p:spTgt spid="220"/>
                                        </p:tgtEl>
                                        <p:attrNameLst>
                                          <p:attrName>ppt_y</p:attrName>
                                        </p:attrNameLst>
                                      </p:cBhvr>
                                      <p:tavLst>
                                        <p:tav tm="0">
                                          <p:val>
                                            <p:strVal val="#ppt_y+.1"/>
                                          </p:val>
                                        </p:tav>
                                        <p:tav tm="100000">
                                          <p:val>
                                            <p:strVal val="#ppt_y"/>
                                          </p:val>
                                        </p:tav>
                                      </p:tavLst>
                                    </p:anim>
                                  </p:childTnLst>
                                </p:cTn>
                              </p:par>
                              <p:par>
                                <p:cTn id="370" presetID="42" presetClass="entr" presetSubtype="0" fill="hold" grpId="0" nodeType="withEffect">
                                  <p:stCondLst>
                                    <p:cond delay="0"/>
                                  </p:stCondLst>
                                  <p:childTnLst>
                                    <p:set>
                                      <p:cBhvr>
                                        <p:cTn id="371" dur="1" fill="hold">
                                          <p:stCondLst>
                                            <p:cond delay="0"/>
                                          </p:stCondLst>
                                        </p:cTn>
                                        <p:tgtEl>
                                          <p:spTgt spid="221"/>
                                        </p:tgtEl>
                                        <p:attrNameLst>
                                          <p:attrName>style.visibility</p:attrName>
                                        </p:attrNameLst>
                                      </p:cBhvr>
                                      <p:to>
                                        <p:strVal val="visible"/>
                                      </p:to>
                                    </p:set>
                                    <p:animEffect transition="in" filter="fade">
                                      <p:cBhvr>
                                        <p:cTn id="372" dur="1000"/>
                                        <p:tgtEl>
                                          <p:spTgt spid="221"/>
                                        </p:tgtEl>
                                      </p:cBhvr>
                                    </p:animEffect>
                                    <p:anim calcmode="lin" valueType="num">
                                      <p:cBhvr>
                                        <p:cTn id="373" dur="1000" fill="hold"/>
                                        <p:tgtEl>
                                          <p:spTgt spid="221"/>
                                        </p:tgtEl>
                                        <p:attrNameLst>
                                          <p:attrName>ppt_x</p:attrName>
                                        </p:attrNameLst>
                                      </p:cBhvr>
                                      <p:tavLst>
                                        <p:tav tm="0">
                                          <p:val>
                                            <p:strVal val="#ppt_x"/>
                                          </p:val>
                                        </p:tav>
                                        <p:tav tm="100000">
                                          <p:val>
                                            <p:strVal val="#ppt_x"/>
                                          </p:val>
                                        </p:tav>
                                      </p:tavLst>
                                    </p:anim>
                                    <p:anim calcmode="lin" valueType="num">
                                      <p:cBhvr>
                                        <p:cTn id="374" dur="1000" fill="hold"/>
                                        <p:tgtEl>
                                          <p:spTgt spid="221"/>
                                        </p:tgtEl>
                                        <p:attrNameLst>
                                          <p:attrName>ppt_y</p:attrName>
                                        </p:attrNameLst>
                                      </p:cBhvr>
                                      <p:tavLst>
                                        <p:tav tm="0">
                                          <p:val>
                                            <p:strVal val="#ppt_y+.1"/>
                                          </p:val>
                                        </p:tav>
                                        <p:tav tm="100000">
                                          <p:val>
                                            <p:strVal val="#ppt_y"/>
                                          </p:val>
                                        </p:tav>
                                      </p:tavLst>
                                    </p:anim>
                                  </p:childTnLst>
                                </p:cTn>
                              </p:par>
                              <p:par>
                                <p:cTn id="375" presetID="42" presetClass="entr" presetSubtype="0" fill="hold" grpId="0" nodeType="withEffect">
                                  <p:stCondLst>
                                    <p:cond delay="0"/>
                                  </p:stCondLst>
                                  <p:childTnLst>
                                    <p:set>
                                      <p:cBhvr>
                                        <p:cTn id="376" dur="1" fill="hold">
                                          <p:stCondLst>
                                            <p:cond delay="0"/>
                                          </p:stCondLst>
                                        </p:cTn>
                                        <p:tgtEl>
                                          <p:spTgt spid="222"/>
                                        </p:tgtEl>
                                        <p:attrNameLst>
                                          <p:attrName>style.visibility</p:attrName>
                                        </p:attrNameLst>
                                      </p:cBhvr>
                                      <p:to>
                                        <p:strVal val="visible"/>
                                      </p:to>
                                    </p:set>
                                    <p:animEffect transition="in" filter="fade">
                                      <p:cBhvr>
                                        <p:cTn id="377" dur="1000"/>
                                        <p:tgtEl>
                                          <p:spTgt spid="222"/>
                                        </p:tgtEl>
                                      </p:cBhvr>
                                    </p:animEffect>
                                    <p:anim calcmode="lin" valueType="num">
                                      <p:cBhvr>
                                        <p:cTn id="378" dur="1000" fill="hold"/>
                                        <p:tgtEl>
                                          <p:spTgt spid="222"/>
                                        </p:tgtEl>
                                        <p:attrNameLst>
                                          <p:attrName>ppt_x</p:attrName>
                                        </p:attrNameLst>
                                      </p:cBhvr>
                                      <p:tavLst>
                                        <p:tav tm="0">
                                          <p:val>
                                            <p:strVal val="#ppt_x"/>
                                          </p:val>
                                        </p:tav>
                                        <p:tav tm="100000">
                                          <p:val>
                                            <p:strVal val="#ppt_x"/>
                                          </p:val>
                                        </p:tav>
                                      </p:tavLst>
                                    </p:anim>
                                    <p:anim calcmode="lin" valueType="num">
                                      <p:cBhvr>
                                        <p:cTn id="379" dur="1000" fill="hold"/>
                                        <p:tgtEl>
                                          <p:spTgt spid="222"/>
                                        </p:tgtEl>
                                        <p:attrNameLst>
                                          <p:attrName>ppt_y</p:attrName>
                                        </p:attrNameLst>
                                      </p:cBhvr>
                                      <p:tavLst>
                                        <p:tav tm="0">
                                          <p:val>
                                            <p:strVal val="#ppt_y+.1"/>
                                          </p:val>
                                        </p:tav>
                                        <p:tav tm="100000">
                                          <p:val>
                                            <p:strVal val="#ppt_y"/>
                                          </p:val>
                                        </p:tav>
                                      </p:tavLst>
                                    </p:anim>
                                  </p:childTnLst>
                                </p:cTn>
                              </p:par>
                              <p:par>
                                <p:cTn id="380" presetID="42" presetClass="entr" presetSubtype="0" fill="hold" grpId="0" nodeType="withEffect">
                                  <p:stCondLst>
                                    <p:cond delay="0"/>
                                  </p:stCondLst>
                                  <p:childTnLst>
                                    <p:set>
                                      <p:cBhvr>
                                        <p:cTn id="381" dur="1" fill="hold">
                                          <p:stCondLst>
                                            <p:cond delay="0"/>
                                          </p:stCondLst>
                                        </p:cTn>
                                        <p:tgtEl>
                                          <p:spTgt spid="223"/>
                                        </p:tgtEl>
                                        <p:attrNameLst>
                                          <p:attrName>style.visibility</p:attrName>
                                        </p:attrNameLst>
                                      </p:cBhvr>
                                      <p:to>
                                        <p:strVal val="visible"/>
                                      </p:to>
                                    </p:set>
                                    <p:animEffect transition="in" filter="fade">
                                      <p:cBhvr>
                                        <p:cTn id="382" dur="1000"/>
                                        <p:tgtEl>
                                          <p:spTgt spid="223"/>
                                        </p:tgtEl>
                                      </p:cBhvr>
                                    </p:animEffect>
                                    <p:anim calcmode="lin" valueType="num">
                                      <p:cBhvr>
                                        <p:cTn id="383" dur="1000" fill="hold"/>
                                        <p:tgtEl>
                                          <p:spTgt spid="223"/>
                                        </p:tgtEl>
                                        <p:attrNameLst>
                                          <p:attrName>ppt_x</p:attrName>
                                        </p:attrNameLst>
                                      </p:cBhvr>
                                      <p:tavLst>
                                        <p:tav tm="0">
                                          <p:val>
                                            <p:strVal val="#ppt_x"/>
                                          </p:val>
                                        </p:tav>
                                        <p:tav tm="100000">
                                          <p:val>
                                            <p:strVal val="#ppt_x"/>
                                          </p:val>
                                        </p:tav>
                                      </p:tavLst>
                                    </p:anim>
                                    <p:anim calcmode="lin" valueType="num">
                                      <p:cBhvr>
                                        <p:cTn id="384" dur="1000" fill="hold"/>
                                        <p:tgtEl>
                                          <p:spTgt spid="223"/>
                                        </p:tgtEl>
                                        <p:attrNameLst>
                                          <p:attrName>ppt_y</p:attrName>
                                        </p:attrNameLst>
                                      </p:cBhvr>
                                      <p:tavLst>
                                        <p:tav tm="0">
                                          <p:val>
                                            <p:strVal val="#ppt_y+.1"/>
                                          </p:val>
                                        </p:tav>
                                        <p:tav tm="100000">
                                          <p:val>
                                            <p:strVal val="#ppt_y"/>
                                          </p:val>
                                        </p:tav>
                                      </p:tavLst>
                                    </p:anim>
                                  </p:childTnLst>
                                </p:cTn>
                              </p:par>
                              <p:par>
                                <p:cTn id="385" presetID="42" presetClass="entr" presetSubtype="0" fill="hold" grpId="0" nodeType="withEffect">
                                  <p:stCondLst>
                                    <p:cond delay="0"/>
                                  </p:stCondLst>
                                  <p:childTnLst>
                                    <p:set>
                                      <p:cBhvr>
                                        <p:cTn id="386" dur="1" fill="hold">
                                          <p:stCondLst>
                                            <p:cond delay="0"/>
                                          </p:stCondLst>
                                        </p:cTn>
                                        <p:tgtEl>
                                          <p:spTgt spid="224"/>
                                        </p:tgtEl>
                                        <p:attrNameLst>
                                          <p:attrName>style.visibility</p:attrName>
                                        </p:attrNameLst>
                                      </p:cBhvr>
                                      <p:to>
                                        <p:strVal val="visible"/>
                                      </p:to>
                                    </p:set>
                                    <p:animEffect transition="in" filter="fade">
                                      <p:cBhvr>
                                        <p:cTn id="387" dur="1000"/>
                                        <p:tgtEl>
                                          <p:spTgt spid="224"/>
                                        </p:tgtEl>
                                      </p:cBhvr>
                                    </p:animEffect>
                                    <p:anim calcmode="lin" valueType="num">
                                      <p:cBhvr>
                                        <p:cTn id="388" dur="1000" fill="hold"/>
                                        <p:tgtEl>
                                          <p:spTgt spid="224"/>
                                        </p:tgtEl>
                                        <p:attrNameLst>
                                          <p:attrName>ppt_x</p:attrName>
                                        </p:attrNameLst>
                                      </p:cBhvr>
                                      <p:tavLst>
                                        <p:tav tm="0">
                                          <p:val>
                                            <p:strVal val="#ppt_x"/>
                                          </p:val>
                                        </p:tav>
                                        <p:tav tm="100000">
                                          <p:val>
                                            <p:strVal val="#ppt_x"/>
                                          </p:val>
                                        </p:tav>
                                      </p:tavLst>
                                    </p:anim>
                                    <p:anim calcmode="lin" valueType="num">
                                      <p:cBhvr>
                                        <p:cTn id="389" dur="1000" fill="hold"/>
                                        <p:tgtEl>
                                          <p:spTgt spid="224"/>
                                        </p:tgtEl>
                                        <p:attrNameLst>
                                          <p:attrName>ppt_y</p:attrName>
                                        </p:attrNameLst>
                                      </p:cBhvr>
                                      <p:tavLst>
                                        <p:tav tm="0">
                                          <p:val>
                                            <p:strVal val="#ppt_y+.1"/>
                                          </p:val>
                                        </p:tav>
                                        <p:tav tm="100000">
                                          <p:val>
                                            <p:strVal val="#ppt_y"/>
                                          </p:val>
                                        </p:tav>
                                      </p:tavLst>
                                    </p:anim>
                                  </p:childTnLst>
                                </p:cTn>
                              </p:par>
                              <p:par>
                                <p:cTn id="390" presetID="42" presetClass="entr" presetSubtype="0" fill="hold" grpId="0" nodeType="withEffect">
                                  <p:stCondLst>
                                    <p:cond delay="0"/>
                                  </p:stCondLst>
                                  <p:childTnLst>
                                    <p:set>
                                      <p:cBhvr>
                                        <p:cTn id="391" dur="1" fill="hold">
                                          <p:stCondLst>
                                            <p:cond delay="0"/>
                                          </p:stCondLst>
                                        </p:cTn>
                                        <p:tgtEl>
                                          <p:spTgt spid="225"/>
                                        </p:tgtEl>
                                        <p:attrNameLst>
                                          <p:attrName>style.visibility</p:attrName>
                                        </p:attrNameLst>
                                      </p:cBhvr>
                                      <p:to>
                                        <p:strVal val="visible"/>
                                      </p:to>
                                    </p:set>
                                    <p:animEffect transition="in" filter="fade">
                                      <p:cBhvr>
                                        <p:cTn id="392" dur="1000"/>
                                        <p:tgtEl>
                                          <p:spTgt spid="225"/>
                                        </p:tgtEl>
                                      </p:cBhvr>
                                    </p:animEffect>
                                    <p:anim calcmode="lin" valueType="num">
                                      <p:cBhvr>
                                        <p:cTn id="393" dur="1000" fill="hold"/>
                                        <p:tgtEl>
                                          <p:spTgt spid="225"/>
                                        </p:tgtEl>
                                        <p:attrNameLst>
                                          <p:attrName>ppt_x</p:attrName>
                                        </p:attrNameLst>
                                      </p:cBhvr>
                                      <p:tavLst>
                                        <p:tav tm="0">
                                          <p:val>
                                            <p:strVal val="#ppt_x"/>
                                          </p:val>
                                        </p:tav>
                                        <p:tav tm="100000">
                                          <p:val>
                                            <p:strVal val="#ppt_x"/>
                                          </p:val>
                                        </p:tav>
                                      </p:tavLst>
                                    </p:anim>
                                    <p:anim calcmode="lin" valueType="num">
                                      <p:cBhvr>
                                        <p:cTn id="394" dur="1000" fill="hold"/>
                                        <p:tgtEl>
                                          <p:spTgt spid="225"/>
                                        </p:tgtEl>
                                        <p:attrNameLst>
                                          <p:attrName>ppt_y</p:attrName>
                                        </p:attrNameLst>
                                      </p:cBhvr>
                                      <p:tavLst>
                                        <p:tav tm="0">
                                          <p:val>
                                            <p:strVal val="#ppt_y+.1"/>
                                          </p:val>
                                        </p:tav>
                                        <p:tav tm="100000">
                                          <p:val>
                                            <p:strVal val="#ppt_y"/>
                                          </p:val>
                                        </p:tav>
                                      </p:tavLst>
                                    </p:anim>
                                  </p:childTnLst>
                                </p:cTn>
                              </p:par>
                              <p:par>
                                <p:cTn id="395" presetID="42" presetClass="entr" presetSubtype="0" fill="hold" grpId="0" nodeType="withEffect">
                                  <p:stCondLst>
                                    <p:cond delay="0"/>
                                  </p:stCondLst>
                                  <p:childTnLst>
                                    <p:set>
                                      <p:cBhvr>
                                        <p:cTn id="396" dur="1" fill="hold">
                                          <p:stCondLst>
                                            <p:cond delay="0"/>
                                          </p:stCondLst>
                                        </p:cTn>
                                        <p:tgtEl>
                                          <p:spTgt spid="226"/>
                                        </p:tgtEl>
                                        <p:attrNameLst>
                                          <p:attrName>style.visibility</p:attrName>
                                        </p:attrNameLst>
                                      </p:cBhvr>
                                      <p:to>
                                        <p:strVal val="visible"/>
                                      </p:to>
                                    </p:set>
                                    <p:animEffect transition="in" filter="fade">
                                      <p:cBhvr>
                                        <p:cTn id="397" dur="1000"/>
                                        <p:tgtEl>
                                          <p:spTgt spid="226"/>
                                        </p:tgtEl>
                                      </p:cBhvr>
                                    </p:animEffect>
                                    <p:anim calcmode="lin" valueType="num">
                                      <p:cBhvr>
                                        <p:cTn id="398" dur="1000" fill="hold"/>
                                        <p:tgtEl>
                                          <p:spTgt spid="226"/>
                                        </p:tgtEl>
                                        <p:attrNameLst>
                                          <p:attrName>ppt_x</p:attrName>
                                        </p:attrNameLst>
                                      </p:cBhvr>
                                      <p:tavLst>
                                        <p:tav tm="0">
                                          <p:val>
                                            <p:strVal val="#ppt_x"/>
                                          </p:val>
                                        </p:tav>
                                        <p:tav tm="100000">
                                          <p:val>
                                            <p:strVal val="#ppt_x"/>
                                          </p:val>
                                        </p:tav>
                                      </p:tavLst>
                                    </p:anim>
                                    <p:anim calcmode="lin" valueType="num">
                                      <p:cBhvr>
                                        <p:cTn id="399" dur="1000" fill="hold"/>
                                        <p:tgtEl>
                                          <p:spTgt spid="226"/>
                                        </p:tgtEl>
                                        <p:attrNameLst>
                                          <p:attrName>ppt_y</p:attrName>
                                        </p:attrNameLst>
                                      </p:cBhvr>
                                      <p:tavLst>
                                        <p:tav tm="0">
                                          <p:val>
                                            <p:strVal val="#ppt_y+.1"/>
                                          </p:val>
                                        </p:tav>
                                        <p:tav tm="100000">
                                          <p:val>
                                            <p:strVal val="#ppt_y"/>
                                          </p:val>
                                        </p:tav>
                                      </p:tavLst>
                                    </p:anim>
                                  </p:childTnLst>
                                </p:cTn>
                              </p:par>
                              <p:par>
                                <p:cTn id="400" presetID="42" presetClass="entr" presetSubtype="0" fill="hold" grpId="0" nodeType="withEffect">
                                  <p:stCondLst>
                                    <p:cond delay="0"/>
                                  </p:stCondLst>
                                  <p:childTnLst>
                                    <p:set>
                                      <p:cBhvr>
                                        <p:cTn id="401" dur="1" fill="hold">
                                          <p:stCondLst>
                                            <p:cond delay="0"/>
                                          </p:stCondLst>
                                        </p:cTn>
                                        <p:tgtEl>
                                          <p:spTgt spid="227"/>
                                        </p:tgtEl>
                                        <p:attrNameLst>
                                          <p:attrName>style.visibility</p:attrName>
                                        </p:attrNameLst>
                                      </p:cBhvr>
                                      <p:to>
                                        <p:strVal val="visible"/>
                                      </p:to>
                                    </p:set>
                                    <p:animEffect transition="in" filter="fade">
                                      <p:cBhvr>
                                        <p:cTn id="402" dur="1000"/>
                                        <p:tgtEl>
                                          <p:spTgt spid="227"/>
                                        </p:tgtEl>
                                      </p:cBhvr>
                                    </p:animEffect>
                                    <p:anim calcmode="lin" valueType="num">
                                      <p:cBhvr>
                                        <p:cTn id="403" dur="1000" fill="hold"/>
                                        <p:tgtEl>
                                          <p:spTgt spid="227"/>
                                        </p:tgtEl>
                                        <p:attrNameLst>
                                          <p:attrName>ppt_x</p:attrName>
                                        </p:attrNameLst>
                                      </p:cBhvr>
                                      <p:tavLst>
                                        <p:tav tm="0">
                                          <p:val>
                                            <p:strVal val="#ppt_x"/>
                                          </p:val>
                                        </p:tav>
                                        <p:tav tm="100000">
                                          <p:val>
                                            <p:strVal val="#ppt_x"/>
                                          </p:val>
                                        </p:tav>
                                      </p:tavLst>
                                    </p:anim>
                                    <p:anim calcmode="lin" valueType="num">
                                      <p:cBhvr>
                                        <p:cTn id="404" dur="1000" fill="hold"/>
                                        <p:tgtEl>
                                          <p:spTgt spid="2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149" grpId="0"/>
      <p:bldP spid="150" grpId="0"/>
      <p:bldP spid="151" grpId="0" animBg="1"/>
      <p:bldP spid="152" grpId="0" animBg="1"/>
      <p:bldP spid="153" grpId="0" animBg="1"/>
      <p:bldP spid="154" grpId="0"/>
      <p:bldP spid="155" grpId="0" animBg="1"/>
      <p:bldP spid="156" grpId="0" animBg="1"/>
      <p:bldP spid="157" grpId="0" animBg="1"/>
      <p:bldP spid="158" grpId="0"/>
      <p:bldP spid="159" grpId="0" animBg="1"/>
      <p:bldP spid="160" grpId="0" animBg="1"/>
      <p:bldP spid="161" grpId="0"/>
      <p:bldP spid="162" grpId="0" animBg="1"/>
      <p:bldP spid="163" grpId="0" animBg="1"/>
      <p:bldP spid="164" grpId="0"/>
      <p:bldP spid="165" grpId="0"/>
      <p:bldP spid="166" grpId="0"/>
      <p:bldP spid="167" grpId="0" animBg="1"/>
      <p:bldP spid="168" grpId="0" animBg="1"/>
      <p:bldP spid="169" grpId="0" animBg="1"/>
      <p:bldP spid="170" grpId="0"/>
      <p:bldP spid="171" grpId="0" animBg="1"/>
      <p:bldP spid="172" grpId="0"/>
      <p:bldP spid="173" grpId="0" animBg="1"/>
      <p:bldP spid="174" grpId="0" animBg="1"/>
      <p:bldP spid="175" grpId="0" animBg="1"/>
      <p:bldP spid="176" grpId="0" animBg="1"/>
      <p:bldP spid="177" grpId="0"/>
      <p:bldP spid="178" grpId="0" animBg="1"/>
      <p:bldP spid="179" grpId="0"/>
      <p:bldP spid="180" grpId="0" animBg="1"/>
      <p:bldP spid="181" grpId="0" animBg="1"/>
      <p:bldP spid="182" grpId="0" animBg="1"/>
      <p:bldP spid="183" grpId="0" animBg="1"/>
      <p:bldP spid="184" grpId="0"/>
      <p:bldP spid="185" grpId="0" animBg="1"/>
      <p:bldP spid="186" grpId="0"/>
      <p:bldP spid="187" grpId="0" animBg="1"/>
      <p:bldP spid="188" grpId="0"/>
      <p:bldP spid="189" grpId="0" animBg="1"/>
      <p:bldP spid="190" grpId="0" animBg="1"/>
      <p:bldP spid="191" grpId="0" animBg="1"/>
      <p:bldP spid="192" grpId="0" animBg="1"/>
      <p:bldP spid="193" grpId="0" animBg="1"/>
      <p:bldP spid="194" grpId="0"/>
      <p:bldP spid="195" grpId="0"/>
      <p:bldP spid="196" grpId="0"/>
      <p:bldP spid="197" grpId="0" animBg="1"/>
      <p:bldP spid="198" grpId="0"/>
      <p:bldP spid="199" grpId="0" animBg="1"/>
      <p:bldP spid="200" grpId="0" animBg="1"/>
      <p:bldP spid="201" grpId="0"/>
      <p:bldP spid="202" grpId="0" animBg="1"/>
      <p:bldP spid="203" grpId="0"/>
      <p:bldP spid="204" grpId="0" animBg="1"/>
      <p:bldP spid="205" grpId="0" animBg="1"/>
      <p:bldP spid="206" grpId="0" animBg="1"/>
      <p:bldP spid="207" grpId="0"/>
      <p:bldP spid="208" grpId="0" animBg="1"/>
      <p:bldP spid="209" grpId="0" animBg="1"/>
      <p:bldP spid="210" grpId="0"/>
      <p:bldP spid="211" grpId="0" animBg="1"/>
      <p:bldP spid="212" grpId="0"/>
      <p:bldP spid="213" grpId="0" animBg="1"/>
      <p:bldP spid="214" grpId="0"/>
      <p:bldP spid="215" grpId="0"/>
      <p:bldP spid="216" grpId="0"/>
      <p:bldP spid="217" grpId="0"/>
      <p:bldP spid="218" grpId="0"/>
      <p:bldP spid="219" grpId="0" animBg="1"/>
      <p:bldP spid="220" grpId="0" animBg="1"/>
      <p:bldP spid="221" grpId="0"/>
      <p:bldP spid="222" grpId="0" animBg="1"/>
      <p:bldP spid="223" grpId="0"/>
      <p:bldP spid="224" grpId="0" animBg="1"/>
      <p:bldP spid="225" grpId="0" animBg="1"/>
      <p:bldP spid="226" grpId="0"/>
      <p:bldP spid="2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A25114-F6AA-45E5-B7FA-EA23EA33437A}"/>
              </a:ext>
            </a:extLst>
          </p:cNvPr>
          <p:cNvSpPr>
            <a:spLocks noGrp="1"/>
          </p:cNvSpPr>
          <p:nvPr>
            <p:ph type="sldNum" sz="quarter" idx="12"/>
          </p:nvPr>
        </p:nvSpPr>
        <p:spPr/>
        <p:txBody>
          <a:bodyPr/>
          <a:lstStyle/>
          <a:p>
            <a:fld id="{1E1B8BD3-EEEF-4896-BEE3-06C250004F3C}" type="slidenum">
              <a:rPr lang="en-US" smtClean="0"/>
              <a:pPr/>
              <a:t>20</a:t>
            </a:fld>
            <a:endParaRPr lang="en-US"/>
          </a:p>
        </p:txBody>
      </p:sp>
      <p:sp>
        <p:nvSpPr>
          <p:cNvPr id="3" name="TextBox 2">
            <a:extLst>
              <a:ext uri="{FF2B5EF4-FFF2-40B4-BE49-F238E27FC236}">
                <a16:creationId xmlns:a16="http://schemas.microsoft.com/office/drawing/2014/main" id="{58BABAB3-8752-4725-933F-EEEF1130511E}"/>
              </a:ext>
            </a:extLst>
          </p:cNvPr>
          <p:cNvSpPr txBox="1"/>
          <p:nvPr/>
        </p:nvSpPr>
        <p:spPr>
          <a:xfrm>
            <a:off x="662817" y="531840"/>
            <a:ext cx="3607267" cy="4678204"/>
          </a:xfrm>
          <a:prstGeom prst="rect">
            <a:avLst/>
          </a:prstGeom>
          <a:noFill/>
        </p:spPr>
        <p:txBody>
          <a:bodyPr wrap="square" rtlCol="0">
            <a:spAutoFit/>
          </a:bodyPr>
          <a:lstStyle/>
          <a:p>
            <a:r>
              <a:rPr lang="en-US" sz="1400" dirty="0">
                <a:latin typeface="Arial Narrow" panose="020B0606020202030204" pitchFamily="34" charset="0"/>
              </a:rPr>
              <a:t>If we were to draw out our reform line underneath, what are we making 1865? 2019. We're saying that there's a revolution that ended there and it ends on November 9. What is our waymark before 2019?  2018 or Heraclea. If we were to go back to 2014, what waymark is this? Midnight or midway in the </a:t>
            </a:r>
            <a:r>
              <a:rPr lang="en-US" sz="1400" dirty="0" err="1">
                <a:latin typeface="Arial Narrow" panose="020B0606020202030204" pitchFamily="34" charset="0"/>
              </a:rPr>
              <a:t>Millerite</a:t>
            </a:r>
            <a:r>
              <a:rPr lang="en-US" sz="1400" dirty="0">
                <a:latin typeface="Arial Narrow" panose="020B0606020202030204" pitchFamily="34" charset="0"/>
              </a:rPr>
              <a:t> history. Using that concept the </a:t>
            </a:r>
            <a:r>
              <a:rPr lang="en-US" sz="1400" dirty="0" err="1">
                <a:latin typeface="Arial Narrow" panose="020B0606020202030204" pitchFamily="34" charset="0"/>
              </a:rPr>
              <a:t>Millerite</a:t>
            </a:r>
            <a:r>
              <a:rPr lang="en-US" sz="1400" dirty="0">
                <a:latin typeface="Arial Narrow" panose="020B0606020202030204" pitchFamily="34" charset="0"/>
              </a:rPr>
              <a:t> date is July 21. And we can also mark a cry at 2014 and it swells and this makes 2014 MN.   If we took this to the reform line of the 144,000, we would mark SL,  loud cry,  close of probation or shut door. Is the loud cry 2014? No which way mark is 2014? Sunday law, so the loud cry begins at Sunday law. And the way mark of the loud cry is marking a culmination of that swelling. When we go to 2014 a cry begins, and when we talk about 2018 it's the culmination of that swelling, so 2018 becomes what way mark? The loud cry and 2014 is Sunday law. Then 2014 is Boston, 2018 is Exeter,  Concord is 2016.  We mark the beginning of the revolution 2001. </a:t>
            </a:r>
          </a:p>
          <a:p>
            <a:r>
              <a:rPr lang="en-US" dirty="0"/>
              <a:t> </a:t>
            </a:r>
          </a:p>
        </p:txBody>
      </p:sp>
      <p:sp>
        <p:nvSpPr>
          <p:cNvPr id="4" name="Text Box 2">
            <a:extLst>
              <a:ext uri="{FF2B5EF4-FFF2-40B4-BE49-F238E27FC236}">
                <a16:creationId xmlns:a16="http://schemas.microsoft.com/office/drawing/2014/main" id="{4E47273E-F8AB-4E93-A4EE-BF7AAA4B5D04}"/>
              </a:ext>
            </a:extLst>
          </p:cNvPr>
          <p:cNvSpPr txBox="1">
            <a:spLocks noChangeArrowheads="1"/>
          </p:cNvSpPr>
          <p:nvPr/>
        </p:nvSpPr>
        <p:spPr bwMode="auto">
          <a:xfrm>
            <a:off x="4811655" y="436228"/>
            <a:ext cx="6858000" cy="617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A266896D-36AA-4A43-843C-551EC43DB5F7}"/>
              </a:ext>
            </a:extLst>
          </p:cNvPr>
          <p:cNvSpPr txBox="1">
            <a:spLocks noChangeArrowheads="1"/>
          </p:cNvSpPr>
          <p:nvPr/>
        </p:nvSpPr>
        <p:spPr bwMode="auto">
          <a:xfrm>
            <a:off x="4811655" y="55052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A4D81B8D-F584-4ABE-B5EF-1894C2E6733A}"/>
              </a:ext>
            </a:extLst>
          </p:cNvPr>
          <p:cNvSpPr txBox="1">
            <a:spLocks noChangeArrowheads="1"/>
          </p:cNvSpPr>
          <p:nvPr/>
        </p:nvSpPr>
        <p:spPr bwMode="auto">
          <a:xfrm>
            <a:off x="4811655" y="175067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88731930-9F0A-4050-B6B7-8471F9867477}"/>
              </a:ext>
            </a:extLst>
          </p:cNvPr>
          <p:cNvSpPr txBox="1">
            <a:spLocks noChangeArrowheads="1"/>
          </p:cNvSpPr>
          <p:nvPr/>
        </p:nvSpPr>
        <p:spPr bwMode="auto">
          <a:xfrm>
            <a:off x="4811655" y="340802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947FC5CB-1687-4892-B372-B2B7E068196F}"/>
              </a:ext>
            </a:extLst>
          </p:cNvPr>
          <p:cNvSpPr>
            <a:spLocks noChangeShapeType="1"/>
          </p:cNvSpPr>
          <p:nvPr/>
        </p:nvSpPr>
        <p:spPr bwMode="auto">
          <a:xfrm>
            <a:off x="5673667" y="112202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FF62F0E5-BA7A-4007-9290-19F97B4F93A3}"/>
              </a:ext>
            </a:extLst>
          </p:cNvPr>
          <p:cNvSpPr>
            <a:spLocks noChangeShapeType="1"/>
          </p:cNvSpPr>
          <p:nvPr/>
        </p:nvSpPr>
        <p:spPr bwMode="auto">
          <a:xfrm>
            <a:off x="5673667" y="7219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59004DCB-BF4A-4BD3-BC1F-0EE0CE8FC0E1}"/>
              </a:ext>
            </a:extLst>
          </p:cNvPr>
          <p:cNvSpPr>
            <a:spLocks noChangeShapeType="1"/>
          </p:cNvSpPr>
          <p:nvPr/>
        </p:nvSpPr>
        <p:spPr bwMode="auto">
          <a:xfrm>
            <a:off x="6953192" y="7219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07D51BCB-6F6C-417B-8176-ED9A62F38EEC}"/>
              </a:ext>
            </a:extLst>
          </p:cNvPr>
          <p:cNvSpPr>
            <a:spLocks noChangeShapeType="1"/>
          </p:cNvSpPr>
          <p:nvPr/>
        </p:nvSpPr>
        <p:spPr bwMode="auto">
          <a:xfrm>
            <a:off x="8234305" y="7219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CC189CEC-E8A1-462F-8211-0232DBD4546E}"/>
              </a:ext>
            </a:extLst>
          </p:cNvPr>
          <p:cNvSpPr txBox="1">
            <a:spLocks noChangeArrowheads="1"/>
          </p:cNvSpPr>
          <p:nvPr/>
        </p:nvSpPr>
        <p:spPr bwMode="auto">
          <a:xfrm>
            <a:off x="5586355" y="43622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6CFACE74-92AA-45E8-9E8D-E288625B6B89}"/>
              </a:ext>
            </a:extLst>
          </p:cNvPr>
          <p:cNvSpPr txBox="1">
            <a:spLocks noChangeArrowheads="1"/>
          </p:cNvSpPr>
          <p:nvPr/>
        </p:nvSpPr>
        <p:spPr bwMode="auto">
          <a:xfrm>
            <a:off x="6732530" y="43622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22C654B7-1794-410F-A7B0-9CF83A0F53C4}"/>
              </a:ext>
            </a:extLst>
          </p:cNvPr>
          <p:cNvSpPr txBox="1">
            <a:spLocks noChangeArrowheads="1"/>
          </p:cNvSpPr>
          <p:nvPr/>
        </p:nvSpPr>
        <p:spPr bwMode="auto">
          <a:xfrm>
            <a:off x="7997767" y="43622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3011752A-1072-4D4A-9A7F-834F27A1861C}"/>
              </a:ext>
            </a:extLst>
          </p:cNvPr>
          <p:cNvSpPr txBox="1">
            <a:spLocks noChangeArrowheads="1"/>
          </p:cNvSpPr>
          <p:nvPr/>
        </p:nvSpPr>
        <p:spPr bwMode="auto">
          <a:xfrm>
            <a:off x="5586355" y="117917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2402A5CE-5308-4A03-8085-4865CEDB8E28}"/>
              </a:ext>
            </a:extLst>
          </p:cNvPr>
          <p:cNvSpPr txBox="1">
            <a:spLocks noChangeArrowheads="1"/>
          </p:cNvSpPr>
          <p:nvPr/>
        </p:nvSpPr>
        <p:spPr bwMode="auto">
          <a:xfrm>
            <a:off x="6732530" y="117917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7B262F9C-08AC-4CA5-A927-43808030EB17}"/>
              </a:ext>
            </a:extLst>
          </p:cNvPr>
          <p:cNvSpPr txBox="1">
            <a:spLocks noChangeArrowheads="1"/>
          </p:cNvSpPr>
          <p:nvPr/>
        </p:nvSpPr>
        <p:spPr bwMode="auto">
          <a:xfrm>
            <a:off x="7880292" y="1179178"/>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F4E78C71-69AF-40BC-9850-807DC63D7C1B}"/>
              </a:ext>
            </a:extLst>
          </p:cNvPr>
          <p:cNvSpPr>
            <a:spLocks noChangeShapeType="1"/>
          </p:cNvSpPr>
          <p:nvPr/>
        </p:nvSpPr>
        <p:spPr bwMode="auto">
          <a:xfrm>
            <a:off x="5673667" y="249362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7F602AB4-5BDF-4334-B909-EEBD1B26C5B1}"/>
              </a:ext>
            </a:extLst>
          </p:cNvPr>
          <p:cNvSpPr>
            <a:spLocks noChangeShapeType="1"/>
          </p:cNvSpPr>
          <p:nvPr/>
        </p:nvSpPr>
        <p:spPr bwMode="auto">
          <a:xfrm>
            <a:off x="5673667" y="20935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1C332E7A-DCE4-4270-A18C-F792089353D5}"/>
              </a:ext>
            </a:extLst>
          </p:cNvPr>
          <p:cNvSpPr>
            <a:spLocks noChangeShapeType="1"/>
          </p:cNvSpPr>
          <p:nvPr/>
        </p:nvSpPr>
        <p:spPr bwMode="auto">
          <a:xfrm>
            <a:off x="6953192" y="20935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C6C1B99A-C395-4B3B-BD70-EA32E542F130}"/>
              </a:ext>
            </a:extLst>
          </p:cNvPr>
          <p:cNvSpPr>
            <a:spLocks noChangeShapeType="1"/>
          </p:cNvSpPr>
          <p:nvPr/>
        </p:nvSpPr>
        <p:spPr bwMode="auto">
          <a:xfrm>
            <a:off x="8234305" y="20935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D17859E4-AC15-4FFB-B65A-12831489804A}"/>
              </a:ext>
            </a:extLst>
          </p:cNvPr>
          <p:cNvSpPr txBox="1">
            <a:spLocks noChangeArrowheads="1"/>
          </p:cNvSpPr>
          <p:nvPr/>
        </p:nvSpPr>
        <p:spPr bwMode="auto">
          <a:xfrm>
            <a:off x="5497455" y="186497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5CE20398-BB29-4F6B-B380-DB5E1FF4395D}"/>
              </a:ext>
            </a:extLst>
          </p:cNvPr>
          <p:cNvSpPr txBox="1">
            <a:spLocks noChangeArrowheads="1"/>
          </p:cNvSpPr>
          <p:nvPr/>
        </p:nvSpPr>
        <p:spPr bwMode="auto">
          <a:xfrm>
            <a:off x="6732530" y="186497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4FC03BA2-699B-4DB8-99DD-3692EE57719D}"/>
              </a:ext>
            </a:extLst>
          </p:cNvPr>
          <p:cNvSpPr txBox="1">
            <a:spLocks noChangeArrowheads="1"/>
          </p:cNvSpPr>
          <p:nvPr/>
        </p:nvSpPr>
        <p:spPr bwMode="auto">
          <a:xfrm>
            <a:off x="8013642" y="1864978"/>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5D0C5F1D-A3F5-42CB-A61C-0AEB88FD03C3}"/>
              </a:ext>
            </a:extLst>
          </p:cNvPr>
          <p:cNvSpPr txBox="1">
            <a:spLocks noChangeArrowheads="1"/>
          </p:cNvSpPr>
          <p:nvPr/>
        </p:nvSpPr>
        <p:spPr bwMode="auto">
          <a:xfrm>
            <a:off x="8675630" y="607678"/>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AF2E0D4A-0DF7-4AF5-9693-0E8136231636}"/>
              </a:ext>
            </a:extLst>
          </p:cNvPr>
          <p:cNvSpPr txBox="1">
            <a:spLocks noChangeArrowheads="1"/>
          </p:cNvSpPr>
          <p:nvPr/>
        </p:nvSpPr>
        <p:spPr bwMode="auto">
          <a:xfrm>
            <a:off x="8720080" y="1922128"/>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5">
            <a:extLst>
              <a:ext uri="{FF2B5EF4-FFF2-40B4-BE49-F238E27FC236}">
                <a16:creationId xmlns:a16="http://schemas.microsoft.com/office/drawing/2014/main" id="{0B80AF8E-A3FD-490B-8407-DF9E332F9E83}"/>
              </a:ext>
            </a:extLst>
          </p:cNvPr>
          <p:cNvSpPr>
            <a:spLocks noChangeShapeType="1"/>
          </p:cNvSpPr>
          <p:nvPr/>
        </p:nvSpPr>
        <p:spPr bwMode="auto">
          <a:xfrm>
            <a:off x="5673667" y="415097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8EF3B117-003E-46A0-8927-C54C77E26F40}"/>
              </a:ext>
            </a:extLst>
          </p:cNvPr>
          <p:cNvSpPr>
            <a:spLocks noChangeShapeType="1"/>
          </p:cNvSpPr>
          <p:nvPr/>
        </p:nvSpPr>
        <p:spPr bwMode="auto">
          <a:xfrm>
            <a:off x="5673667" y="37509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8289803B-7826-401F-90DF-0BB833FE9972}"/>
              </a:ext>
            </a:extLst>
          </p:cNvPr>
          <p:cNvSpPr>
            <a:spLocks noChangeShapeType="1"/>
          </p:cNvSpPr>
          <p:nvPr/>
        </p:nvSpPr>
        <p:spPr bwMode="auto">
          <a:xfrm>
            <a:off x="8234305" y="37509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8059A223-0F14-4196-B07A-FA66CAFAFE8B}"/>
              </a:ext>
            </a:extLst>
          </p:cNvPr>
          <p:cNvSpPr txBox="1">
            <a:spLocks noChangeArrowheads="1"/>
          </p:cNvSpPr>
          <p:nvPr/>
        </p:nvSpPr>
        <p:spPr bwMode="auto">
          <a:xfrm>
            <a:off x="5497455" y="323657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E47C74A8-7109-437A-A0F5-F3FF3487A3C9}"/>
              </a:ext>
            </a:extLst>
          </p:cNvPr>
          <p:cNvSpPr txBox="1">
            <a:spLocks noChangeArrowheads="1"/>
          </p:cNvSpPr>
          <p:nvPr/>
        </p:nvSpPr>
        <p:spPr bwMode="auto">
          <a:xfrm>
            <a:off x="7969192" y="323657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0">
            <a:extLst>
              <a:ext uri="{FF2B5EF4-FFF2-40B4-BE49-F238E27FC236}">
                <a16:creationId xmlns:a16="http://schemas.microsoft.com/office/drawing/2014/main" id="{412D14EB-74CB-4673-A096-B882F57DB598}"/>
              </a:ext>
            </a:extLst>
          </p:cNvPr>
          <p:cNvSpPr>
            <a:spLocks noChangeShapeType="1"/>
          </p:cNvSpPr>
          <p:nvPr/>
        </p:nvSpPr>
        <p:spPr bwMode="auto">
          <a:xfrm>
            <a:off x="5586355" y="7219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903BCC01-397F-4E3C-8D7D-948F750914AA}"/>
              </a:ext>
            </a:extLst>
          </p:cNvPr>
          <p:cNvSpPr>
            <a:spLocks noChangeShapeType="1"/>
          </p:cNvSpPr>
          <p:nvPr/>
        </p:nvSpPr>
        <p:spPr bwMode="auto">
          <a:xfrm>
            <a:off x="5586355" y="20935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C3FA623F-BD55-485B-9449-069097333759}"/>
              </a:ext>
            </a:extLst>
          </p:cNvPr>
          <p:cNvSpPr>
            <a:spLocks noChangeShapeType="1"/>
          </p:cNvSpPr>
          <p:nvPr/>
        </p:nvSpPr>
        <p:spPr bwMode="auto">
          <a:xfrm>
            <a:off x="5586355" y="375092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07002C5F-E5AA-40D2-BC2D-7806DA36ECC9}"/>
              </a:ext>
            </a:extLst>
          </p:cNvPr>
          <p:cNvSpPr>
            <a:spLocks noChangeShapeType="1"/>
          </p:cNvSpPr>
          <p:nvPr/>
        </p:nvSpPr>
        <p:spPr bwMode="auto">
          <a:xfrm>
            <a:off x="6865880" y="20935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4">
            <a:extLst>
              <a:ext uri="{FF2B5EF4-FFF2-40B4-BE49-F238E27FC236}">
                <a16:creationId xmlns:a16="http://schemas.microsoft.com/office/drawing/2014/main" id="{2376FACE-5675-41E5-B81A-179AB745209F}"/>
              </a:ext>
            </a:extLst>
          </p:cNvPr>
          <p:cNvSpPr>
            <a:spLocks noChangeShapeType="1"/>
          </p:cNvSpPr>
          <p:nvPr/>
        </p:nvSpPr>
        <p:spPr bwMode="auto">
          <a:xfrm>
            <a:off x="8145405" y="20935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5">
            <a:extLst>
              <a:ext uri="{FF2B5EF4-FFF2-40B4-BE49-F238E27FC236}">
                <a16:creationId xmlns:a16="http://schemas.microsoft.com/office/drawing/2014/main" id="{1BE73AFA-9A08-4D3D-A01F-8E3DCCFC0B74}"/>
              </a:ext>
            </a:extLst>
          </p:cNvPr>
          <p:cNvSpPr>
            <a:spLocks noChangeShapeType="1"/>
          </p:cNvSpPr>
          <p:nvPr/>
        </p:nvSpPr>
        <p:spPr bwMode="auto">
          <a:xfrm>
            <a:off x="8145405" y="7219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5DFC4B99-521D-485E-A3B7-99C6A8945FEB}"/>
              </a:ext>
            </a:extLst>
          </p:cNvPr>
          <p:cNvSpPr>
            <a:spLocks noChangeShapeType="1"/>
          </p:cNvSpPr>
          <p:nvPr/>
        </p:nvSpPr>
        <p:spPr bwMode="auto">
          <a:xfrm>
            <a:off x="6865880" y="7219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7">
            <a:extLst>
              <a:ext uri="{FF2B5EF4-FFF2-40B4-BE49-F238E27FC236}">
                <a16:creationId xmlns:a16="http://schemas.microsoft.com/office/drawing/2014/main" id="{AF753119-4309-4F4E-AC29-1E5189A6A69E}"/>
              </a:ext>
            </a:extLst>
          </p:cNvPr>
          <p:cNvSpPr>
            <a:spLocks noChangeShapeType="1"/>
          </p:cNvSpPr>
          <p:nvPr/>
        </p:nvSpPr>
        <p:spPr bwMode="auto">
          <a:xfrm>
            <a:off x="8145405" y="375092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FE167970-5E07-4B12-B509-D41698DFCC84}"/>
              </a:ext>
            </a:extLst>
          </p:cNvPr>
          <p:cNvSpPr txBox="1">
            <a:spLocks noChangeArrowheads="1"/>
          </p:cNvSpPr>
          <p:nvPr/>
        </p:nvSpPr>
        <p:spPr bwMode="auto">
          <a:xfrm>
            <a:off x="7669155" y="4208128"/>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9">
            <a:extLst>
              <a:ext uri="{FF2B5EF4-FFF2-40B4-BE49-F238E27FC236}">
                <a16:creationId xmlns:a16="http://schemas.microsoft.com/office/drawing/2014/main" id="{AD3D1BB8-27A8-43D4-803A-9678805FAF98}"/>
              </a:ext>
            </a:extLst>
          </p:cNvPr>
          <p:cNvSpPr txBox="1">
            <a:spLocks noChangeArrowheads="1"/>
          </p:cNvSpPr>
          <p:nvPr/>
        </p:nvSpPr>
        <p:spPr bwMode="auto">
          <a:xfrm rot="-513670">
            <a:off x="8354955" y="3636628"/>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0">
            <a:extLst>
              <a:ext uri="{FF2B5EF4-FFF2-40B4-BE49-F238E27FC236}">
                <a16:creationId xmlns:a16="http://schemas.microsoft.com/office/drawing/2014/main" id="{7C6AD231-56A4-40B6-9885-400130007FB1}"/>
              </a:ext>
            </a:extLst>
          </p:cNvPr>
          <p:cNvSpPr>
            <a:spLocks noChangeShapeType="1"/>
          </p:cNvSpPr>
          <p:nvPr/>
        </p:nvSpPr>
        <p:spPr bwMode="auto">
          <a:xfrm>
            <a:off x="9645592" y="37509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1663E042-FD0D-4007-ACCC-4A4211C0BE1B}"/>
              </a:ext>
            </a:extLst>
          </p:cNvPr>
          <p:cNvSpPr txBox="1">
            <a:spLocks noChangeArrowheads="1"/>
          </p:cNvSpPr>
          <p:nvPr/>
        </p:nvSpPr>
        <p:spPr bwMode="auto">
          <a:xfrm>
            <a:off x="9337617" y="317942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2">
            <a:extLst>
              <a:ext uri="{FF2B5EF4-FFF2-40B4-BE49-F238E27FC236}">
                <a16:creationId xmlns:a16="http://schemas.microsoft.com/office/drawing/2014/main" id="{C02F2E05-8C5A-4135-982C-6811F1CA2A3D}"/>
              </a:ext>
            </a:extLst>
          </p:cNvPr>
          <p:cNvSpPr txBox="1">
            <a:spLocks noChangeArrowheads="1"/>
          </p:cNvSpPr>
          <p:nvPr/>
        </p:nvSpPr>
        <p:spPr bwMode="auto">
          <a:xfrm>
            <a:off x="9293167" y="4208128"/>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FDC66946-93DB-45F2-B01F-4C5A640C3B65}"/>
              </a:ext>
            </a:extLst>
          </p:cNvPr>
          <p:cNvSpPr>
            <a:spLocks noChangeShapeType="1"/>
          </p:cNvSpPr>
          <p:nvPr/>
        </p:nvSpPr>
        <p:spPr bwMode="auto">
          <a:xfrm>
            <a:off x="9558280" y="375092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D5E3C0CE-5AD4-4412-91B0-FD50D6274F25}"/>
              </a:ext>
            </a:extLst>
          </p:cNvPr>
          <p:cNvSpPr>
            <a:spLocks noChangeShapeType="1"/>
          </p:cNvSpPr>
          <p:nvPr/>
        </p:nvSpPr>
        <p:spPr bwMode="auto">
          <a:xfrm>
            <a:off x="11404542" y="375092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A049352F-9DE3-44B8-9293-4742F24A2310}"/>
              </a:ext>
            </a:extLst>
          </p:cNvPr>
          <p:cNvSpPr txBox="1">
            <a:spLocks noChangeArrowheads="1"/>
          </p:cNvSpPr>
          <p:nvPr/>
        </p:nvSpPr>
        <p:spPr bwMode="auto">
          <a:xfrm>
            <a:off x="11096567" y="317942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4C21C538-9FE4-40E6-8C46-7218C36C00FC}"/>
              </a:ext>
            </a:extLst>
          </p:cNvPr>
          <p:cNvSpPr>
            <a:spLocks noChangeShapeType="1"/>
          </p:cNvSpPr>
          <p:nvPr/>
        </p:nvSpPr>
        <p:spPr bwMode="auto">
          <a:xfrm>
            <a:off x="11317230" y="375092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47">
            <a:extLst>
              <a:ext uri="{FF2B5EF4-FFF2-40B4-BE49-F238E27FC236}">
                <a16:creationId xmlns:a16="http://schemas.microsoft.com/office/drawing/2014/main" id="{265B3C0F-09AD-4941-823F-66CB24FB74BC}"/>
              </a:ext>
            </a:extLst>
          </p:cNvPr>
          <p:cNvSpPr>
            <a:spLocks/>
          </p:cNvSpPr>
          <p:nvPr/>
        </p:nvSpPr>
        <p:spPr bwMode="auto">
          <a:xfrm rot="5400000">
            <a:off x="6897630" y="1836403"/>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6B5D7884-BFB4-4756-99C9-EA6C3DE3124D}"/>
              </a:ext>
            </a:extLst>
          </p:cNvPr>
          <p:cNvSpPr txBox="1">
            <a:spLocks noChangeArrowheads="1"/>
          </p:cNvSpPr>
          <p:nvPr/>
        </p:nvSpPr>
        <p:spPr bwMode="auto">
          <a:xfrm>
            <a:off x="6354705" y="306512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AutoShape 49">
            <a:extLst>
              <a:ext uri="{FF2B5EF4-FFF2-40B4-BE49-F238E27FC236}">
                <a16:creationId xmlns:a16="http://schemas.microsoft.com/office/drawing/2014/main" id="{E7EF8736-97E9-4FFC-9CEB-F0AB776CA908}"/>
              </a:ext>
            </a:extLst>
          </p:cNvPr>
          <p:cNvSpPr>
            <a:spLocks/>
          </p:cNvSpPr>
          <p:nvPr/>
        </p:nvSpPr>
        <p:spPr bwMode="auto">
          <a:xfrm rot="5400000">
            <a:off x="10469505" y="2093578"/>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AF61C777-CC4F-4AF8-B7A6-D69D9F841F0F}"/>
              </a:ext>
            </a:extLst>
          </p:cNvPr>
          <p:cNvSpPr txBox="1">
            <a:spLocks noChangeArrowheads="1"/>
          </p:cNvSpPr>
          <p:nvPr/>
        </p:nvSpPr>
        <p:spPr bwMode="auto">
          <a:xfrm>
            <a:off x="9955155" y="306512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6A5150FF-6FCE-4E91-9FC6-EDF3EAE9C28B}"/>
              </a:ext>
            </a:extLst>
          </p:cNvPr>
          <p:cNvSpPr txBox="1">
            <a:spLocks noChangeArrowheads="1"/>
          </p:cNvSpPr>
          <p:nvPr/>
        </p:nvSpPr>
        <p:spPr bwMode="auto">
          <a:xfrm>
            <a:off x="8526405" y="392237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2">
            <a:extLst>
              <a:ext uri="{FF2B5EF4-FFF2-40B4-BE49-F238E27FC236}">
                <a16:creationId xmlns:a16="http://schemas.microsoft.com/office/drawing/2014/main" id="{CCDB418C-BD8E-4FBE-906A-E17F233956FD}"/>
              </a:ext>
            </a:extLst>
          </p:cNvPr>
          <p:cNvSpPr txBox="1">
            <a:spLocks noChangeArrowheads="1"/>
          </p:cNvSpPr>
          <p:nvPr/>
        </p:nvSpPr>
        <p:spPr bwMode="auto">
          <a:xfrm>
            <a:off x="7897755" y="255077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3">
            <a:extLst>
              <a:ext uri="{FF2B5EF4-FFF2-40B4-BE49-F238E27FC236}">
                <a16:creationId xmlns:a16="http://schemas.microsoft.com/office/drawing/2014/main" id="{00064514-295F-4C74-8187-38F8750D0AF1}"/>
              </a:ext>
            </a:extLst>
          </p:cNvPr>
          <p:cNvSpPr>
            <a:spLocks noChangeShapeType="1"/>
          </p:cNvSpPr>
          <p:nvPr/>
        </p:nvSpPr>
        <p:spPr bwMode="auto">
          <a:xfrm>
            <a:off x="8469255" y="2550778"/>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4">
            <a:extLst>
              <a:ext uri="{FF2B5EF4-FFF2-40B4-BE49-F238E27FC236}">
                <a16:creationId xmlns:a16="http://schemas.microsoft.com/office/drawing/2014/main" id="{3FB5C53C-65A1-4CC1-88B5-A96257929F60}"/>
              </a:ext>
            </a:extLst>
          </p:cNvPr>
          <p:cNvSpPr>
            <a:spLocks noChangeShapeType="1"/>
          </p:cNvSpPr>
          <p:nvPr/>
        </p:nvSpPr>
        <p:spPr bwMode="auto">
          <a:xfrm>
            <a:off x="8812155" y="4265278"/>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5">
            <a:extLst>
              <a:ext uri="{FF2B5EF4-FFF2-40B4-BE49-F238E27FC236}">
                <a16:creationId xmlns:a16="http://schemas.microsoft.com/office/drawing/2014/main" id="{6994C3C4-C033-47F8-8050-8F17A9E7AACC}"/>
              </a:ext>
            </a:extLst>
          </p:cNvPr>
          <p:cNvSpPr>
            <a:spLocks noChangeShapeType="1"/>
          </p:cNvSpPr>
          <p:nvPr/>
        </p:nvSpPr>
        <p:spPr bwMode="auto">
          <a:xfrm flipV="1">
            <a:off x="8526405" y="1179178"/>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6">
            <a:extLst>
              <a:ext uri="{FF2B5EF4-FFF2-40B4-BE49-F238E27FC236}">
                <a16:creationId xmlns:a16="http://schemas.microsoft.com/office/drawing/2014/main" id="{91523234-3351-4C9D-B577-BFFD80DB8007}"/>
              </a:ext>
            </a:extLst>
          </p:cNvPr>
          <p:cNvSpPr txBox="1">
            <a:spLocks noChangeArrowheads="1"/>
          </p:cNvSpPr>
          <p:nvPr/>
        </p:nvSpPr>
        <p:spPr bwMode="auto">
          <a:xfrm>
            <a:off x="4811655" y="506537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7">
            <a:extLst>
              <a:ext uri="{FF2B5EF4-FFF2-40B4-BE49-F238E27FC236}">
                <a16:creationId xmlns:a16="http://schemas.microsoft.com/office/drawing/2014/main" id="{8555F704-E1FE-4FAB-9779-68B1A077484D}"/>
              </a:ext>
            </a:extLst>
          </p:cNvPr>
          <p:cNvSpPr>
            <a:spLocks noChangeShapeType="1"/>
          </p:cNvSpPr>
          <p:nvPr/>
        </p:nvSpPr>
        <p:spPr bwMode="auto">
          <a:xfrm>
            <a:off x="5673667" y="580832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8">
            <a:extLst>
              <a:ext uri="{FF2B5EF4-FFF2-40B4-BE49-F238E27FC236}">
                <a16:creationId xmlns:a16="http://schemas.microsoft.com/office/drawing/2014/main" id="{EC44BC62-2E96-488D-A1AE-13D0DAC4D6C7}"/>
              </a:ext>
            </a:extLst>
          </p:cNvPr>
          <p:cNvSpPr>
            <a:spLocks noChangeShapeType="1"/>
          </p:cNvSpPr>
          <p:nvPr/>
        </p:nvSpPr>
        <p:spPr bwMode="auto">
          <a:xfrm>
            <a:off x="5673667"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59">
            <a:extLst>
              <a:ext uri="{FF2B5EF4-FFF2-40B4-BE49-F238E27FC236}">
                <a16:creationId xmlns:a16="http://schemas.microsoft.com/office/drawing/2014/main" id="{F5151519-2120-430E-BEA7-F6CD1CA40AA5}"/>
              </a:ext>
            </a:extLst>
          </p:cNvPr>
          <p:cNvSpPr>
            <a:spLocks noChangeShapeType="1"/>
          </p:cNvSpPr>
          <p:nvPr/>
        </p:nvSpPr>
        <p:spPr bwMode="auto">
          <a:xfrm>
            <a:off x="8234305"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0">
            <a:extLst>
              <a:ext uri="{FF2B5EF4-FFF2-40B4-BE49-F238E27FC236}">
                <a16:creationId xmlns:a16="http://schemas.microsoft.com/office/drawing/2014/main" id="{F31B03FF-FA6E-4FF9-80FA-71CAB2D0AE5D}"/>
              </a:ext>
            </a:extLst>
          </p:cNvPr>
          <p:cNvSpPr txBox="1">
            <a:spLocks noChangeArrowheads="1"/>
          </p:cNvSpPr>
          <p:nvPr/>
        </p:nvSpPr>
        <p:spPr bwMode="auto">
          <a:xfrm>
            <a:off x="5497455" y="489392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1">
            <a:extLst>
              <a:ext uri="{FF2B5EF4-FFF2-40B4-BE49-F238E27FC236}">
                <a16:creationId xmlns:a16="http://schemas.microsoft.com/office/drawing/2014/main" id="{3DD8EBF2-3CC4-4E5C-91ED-E922E66932FC}"/>
              </a:ext>
            </a:extLst>
          </p:cNvPr>
          <p:cNvSpPr txBox="1">
            <a:spLocks noChangeArrowheads="1"/>
          </p:cNvSpPr>
          <p:nvPr/>
        </p:nvSpPr>
        <p:spPr bwMode="auto">
          <a:xfrm>
            <a:off x="7969192" y="489392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2">
            <a:extLst>
              <a:ext uri="{FF2B5EF4-FFF2-40B4-BE49-F238E27FC236}">
                <a16:creationId xmlns:a16="http://schemas.microsoft.com/office/drawing/2014/main" id="{AD1D3DC3-59D7-4CE9-97E2-DE4D947E8EF7}"/>
              </a:ext>
            </a:extLst>
          </p:cNvPr>
          <p:cNvSpPr>
            <a:spLocks noChangeShapeType="1"/>
          </p:cNvSpPr>
          <p:nvPr/>
        </p:nvSpPr>
        <p:spPr bwMode="auto">
          <a:xfrm>
            <a:off x="5586355" y="54082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3">
            <a:extLst>
              <a:ext uri="{FF2B5EF4-FFF2-40B4-BE49-F238E27FC236}">
                <a16:creationId xmlns:a16="http://schemas.microsoft.com/office/drawing/2014/main" id="{B789DA79-6950-4A2E-895B-99AB38652CB5}"/>
              </a:ext>
            </a:extLst>
          </p:cNvPr>
          <p:cNvSpPr>
            <a:spLocks noChangeShapeType="1"/>
          </p:cNvSpPr>
          <p:nvPr/>
        </p:nvSpPr>
        <p:spPr bwMode="auto">
          <a:xfrm>
            <a:off x="8145405" y="54082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4">
            <a:extLst>
              <a:ext uri="{FF2B5EF4-FFF2-40B4-BE49-F238E27FC236}">
                <a16:creationId xmlns:a16="http://schemas.microsoft.com/office/drawing/2014/main" id="{EB804463-7BD1-44A2-A347-89FC5C6FDAE3}"/>
              </a:ext>
            </a:extLst>
          </p:cNvPr>
          <p:cNvSpPr txBox="1">
            <a:spLocks noChangeArrowheads="1"/>
          </p:cNvSpPr>
          <p:nvPr/>
        </p:nvSpPr>
        <p:spPr bwMode="auto">
          <a:xfrm rot="-513670">
            <a:off x="8354955" y="5293978"/>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5">
            <a:extLst>
              <a:ext uri="{FF2B5EF4-FFF2-40B4-BE49-F238E27FC236}">
                <a16:creationId xmlns:a16="http://schemas.microsoft.com/office/drawing/2014/main" id="{413E9439-F0B6-4845-9444-8687ECFC25EB}"/>
              </a:ext>
            </a:extLst>
          </p:cNvPr>
          <p:cNvSpPr>
            <a:spLocks noChangeShapeType="1"/>
          </p:cNvSpPr>
          <p:nvPr/>
        </p:nvSpPr>
        <p:spPr bwMode="auto">
          <a:xfrm>
            <a:off x="9645592"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6">
            <a:extLst>
              <a:ext uri="{FF2B5EF4-FFF2-40B4-BE49-F238E27FC236}">
                <a16:creationId xmlns:a16="http://schemas.microsoft.com/office/drawing/2014/main" id="{063B3675-F6C2-4336-B5CC-1865503F60A4}"/>
              </a:ext>
            </a:extLst>
          </p:cNvPr>
          <p:cNvSpPr txBox="1">
            <a:spLocks noChangeArrowheads="1"/>
          </p:cNvSpPr>
          <p:nvPr/>
        </p:nvSpPr>
        <p:spPr bwMode="auto">
          <a:xfrm>
            <a:off x="9337617" y="483677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67">
            <a:extLst>
              <a:ext uri="{FF2B5EF4-FFF2-40B4-BE49-F238E27FC236}">
                <a16:creationId xmlns:a16="http://schemas.microsoft.com/office/drawing/2014/main" id="{755EB74F-7EB2-4F9B-AAEF-6DB0300730AB}"/>
              </a:ext>
            </a:extLst>
          </p:cNvPr>
          <p:cNvSpPr>
            <a:spLocks noChangeShapeType="1"/>
          </p:cNvSpPr>
          <p:nvPr/>
        </p:nvSpPr>
        <p:spPr bwMode="auto">
          <a:xfrm>
            <a:off x="9558280" y="54082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8">
            <a:extLst>
              <a:ext uri="{FF2B5EF4-FFF2-40B4-BE49-F238E27FC236}">
                <a16:creationId xmlns:a16="http://schemas.microsoft.com/office/drawing/2014/main" id="{3B88E826-BF6C-45DB-8067-F5302B4AAA72}"/>
              </a:ext>
            </a:extLst>
          </p:cNvPr>
          <p:cNvSpPr>
            <a:spLocks noChangeShapeType="1"/>
          </p:cNvSpPr>
          <p:nvPr/>
        </p:nvSpPr>
        <p:spPr bwMode="auto">
          <a:xfrm>
            <a:off x="11404542"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69">
            <a:extLst>
              <a:ext uri="{FF2B5EF4-FFF2-40B4-BE49-F238E27FC236}">
                <a16:creationId xmlns:a16="http://schemas.microsoft.com/office/drawing/2014/main" id="{85DD686E-6995-4319-BBA9-50EEBD560C29}"/>
              </a:ext>
            </a:extLst>
          </p:cNvPr>
          <p:cNvSpPr txBox="1">
            <a:spLocks noChangeArrowheads="1"/>
          </p:cNvSpPr>
          <p:nvPr/>
        </p:nvSpPr>
        <p:spPr bwMode="auto">
          <a:xfrm>
            <a:off x="11096567" y="483677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Line 70">
            <a:extLst>
              <a:ext uri="{FF2B5EF4-FFF2-40B4-BE49-F238E27FC236}">
                <a16:creationId xmlns:a16="http://schemas.microsoft.com/office/drawing/2014/main" id="{99C292FD-0803-4D93-8AA1-07B31F03B6AB}"/>
              </a:ext>
            </a:extLst>
          </p:cNvPr>
          <p:cNvSpPr>
            <a:spLocks noChangeShapeType="1"/>
          </p:cNvSpPr>
          <p:nvPr/>
        </p:nvSpPr>
        <p:spPr bwMode="auto">
          <a:xfrm>
            <a:off x="11317230" y="54082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71">
            <a:extLst>
              <a:ext uri="{FF2B5EF4-FFF2-40B4-BE49-F238E27FC236}">
                <a16:creationId xmlns:a16="http://schemas.microsoft.com/office/drawing/2014/main" id="{9976309E-2A89-4BFB-9C7B-84BA6592E3B6}"/>
              </a:ext>
            </a:extLst>
          </p:cNvPr>
          <p:cNvSpPr txBox="1">
            <a:spLocks noChangeArrowheads="1"/>
          </p:cNvSpPr>
          <p:nvPr/>
        </p:nvSpPr>
        <p:spPr bwMode="auto">
          <a:xfrm>
            <a:off x="8526405" y="557972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2">
            <a:extLst>
              <a:ext uri="{FF2B5EF4-FFF2-40B4-BE49-F238E27FC236}">
                <a16:creationId xmlns:a16="http://schemas.microsoft.com/office/drawing/2014/main" id="{16A9BB7D-85C9-40AD-ABCC-7740AE6F90B2}"/>
              </a:ext>
            </a:extLst>
          </p:cNvPr>
          <p:cNvSpPr>
            <a:spLocks noChangeShapeType="1"/>
          </p:cNvSpPr>
          <p:nvPr/>
        </p:nvSpPr>
        <p:spPr bwMode="auto">
          <a:xfrm>
            <a:off x="6068955" y="4436728"/>
            <a:ext cx="1885950" cy="5143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3">
            <a:extLst>
              <a:ext uri="{FF2B5EF4-FFF2-40B4-BE49-F238E27FC236}">
                <a16:creationId xmlns:a16="http://schemas.microsoft.com/office/drawing/2014/main" id="{65926CBD-6A92-4A6A-A7A3-58E1BA465440}"/>
              </a:ext>
            </a:extLst>
          </p:cNvPr>
          <p:cNvSpPr txBox="1">
            <a:spLocks noChangeArrowheads="1"/>
          </p:cNvSpPr>
          <p:nvPr/>
        </p:nvSpPr>
        <p:spPr bwMode="auto">
          <a:xfrm>
            <a:off x="7554855" y="5008228"/>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4">
            <a:extLst>
              <a:ext uri="{FF2B5EF4-FFF2-40B4-BE49-F238E27FC236}">
                <a16:creationId xmlns:a16="http://schemas.microsoft.com/office/drawing/2014/main" id="{C2C22210-1DB1-4032-B20C-11E5343267B9}"/>
              </a:ext>
            </a:extLst>
          </p:cNvPr>
          <p:cNvSpPr>
            <a:spLocks noChangeShapeType="1"/>
          </p:cNvSpPr>
          <p:nvPr/>
        </p:nvSpPr>
        <p:spPr bwMode="auto">
          <a:xfrm>
            <a:off x="7661217" y="5465428"/>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5">
            <a:extLst>
              <a:ext uri="{FF2B5EF4-FFF2-40B4-BE49-F238E27FC236}">
                <a16:creationId xmlns:a16="http://schemas.microsoft.com/office/drawing/2014/main" id="{44B9E2D7-DB9F-490A-83FC-87994B2D8CA7}"/>
              </a:ext>
            </a:extLst>
          </p:cNvPr>
          <p:cNvSpPr>
            <a:spLocks noChangeShapeType="1"/>
          </p:cNvSpPr>
          <p:nvPr/>
        </p:nvSpPr>
        <p:spPr bwMode="auto">
          <a:xfrm>
            <a:off x="7783455" y="5465428"/>
            <a:ext cx="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6">
            <a:extLst>
              <a:ext uri="{FF2B5EF4-FFF2-40B4-BE49-F238E27FC236}">
                <a16:creationId xmlns:a16="http://schemas.microsoft.com/office/drawing/2014/main" id="{C2D2ACF7-3462-4684-90E0-FF69F96AB7AF}"/>
              </a:ext>
            </a:extLst>
          </p:cNvPr>
          <p:cNvSpPr txBox="1">
            <a:spLocks noChangeArrowheads="1"/>
          </p:cNvSpPr>
          <p:nvPr/>
        </p:nvSpPr>
        <p:spPr bwMode="auto">
          <a:xfrm>
            <a:off x="7440555" y="5808328"/>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77">
            <a:extLst>
              <a:ext uri="{FF2B5EF4-FFF2-40B4-BE49-F238E27FC236}">
                <a16:creationId xmlns:a16="http://schemas.microsoft.com/office/drawing/2014/main" id="{AB5A10E9-1E07-4A72-828E-6FE72AC1E0B5}"/>
              </a:ext>
            </a:extLst>
          </p:cNvPr>
          <p:cNvSpPr>
            <a:spLocks noChangeShapeType="1"/>
          </p:cNvSpPr>
          <p:nvPr/>
        </p:nvSpPr>
        <p:spPr bwMode="auto">
          <a:xfrm>
            <a:off x="6835717"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8">
            <a:extLst>
              <a:ext uri="{FF2B5EF4-FFF2-40B4-BE49-F238E27FC236}">
                <a16:creationId xmlns:a16="http://schemas.microsoft.com/office/drawing/2014/main" id="{4FF39689-0A17-4490-B090-AF4D6F168657}"/>
              </a:ext>
            </a:extLst>
          </p:cNvPr>
          <p:cNvSpPr txBox="1">
            <a:spLocks noChangeArrowheads="1"/>
          </p:cNvSpPr>
          <p:nvPr/>
        </p:nvSpPr>
        <p:spPr bwMode="auto">
          <a:xfrm>
            <a:off x="6526155" y="4893928"/>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79">
            <a:extLst>
              <a:ext uri="{FF2B5EF4-FFF2-40B4-BE49-F238E27FC236}">
                <a16:creationId xmlns:a16="http://schemas.microsoft.com/office/drawing/2014/main" id="{879DCC2E-F117-4022-AE01-BF1567975D1A}"/>
              </a:ext>
            </a:extLst>
          </p:cNvPr>
          <p:cNvSpPr>
            <a:spLocks noChangeShapeType="1"/>
          </p:cNvSpPr>
          <p:nvPr/>
        </p:nvSpPr>
        <p:spPr bwMode="auto">
          <a:xfrm>
            <a:off x="6746817" y="5408278"/>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80">
            <a:extLst>
              <a:ext uri="{FF2B5EF4-FFF2-40B4-BE49-F238E27FC236}">
                <a16:creationId xmlns:a16="http://schemas.microsoft.com/office/drawing/2014/main" id="{B0524A91-4B33-4610-92BC-54A1073CB0FD}"/>
              </a:ext>
            </a:extLst>
          </p:cNvPr>
          <p:cNvSpPr txBox="1">
            <a:spLocks noChangeArrowheads="1"/>
          </p:cNvSpPr>
          <p:nvPr/>
        </p:nvSpPr>
        <p:spPr bwMode="auto">
          <a:xfrm>
            <a:off x="6526155" y="5808328"/>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81">
            <a:extLst>
              <a:ext uri="{FF2B5EF4-FFF2-40B4-BE49-F238E27FC236}">
                <a16:creationId xmlns:a16="http://schemas.microsoft.com/office/drawing/2014/main" id="{9F1FBCED-BAE4-4B32-9888-A24C8CF4D9DE}"/>
              </a:ext>
            </a:extLst>
          </p:cNvPr>
          <p:cNvSpPr>
            <a:spLocks noChangeShapeType="1"/>
          </p:cNvSpPr>
          <p:nvPr/>
        </p:nvSpPr>
        <p:spPr bwMode="auto">
          <a:xfrm flipV="1">
            <a:off x="6869055" y="5522578"/>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82">
            <a:extLst>
              <a:ext uri="{FF2B5EF4-FFF2-40B4-BE49-F238E27FC236}">
                <a16:creationId xmlns:a16="http://schemas.microsoft.com/office/drawing/2014/main" id="{4D271E9D-1324-4963-9370-E44C00AB42AB}"/>
              </a:ext>
            </a:extLst>
          </p:cNvPr>
          <p:cNvSpPr>
            <a:spLocks noChangeShapeType="1"/>
          </p:cNvSpPr>
          <p:nvPr/>
        </p:nvSpPr>
        <p:spPr bwMode="auto">
          <a:xfrm>
            <a:off x="7326255" y="540827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3">
            <a:extLst>
              <a:ext uri="{FF2B5EF4-FFF2-40B4-BE49-F238E27FC236}">
                <a16:creationId xmlns:a16="http://schemas.microsoft.com/office/drawing/2014/main" id="{AC04B153-17FB-4752-B85D-A60946708AED}"/>
              </a:ext>
            </a:extLst>
          </p:cNvPr>
          <p:cNvSpPr>
            <a:spLocks noChangeShapeType="1"/>
          </p:cNvSpPr>
          <p:nvPr/>
        </p:nvSpPr>
        <p:spPr bwMode="auto">
          <a:xfrm>
            <a:off x="7237355" y="5408278"/>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4">
            <a:extLst>
              <a:ext uri="{FF2B5EF4-FFF2-40B4-BE49-F238E27FC236}">
                <a16:creationId xmlns:a16="http://schemas.microsoft.com/office/drawing/2014/main" id="{BE22D9AA-952F-48B5-ACD2-93196836C577}"/>
              </a:ext>
            </a:extLst>
          </p:cNvPr>
          <p:cNvSpPr txBox="1">
            <a:spLocks noChangeArrowheads="1"/>
          </p:cNvSpPr>
          <p:nvPr/>
        </p:nvSpPr>
        <p:spPr bwMode="auto">
          <a:xfrm>
            <a:off x="6983355" y="6322678"/>
            <a:ext cx="62865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Concord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Line 85">
            <a:extLst>
              <a:ext uri="{FF2B5EF4-FFF2-40B4-BE49-F238E27FC236}">
                <a16:creationId xmlns:a16="http://schemas.microsoft.com/office/drawing/2014/main" id="{BE58EDBA-0A59-48F4-A51F-2FF91E802018}"/>
              </a:ext>
            </a:extLst>
          </p:cNvPr>
          <p:cNvSpPr>
            <a:spLocks noChangeShapeType="1"/>
          </p:cNvSpPr>
          <p:nvPr/>
        </p:nvSpPr>
        <p:spPr bwMode="auto">
          <a:xfrm>
            <a:off x="7326255" y="5808328"/>
            <a:ext cx="0" cy="51435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86">
            <a:extLst>
              <a:ext uri="{FF2B5EF4-FFF2-40B4-BE49-F238E27FC236}">
                <a16:creationId xmlns:a16="http://schemas.microsoft.com/office/drawing/2014/main" id="{5309A3CA-219C-4CA6-B70E-CE87FB4122BC}"/>
              </a:ext>
            </a:extLst>
          </p:cNvPr>
          <p:cNvSpPr txBox="1">
            <a:spLocks noChangeArrowheads="1"/>
          </p:cNvSpPr>
          <p:nvPr/>
        </p:nvSpPr>
        <p:spPr bwMode="auto">
          <a:xfrm>
            <a:off x="7097655" y="5179678"/>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7">
            <a:extLst>
              <a:ext uri="{FF2B5EF4-FFF2-40B4-BE49-F238E27FC236}">
                <a16:creationId xmlns:a16="http://schemas.microsoft.com/office/drawing/2014/main" id="{AB4020E5-2C3E-4DAF-9A3C-3BB101E983F2}"/>
              </a:ext>
            </a:extLst>
          </p:cNvPr>
          <p:cNvSpPr txBox="1">
            <a:spLocks noChangeArrowheads="1"/>
          </p:cNvSpPr>
          <p:nvPr/>
        </p:nvSpPr>
        <p:spPr bwMode="auto">
          <a:xfrm>
            <a:off x="868305" y="5210613"/>
            <a:ext cx="27432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88">
            <a:extLst>
              <a:ext uri="{FF2B5EF4-FFF2-40B4-BE49-F238E27FC236}">
                <a16:creationId xmlns:a16="http://schemas.microsoft.com/office/drawing/2014/main" id="{5E93C89D-1A06-46CE-AF19-940368C9BEA1}"/>
              </a:ext>
            </a:extLst>
          </p:cNvPr>
          <p:cNvSpPr>
            <a:spLocks noChangeShapeType="1"/>
          </p:cNvSpPr>
          <p:nvPr/>
        </p:nvSpPr>
        <p:spPr bwMode="auto">
          <a:xfrm>
            <a:off x="1211205" y="6010713"/>
            <a:ext cx="22288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89">
            <a:extLst>
              <a:ext uri="{FF2B5EF4-FFF2-40B4-BE49-F238E27FC236}">
                <a16:creationId xmlns:a16="http://schemas.microsoft.com/office/drawing/2014/main" id="{2D693299-7FCA-4D21-BE48-DF06FA47C117}"/>
              </a:ext>
            </a:extLst>
          </p:cNvPr>
          <p:cNvSpPr>
            <a:spLocks noChangeShapeType="1"/>
          </p:cNvSpPr>
          <p:nvPr/>
        </p:nvSpPr>
        <p:spPr bwMode="auto">
          <a:xfrm>
            <a:off x="1349318" y="5610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0">
            <a:extLst>
              <a:ext uri="{FF2B5EF4-FFF2-40B4-BE49-F238E27FC236}">
                <a16:creationId xmlns:a16="http://schemas.microsoft.com/office/drawing/2014/main" id="{8D66720A-DF10-4690-91D8-4D3D6F0BE18E}"/>
              </a:ext>
            </a:extLst>
          </p:cNvPr>
          <p:cNvSpPr txBox="1">
            <a:spLocks noChangeArrowheads="1"/>
          </p:cNvSpPr>
          <p:nvPr/>
        </p:nvSpPr>
        <p:spPr bwMode="auto">
          <a:xfrm>
            <a:off x="1039755" y="5267763"/>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91">
            <a:extLst>
              <a:ext uri="{FF2B5EF4-FFF2-40B4-BE49-F238E27FC236}">
                <a16:creationId xmlns:a16="http://schemas.microsoft.com/office/drawing/2014/main" id="{82F84C56-EDEE-4E02-9159-739CFCD7B923}"/>
              </a:ext>
            </a:extLst>
          </p:cNvPr>
          <p:cNvSpPr>
            <a:spLocks noChangeShapeType="1"/>
          </p:cNvSpPr>
          <p:nvPr/>
        </p:nvSpPr>
        <p:spPr bwMode="auto">
          <a:xfrm>
            <a:off x="1260418" y="561066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92">
            <a:extLst>
              <a:ext uri="{FF2B5EF4-FFF2-40B4-BE49-F238E27FC236}">
                <a16:creationId xmlns:a16="http://schemas.microsoft.com/office/drawing/2014/main" id="{EEE42422-3213-46D8-B7BB-02E8DC2A5A62}"/>
              </a:ext>
            </a:extLst>
          </p:cNvPr>
          <p:cNvSpPr>
            <a:spLocks noChangeShapeType="1"/>
          </p:cNvSpPr>
          <p:nvPr/>
        </p:nvSpPr>
        <p:spPr bwMode="auto">
          <a:xfrm>
            <a:off x="2206568" y="5610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93">
            <a:extLst>
              <a:ext uri="{FF2B5EF4-FFF2-40B4-BE49-F238E27FC236}">
                <a16:creationId xmlns:a16="http://schemas.microsoft.com/office/drawing/2014/main" id="{B41E12EE-CDD5-4E5F-A4A1-F0C1F98DD159}"/>
              </a:ext>
            </a:extLst>
          </p:cNvPr>
          <p:cNvSpPr txBox="1">
            <a:spLocks noChangeArrowheads="1"/>
          </p:cNvSpPr>
          <p:nvPr/>
        </p:nvSpPr>
        <p:spPr bwMode="auto">
          <a:xfrm>
            <a:off x="1897005" y="5267763"/>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Line 94">
            <a:extLst>
              <a:ext uri="{FF2B5EF4-FFF2-40B4-BE49-F238E27FC236}">
                <a16:creationId xmlns:a16="http://schemas.microsoft.com/office/drawing/2014/main" id="{7AF983FE-52ED-4449-BF58-F70E4FB26D15}"/>
              </a:ext>
            </a:extLst>
          </p:cNvPr>
          <p:cNvSpPr>
            <a:spLocks noChangeShapeType="1"/>
          </p:cNvSpPr>
          <p:nvPr/>
        </p:nvSpPr>
        <p:spPr bwMode="auto">
          <a:xfrm>
            <a:off x="2117668" y="561066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95">
            <a:extLst>
              <a:ext uri="{FF2B5EF4-FFF2-40B4-BE49-F238E27FC236}">
                <a16:creationId xmlns:a16="http://schemas.microsoft.com/office/drawing/2014/main" id="{398F13A2-25DE-41C8-B1B9-B5F930320B95}"/>
              </a:ext>
            </a:extLst>
          </p:cNvPr>
          <p:cNvSpPr>
            <a:spLocks noChangeShapeType="1"/>
          </p:cNvSpPr>
          <p:nvPr/>
        </p:nvSpPr>
        <p:spPr bwMode="auto">
          <a:xfrm>
            <a:off x="3178118" y="5610663"/>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6">
            <a:extLst>
              <a:ext uri="{FF2B5EF4-FFF2-40B4-BE49-F238E27FC236}">
                <a16:creationId xmlns:a16="http://schemas.microsoft.com/office/drawing/2014/main" id="{083527F9-BCDD-46C6-A12E-C4A4D541D249}"/>
              </a:ext>
            </a:extLst>
          </p:cNvPr>
          <p:cNvSpPr txBox="1">
            <a:spLocks noChangeArrowheads="1"/>
          </p:cNvSpPr>
          <p:nvPr/>
        </p:nvSpPr>
        <p:spPr bwMode="auto">
          <a:xfrm>
            <a:off x="2868555" y="5267763"/>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7">
            <a:extLst>
              <a:ext uri="{FF2B5EF4-FFF2-40B4-BE49-F238E27FC236}">
                <a16:creationId xmlns:a16="http://schemas.microsoft.com/office/drawing/2014/main" id="{8C86A6B5-3DF4-4D79-8BCD-2A48005E2D72}"/>
              </a:ext>
            </a:extLst>
          </p:cNvPr>
          <p:cNvSpPr>
            <a:spLocks noChangeShapeType="1"/>
          </p:cNvSpPr>
          <p:nvPr/>
        </p:nvSpPr>
        <p:spPr bwMode="auto">
          <a:xfrm>
            <a:off x="3089218" y="561066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Rectangle 98">
            <a:extLst>
              <a:ext uri="{FF2B5EF4-FFF2-40B4-BE49-F238E27FC236}">
                <a16:creationId xmlns:a16="http://schemas.microsoft.com/office/drawing/2014/main" id="{B3011872-1EEB-4713-AD83-28A2F110F24A}"/>
              </a:ext>
            </a:extLst>
          </p:cNvPr>
          <p:cNvSpPr>
            <a:spLocks noChangeArrowheads="1"/>
          </p:cNvSpPr>
          <p:nvPr/>
        </p:nvSpPr>
        <p:spPr bwMode="auto">
          <a:xfrm>
            <a:off x="3211455" y="5724963"/>
            <a:ext cx="114300" cy="22860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99">
            <a:extLst>
              <a:ext uri="{FF2B5EF4-FFF2-40B4-BE49-F238E27FC236}">
                <a16:creationId xmlns:a16="http://schemas.microsoft.com/office/drawing/2014/main" id="{BE6FAC1C-F546-4786-B248-25F3BB79310F}"/>
              </a:ext>
            </a:extLst>
          </p:cNvPr>
          <p:cNvSpPr>
            <a:spLocks noChangeShapeType="1"/>
          </p:cNvSpPr>
          <p:nvPr/>
        </p:nvSpPr>
        <p:spPr bwMode="auto">
          <a:xfrm flipV="1">
            <a:off x="1325505" y="5724963"/>
            <a:ext cx="857250" cy="2286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54202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1000" fill="hold"/>
                                        <p:tgtEl>
                                          <p:spTgt spid="2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fade">
                                      <p:cBhvr>
                                        <p:cTn id="122" dur="1000"/>
                                        <p:tgtEl>
                                          <p:spTgt spid="26"/>
                                        </p:tgtEl>
                                      </p:cBhvr>
                                    </p:animEffect>
                                    <p:anim calcmode="lin" valueType="num">
                                      <p:cBhvr>
                                        <p:cTn id="123" dur="1000" fill="hold"/>
                                        <p:tgtEl>
                                          <p:spTgt spid="26"/>
                                        </p:tgtEl>
                                        <p:attrNameLst>
                                          <p:attrName>ppt_x</p:attrName>
                                        </p:attrNameLst>
                                      </p:cBhvr>
                                      <p:tavLst>
                                        <p:tav tm="0">
                                          <p:val>
                                            <p:strVal val="#ppt_x"/>
                                          </p:val>
                                        </p:tav>
                                        <p:tav tm="100000">
                                          <p:val>
                                            <p:strVal val="#ppt_x"/>
                                          </p:val>
                                        </p:tav>
                                      </p:tavLst>
                                    </p:anim>
                                    <p:anim calcmode="lin" valueType="num">
                                      <p:cBhvr>
                                        <p:cTn id="124" dur="1000" fill="hold"/>
                                        <p:tgtEl>
                                          <p:spTgt spid="26"/>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27"/>
                                        </p:tgtEl>
                                        <p:attrNameLst>
                                          <p:attrName>style.visibility</p:attrName>
                                        </p:attrNameLst>
                                      </p:cBhvr>
                                      <p:to>
                                        <p:strVal val="visible"/>
                                      </p:to>
                                    </p:set>
                                    <p:animEffect transition="in" filter="fade">
                                      <p:cBhvr>
                                        <p:cTn id="127" dur="1000"/>
                                        <p:tgtEl>
                                          <p:spTgt spid="27"/>
                                        </p:tgtEl>
                                      </p:cBhvr>
                                    </p:animEffect>
                                    <p:anim calcmode="lin" valueType="num">
                                      <p:cBhvr>
                                        <p:cTn id="128" dur="1000" fill="hold"/>
                                        <p:tgtEl>
                                          <p:spTgt spid="27"/>
                                        </p:tgtEl>
                                        <p:attrNameLst>
                                          <p:attrName>ppt_x</p:attrName>
                                        </p:attrNameLst>
                                      </p:cBhvr>
                                      <p:tavLst>
                                        <p:tav tm="0">
                                          <p:val>
                                            <p:strVal val="#ppt_x"/>
                                          </p:val>
                                        </p:tav>
                                        <p:tav tm="100000">
                                          <p:val>
                                            <p:strVal val="#ppt_x"/>
                                          </p:val>
                                        </p:tav>
                                      </p:tavLst>
                                    </p:anim>
                                    <p:anim calcmode="lin" valueType="num">
                                      <p:cBhvr>
                                        <p:cTn id="129" dur="1000" fill="hold"/>
                                        <p:tgtEl>
                                          <p:spTgt spid="27"/>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1000"/>
                                        <p:tgtEl>
                                          <p:spTgt spid="28"/>
                                        </p:tgtEl>
                                      </p:cBhvr>
                                    </p:animEffect>
                                    <p:anim calcmode="lin" valueType="num">
                                      <p:cBhvr>
                                        <p:cTn id="133" dur="1000" fill="hold"/>
                                        <p:tgtEl>
                                          <p:spTgt spid="28"/>
                                        </p:tgtEl>
                                        <p:attrNameLst>
                                          <p:attrName>ppt_x</p:attrName>
                                        </p:attrNameLst>
                                      </p:cBhvr>
                                      <p:tavLst>
                                        <p:tav tm="0">
                                          <p:val>
                                            <p:strVal val="#ppt_x"/>
                                          </p:val>
                                        </p:tav>
                                        <p:tav tm="100000">
                                          <p:val>
                                            <p:strVal val="#ppt_x"/>
                                          </p:val>
                                        </p:tav>
                                      </p:tavLst>
                                    </p:anim>
                                    <p:anim calcmode="lin" valueType="num">
                                      <p:cBhvr>
                                        <p:cTn id="134" dur="1000" fill="hold"/>
                                        <p:tgtEl>
                                          <p:spTgt spid="28"/>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29"/>
                                        </p:tgtEl>
                                        <p:attrNameLst>
                                          <p:attrName>style.visibility</p:attrName>
                                        </p:attrNameLst>
                                      </p:cBhvr>
                                      <p:to>
                                        <p:strVal val="visible"/>
                                      </p:to>
                                    </p:set>
                                    <p:animEffect transition="in" filter="fade">
                                      <p:cBhvr>
                                        <p:cTn id="137" dur="1000"/>
                                        <p:tgtEl>
                                          <p:spTgt spid="29"/>
                                        </p:tgtEl>
                                      </p:cBhvr>
                                    </p:animEffect>
                                    <p:anim calcmode="lin" valueType="num">
                                      <p:cBhvr>
                                        <p:cTn id="138" dur="1000" fill="hold"/>
                                        <p:tgtEl>
                                          <p:spTgt spid="29"/>
                                        </p:tgtEl>
                                        <p:attrNameLst>
                                          <p:attrName>ppt_x</p:attrName>
                                        </p:attrNameLst>
                                      </p:cBhvr>
                                      <p:tavLst>
                                        <p:tav tm="0">
                                          <p:val>
                                            <p:strVal val="#ppt_x"/>
                                          </p:val>
                                        </p:tav>
                                        <p:tav tm="100000">
                                          <p:val>
                                            <p:strVal val="#ppt_x"/>
                                          </p:val>
                                        </p:tav>
                                      </p:tavLst>
                                    </p:anim>
                                    <p:anim calcmode="lin" valueType="num">
                                      <p:cBhvr>
                                        <p:cTn id="139" dur="1000" fill="hold"/>
                                        <p:tgtEl>
                                          <p:spTgt spid="29"/>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30"/>
                                        </p:tgtEl>
                                        <p:attrNameLst>
                                          <p:attrName>style.visibility</p:attrName>
                                        </p:attrNameLst>
                                      </p:cBhvr>
                                      <p:to>
                                        <p:strVal val="visible"/>
                                      </p:to>
                                    </p:set>
                                    <p:animEffect transition="in" filter="fade">
                                      <p:cBhvr>
                                        <p:cTn id="142" dur="1000"/>
                                        <p:tgtEl>
                                          <p:spTgt spid="30"/>
                                        </p:tgtEl>
                                      </p:cBhvr>
                                    </p:animEffect>
                                    <p:anim calcmode="lin" valueType="num">
                                      <p:cBhvr>
                                        <p:cTn id="143" dur="1000" fill="hold"/>
                                        <p:tgtEl>
                                          <p:spTgt spid="30"/>
                                        </p:tgtEl>
                                        <p:attrNameLst>
                                          <p:attrName>ppt_x</p:attrName>
                                        </p:attrNameLst>
                                      </p:cBhvr>
                                      <p:tavLst>
                                        <p:tav tm="0">
                                          <p:val>
                                            <p:strVal val="#ppt_x"/>
                                          </p:val>
                                        </p:tav>
                                        <p:tav tm="100000">
                                          <p:val>
                                            <p:strVal val="#ppt_x"/>
                                          </p:val>
                                        </p:tav>
                                      </p:tavLst>
                                    </p:anim>
                                    <p:anim calcmode="lin" valueType="num">
                                      <p:cBhvr>
                                        <p:cTn id="144" dur="1000" fill="hold"/>
                                        <p:tgtEl>
                                          <p:spTgt spid="30"/>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31"/>
                                        </p:tgtEl>
                                        <p:attrNameLst>
                                          <p:attrName>style.visibility</p:attrName>
                                        </p:attrNameLst>
                                      </p:cBhvr>
                                      <p:to>
                                        <p:strVal val="visible"/>
                                      </p:to>
                                    </p:set>
                                    <p:animEffect transition="in" filter="fade">
                                      <p:cBhvr>
                                        <p:cTn id="147" dur="1000"/>
                                        <p:tgtEl>
                                          <p:spTgt spid="31"/>
                                        </p:tgtEl>
                                      </p:cBhvr>
                                    </p:animEffect>
                                    <p:anim calcmode="lin" valueType="num">
                                      <p:cBhvr>
                                        <p:cTn id="148" dur="1000" fill="hold"/>
                                        <p:tgtEl>
                                          <p:spTgt spid="31"/>
                                        </p:tgtEl>
                                        <p:attrNameLst>
                                          <p:attrName>ppt_x</p:attrName>
                                        </p:attrNameLst>
                                      </p:cBhvr>
                                      <p:tavLst>
                                        <p:tav tm="0">
                                          <p:val>
                                            <p:strVal val="#ppt_x"/>
                                          </p:val>
                                        </p:tav>
                                        <p:tav tm="100000">
                                          <p:val>
                                            <p:strVal val="#ppt_x"/>
                                          </p:val>
                                        </p:tav>
                                      </p:tavLst>
                                    </p:anim>
                                    <p:anim calcmode="lin" valueType="num">
                                      <p:cBhvr>
                                        <p:cTn id="149" dur="1000" fill="hold"/>
                                        <p:tgtEl>
                                          <p:spTgt spid="31"/>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32"/>
                                        </p:tgtEl>
                                        <p:attrNameLst>
                                          <p:attrName>style.visibility</p:attrName>
                                        </p:attrNameLst>
                                      </p:cBhvr>
                                      <p:to>
                                        <p:strVal val="visible"/>
                                      </p:to>
                                    </p:set>
                                    <p:animEffect transition="in" filter="fade">
                                      <p:cBhvr>
                                        <p:cTn id="152" dur="1000"/>
                                        <p:tgtEl>
                                          <p:spTgt spid="32"/>
                                        </p:tgtEl>
                                      </p:cBhvr>
                                    </p:animEffect>
                                    <p:anim calcmode="lin" valueType="num">
                                      <p:cBhvr>
                                        <p:cTn id="153" dur="1000" fill="hold"/>
                                        <p:tgtEl>
                                          <p:spTgt spid="32"/>
                                        </p:tgtEl>
                                        <p:attrNameLst>
                                          <p:attrName>ppt_x</p:attrName>
                                        </p:attrNameLst>
                                      </p:cBhvr>
                                      <p:tavLst>
                                        <p:tav tm="0">
                                          <p:val>
                                            <p:strVal val="#ppt_x"/>
                                          </p:val>
                                        </p:tav>
                                        <p:tav tm="100000">
                                          <p:val>
                                            <p:strVal val="#ppt_x"/>
                                          </p:val>
                                        </p:tav>
                                      </p:tavLst>
                                    </p:anim>
                                    <p:anim calcmode="lin" valueType="num">
                                      <p:cBhvr>
                                        <p:cTn id="154" dur="1000" fill="hold"/>
                                        <p:tgtEl>
                                          <p:spTgt spid="32"/>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fade">
                                      <p:cBhvr>
                                        <p:cTn id="157" dur="1000"/>
                                        <p:tgtEl>
                                          <p:spTgt spid="33"/>
                                        </p:tgtEl>
                                      </p:cBhvr>
                                    </p:animEffect>
                                    <p:anim calcmode="lin" valueType="num">
                                      <p:cBhvr>
                                        <p:cTn id="158" dur="1000" fill="hold"/>
                                        <p:tgtEl>
                                          <p:spTgt spid="33"/>
                                        </p:tgtEl>
                                        <p:attrNameLst>
                                          <p:attrName>ppt_x</p:attrName>
                                        </p:attrNameLst>
                                      </p:cBhvr>
                                      <p:tavLst>
                                        <p:tav tm="0">
                                          <p:val>
                                            <p:strVal val="#ppt_x"/>
                                          </p:val>
                                        </p:tav>
                                        <p:tav tm="100000">
                                          <p:val>
                                            <p:strVal val="#ppt_x"/>
                                          </p:val>
                                        </p:tav>
                                      </p:tavLst>
                                    </p:anim>
                                    <p:anim calcmode="lin" valueType="num">
                                      <p:cBhvr>
                                        <p:cTn id="159" dur="1000" fill="hold"/>
                                        <p:tgtEl>
                                          <p:spTgt spid="33"/>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34"/>
                                        </p:tgtEl>
                                        <p:attrNameLst>
                                          <p:attrName>style.visibility</p:attrName>
                                        </p:attrNameLst>
                                      </p:cBhvr>
                                      <p:to>
                                        <p:strVal val="visible"/>
                                      </p:to>
                                    </p:set>
                                    <p:animEffect transition="in" filter="fade">
                                      <p:cBhvr>
                                        <p:cTn id="162" dur="1000"/>
                                        <p:tgtEl>
                                          <p:spTgt spid="34"/>
                                        </p:tgtEl>
                                      </p:cBhvr>
                                    </p:animEffect>
                                    <p:anim calcmode="lin" valueType="num">
                                      <p:cBhvr>
                                        <p:cTn id="163" dur="1000" fill="hold"/>
                                        <p:tgtEl>
                                          <p:spTgt spid="34"/>
                                        </p:tgtEl>
                                        <p:attrNameLst>
                                          <p:attrName>ppt_x</p:attrName>
                                        </p:attrNameLst>
                                      </p:cBhvr>
                                      <p:tavLst>
                                        <p:tav tm="0">
                                          <p:val>
                                            <p:strVal val="#ppt_x"/>
                                          </p:val>
                                        </p:tav>
                                        <p:tav tm="100000">
                                          <p:val>
                                            <p:strVal val="#ppt_x"/>
                                          </p:val>
                                        </p:tav>
                                      </p:tavLst>
                                    </p:anim>
                                    <p:anim calcmode="lin" valueType="num">
                                      <p:cBhvr>
                                        <p:cTn id="164" dur="1000" fill="hold"/>
                                        <p:tgtEl>
                                          <p:spTgt spid="34"/>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35"/>
                                        </p:tgtEl>
                                        <p:attrNameLst>
                                          <p:attrName>style.visibility</p:attrName>
                                        </p:attrNameLst>
                                      </p:cBhvr>
                                      <p:to>
                                        <p:strVal val="visible"/>
                                      </p:to>
                                    </p:set>
                                    <p:animEffect transition="in" filter="fade">
                                      <p:cBhvr>
                                        <p:cTn id="167" dur="1000"/>
                                        <p:tgtEl>
                                          <p:spTgt spid="35"/>
                                        </p:tgtEl>
                                      </p:cBhvr>
                                    </p:animEffect>
                                    <p:anim calcmode="lin" valueType="num">
                                      <p:cBhvr>
                                        <p:cTn id="168" dur="1000" fill="hold"/>
                                        <p:tgtEl>
                                          <p:spTgt spid="35"/>
                                        </p:tgtEl>
                                        <p:attrNameLst>
                                          <p:attrName>ppt_x</p:attrName>
                                        </p:attrNameLst>
                                      </p:cBhvr>
                                      <p:tavLst>
                                        <p:tav tm="0">
                                          <p:val>
                                            <p:strVal val="#ppt_x"/>
                                          </p:val>
                                        </p:tav>
                                        <p:tav tm="100000">
                                          <p:val>
                                            <p:strVal val="#ppt_x"/>
                                          </p:val>
                                        </p:tav>
                                      </p:tavLst>
                                    </p:anim>
                                    <p:anim calcmode="lin" valueType="num">
                                      <p:cBhvr>
                                        <p:cTn id="169" dur="1000" fill="hold"/>
                                        <p:tgtEl>
                                          <p:spTgt spid="35"/>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36"/>
                                        </p:tgtEl>
                                        <p:attrNameLst>
                                          <p:attrName>style.visibility</p:attrName>
                                        </p:attrNameLst>
                                      </p:cBhvr>
                                      <p:to>
                                        <p:strVal val="visible"/>
                                      </p:to>
                                    </p:set>
                                    <p:animEffect transition="in" filter="fade">
                                      <p:cBhvr>
                                        <p:cTn id="172" dur="1000"/>
                                        <p:tgtEl>
                                          <p:spTgt spid="36"/>
                                        </p:tgtEl>
                                      </p:cBhvr>
                                    </p:animEffect>
                                    <p:anim calcmode="lin" valueType="num">
                                      <p:cBhvr>
                                        <p:cTn id="173" dur="1000" fill="hold"/>
                                        <p:tgtEl>
                                          <p:spTgt spid="36"/>
                                        </p:tgtEl>
                                        <p:attrNameLst>
                                          <p:attrName>ppt_x</p:attrName>
                                        </p:attrNameLst>
                                      </p:cBhvr>
                                      <p:tavLst>
                                        <p:tav tm="0">
                                          <p:val>
                                            <p:strVal val="#ppt_x"/>
                                          </p:val>
                                        </p:tav>
                                        <p:tav tm="100000">
                                          <p:val>
                                            <p:strVal val="#ppt_x"/>
                                          </p:val>
                                        </p:tav>
                                      </p:tavLst>
                                    </p:anim>
                                    <p:anim calcmode="lin" valueType="num">
                                      <p:cBhvr>
                                        <p:cTn id="174" dur="1000" fill="hold"/>
                                        <p:tgtEl>
                                          <p:spTgt spid="36"/>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37"/>
                                        </p:tgtEl>
                                        <p:attrNameLst>
                                          <p:attrName>style.visibility</p:attrName>
                                        </p:attrNameLst>
                                      </p:cBhvr>
                                      <p:to>
                                        <p:strVal val="visible"/>
                                      </p:to>
                                    </p:set>
                                    <p:animEffect transition="in" filter="fade">
                                      <p:cBhvr>
                                        <p:cTn id="177" dur="1000"/>
                                        <p:tgtEl>
                                          <p:spTgt spid="37"/>
                                        </p:tgtEl>
                                      </p:cBhvr>
                                    </p:animEffect>
                                    <p:anim calcmode="lin" valueType="num">
                                      <p:cBhvr>
                                        <p:cTn id="178" dur="1000" fill="hold"/>
                                        <p:tgtEl>
                                          <p:spTgt spid="37"/>
                                        </p:tgtEl>
                                        <p:attrNameLst>
                                          <p:attrName>ppt_x</p:attrName>
                                        </p:attrNameLst>
                                      </p:cBhvr>
                                      <p:tavLst>
                                        <p:tav tm="0">
                                          <p:val>
                                            <p:strVal val="#ppt_x"/>
                                          </p:val>
                                        </p:tav>
                                        <p:tav tm="100000">
                                          <p:val>
                                            <p:strVal val="#ppt_x"/>
                                          </p:val>
                                        </p:tav>
                                      </p:tavLst>
                                    </p:anim>
                                    <p:anim calcmode="lin" valueType="num">
                                      <p:cBhvr>
                                        <p:cTn id="179" dur="1000" fill="hold"/>
                                        <p:tgtEl>
                                          <p:spTgt spid="37"/>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38"/>
                                        </p:tgtEl>
                                        <p:attrNameLst>
                                          <p:attrName>style.visibility</p:attrName>
                                        </p:attrNameLst>
                                      </p:cBhvr>
                                      <p:to>
                                        <p:strVal val="visible"/>
                                      </p:to>
                                    </p:set>
                                    <p:animEffect transition="in" filter="fade">
                                      <p:cBhvr>
                                        <p:cTn id="182" dur="1000"/>
                                        <p:tgtEl>
                                          <p:spTgt spid="38"/>
                                        </p:tgtEl>
                                      </p:cBhvr>
                                    </p:animEffect>
                                    <p:anim calcmode="lin" valueType="num">
                                      <p:cBhvr>
                                        <p:cTn id="183" dur="1000" fill="hold"/>
                                        <p:tgtEl>
                                          <p:spTgt spid="38"/>
                                        </p:tgtEl>
                                        <p:attrNameLst>
                                          <p:attrName>ppt_x</p:attrName>
                                        </p:attrNameLst>
                                      </p:cBhvr>
                                      <p:tavLst>
                                        <p:tav tm="0">
                                          <p:val>
                                            <p:strVal val="#ppt_x"/>
                                          </p:val>
                                        </p:tav>
                                        <p:tav tm="100000">
                                          <p:val>
                                            <p:strVal val="#ppt_x"/>
                                          </p:val>
                                        </p:tav>
                                      </p:tavLst>
                                    </p:anim>
                                    <p:anim calcmode="lin" valueType="num">
                                      <p:cBhvr>
                                        <p:cTn id="184" dur="1000" fill="hold"/>
                                        <p:tgtEl>
                                          <p:spTgt spid="38"/>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39"/>
                                        </p:tgtEl>
                                        <p:attrNameLst>
                                          <p:attrName>style.visibility</p:attrName>
                                        </p:attrNameLst>
                                      </p:cBhvr>
                                      <p:to>
                                        <p:strVal val="visible"/>
                                      </p:to>
                                    </p:set>
                                    <p:animEffect transition="in" filter="fade">
                                      <p:cBhvr>
                                        <p:cTn id="187" dur="1000"/>
                                        <p:tgtEl>
                                          <p:spTgt spid="39"/>
                                        </p:tgtEl>
                                      </p:cBhvr>
                                    </p:animEffect>
                                    <p:anim calcmode="lin" valueType="num">
                                      <p:cBhvr>
                                        <p:cTn id="188" dur="1000" fill="hold"/>
                                        <p:tgtEl>
                                          <p:spTgt spid="39"/>
                                        </p:tgtEl>
                                        <p:attrNameLst>
                                          <p:attrName>ppt_x</p:attrName>
                                        </p:attrNameLst>
                                      </p:cBhvr>
                                      <p:tavLst>
                                        <p:tav tm="0">
                                          <p:val>
                                            <p:strVal val="#ppt_x"/>
                                          </p:val>
                                        </p:tav>
                                        <p:tav tm="100000">
                                          <p:val>
                                            <p:strVal val="#ppt_x"/>
                                          </p:val>
                                        </p:tav>
                                      </p:tavLst>
                                    </p:anim>
                                    <p:anim calcmode="lin" valueType="num">
                                      <p:cBhvr>
                                        <p:cTn id="189" dur="1000" fill="hold"/>
                                        <p:tgtEl>
                                          <p:spTgt spid="39"/>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fade">
                                      <p:cBhvr>
                                        <p:cTn id="192" dur="1000"/>
                                        <p:tgtEl>
                                          <p:spTgt spid="40"/>
                                        </p:tgtEl>
                                      </p:cBhvr>
                                    </p:animEffect>
                                    <p:anim calcmode="lin" valueType="num">
                                      <p:cBhvr>
                                        <p:cTn id="193" dur="1000" fill="hold"/>
                                        <p:tgtEl>
                                          <p:spTgt spid="40"/>
                                        </p:tgtEl>
                                        <p:attrNameLst>
                                          <p:attrName>ppt_x</p:attrName>
                                        </p:attrNameLst>
                                      </p:cBhvr>
                                      <p:tavLst>
                                        <p:tav tm="0">
                                          <p:val>
                                            <p:strVal val="#ppt_x"/>
                                          </p:val>
                                        </p:tav>
                                        <p:tav tm="100000">
                                          <p:val>
                                            <p:strVal val="#ppt_x"/>
                                          </p:val>
                                        </p:tav>
                                      </p:tavLst>
                                    </p:anim>
                                    <p:anim calcmode="lin" valueType="num">
                                      <p:cBhvr>
                                        <p:cTn id="194" dur="1000" fill="hold"/>
                                        <p:tgtEl>
                                          <p:spTgt spid="40"/>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41"/>
                                        </p:tgtEl>
                                        <p:attrNameLst>
                                          <p:attrName>style.visibility</p:attrName>
                                        </p:attrNameLst>
                                      </p:cBhvr>
                                      <p:to>
                                        <p:strVal val="visible"/>
                                      </p:to>
                                    </p:set>
                                    <p:animEffect transition="in" filter="fade">
                                      <p:cBhvr>
                                        <p:cTn id="197" dur="1000"/>
                                        <p:tgtEl>
                                          <p:spTgt spid="41"/>
                                        </p:tgtEl>
                                      </p:cBhvr>
                                    </p:animEffect>
                                    <p:anim calcmode="lin" valueType="num">
                                      <p:cBhvr>
                                        <p:cTn id="198" dur="1000" fill="hold"/>
                                        <p:tgtEl>
                                          <p:spTgt spid="41"/>
                                        </p:tgtEl>
                                        <p:attrNameLst>
                                          <p:attrName>ppt_x</p:attrName>
                                        </p:attrNameLst>
                                      </p:cBhvr>
                                      <p:tavLst>
                                        <p:tav tm="0">
                                          <p:val>
                                            <p:strVal val="#ppt_x"/>
                                          </p:val>
                                        </p:tav>
                                        <p:tav tm="100000">
                                          <p:val>
                                            <p:strVal val="#ppt_x"/>
                                          </p:val>
                                        </p:tav>
                                      </p:tavLst>
                                    </p:anim>
                                    <p:anim calcmode="lin" valueType="num">
                                      <p:cBhvr>
                                        <p:cTn id="199" dur="1000" fill="hold"/>
                                        <p:tgtEl>
                                          <p:spTgt spid="41"/>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42"/>
                                        </p:tgtEl>
                                        <p:attrNameLst>
                                          <p:attrName>style.visibility</p:attrName>
                                        </p:attrNameLst>
                                      </p:cBhvr>
                                      <p:to>
                                        <p:strVal val="visible"/>
                                      </p:to>
                                    </p:set>
                                    <p:animEffect transition="in" filter="fade">
                                      <p:cBhvr>
                                        <p:cTn id="202" dur="1000"/>
                                        <p:tgtEl>
                                          <p:spTgt spid="42"/>
                                        </p:tgtEl>
                                      </p:cBhvr>
                                    </p:animEffect>
                                    <p:anim calcmode="lin" valueType="num">
                                      <p:cBhvr>
                                        <p:cTn id="203" dur="1000" fill="hold"/>
                                        <p:tgtEl>
                                          <p:spTgt spid="42"/>
                                        </p:tgtEl>
                                        <p:attrNameLst>
                                          <p:attrName>ppt_x</p:attrName>
                                        </p:attrNameLst>
                                      </p:cBhvr>
                                      <p:tavLst>
                                        <p:tav tm="0">
                                          <p:val>
                                            <p:strVal val="#ppt_x"/>
                                          </p:val>
                                        </p:tav>
                                        <p:tav tm="100000">
                                          <p:val>
                                            <p:strVal val="#ppt_x"/>
                                          </p:val>
                                        </p:tav>
                                      </p:tavLst>
                                    </p:anim>
                                    <p:anim calcmode="lin" valueType="num">
                                      <p:cBhvr>
                                        <p:cTn id="204" dur="1000" fill="hold"/>
                                        <p:tgtEl>
                                          <p:spTgt spid="42"/>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43"/>
                                        </p:tgtEl>
                                        <p:attrNameLst>
                                          <p:attrName>style.visibility</p:attrName>
                                        </p:attrNameLst>
                                      </p:cBhvr>
                                      <p:to>
                                        <p:strVal val="visible"/>
                                      </p:to>
                                    </p:set>
                                    <p:animEffect transition="in" filter="fade">
                                      <p:cBhvr>
                                        <p:cTn id="207" dur="1000"/>
                                        <p:tgtEl>
                                          <p:spTgt spid="43"/>
                                        </p:tgtEl>
                                      </p:cBhvr>
                                    </p:animEffect>
                                    <p:anim calcmode="lin" valueType="num">
                                      <p:cBhvr>
                                        <p:cTn id="208" dur="1000" fill="hold"/>
                                        <p:tgtEl>
                                          <p:spTgt spid="43"/>
                                        </p:tgtEl>
                                        <p:attrNameLst>
                                          <p:attrName>ppt_x</p:attrName>
                                        </p:attrNameLst>
                                      </p:cBhvr>
                                      <p:tavLst>
                                        <p:tav tm="0">
                                          <p:val>
                                            <p:strVal val="#ppt_x"/>
                                          </p:val>
                                        </p:tav>
                                        <p:tav tm="100000">
                                          <p:val>
                                            <p:strVal val="#ppt_x"/>
                                          </p:val>
                                        </p:tav>
                                      </p:tavLst>
                                    </p:anim>
                                    <p:anim calcmode="lin" valueType="num">
                                      <p:cBhvr>
                                        <p:cTn id="209" dur="1000" fill="hold"/>
                                        <p:tgtEl>
                                          <p:spTgt spid="43"/>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44"/>
                                        </p:tgtEl>
                                        <p:attrNameLst>
                                          <p:attrName>style.visibility</p:attrName>
                                        </p:attrNameLst>
                                      </p:cBhvr>
                                      <p:to>
                                        <p:strVal val="visible"/>
                                      </p:to>
                                    </p:set>
                                    <p:animEffect transition="in" filter="fade">
                                      <p:cBhvr>
                                        <p:cTn id="212" dur="1000"/>
                                        <p:tgtEl>
                                          <p:spTgt spid="44"/>
                                        </p:tgtEl>
                                      </p:cBhvr>
                                    </p:animEffect>
                                    <p:anim calcmode="lin" valueType="num">
                                      <p:cBhvr>
                                        <p:cTn id="213" dur="1000" fill="hold"/>
                                        <p:tgtEl>
                                          <p:spTgt spid="44"/>
                                        </p:tgtEl>
                                        <p:attrNameLst>
                                          <p:attrName>ppt_x</p:attrName>
                                        </p:attrNameLst>
                                      </p:cBhvr>
                                      <p:tavLst>
                                        <p:tav tm="0">
                                          <p:val>
                                            <p:strVal val="#ppt_x"/>
                                          </p:val>
                                        </p:tav>
                                        <p:tav tm="100000">
                                          <p:val>
                                            <p:strVal val="#ppt_x"/>
                                          </p:val>
                                        </p:tav>
                                      </p:tavLst>
                                    </p:anim>
                                    <p:anim calcmode="lin" valueType="num">
                                      <p:cBhvr>
                                        <p:cTn id="214" dur="1000" fill="hold"/>
                                        <p:tgtEl>
                                          <p:spTgt spid="44"/>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45"/>
                                        </p:tgtEl>
                                        <p:attrNameLst>
                                          <p:attrName>style.visibility</p:attrName>
                                        </p:attrNameLst>
                                      </p:cBhvr>
                                      <p:to>
                                        <p:strVal val="visible"/>
                                      </p:to>
                                    </p:set>
                                    <p:animEffect transition="in" filter="fade">
                                      <p:cBhvr>
                                        <p:cTn id="217" dur="1000"/>
                                        <p:tgtEl>
                                          <p:spTgt spid="45"/>
                                        </p:tgtEl>
                                      </p:cBhvr>
                                    </p:animEffect>
                                    <p:anim calcmode="lin" valueType="num">
                                      <p:cBhvr>
                                        <p:cTn id="218" dur="1000" fill="hold"/>
                                        <p:tgtEl>
                                          <p:spTgt spid="45"/>
                                        </p:tgtEl>
                                        <p:attrNameLst>
                                          <p:attrName>ppt_x</p:attrName>
                                        </p:attrNameLst>
                                      </p:cBhvr>
                                      <p:tavLst>
                                        <p:tav tm="0">
                                          <p:val>
                                            <p:strVal val="#ppt_x"/>
                                          </p:val>
                                        </p:tav>
                                        <p:tav tm="100000">
                                          <p:val>
                                            <p:strVal val="#ppt_x"/>
                                          </p:val>
                                        </p:tav>
                                      </p:tavLst>
                                    </p:anim>
                                    <p:anim calcmode="lin" valueType="num">
                                      <p:cBhvr>
                                        <p:cTn id="219" dur="1000" fill="hold"/>
                                        <p:tgtEl>
                                          <p:spTgt spid="45"/>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46"/>
                                        </p:tgtEl>
                                        <p:attrNameLst>
                                          <p:attrName>style.visibility</p:attrName>
                                        </p:attrNameLst>
                                      </p:cBhvr>
                                      <p:to>
                                        <p:strVal val="visible"/>
                                      </p:to>
                                    </p:set>
                                    <p:animEffect transition="in" filter="fade">
                                      <p:cBhvr>
                                        <p:cTn id="222" dur="1000"/>
                                        <p:tgtEl>
                                          <p:spTgt spid="46"/>
                                        </p:tgtEl>
                                      </p:cBhvr>
                                    </p:animEffect>
                                    <p:anim calcmode="lin" valueType="num">
                                      <p:cBhvr>
                                        <p:cTn id="223" dur="1000" fill="hold"/>
                                        <p:tgtEl>
                                          <p:spTgt spid="46"/>
                                        </p:tgtEl>
                                        <p:attrNameLst>
                                          <p:attrName>ppt_x</p:attrName>
                                        </p:attrNameLst>
                                      </p:cBhvr>
                                      <p:tavLst>
                                        <p:tav tm="0">
                                          <p:val>
                                            <p:strVal val="#ppt_x"/>
                                          </p:val>
                                        </p:tav>
                                        <p:tav tm="100000">
                                          <p:val>
                                            <p:strVal val="#ppt_x"/>
                                          </p:val>
                                        </p:tav>
                                      </p:tavLst>
                                    </p:anim>
                                    <p:anim calcmode="lin" valueType="num">
                                      <p:cBhvr>
                                        <p:cTn id="224" dur="1000" fill="hold"/>
                                        <p:tgtEl>
                                          <p:spTgt spid="46"/>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47"/>
                                        </p:tgtEl>
                                        <p:attrNameLst>
                                          <p:attrName>style.visibility</p:attrName>
                                        </p:attrNameLst>
                                      </p:cBhvr>
                                      <p:to>
                                        <p:strVal val="visible"/>
                                      </p:to>
                                    </p:set>
                                    <p:animEffect transition="in" filter="fade">
                                      <p:cBhvr>
                                        <p:cTn id="227" dur="1000"/>
                                        <p:tgtEl>
                                          <p:spTgt spid="47"/>
                                        </p:tgtEl>
                                      </p:cBhvr>
                                    </p:animEffect>
                                    <p:anim calcmode="lin" valueType="num">
                                      <p:cBhvr>
                                        <p:cTn id="228" dur="1000" fill="hold"/>
                                        <p:tgtEl>
                                          <p:spTgt spid="47"/>
                                        </p:tgtEl>
                                        <p:attrNameLst>
                                          <p:attrName>ppt_x</p:attrName>
                                        </p:attrNameLst>
                                      </p:cBhvr>
                                      <p:tavLst>
                                        <p:tav tm="0">
                                          <p:val>
                                            <p:strVal val="#ppt_x"/>
                                          </p:val>
                                        </p:tav>
                                        <p:tav tm="100000">
                                          <p:val>
                                            <p:strVal val="#ppt_x"/>
                                          </p:val>
                                        </p:tav>
                                      </p:tavLst>
                                    </p:anim>
                                    <p:anim calcmode="lin" valueType="num">
                                      <p:cBhvr>
                                        <p:cTn id="229" dur="1000" fill="hold"/>
                                        <p:tgtEl>
                                          <p:spTgt spid="47"/>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48"/>
                                        </p:tgtEl>
                                        <p:attrNameLst>
                                          <p:attrName>style.visibility</p:attrName>
                                        </p:attrNameLst>
                                      </p:cBhvr>
                                      <p:to>
                                        <p:strVal val="visible"/>
                                      </p:to>
                                    </p:set>
                                    <p:animEffect transition="in" filter="fade">
                                      <p:cBhvr>
                                        <p:cTn id="232" dur="1000"/>
                                        <p:tgtEl>
                                          <p:spTgt spid="48"/>
                                        </p:tgtEl>
                                      </p:cBhvr>
                                    </p:animEffect>
                                    <p:anim calcmode="lin" valueType="num">
                                      <p:cBhvr>
                                        <p:cTn id="233" dur="1000" fill="hold"/>
                                        <p:tgtEl>
                                          <p:spTgt spid="48"/>
                                        </p:tgtEl>
                                        <p:attrNameLst>
                                          <p:attrName>ppt_x</p:attrName>
                                        </p:attrNameLst>
                                      </p:cBhvr>
                                      <p:tavLst>
                                        <p:tav tm="0">
                                          <p:val>
                                            <p:strVal val="#ppt_x"/>
                                          </p:val>
                                        </p:tav>
                                        <p:tav tm="100000">
                                          <p:val>
                                            <p:strVal val="#ppt_x"/>
                                          </p:val>
                                        </p:tav>
                                      </p:tavLst>
                                    </p:anim>
                                    <p:anim calcmode="lin" valueType="num">
                                      <p:cBhvr>
                                        <p:cTn id="234" dur="1000" fill="hold"/>
                                        <p:tgtEl>
                                          <p:spTgt spid="48"/>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49"/>
                                        </p:tgtEl>
                                        <p:attrNameLst>
                                          <p:attrName>style.visibility</p:attrName>
                                        </p:attrNameLst>
                                      </p:cBhvr>
                                      <p:to>
                                        <p:strVal val="visible"/>
                                      </p:to>
                                    </p:set>
                                    <p:animEffect transition="in" filter="fade">
                                      <p:cBhvr>
                                        <p:cTn id="237" dur="1000"/>
                                        <p:tgtEl>
                                          <p:spTgt spid="49"/>
                                        </p:tgtEl>
                                      </p:cBhvr>
                                    </p:animEffect>
                                    <p:anim calcmode="lin" valueType="num">
                                      <p:cBhvr>
                                        <p:cTn id="238" dur="1000" fill="hold"/>
                                        <p:tgtEl>
                                          <p:spTgt spid="49"/>
                                        </p:tgtEl>
                                        <p:attrNameLst>
                                          <p:attrName>ppt_x</p:attrName>
                                        </p:attrNameLst>
                                      </p:cBhvr>
                                      <p:tavLst>
                                        <p:tav tm="0">
                                          <p:val>
                                            <p:strVal val="#ppt_x"/>
                                          </p:val>
                                        </p:tav>
                                        <p:tav tm="100000">
                                          <p:val>
                                            <p:strVal val="#ppt_x"/>
                                          </p:val>
                                        </p:tav>
                                      </p:tavLst>
                                    </p:anim>
                                    <p:anim calcmode="lin" valueType="num">
                                      <p:cBhvr>
                                        <p:cTn id="239" dur="1000" fill="hold"/>
                                        <p:tgtEl>
                                          <p:spTgt spid="49"/>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50"/>
                                        </p:tgtEl>
                                        <p:attrNameLst>
                                          <p:attrName>style.visibility</p:attrName>
                                        </p:attrNameLst>
                                      </p:cBhvr>
                                      <p:to>
                                        <p:strVal val="visible"/>
                                      </p:to>
                                    </p:set>
                                    <p:animEffect transition="in" filter="fade">
                                      <p:cBhvr>
                                        <p:cTn id="242" dur="1000"/>
                                        <p:tgtEl>
                                          <p:spTgt spid="50"/>
                                        </p:tgtEl>
                                      </p:cBhvr>
                                    </p:animEffect>
                                    <p:anim calcmode="lin" valueType="num">
                                      <p:cBhvr>
                                        <p:cTn id="243" dur="1000" fill="hold"/>
                                        <p:tgtEl>
                                          <p:spTgt spid="50"/>
                                        </p:tgtEl>
                                        <p:attrNameLst>
                                          <p:attrName>ppt_x</p:attrName>
                                        </p:attrNameLst>
                                      </p:cBhvr>
                                      <p:tavLst>
                                        <p:tav tm="0">
                                          <p:val>
                                            <p:strVal val="#ppt_x"/>
                                          </p:val>
                                        </p:tav>
                                        <p:tav tm="100000">
                                          <p:val>
                                            <p:strVal val="#ppt_x"/>
                                          </p:val>
                                        </p:tav>
                                      </p:tavLst>
                                    </p:anim>
                                    <p:anim calcmode="lin" valueType="num">
                                      <p:cBhvr>
                                        <p:cTn id="244" dur="1000" fill="hold"/>
                                        <p:tgtEl>
                                          <p:spTgt spid="50"/>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51"/>
                                        </p:tgtEl>
                                        <p:attrNameLst>
                                          <p:attrName>style.visibility</p:attrName>
                                        </p:attrNameLst>
                                      </p:cBhvr>
                                      <p:to>
                                        <p:strVal val="visible"/>
                                      </p:to>
                                    </p:set>
                                    <p:animEffect transition="in" filter="fade">
                                      <p:cBhvr>
                                        <p:cTn id="247" dur="1000"/>
                                        <p:tgtEl>
                                          <p:spTgt spid="51"/>
                                        </p:tgtEl>
                                      </p:cBhvr>
                                    </p:animEffect>
                                    <p:anim calcmode="lin" valueType="num">
                                      <p:cBhvr>
                                        <p:cTn id="248" dur="1000" fill="hold"/>
                                        <p:tgtEl>
                                          <p:spTgt spid="51"/>
                                        </p:tgtEl>
                                        <p:attrNameLst>
                                          <p:attrName>ppt_x</p:attrName>
                                        </p:attrNameLst>
                                      </p:cBhvr>
                                      <p:tavLst>
                                        <p:tav tm="0">
                                          <p:val>
                                            <p:strVal val="#ppt_x"/>
                                          </p:val>
                                        </p:tav>
                                        <p:tav tm="100000">
                                          <p:val>
                                            <p:strVal val="#ppt_x"/>
                                          </p:val>
                                        </p:tav>
                                      </p:tavLst>
                                    </p:anim>
                                    <p:anim calcmode="lin" valueType="num">
                                      <p:cBhvr>
                                        <p:cTn id="249" dur="1000" fill="hold"/>
                                        <p:tgtEl>
                                          <p:spTgt spid="51"/>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52"/>
                                        </p:tgtEl>
                                        <p:attrNameLst>
                                          <p:attrName>style.visibility</p:attrName>
                                        </p:attrNameLst>
                                      </p:cBhvr>
                                      <p:to>
                                        <p:strVal val="visible"/>
                                      </p:to>
                                    </p:set>
                                    <p:animEffect transition="in" filter="fade">
                                      <p:cBhvr>
                                        <p:cTn id="252" dur="1000"/>
                                        <p:tgtEl>
                                          <p:spTgt spid="52"/>
                                        </p:tgtEl>
                                      </p:cBhvr>
                                    </p:animEffect>
                                    <p:anim calcmode="lin" valueType="num">
                                      <p:cBhvr>
                                        <p:cTn id="253" dur="1000" fill="hold"/>
                                        <p:tgtEl>
                                          <p:spTgt spid="52"/>
                                        </p:tgtEl>
                                        <p:attrNameLst>
                                          <p:attrName>ppt_x</p:attrName>
                                        </p:attrNameLst>
                                      </p:cBhvr>
                                      <p:tavLst>
                                        <p:tav tm="0">
                                          <p:val>
                                            <p:strVal val="#ppt_x"/>
                                          </p:val>
                                        </p:tav>
                                        <p:tav tm="100000">
                                          <p:val>
                                            <p:strVal val="#ppt_x"/>
                                          </p:val>
                                        </p:tav>
                                      </p:tavLst>
                                    </p:anim>
                                    <p:anim calcmode="lin" valueType="num">
                                      <p:cBhvr>
                                        <p:cTn id="254" dur="1000" fill="hold"/>
                                        <p:tgtEl>
                                          <p:spTgt spid="52"/>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53"/>
                                        </p:tgtEl>
                                        <p:attrNameLst>
                                          <p:attrName>style.visibility</p:attrName>
                                        </p:attrNameLst>
                                      </p:cBhvr>
                                      <p:to>
                                        <p:strVal val="visible"/>
                                      </p:to>
                                    </p:set>
                                    <p:animEffect transition="in" filter="fade">
                                      <p:cBhvr>
                                        <p:cTn id="257" dur="1000"/>
                                        <p:tgtEl>
                                          <p:spTgt spid="53"/>
                                        </p:tgtEl>
                                      </p:cBhvr>
                                    </p:animEffect>
                                    <p:anim calcmode="lin" valueType="num">
                                      <p:cBhvr>
                                        <p:cTn id="258" dur="1000" fill="hold"/>
                                        <p:tgtEl>
                                          <p:spTgt spid="53"/>
                                        </p:tgtEl>
                                        <p:attrNameLst>
                                          <p:attrName>ppt_x</p:attrName>
                                        </p:attrNameLst>
                                      </p:cBhvr>
                                      <p:tavLst>
                                        <p:tav tm="0">
                                          <p:val>
                                            <p:strVal val="#ppt_x"/>
                                          </p:val>
                                        </p:tav>
                                        <p:tav tm="100000">
                                          <p:val>
                                            <p:strVal val="#ppt_x"/>
                                          </p:val>
                                        </p:tav>
                                      </p:tavLst>
                                    </p:anim>
                                    <p:anim calcmode="lin" valueType="num">
                                      <p:cBhvr>
                                        <p:cTn id="259" dur="1000" fill="hold"/>
                                        <p:tgtEl>
                                          <p:spTgt spid="53"/>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54"/>
                                        </p:tgtEl>
                                        <p:attrNameLst>
                                          <p:attrName>style.visibility</p:attrName>
                                        </p:attrNameLst>
                                      </p:cBhvr>
                                      <p:to>
                                        <p:strVal val="visible"/>
                                      </p:to>
                                    </p:set>
                                    <p:animEffect transition="in" filter="fade">
                                      <p:cBhvr>
                                        <p:cTn id="262" dur="1000"/>
                                        <p:tgtEl>
                                          <p:spTgt spid="54"/>
                                        </p:tgtEl>
                                      </p:cBhvr>
                                    </p:animEffect>
                                    <p:anim calcmode="lin" valueType="num">
                                      <p:cBhvr>
                                        <p:cTn id="263" dur="1000" fill="hold"/>
                                        <p:tgtEl>
                                          <p:spTgt spid="54"/>
                                        </p:tgtEl>
                                        <p:attrNameLst>
                                          <p:attrName>ppt_x</p:attrName>
                                        </p:attrNameLst>
                                      </p:cBhvr>
                                      <p:tavLst>
                                        <p:tav tm="0">
                                          <p:val>
                                            <p:strVal val="#ppt_x"/>
                                          </p:val>
                                        </p:tav>
                                        <p:tav tm="100000">
                                          <p:val>
                                            <p:strVal val="#ppt_x"/>
                                          </p:val>
                                        </p:tav>
                                      </p:tavLst>
                                    </p:anim>
                                    <p:anim calcmode="lin" valueType="num">
                                      <p:cBhvr>
                                        <p:cTn id="264" dur="1000" fill="hold"/>
                                        <p:tgtEl>
                                          <p:spTgt spid="54"/>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55"/>
                                        </p:tgtEl>
                                        <p:attrNameLst>
                                          <p:attrName>style.visibility</p:attrName>
                                        </p:attrNameLst>
                                      </p:cBhvr>
                                      <p:to>
                                        <p:strVal val="visible"/>
                                      </p:to>
                                    </p:set>
                                    <p:animEffect transition="in" filter="fade">
                                      <p:cBhvr>
                                        <p:cTn id="267" dur="1000"/>
                                        <p:tgtEl>
                                          <p:spTgt spid="55"/>
                                        </p:tgtEl>
                                      </p:cBhvr>
                                    </p:animEffect>
                                    <p:anim calcmode="lin" valueType="num">
                                      <p:cBhvr>
                                        <p:cTn id="268" dur="1000" fill="hold"/>
                                        <p:tgtEl>
                                          <p:spTgt spid="55"/>
                                        </p:tgtEl>
                                        <p:attrNameLst>
                                          <p:attrName>ppt_x</p:attrName>
                                        </p:attrNameLst>
                                      </p:cBhvr>
                                      <p:tavLst>
                                        <p:tav tm="0">
                                          <p:val>
                                            <p:strVal val="#ppt_x"/>
                                          </p:val>
                                        </p:tav>
                                        <p:tav tm="100000">
                                          <p:val>
                                            <p:strVal val="#ppt_x"/>
                                          </p:val>
                                        </p:tav>
                                      </p:tavLst>
                                    </p:anim>
                                    <p:anim calcmode="lin" valueType="num">
                                      <p:cBhvr>
                                        <p:cTn id="269" dur="1000" fill="hold"/>
                                        <p:tgtEl>
                                          <p:spTgt spid="55"/>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56"/>
                                        </p:tgtEl>
                                        <p:attrNameLst>
                                          <p:attrName>style.visibility</p:attrName>
                                        </p:attrNameLst>
                                      </p:cBhvr>
                                      <p:to>
                                        <p:strVal val="visible"/>
                                      </p:to>
                                    </p:set>
                                    <p:animEffect transition="in" filter="fade">
                                      <p:cBhvr>
                                        <p:cTn id="272" dur="1000"/>
                                        <p:tgtEl>
                                          <p:spTgt spid="56"/>
                                        </p:tgtEl>
                                      </p:cBhvr>
                                    </p:animEffect>
                                    <p:anim calcmode="lin" valueType="num">
                                      <p:cBhvr>
                                        <p:cTn id="273" dur="1000" fill="hold"/>
                                        <p:tgtEl>
                                          <p:spTgt spid="56"/>
                                        </p:tgtEl>
                                        <p:attrNameLst>
                                          <p:attrName>ppt_x</p:attrName>
                                        </p:attrNameLst>
                                      </p:cBhvr>
                                      <p:tavLst>
                                        <p:tav tm="0">
                                          <p:val>
                                            <p:strVal val="#ppt_x"/>
                                          </p:val>
                                        </p:tav>
                                        <p:tav tm="100000">
                                          <p:val>
                                            <p:strVal val="#ppt_x"/>
                                          </p:val>
                                        </p:tav>
                                      </p:tavLst>
                                    </p:anim>
                                    <p:anim calcmode="lin" valueType="num">
                                      <p:cBhvr>
                                        <p:cTn id="274" dur="1000" fill="hold"/>
                                        <p:tgtEl>
                                          <p:spTgt spid="56"/>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57"/>
                                        </p:tgtEl>
                                        <p:attrNameLst>
                                          <p:attrName>style.visibility</p:attrName>
                                        </p:attrNameLst>
                                      </p:cBhvr>
                                      <p:to>
                                        <p:strVal val="visible"/>
                                      </p:to>
                                    </p:set>
                                    <p:animEffect transition="in" filter="fade">
                                      <p:cBhvr>
                                        <p:cTn id="277" dur="1000"/>
                                        <p:tgtEl>
                                          <p:spTgt spid="57"/>
                                        </p:tgtEl>
                                      </p:cBhvr>
                                    </p:animEffect>
                                    <p:anim calcmode="lin" valueType="num">
                                      <p:cBhvr>
                                        <p:cTn id="278" dur="1000" fill="hold"/>
                                        <p:tgtEl>
                                          <p:spTgt spid="57"/>
                                        </p:tgtEl>
                                        <p:attrNameLst>
                                          <p:attrName>ppt_x</p:attrName>
                                        </p:attrNameLst>
                                      </p:cBhvr>
                                      <p:tavLst>
                                        <p:tav tm="0">
                                          <p:val>
                                            <p:strVal val="#ppt_x"/>
                                          </p:val>
                                        </p:tav>
                                        <p:tav tm="100000">
                                          <p:val>
                                            <p:strVal val="#ppt_x"/>
                                          </p:val>
                                        </p:tav>
                                      </p:tavLst>
                                    </p:anim>
                                    <p:anim calcmode="lin" valueType="num">
                                      <p:cBhvr>
                                        <p:cTn id="279" dur="1000" fill="hold"/>
                                        <p:tgtEl>
                                          <p:spTgt spid="57"/>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nodePh="1">
                                  <p:stCondLst>
                                    <p:cond delay="0"/>
                                  </p:stCondLst>
                                  <p:endCondLst>
                                    <p:cond evt="begin" delay="0">
                                      <p:tn val="280"/>
                                    </p:cond>
                                  </p:endCondLst>
                                  <p:childTnLst>
                                    <p:set>
                                      <p:cBhvr>
                                        <p:cTn id="281" dur="1" fill="hold">
                                          <p:stCondLst>
                                            <p:cond delay="0"/>
                                          </p:stCondLst>
                                        </p:cTn>
                                        <p:tgtEl>
                                          <p:spTgt spid="58"/>
                                        </p:tgtEl>
                                        <p:attrNameLst>
                                          <p:attrName>style.visibility</p:attrName>
                                        </p:attrNameLst>
                                      </p:cBhvr>
                                      <p:to>
                                        <p:strVal val="visible"/>
                                      </p:to>
                                    </p:set>
                                    <p:animEffect transition="in" filter="fade">
                                      <p:cBhvr>
                                        <p:cTn id="282" dur="1000"/>
                                        <p:tgtEl>
                                          <p:spTgt spid="58"/>
                                        </p:tgtEl>
                                      </p:cBhvr>
                                    </p:animEffect>
                                    <p:anim calcmode="lin" valueType="num">
                                      <p:cBhvr>
                                        <p:cTn id="283" dur="1000" fill="hold"/>
                                        <p:tgtEl>
                                          <p:spTgt spid="58"/>
                                        </p:tgtEl>
                                        <p:attrNameLst>
                                          <p:attrName>ppt_x</p:attrName>
                                        </p:attrNameLst>
                                      </p:cBhvr>
                                      <p:tavLst>
                                        <p:tav tm="0">
                                          <p:val>
                                            <p:strVal val="#ppt_x"/>
                                          </p:val>
                                        </p:tav>
                                        <p:tav tm="100000">
                                          <p:val>
                                            <p:strVal val="#ppt_x"/>
                                          </p:val>
                                        </p:tav>
                                      </p:tavLst>
                                    </p:anim>
                                    <p:anim calcmode="lin" valueType="num">
                                      <p:cBhvr>
                                        <p:cTn id="284" dur="1000" fill="hold"/>
                                        <p:tgtEl>
                                          <p:spTgt spid="58"/>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59"/>
                                        </p:tgtEl>
                                        <p:attrNameLst>
                                          <p:attrName>style.visibility</p:attrName>
                                        </p:attrNameLst>
                                      </p:cBhvr>
                                      <p:to>
                                        <p:strVal val="visible"/>
                                      </p:to>
                                    </p:set>
                                    <p:animEffect transition="in" filter="fade">
                                      <p:cBhvr>
                                        <p:cTn id="287" dur="1000"/>
                                        <p:tgtEl>
                                          <p:spTgt spid="59"/>
                                        </p:tgtEl>
                                      </p:cBhvr>
                                    </p:animEffect>
                                    <p:anim calcmode="lin" valueType="num">
                                      <p:cBhvr>
                                        <p:cTn id="288" dur="1000" fill="hold"/>
                                        <p:tgtEl>
                                          <p:spTgt spid="59"/>
                                        </p:tgtEl>
                                        <p:attrNameLst>
                                          <p:attrName>ppt_x</p:attrName>
                                        </p:attrNameLst>
                                      </p:cBhvr>
                                      <p:tavLst>
                                        <p:tav tm="0">
                                          <p:val>
                                            <p:strVal val="#ppt_x"/>
                                          </p:val>
                                        </p:tav>
                                        <p:tav tm="100000">
                                          <p:val>
                                            <p:strVal val="#ppt_x"/>
                                          </p:val>
                                        </p:tav>
                                      </p:tavLst>
                                    </p:anim>
                                    <p:anim calcmode="lin" valueType="num">
                                      <p:cBhvr>
                                        <p:cTn id="289" dur="1000" fill="hold"/>
                                        <p:tgtEl>
                                          <p:spTgt spid="59"/>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60"/>
                                        </p:tgtEl>
                                        <p:attrNameLst>
                                          <p:attrName>style.visibility</p:attrName>
                                        </p:attrNameLst>
                                      </p:cBhvr>
                                      <p:to>
                                        <p:strVal val="visible"/>
                                      </p:to>
                                    </p:set>
                                    <p:animEffect transition="in" filter="fade">
                                      <p:cBhvr>
                                        <p:cTn id="292" dur="1000"/>
                                        <p:tgtEl>
                                          <p:spTgt spid="60"/>
                                        </p:tgtEl>
                                      </p:cBhvr>
                                    </p:animEffect>
                                    <p:anim calcmode="lin" valueType="num">
                                      <p:cBhvr>
                                        <p:cTn id="293" dur="1000" fill="hold"/>
                                        <p:tgtEl>
                                          <p:spTgt spid="60"/>
                                        </p:tgtEl>
                                        <p:attrNameLst>
                                          <p:attrName>ppt_x</p:attrName>
                                        </p:attrNameLst>
                                      </p:cBhvr>
                                      <p:tavLst>
                                        <p:tav tm="0">
                                          <p:val>
                                            <p:strVal val="#ppt_x"/>
                                          </p:val>
                                        </p:tav>
                                        <p:tav tm="100000">
                                          <p:val>
                                            <p:strVal val="#ppt_x"/>
                                          </p:val>
                                        </p:tav>
                                      </p:tavLst>
                                    </p:anim>
                                    <p:anim calcmode="lin" valueType="num">
                                      <p:cBhvr>
                                        <p:cTn id="294" dur="1000" fill="hold"/>
                                        <p:tgtEl>
                                          <p:spTgt spid="60"/>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61"/>
                                        </p:tgtEl>
                                        <p:attrNameLst>
                                          <p:attrName>style.visibility</p:attrName>
                                        </p:attrNameLst>
                                      </p:cBhvr>
                                      <p:to>
                                        <p:strVal val="visible"/>
                                      </p:to>
                                    </p:set>
                                    <p:animEffect transition="in" filter="fade">
                                      <p:cBhvr>
                                        <p:cTn id="297" dur="1000"/>
                                        <p:tgtEl>
                                          <p:spTgt spid="61"/>
                                        </p:tgtEl>
                                      </p:cBhvr>
                                    </p:animEffect>
                                    <p:anim calcmode="lin" valueType="num">
                                      <p:cBhvr>
                                        <p:cTn id="298" dur="1000" fill="hold"/>
                                        <p:tgtEl>
                                          <p:spTgt spid="61"/>
                                        </p:tgtEl>
                                        <p:attrNameLst>
                                          <p:attrName>ppt_x</p:attrName>
                                        </p:attrNameLst>
                                      </p:cBhvr>
                                      <p:tavLst>
                                        <p:tav tm="0">
                                          <p:val>
                                            <p:strVal val="#ppt_x"/>
                                          </p:val>
                                        </p:tav>
                                        <p:tav tm="100000">
                                          <p:val>
                                            <p:strVal val="#ppt_x"/>
                                          </p:val>
                                        </p:tav>
                                      </p:tavLst>
                                    </p:anim>
                                    <p:anim calcmode="lin" valueType="num">
                                      <p:cBhvr>
                                        <p:cTn id="299" dur="1000" fill="hold"/>
                                        <p:tgtEl>
                                          <p:spTgt spid="61"/>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nodePh="1">
                                  <p:stCondLst>
                                    <p:cond delay="0"/>
                                  </p:stCondLst>
                                  <p:endCondLst>
                                    <p:cond evt="begin" delay="0">
                                      <p:tn val="300"/>
                                    </p:cond>
                                  </p:endCondLst>
                                  <p:childTnLst>
                                    <p:set>
                                      <p:cBhvr>
                                        <p:cTn id="301" dur="1" fill="hold">
                                          <p:stCondLst>
                                            <p:cond delay="0"/>
                                          </p:stCondLst>
                                        </p:cTn>
                                        <p:tgtEl>
                                          <p:spTgt spid="62"/>
                                        </p:tgtEl>
                                        <p:attrNameLst>
                                          <p:attrName>style.visibility</p:attrName>
                                        </p:attrNameLst>
                                      </p:cBhvr>
                                      <p:to>
                                        <p:strVal val="visible"/>
                                      </p:to>
                                    </p:set>
                                    <p:animEffect transition="in" filter="fade">
                                      <p:cBhvr>
                                        <p:cTn id="302" dur="1000"/>
                                        <p:tgtEl>
                                          <p:spTgt spid="62"/>
                                        </p:tgtEl>
                                      </p:cBhvr>
                                    </p:animEffect>
                                    <p:anim calcmode="lin" valueType="num">
                                      <p:cBhvr>
                                        <p:cTn id="303" dur="1000" fill="hold"/>
                                        <p:tgtEl>
                                          <p:spTgt spid="62"/>
                                        </p:tgtEl>
                                        <p:attrNameLst>
                                          <p:attrName>ppt_x</p:attrName>
                                        </p:attrNameLst>
                                      </p:cBhvr>
                                      <p:tavLst>
                                        <p:tav tm="0">
                                          <p:val>
                                            <p:strVal val="#ppt_x"/>
                                          </p:val>
                                        </p:tav>
                                        <p:tav tm="100000">
                                          <p:val>
                                            <p:strVal val="#ppt_x"/>
                                          </p:val>
                                        </p:tav>
                                      </p:tavLst>
                                    </p:anim>
                                    <p:anim calcmode="lin" valueType="num">
                                      <p:cBhvr>
                                        <p:cTn id="304" dur="1000" fill="hold"/>
                                        <p:tgtEl>
                                          <p:spTgt spid="62"/>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63"/>
                                        </p:tgtEl>
                                        <p:attrNameLst>
                                          <p:attrName>style.visibility</p:attrName>
                                        </p:attrNameLst>
                                      </p:cBhvr>
                                      <p:to>
                                        <p:strVal val="visible"/>
                                      </p:to>
                                    </p:set>
                                    <p:animEffect transition="in" filter="fade">
                                      <p:cBhvr>
                                        <p:cTn id="307" dur="1000"/>
                                        <p:tgtEl>
                                          <p:spTgt spid="63"/>
                                        </p:tgtEl>
                                      </p:cBhvr>
                                    </p:animEffect>
                                    <p:anim calcmode="lin" valueType="num">
                                      <p:cBhvr>
                                        <p:cTn id="308" dur="1000" fill="hold"/>
                                        <p:tgtEl>
                                          <p:spTgt spid="63"/>
                                        </p:tgtEl>
                                        <p:attrNameLst>
                                          <p:attrName>ppt_x</p:attrName>
                                        </p:attrNameLst>
                                      </p:cBhvr>
                                      <p:tavLst>
                                        <p:tav tm="0">
                                          <p:val>
                                            <p:strVal val="#ppt_x"/>
                                          </p:val>
                                        </p:tav>
                                        <p:tav tm="100000">
                                          <p:val>
                                            <p:strVal val="#ppt_x"/>
                                          </p:val>
                                        </p:tav>
                                      </p:tavLst>
                                    </p:anim>
                                    <p:anim calcmode="lin" valueType="num">
                                      <p:cBhvr>
                                        <p:cTn id="309" dur="1000" fill="hold"/>
                                        <p:tgtEl>
                                          <p:spTgt spid="63"/>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64"/>
                                        </p:tgtEl>
                                        <p:attrNameLst>
                                          <p:attrName>style.visibility</p:attrName>
                                        </p:attrNameLst>
                                      </p:cBhvr>
                                      <p:to>
                                        <p:strVal val="visible"/>
                                      </p:to>
                                    </p:set>
                                    <p:animEffect transition="in" filter="fade">
                                      <p:cBhvr>
                                        <p:cTn id="312" dur="1000"/>
                                        <p:tgtEl>
                                          <p:spTgt spid="64"/>
                                        </p:tgtEl>
                                      </p:cBhvr>
                                    </p:animEffect>
                                    <p:anim calcmode="lin" valueType="num">
                                      <p:cBhvr>
                                        <p:cTn id="313" dur="1000" fill="hold"/>
                                        <p:tgtEl>
                                          <p:spTgt spid="64"/>
                                        </p:tgtEl>
                                        <p:attrNameLst>
                                          <p:attrName>ppt_x</p:attrName>
                                        </p:attrNameLst>
                                      </p:cBhvr>
                                      <p:tavLst>
                                        <p:tav tm="0">
                                          <p:val>
                                            <p:strVal val="#ppt_x"/>
                                          </p:val>
                                        </p:tav>
                                        <p:tav tm="100000">
                                          <p:val>
                                            <p:strVal val="#ppt_x"/>
                                          </p:val>
                                        </p:tav>
                                      </p:tavLst>
                                    </p:anim>
                                    <p:anim calcmode="lin" valueType="num">
                                      <p:cBhvr>
                                        <p:cTn id="314" dur="1000" fill="hold"/>
                                        <p:tgtEl>
                                          <p:spTgt spid="64"/>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65"/>
                                        </p:tgtEl>
                                        <p:attrNameLst>
                                          <p:attrName>style.visibility</p:attrName>
                                        </p:attrNameLst>
                                      </p:cBhvr>
                                      <p:to>
                                        <p:strVal val="visible"/>
                                      </p:to>
                                    </p:set>
                                    <p:animEffect transition="in" filter="fade">
                                      <p:cBhvr>
                                        <p:cTn id="317" dur="1000"/>
                                        <p:tgtEl>
                                          <p:spTgt spid="65"/>
                                        </p:tgtEl>
                                      </p:cBhvr>
                                    </p:animEffect>
                                    <p:anim calcmode="lin" valueType="num">
                                      <p:cBhvr>
                                        <p:cTn id="318" dur="1000" fill="hold"/>
                                        <p:tgtEl>
                                          <p:spTgt spid="65"/>
                                        </p:tgtEl>
                                        <p:attrNameLst>
                                          <p:attrName>ppt_x</p:attrName>
                                        </p:attrNameLst>
                                      </p:cBhvr>
                                      <p:tavLst>
                                        <p:tav tm="0">
                                          <p:val>
                                            <p:strVal val="#ppt_x"/>
                                          </p:val>
                                        </p:tav>
                                        <p:tav tm="100000">
                                          <p:val>
                                            <p:strVal val="#ppt_x"/>
                                          </p:val>
                                        </p:tav>
                                      </p:tavLst>
                                    </p:anim>
                                    <p:anim calcmode="lin" valueType="num">
                                      <p:cBhvr>
                                        <p:cTn id="319" dur="1000" fill="hold"/>
                                        <p:tgtEl>
                                          <p:spTgt spid="65"/>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nodePh="1">
                                  <p:stCondLst>
                                    <p:cond delay="0"/>
                                  </p:stCondLst>
                                  <p:endCondLst>
                                    <p:cond evt="begin" delay="0">
                                      <p:tn val="320"/>
                                    </p:cond>
                                  </p:endCondLst>
                                  <p:childTnLst>
                                    <p:set>
                                      <p:cBhvr>
                                        <p:cTn id="321" dur="1" fill="hold">
                                          <p:stCondLst>
                                            <p:cond delay="0"/>
                                          </p:stCondLst>
                                        </p:cTn>
                                        <p:tgtEl>
                                          <p:spTgt spid="66"/>
                                        </p:tgtEl>
                                        <p:attrNameLst>
                                          <p:attrName>style.visibility</p:attrName>
                                        </p:attrNameLst>
                                      </p:cBhvr>
                                      <p:to>
                                        <p:strVal val="visible"/>
                                      </p:to>
                                    </p:set>
                                    <p:animEffect transition="in" filter="fade">
                                      <p:cBhvr>
                                        <p:cTn id="322" dur="1000"/>
                                        <p:tgtEl>
                                          <p:spTgt spid="66"/>
                                        </p:tgtEl>
                                      </p:cBhvr>
                                    </p:animEffect>
                                    <p:anim calcmode="lin" valueType="num">
                                      <p:cBhvr>
                                        <p:cTn id="323" dur="1000" fill="hold"/>
                                        <p:tgtEl>
                                          <p:spTgt spid="66"/>
                                        </p:tgtEl>
                                        <p:attrNameLst>
                                          <p:attrName>ppt_x</p:attrName>
                                        </p:attrNameLst>
                                      </p:cBhvr>
                                      <p:tavLst>
                                        <p:tav tm="0">
                                          <p:val>
                                            <p:strVal val="#ppt_x"/>
                                          </p:val>
                                        </p:tav>
                                        <p:tav tm="100000">
                                          <p:val>
                                            <p:strVal val="#ppt_x"/>
                                          </p:val>
                                        </p:tav>
                                      </p:tavLst>
                                    </p:anim>
                                    <p:anim calcmode="lin" valueType="num">
                                      <p:cBhvr>
                                        <p:cTn id="324" dur="1000" fill="hold"/>
                                        <p:tgtEl>
                                          <p:spTgt spid="66"/>
                                        </p:tgtEl>
                                        <p:attrNameLst>
                                          <p:attrName>ppt_y</p:attrName>
                                        </p:attrNameLst>
                                      </p:cBhvr>
                                      <p:tavLst>
                                        <p:tav tm="0">
                                          <p:val>
                                            <p:strVal val="#ppt_y+.1"/>
                                          </p:val>
                                        </p:tav>
                                        <p:tav tm="100000">
                                          <p:val>
                                            <p:strVal val="#ppt_y"/>
                                          </p:val>
                                        </p:tav>
                                      </p:tavLst>
                                    </p:anim>
                                  </p:childTnLst>
                                </p:cTn>
                              </p:par>
                              <p:par>
                                <p:cTn id="325" presetID="42" presetClass="entr" presetSubtype="0" fill="hold" grpId="0" nodeType="withEffect">
                                  <p:stCondLst>
                                    <p:cond delay="0"/>
                                  </p:stCondLst>
                                  <p:childTnLst>
                                    <p:set>
                                      <p:cBhvr>
                                        <p:cTn id="326" dur="1" fill="hold">
                                          <p:stCondLst>
                                            <p:cond delay="0"/>
                                          </p:stCondLst>
                                        </p:cTn>
                                        <p:tgtEl>
                                          <p:spTgt spid="67"/>
                                        </p:tgtEl>
                                        <p:attrNameLst>
                                          <p:attrName>style.visibility</p:attrName>
                                        </p:attrNameLst>
                                      </p:cBhvr>
                                      <p:to>
                                        <p:strVal val="visible"/>
                                      </p:to>
                                    </p:set>
                                    <p:animEffect transition="in" filter="fade">
                                      <p:cBhvr>
                                        <p:cTn id="327" dur="1000"/>
                                        <p:tgtEl>
                                          <p:spTgt spid="67"/>
                                        </p:tgtEl>
                                      </p:cBhvr>
                                    </p:animEffect>
                                    <p:anim calcmode="lin" valueType="num">
                                      <p:cBhvr>
                                        <p:cTn id="328" dur="1000" fill="hold"/>
                                        <p:tgtEl>
                                          <p:spTgt spid="67"/>
                                        </p:tgtEl>
                                        <p:attrNameLst>
                                          <p:attrName>ppt_x</p:attrName>
                                        </p:attrNameLst>
                                      </p:cBhvr>
                                      <p:tavLst>
                                        <p:tav tm="0">
                                          <p:val>
                                            <p:strVal val="#ppt_x"/>
                                          </p:val>
                                        </p:tav>
                                        <p:tav tm="100000">
                                          <p:val>
                                            <p:strVal val="#ppt_x"/>
                                          </p:val>
                                        </p:tav>
                                      </p:tavLst>
                                    </p:anim>
                                    <p:anim calcmode="lin" valueType="num">
                                      <p:cBhvr>
                                        <p:cTn id="329" dur="1000" fill="hold"/>
                                        <p:tgtEl>
                                          <p:spTgt spid="67"/>
                                        </p:tgtEl>
                                        <p:attrNameLst>
                                          <p:attrName>ppt_y</p:attrName>
                                        </p:attrNameLst>
                                      </p:cBhvr>
                                      <p:tavLst>
                                        <p:tav tm="0">
                                          <p:val>
                                            <p:strVal val="#ppt_y+.1"/>
                                          </p:val>
                                        </p:tav>
                                        <p:tav tm="100000">
                                          <p:val>
                                            <p:strVal val="#ppt_y"/>
                                          </p:val>
                                        </p:tav>
                                      </p:tavLst>
                                    </p:anim>
                                  </p:childTnLst>
                                </p:cTn>
                              </p:par>
                              <p:par>
                                <p:cTn id="330" presetID="42" presetClass="entr" presetSubtype="0" fill="hold" grpId="0" nodeType="withEffect" nodePh="1">
                                  <p:stCondLst>
                                    <p:cond delay="0"/>
                                  </p:stCondLst>
                                  <p:endCondLst>
                                    <p:cond evt="begin" delay="0">
                                      <p:tn val="330"/>
                                    </p:cond>
                                  </p:endCondLst>
                                  <p:childTnLst>
                                    <p:set>
                                      <p:cBhvr>
                                        <p:cTn id="331" dur="1" fill="hold">
                                          <p:stCondLst>
                                            <p:cond delay="0"/>
                                          </p:stCondLst>
                                        </p:cTn>
                                        <p:tgtEl>
                                          <p:spTgt spid="68"/>
                                        </p:tgtEl>
                                        <p:attrNameLst>
                                          <p:attrName>style.visibility</p:attrName>
                                        </p:attrNameLst>
                                      </p:cBhvr>
                                      <p:to>
                                        <p:strVal val="visible"/>
                                      </p:to>
                                    </p:set>
                                    <p:animEffect transition="in" filter="fade">
                                      <p:cBhvr>
                                        <p:cTn id="332" dur="1000"/>
                                        <p:tgtEl>
                                          <p:spTgt spid="68"/>
                                        </p:tgtEl>
                                      </p:cBhvr>
                                    </p:animEffect>
                                    <p:anim calcmode="lin" valueType="num">
                                      <p:cBhvr>
                                        <p:cTn id="333" dur="1000" fill="hold"/>
                                        <p:tgtEl>
                                          <p:spTgt spid="68"/>
                                        </p:tgtEl>
                                        <p:attrNameLst>
                                          <p:attrName>ppt_x</p:attrName>
                                        </p:attrNameLst>
                                      </p:cBhvr>
                                      <p:tavLst>
                                        <p:tav tm="0">
                                          <p:val>
                                            <p:strVal val="#ppt_x"/>
                                          </p:val>
                                        </p:tav>
                                        <p:tav tm="100000">
                                          <p:val>
                                            <p:strVal val="#ppt_x"/>
                                          </p:val>
                                        </p:tav>
                                      </p:tavLst>
                                    </p:anim>
                                    <p:anim calcmode="lin" valueType="num">
                                      <p:cBhvr>
                                        <p:cTn id="334" dur="1000" fill="hold"/>
                                        <p:tgtEl>
                                          <p:spTgt spid="68"/>
                                        </p:tgtEl>
                                        <p:attrNameLst>
                                          <p:attrName>ppt_y</p:attrName>
                                        </p:attrNameLst>
                                      </p:cBhvr>
                                      <p:tavLst>
                                        <p:tav tm="0">
                                          <p:val>
                                            <p:strVal val="#ppt_y+.1"/>
                                          </p:val>
                                        </p:tav>
                                        <p:tav tm="100000">
                                          <p:val>
                                            <p:strVal val="#ppt_y"/>
                                          </p:val>
                                        </p:tav>
                                      </p:tavLst>
                                    </p:anim>
                                  </p:childTnLst>
                                </p:cTn>
                              </p:par>
                              <p:par>
                                <p:cTn id="335" presetID="42" presetClass="entr" presetSubtype="0" fill="hold" grpId="0" nodeType="withEffect">
                                  <p:stCondLst>
                                    <p:cond delay="0"/>
                                  </p:stCondLst>
                                  <p:childTnLst>
                                    <p:set>
                                      <p:cBhvr>
                                        <p:cTn id="336" dur="1" fill="hold">
                                          <p:stCondLst>
                                            <p:cond delay="0"/>
                                          </p:stCondLst>
                                        </p:cTn>
                                        <p:tgtEl>
                                          <p:spTgt spid="69"/>
                                        </p:tgtEl>
                                        <p:attrNameLst>
                                          <p:attrName>style.visibility</p:attrName>
                                        </p:attrNameLst>
                                      </p:cBhvr>
                                      <p:to>
                                        <p:strVal val="visible"/>
                                      </p:to>
                                    </p:set>
                                    <p:animEffect transition="in" filter="fade">
                                      <p:cBhvr>
                                        <p:cTn id="337" dur="1000"/>
                                        <p:tgtEl>
                                          <p:spTgt spid="69"/>
                                        </p:tgtEl>
                                      </p:cBhvr>
                                    </p:animEffect>
                                    <p:anim calcmode="lin" valueType="num">
                                      <p:cBhvr>
                                        <p:cTn id="338" dur="1000" fill="hold"/>
                                        <p:tgtEl>
                                          <p:spTgt spid="69"/>
                                        </p:tgtEl>
                                        <p:attrNameLst>
                                          <p:attrName>ppt_x</p:attrName>
                                        </p:attrNameLst>
                                      </p:cBhvr>
                                      <p:tavLst>
                                        <p:tav tm="0">
                                          <p:val>
                                            <p:strVal val="#ppt_x"/>
                                          </p:val>
                                        </p:tav>
                                        <p:tav tm="100000">
                                          <p:val>
                                            <p:strVal val="#ppt_x"/>
                                          </p:val>
                                        </p:tav>
                                      </p:tavLst>
                                    </p:anim>
                                    <p:anim calcmode="lin" valueType="num">
                                      <p:cBhvr>
                                        <p:cTn id="339" dur="1000" fill="hold"/>
                                        <p:tgtEl>
                                          <p:spTgt spid="69"/>
                                        </p:tgtEl>
                                        <p:attrNameLst>
                                          <p:attrName>ppt_y</p:attrName>
                                        </p:attrNameLst>
                                      </p:cBhvr>
                                      <p:tavLst>
                                        <p:tav tm="0">
                                          <p:val>
                                            <p:strVal val="#ppt_y+.1"/>
                                          </p:val>
                                        </p:tav>
                                        <p:tav tm="100000">
                                          <p:val>
                                            <p:strVal val="#ppt_y"/>
                                          </p:val>
                                        </p:tav>
                                      </p:tavLst>
                                    </p:anim>
                                  </p:childTnLst>
                                </p:cTn>
                              </p:par>
                              <p:par>
                                <p:cTn id="340" presetID="42" presetClass="entr" presetSubtype="0" fill="hold" grpId="0" nodeType="withEffect">
                                  <p:stCondLst>
                                    <p:cond delay="0"/>
                                  </p:stCondLst>
                                  <p:childTnLst>
                                    <p:set>
                                      <p:cBhvr>
                                        <p:cTn id="341" dur="1" fill="hold">
                                          <p:stCondLst>
                                            <p:cond delay="0"/>
                                          </p:stCondLst>
                                        </p:cTn>
                                        <p:tgtEl>
                                          <p:spTgt spid="70"/>
                                        </p:tgtEl>
                                        <p:attrNameLst>
                                          <p:attrName>style.visibility</p:attrName>
                                        </p:attrNameLst>
                                      </p:cBhvr>
                                      <p:to>
                                        <p:strVal val="visible"/>
                                      </p:to>
                                    </p:set>
                                    <p:animEffect transition="in" filter="fade">
                                      <p:cBhvr>
                                        <p:cTn id="342" dur="1000"/>
                                        <p:tgtEl>
                                          <p:spTgt spid="70"/>
                                        </p:tgtEl>
                                      </p:cBhvr>
                                    </p:animEffect>
                                    <p:anim calcmode="lin" valueType="num">
                                      <p:cBhvr>
                                        <p:cTn id="343" dur="1000" fill="hold"/>
                                        <p:tgtEl>
                                          <p:spTgt spid="70"/>
                                        </p:tgtEl>
                                        <p:attrNameLst>
                                          <p:attrName>ppt_x</p:attrName>
                                        </p:attrNameLst>
                                      </p:cBhvr>
                                      <p:tavLst>
                                        <p:tav tm="0">
                                          <p:val>
                                            <p:strVal val="#ppt_x"/>
                                          </p:val>
                                        </p:tav>
                                        <p:tav tm="100000">
                                          <p:val>
                                            <p:strVal val="#ppt_x"/>
                                          </p:val>
                                        </p:tav>
                                      </p:tavLst>
                                    </p:anim>
                                    <p:anim calcmode="lin" valueType="num">
                                      <p:cBhvr>
                                        <p:cTn id="344" dur="1000" fill="hold"/>
                                        <p:tgtEl>
                                          <p:spTgt spid="70"/>
                                        </p:tgtEl>
                                        <p:attrNameLst>
                                          <p:attrName>ppt_y</p:attrName>
                                        </p:attrNameLst>
                                      </p:cBhvr>
                                      <p:tavLst>
                                        <p:tav tm="0">
                                          <p:val>
                                            <p:strVal val="#ppt_y+.1"/>
                                          </p:val>
                                        </p:tav>
                                        <p:tav tm="100000">
                                          <p:val>
                                            <p:strVal val="#ppt_y"/>
                                          </p:val>
                                        </p:tav>
                                      </p:tavLst>
                                    </p:anim>
                                  </p:childTnLst>
                                </p:cTn>
                              </p:par>
                              <p:par>
                                <p:cTn id="345" presetID="42" presetClass="entr" presetSubtype="0" fill="hold" grpId="0" nodeType="withEffect" nodePh="1">
                                  <p:stCondLst>
                                    <p:cond delay="0"/>
                                  </p:stCondLst>
                                  <p:endCondLst>
                                    <p:cond evt="begin" delay="0">
                                      <p:tn val="345"/>
                                    </p:cond>
                                  </p:endCondLst>
                                  <p:childTnLst>
                                    <p:set>
                                      <p:cBhvr>
                                        <p:cTn id="346" dur="1" fill="hold">
                                          <p:stCondLst>
                                            <p:cond delay="0"/>
                                          </p:stCondLst>
                                        </p:cTn>
                                        <p:tgtEl>
                                          <p:spTgt spid="71"/>
                                        </p:tgtEl>
                                        <p:attrNameLst>
                                          <p:attrName>style.visibility</p:attrName>
                                        </p:attrNameLst>
                                      </p:cBhvr>
                                      <p:to>
                                        <p:strVal val="visible"/>
                                      </p:to>
                                    </p:set>
                                    <p:animEffect transition="in" filter="fade">
                                      <p:cBhvr>
                                        <p:cTn id="347" dur="1000"/>
                                        <p:tgtEl>
                                          <p:spTgt spid="71"/>
                                        </p:tgtEl>
                                      </p:cBhvr>
                                    </p:animEffect>
                                    <p:anim calcmode="lin" valueType="num">
                                      <p:cBhvr>
                                        <p:cTn id="348" dur="1000" fill="hold"/>
                                        <p:tgtEl>
                                          <p:spTgt spid="71"/>
                                        </p:tgtEl>
                                        <p:attrNameLst>
                                          <p:attrName>ppt_x</p:attrName>
                                        </p:attrNameLst>
                                      </p:cBhvr>
                                      <p:tavLst>
                                        <p:tav tm="0">
                                          <p:val>
                                            <p:strVal val="#ppt_x"/>
                                          </p:val>
                                        </p:tav>
                                        <p:tav tm="100000">
                                          <p:val>
                                            <p:strVal val="#ppt_x"/>
                                          </p:val>
                                        </p:tav>
                                      </p:tavLst>
                                    </p:anim>
                                    <p:anim calcmode="lin" valueType="num">
                                      <p:cBhvr>
                                        <p:cTn id="349" dur="1000" fill="hold"/>
                                        <p:tgtEl>
                                          <p:spTgt spid="71"/>
                                        </p:tgtEl>
                                        <p:attrNameLst>
                                          <p:attrName>ppt_y</p:attrName>
                                        </p:attrNameLst>
                                      </p:cBhvr>
                                      <p:tavLst>
                                        <p:tav tm="0">
                                          <p:val>
                                            <p:strVal val="#ppt_y+.1"/>
                                          </p:val>
                                        </p:tav>
                                        <p:tav tm="100000">
                                          <p:val>
                                            <p:strVal val="#ppt_y"/>
                                          </p:val>
                                        </p:tav>
                                      </p:tavLst>
                                    </p:anim>
                                  </p:childTnLst>
                                </p:cTn>
                              </p:par>
                              <p:par>
                                <p:cTn id="350" presetID="42" presetClass="entr" presetSubtype="0" fill="hold" grpId="0" nodeType="withEffect">
                                  <p:stCondLst>
                                    <p:cond delay="0"/>
                                  </p:stCondLst>
                                  <p:childTnLst>
                                    <p:set>
                                      <p:cBhvr>
                                        <p:cTn id="351" dur="1" fill="hold">
                                          <p:stCondLst>
                                            <p:cond delay="0"/>
                                          </p:stCondLst>
                                        </p:cTn>
                                        <p:tgtEl>
                                          <p:spTgt spid="72"/>
                                        </p:tgtEl>
                                        <p:attrNameLst>
                                          <p:attrName>style.visibility</p:attrName>
                                        </p:attrNameLst>
                                      </p:cBhvr>
                                      <p:to>
                                        <p:strVal val="visible"/>
                                      </p:to>
                                    </p:set>
                                    <p:animEffect transition="in" filter="fade">
                                      <p:cBhvr>
                                        <p:cTn id="352" dur="1000"/>
                                        <p:tgtEl>
                                          <p:spTgt spid="72"/>
                                        </p:tgtEl>
                                      </p:cBhvr>
                                    </p:animEffect>
                                    <p:anim calcmode="lin" valueType="num">
                                      <p:cBhvr>
                                        <p:cTn id="353" dur="1000" fill="hold"/>
                                        <p:tgtEl>
                                          <p:spTgt spid="72"/>
                                        </p:tgtEl>
                                        <p:attrNameLst>
                                          <p:attrName>ppt_x</p:attrName>
                                        </p:attrNameLst>
                                      </p:cBhvr>
                                      <p:tavLst>
                                        <p:tav tm="0">
                                          <p:val>
                                            <p:strVal val="#ppt_x"/>
                                          </p:val>
                                        </p:tav>
                                        <p:tav tm="100000">
                                          <p:val>
                                            <p:strVal val="#ppt_x"/>
                                          </p:val>
                                        </p:tav>
                                      </p:tavLst>
                                    </p:anim>
                                    <p:anim calcmode="lin" valueType="num">
                                      <p:cBhvr>
                                        <p:cTn id="354" dur="1000" fill="hold"/>
                                        <p:tgtEl>
                                          <p:spTgt spid="72"/>
                                        </p:tgtEl>
                                        <p:attrNameLst>
                                          <p:attrName>ppt_y</p:attrName>
                                        </p:attrNameLst>
                                      </p:cBhvr>
                                      <p:tavLst>
                                        <p:tav tm="0">
                                          <p:val>
                                            <p:strVal val="#ppt_y+.1"/>
                                          </p:val>
                                        </p:tav>
                                        <p:tav tm="100000">
                                          <p:val>
                                            <p:strVal val="#ppt_y"/>
                                          </p:val>
                                        </p:tav>
                                      </p:tavLst>
                                    </p:anim>
                                  </p:childTnLst>
                                </p:cTn>
                              </p:par>
                              <p:par>
                                <p:cTn id="355" presetID="42" presetClass="entr" presetSubtype="0" fill="hold" grpId="0" nodeType="withEffect" nodePh="1">
                                  <p:stCondLst>
                                    <p:cond delay="0"/>
                                  </p:stCondLst>
                                  <p:endCondLst>
                                    <p:cond evt="begin" delay="0">
                                      <p:tn val="355"/>
                                    </p:cond>
                                  </p:endCondLst>
                                  <p:childTnLst>
                                    <p:set>
                                      <p:cBhvr>
                                        <p:cTn id="356" dur="1" fill="hold">
                                          <p:stCondLst>
                                            <p:cond delay="0"/>
                                          </p:stCondLst>
                                        </p:cTn>
                                        <p:tgtEl>
                                          <p:spTgt spid="73"/>
                                        </p:tgtEl>
                                        <p:attrNameLst>
                                          <p:attrName>style.visibility</p:attrName>
                                        </p:attrNameLst>
                                      </p:cBhvr>
                                      <p:to>
                                        <p:strVal val="visible"/>
                                      </p:to>
                                    </p:set>
                                    <p:animEffect transition="in" filter="fade">
                                      <p:cBhvr>
                                        <p:cTn id="357" dur="1000"/>
                                        <p:tgtEl>
                                          <p:spTgt spid="73"/>
                                        </p:tgtEl>
                                      </p:cBhvr>
                                    </p:animEffect>
                                    <p:anim calcmode="lin" valueType="num">
                                      <p:cBhvr>
                                        <p:cTn id="358" dur="1000" fill="hold"/>
                                        <p:tgtEl>
                                          <p:spTgt spid="73"/>
                                        </p:tgtEl>
                                        <p:attrNameLst>
                                          <p:attrName>ppt_x</p:attrName>
                                        </p:attrNameLst>
                                      </p:cBhvr>
                                      <p:tavLst>
                                        <p:tav tm="0">
                                          <p:val>
                                            <p:strVal val="#ppt_x"/>
                                          </p:val>
                                        </p:tav>
                                        <p:tav tm="100000">
                                          <p:val>
                                            <p:strVal val="#ppt_x"/>
                                          </p:val>
                                        </p:tav>
                                      </p:tavLst>
                                    </p:anim>
                                    <p:anim calcmode="lin" valueType="num">
                                      <p:cBhvr>
                                        <p:cTn id="359" dur="1000" fill="hold"/>
                                        <p:tgtEl>
                                          <p:spTgt spid="73"/>
                                        </p:tgtEl>
                                        <p:attrNameLst>
                                          <p:attrName>ppt_y</p:attrName>
                                        </p:attrNameLst>
                                      </p:cBhvr>
                                      <p:tavLst>
                                        <p:tav tm="0">
                                          <p:val>
                                            <p:strVal val="#ppt_y+.1"/>
                                          </p:val>
                                        </p:tav>
                                        <p:tav tm="100000">
                                          <p:val>
                                            <p:strVal val="#ppt_y"/>
                                          </p:val>
                                        </p:tav>
                                      </p:tavLst>
                                    </p:anim>
                                  </p:childTnLst>
                                </p:cTn>
                              </p:par>
                              <p:par>
                                <p:cTn id="360" presetID="42" presetClass="entr" presetSubtype="0" fill="hold" grpId="0" nodeType="withEffect">
                                  <p:stCondLst>
                                    <p:cond delay="0"/>
                                  </p:stCondLst>
                                  <p:childTnLst>
                                    <p:set>
                                      <p:cBhvr>
                                        <p:cTn id="361" dur="1" fill="hold">
                                          <p:stCondLst>
                                            <p:cond delay="0"/>
                                          </p:stCondLst>
                                        </p:cTn>
                                        <p:tgtEl>
                                          <p:spTgt spid="74"/>
                                        </p:tgtEl>
                                        <p:attrNameLst>
                                          <p:attrName>style.visibility</p:attrName>
                                        </p:attrNameLst>
                                      </p:cBhvr>
                                      <p:to>
                                        <p:strVal val="visible"/>
                                      </p:to>
                                    </p:set>
                                    <p:animEffect transition="in" filter="fade">
                                      <p:cBhvr>
                                        <p:cTn id="362" dur="1000"/>
                                        <p:tgtEl>
                                          <p:spTgt spid="74"/>
                                        </p:tgtEl>
                                      </p:cBhvr>
                                    </p:animEffect>
                                    <p:anim calcmode="lin" valueType="num">
                                      <p:cBhvr>
                                        <p:cTn id="363" dur="1000" fill="hold"/>
                                        <p:tgtEl>
                                          <p:spTgt spid="74"/>
                                        </p:tgtEl>
                                        <p:attrNameLst>
                                          <p:attrName>ppt_x</p:attrName>
                                        </p:attrNameLst>
                                      </p:cBhvr>
                                      <p:tavLst>
                                        <p:tav tm="0">
                                          <p:val>
                                            <p:strVal val="#ppt_x"/>
                                          </p:val>
                                        </p:tav>
                                        <p:tav tm="100000">
                                          <p:val>
                                            <p:strVal val="#ppt_x"/>
                                          </p:val>
                                        </p:tav>
                                      </p:tavLst>
                                    </p:anim>
                                    <p:anim calcmode="lin" valueType="num">
                                      <p:cBhvr>
                                        <p:cTn id="364" dur="1000" fill="hold"/>
                                        <p:tgtEl>
                                          <p:spTgt spid="74"/>
                                        </p:tgtEl>
                                        <p:attrNameLst>
                                          <p:attrName>ppt_y</p:attrName>
                                        </p:attrNameLst>
                                      </p:cBhvr>
                                      <p:tavLst>
                                        <p:tav tm="0">
                                          <p:val>
                                            <p:strVal val="#ppt_y+.1"/>
                                          </p:val>
                                        </p:tav>
                                        <p:tav tm="100000">
                                          <p:val>
                                            <p:strVal val="#ppt_y"/>
                                          </p:val>
                                        </p:tav>
                                      </p:tavLst>
                                    </p:anim>
                                  </p:childTnLst>
                                </p:cTn>
                              </p:par>
                              <p:par>
                                <p:cTn id="365" presetID="42" presetClass="entr" presetSubtype="0" fill="hold" grpId="0" nodeType="withEffect">
                                  <p:stCondLst>
                                    <p:cond delay="0"/>
                                  </p:stCondLst>
                                  <p:childTnLst>
                                    <p:set>
                                      <p:cBhvr>
                                        <p:cTn id="366" dur="1" fill="hold">
                                          <p:stCondLst>
                                            <p:cond delay="0"/>
                                          </p:stCondLst>
                                        </p:cTn>
                                        <p:tgtEl>
                                          <p:spTgt spid="75"/>
                                        </p:tgtEl>
                                        <p:attrNameLst>
                                          <p:attrName>style.visibility</p:attrName>
                                        </p:attrNameLst>
                                      </p:cBhvr>
                                      <p:to>
                                        <p:strVal val="visible"/>
                                      </p:to>
                                    </p:set>
                                    <p:animEffect transition="in" filter="fade">
                                      <p:cBhvr>
                                        <p:cTn id="367" dur="1000"/>
                                        <p:tgtEl>
                                          <p:spTgt spid="75"/>
                                        </p:tgtEl>
                                      </p:cBhvr>
                                    </p:animEffect>
                                    <p:anim calcmode="lin" valueType="num">
                                      <p:cBhvr>
                                        <p:cTn id="368" dur="1000" fill="hold"/>
                                        <p:tgtEl>
                                          <p:spTgt spid="75"/>
                                        </p:tgtEl>
                                        <p:attrNameLst>
                                          <p:attrName>ppt_x</p:attrName>
                                        </p:attrNameLst>
                                      </p:cBhvr>
                                      <p:tavLst>
                                        <p:tav tm="0">
                                          <p:val>
                                            <p:strVal val="#ppt_x"/>
                                          </p:val>
                                        </p:tav>
                                        <p:tav tm="100000">
                                          <p:val>
                                            <p:strVal val="#ppt_x"/>
                                          </p:val>
                                        </p:tav>
                                      </p:tavLst>
                                    </p:anim>
                                    <p:anim calcmode="lin" valueType="num">
                                      <p:cBhvr>
                                        <p:cTn id="369" dur="1000" fill="hold"/>
                                        <p:tgtEl>
                                          <p:spTgt spid="75"/>
                                        </p:tgtEl>
                                        <p:attrNameLst>
                                          <p:attrName>ppt_y</p:attrName>
                                        </p:attrNameLst>
                                      </p:cBhvr>
                                      <p:tavLst>
                                        <p:tav tm="0">
                                          <p:val>
                                            <p:strVal val="#ppt_y+.1"/>
                                          </p:val>
                                        </p:tav>
                                        <p:tav tm="100000">
                                          <p:val>
                                            <p:strVal val="#ppt_y"/>
                                          </p:val>
                                        </p:tav>
                                      </p:tavLst>
                                    </p:anim>
                                  </p:childTnLst>
                                </p:cTn>
                              </p:par>
                              <p:par>
                                <p:cTn id="370" presetID="42" presetClass="entr" presetSubtype="0" fill="hold" grpId="0" nodeType="withEffect">
                                  <p:stCondLst>
                                    <p:cond delay="0"/>
                                  </p:stCondLst>
                                  <p:childTnLst>
                                    <p:set>
                                      <p:cBhvr>
                                        <p:cTn id="371" dur="1" fill="hold">
                                          <p:stCondLst>
                                            <p:cond delay="0"/>
                                          </p:stCondLst>
                                        </p:cTn>
                                        <p:tgtEl>
                                          <p:spTgt spid="76"/>
                                        </p:tgtEl>
                                        <p:attrNameLst>
                                          <p:attrName>style.visibility</p:attrName>
                                        </p:attrNameLst>
                                      </p:cBhvr>
                                      <p:to>
                                        <p:strVal val="visible"/>
                                      </p:to>
                                    </p:set>
                                    <p:animEffect transition="in" filter="fade">
                                      <p:cBhvr>
                                        <p:cTn id="372" dur="1000"/>
                                        <p:tgtEl>
                                          <p:spTgt spid="76"/>
                                        </p:tgtEl>
                                      </p:cBhvr>
                                    </p:animEffect>
                                    <p:anim calcmode="lin" valueType="num">
                                      <p:cBhvr>
                                        <p:cTn id="373" dur="1000" fill="hold"/>
                                        <p:tgtEl>
                                          <p:spTgt spid="76"/>
                                        </p:tgtEl>
                                        <p:attrNameLst>
                                          <p:attrName>ppt_x</p:attrName>
                                        </p:attrNameLst>
                                      </p:cBhvr>
                                      <p:tavLst>
                                        <p:tav tm="0">
                                          <p:val>
                                            <p:strVal val="#ppt_x"/>
                                          </p:val>
                                        </p:tav>
                                        <p:tav tm="100000">
                                          <p:val>
                                            <p:strVal val="#ppt_x"/>
                                          </p:val>
                                        </p:tav>
                                      </p:tavLst>
                                    </p:anim>
                                    <p:anim calcmode="lin" valueType="num">
                                      <p:cBhvr>
                                        <p:cTn id="374" dur="1000" fill="hold"/>
                                        <p:tgtEl>
                                          <p:spTgt spid="76"/>
                                        </p:tgtEl>
                                        <p:attrNameLst>
                                          <p:attrName>ppt_y</p:attrName>
                                        </p:attrNameLst>
                                      </p:cBhvr>
                                      <p:tavLst>
                                        <p:tav tm="0">
                                          <p:val>
                                            <p:strVal val="#ppt_y+.1"/>
                                          </p:val>
                                        </p:tav>
                                        <p:tav tm="100000">
                                          <p:val>
                                            <p:strVal val="#ppt_y"/>
                                          </p:val>
                                        </p:tav>
                                      </p:tavLst>
                                    </p:anim>
                                  </p:childTnLst>
                                </p:cTn>
                              </p:par>
                              <p:par>
                                <p:cTn id="375" presetID="42" presetClass="entr" presetSubtype="0" fill="hold" grpId="0" nodeType="withEffect">
                                  <p:stCondLst>
                                    <p:cond delay="0"/>
                                  </p:stCondLst>
                                  <p:childTnLst>
                                    <p:set>
                                      <p:cBhvr>
                                        <p:cTn id="376" dur="1" fill="hold">
                                          <p:stCondLst>
                                            <p:cond delay="0"/>
                                          </p:stCondLst>
                                        </p:cTn>
                                        <p:tgtEl>
                                          <p:spTgt spid="77"/>
                                        </p:tgtEl>
                                        <p:attrNameLst>
                                          <p:attrName>style.visibility</p:attrName>
                                        </p:attrNameLst>
                                      </p:cBhvr>
                                      <p:to>
                                        <p:strVal val="visible"/>
                                      </p:to>
                                    </p:set>
                                    <p:animEffect transition="in" filter="fade">
                                      <p:cBhvr>
                                        <p:cTn id="377" dur="1000"/>
                                        <p:tgtEl>
                                          <p:spTgt spid="77"/>
                                        </p:tgtEl>
                                      </p:cBhvr>
                                    </p:animEffect>
                                    <p:anim calcmode="lin" valueType="num">
                                      <p:cBhvr>
                                        <p:cTn id="378" dur="1000" fill="hold"/>
                                        <p:tgtEl>
                                          <p:spTgt spid="77"/>
                                        </p:tgtEl>
                                        <p:attrNameLst>
                                          <p:attrName>ppt_x</p:attrName>
                                        </p:attrNameLst>
                                      </p:cBhvr>
                                      <p:tavLst>
                                        <p:tav tm="0">
                                          <p:val>
                                            <p:strVal val="#ppt_x"/>
                                          </p:val>
                                        </p:tav>
                                        <p:tav tm="100000">
                                          <p:val>
                                            <p:strVal val="#ppt_x"/>
                                          </p:val>
                                        </p:tav>
                                      </p:tavLst>
                                    </p:anim>
                                    <p:anim calcmode="lin" valueType="num">
                                      <p:cBhvr>
                                        <p:cTn id="379" dur="1000" fill="hold"/>
                                        <p:tgtEl>
                                          <p:spTgt spid="77"/>
                                        </p:tgtEl>
                                        <p:attrNameLst>
                                          <p:attrName>ppt_y</p:attrName>
                                        </p:attrNameLst>
                                      </p:cBhvr>
                                      <p:tavLst>
                                        <p:tav tm="0">
                                          <p:val>
                                            <p:strVal val="#ppt_y+.1"/>
                                          </p:val>
                                        </p:tav>
                                        <p:tav tm="100000">
                                          <p:val>
                                            <p:strVal val="#ppt_y"/>
                                          </p:val>
                                        </p:tav>
                                      </p:tavLst>
                                    </p:anim>
                                  </p:childTnLst>
                                </p:cTn>
                              </p:par>
                              <p:par>
                                <p:cTn id="380" presetID="42" presetClass="entr" presetSubtype="0" fill="hold" grpId="0" nodeType="withEffect">
                                  <p:stCondLst>
                                    <p:cond delay="0"/>
                                  </p:stCondLst>
                                  <p:childTnLst>
                                    <p:set>
                                      <p:cBhvr>
                                        <p:cTn id="381" dur="1" fill="hold">
                                          <p:stCondLst>
                                            <p:cond delay="0"/>
                                          </p:stCondLst>
                                        </p:cTn>
                                        <p:tgtEl>
                                          <p:spTgt spid="78"/>
                                        </p:tgtEl>
                                        <p:attrNameLst>
                                          <p:attrName>style.visibility</p:attrName>
                                        </p:attrNameLst>
                                      </p:cBhvr>
                                      <p:to>
                                        <p:strVal val="visible"/>
                                      </p:to>
                                    </p:set>
                                    <p:animEffect transition="in" filter="fade">
                                      <p:cBhvr>
                                        <p:cTn id="382" dur="1000"/>
                                        <p:tgtEl>
                                          <p:spTgt spid="78"/>
                                        </p:tgtEl>
                                      </p:cBhvr>
                                    </p:animEffect>
                                    <p:anim calcmode="lin" valueType="num">
                                      <p:cBhvr>
                                        <p:cTn id="383" dur="1000" fill="hold"/>
                                        <p:tgtEl>
                                          <p:spTgt spid="78"/>
                                        </p:tgtEl>
                                        <p:attrNameLst>
                                          <p:attrName>ppt_x</p:attrName>
                                        </p:attrNameLst>
                                      </p:cBhvr>
                                      <p:tavLst>
                                        <p:tav tm="0">
                                          <p:val>
                                            <p:strVal val="#ppt_x"/>
                                          </p:val>
                                        </p:tav>
                                        <p:tav tm="100000">
                                          <p:val>
                                            <p:strVal val="#ppt_x"/>
                                          </p:val>
                                        </p:tav>
                                      </p:tavLst>
                                    </p:anim>
                                    <p:anim calcmode="lin" valueType="num">
                                      <p:cBhvr>
                                        <p:cTn id="384" dur="1000" fill="hold"/>
                                        <p:tgtEl>
                                          <p:spTgt spid="78"/>
                                        </p:tgtEl>
                                        <p:attrNameLst>
                                          <p:attrName>ppt_y</p:attrName>
                                        </p:attrNameLst>
                                      </p:cBhvr>
                                      <p:tavLst>
                                        <p:tav tm="0">
                                          <p:val>
                                            <p:strVal val="#ppt_y+.1"/>
                                          </p:val>
                                        </p:tav>
                                        <p:tav tm="100000">
                                          <p:val>
                                            <p:strVal val="#ppt_y"/>
                                          </p:val>
                                        </p:tav>
                                      </p:tavLst>
                                    </p:anim>
                                  </p:childTnLst>
                                </p:cTn>
                              </p:par>
                              <p:par>
                                <p:cTn id="385" presetID="42" presetClass="entr" presetSubtype="0" fill="hold" grpId="0" nodeType="withEffect">
                                  <p:stCondLst>
                                    <p:cond delay="0"/>
                                  </p:stCondLst>
                                  <p:childTnLst>
                                    <p:set>
                                      <p:cBhvr>
                                        <p:cTn id="386" dur="1" fill="hold">
                                          <p:stCondLst>
                                            <p:cond delay="0"/>
                                          </p:stCondLst>
                                        </p:cTn>
                                        <p:tgtEl>
                                          <p:spTgt spid="79"/>
                                        </p:tgtEl>
                                        <p:attrNameLst>
                                          <p:attrName>style.visibility</p:attrName>
                                        </p:attrNameLst>
                                      </p:cBhvr>
                                      <p:to>
                                        <p:strVal val="visible"/>
                                      </p:to>
                                    </p:set>
                                    <p:animEffect transition="in" filter="fade">
                                      <p:cBhvr>
                                        <p:cTn id="387" dur="1000"/>
                                        <p:tgtEl>
                                          <p:spTgt spid="79"/>
                                        </p:tgtEl>
                                      </p:cBhvr>
                                    </p:animEffect>
                                    <p:anim calcmode="lin" valueType="num">
                                      <p:cBhvr>
                                        <p:cTn id="388" dur="1000" fill="hold"/>
                                        <p:tgtEl>
                                          <p:spTgt spid="79"/>
                                        </p:tgtEl>
                                        <p:attrNameLst>
                                          <p:attrName>ppt_x</p:attrName>
                                        </p:attrNameLst>
                                      </p:cBhvr>
                                      <p:tavLst>
                                        <p:tav tm="0">
                                          <p:val>
                                            <p:strVal val="#ppt_x"/>
                                          </p:val>
                                        </p:tav>
                                        <p:tav tm="100000">
                                          <p:val>
                                            <p:strVal val="#ppt_x"/>
                                          </p:val>
                                        </p:tav>
                                      </p:tavLst>
                                    </p:anim>
                                    <p:anim calcmode="lin" valueType="num">
                                      <p:cBhvr>
                                        <p:cTn id="389" dur="1000" fill="hold"/>
                                        <p:tgtEl>
                                          <p:spTgt spid="79"/>
                                        </p:tgtEl>
                                        <p:attrNameLst>
                                          <p:attrName>ppt_y</p:attrName>
                                        </p:attrNameLst>
                                      </p:cBhvr>
                                      <p:tavLst>
                                        <p:tav tm="0">
                                          <p:val>
                                            <p:strVal val="#ppt_y+.1"/>
                                          </p:val>
                                        </p:tav>
                                        <p:tav tm="100000">
                                          <p:val>
                                            <p:strVal val="#ppt_y"/>
                                          </p:val>
                                        </p:tav>
                                      </p:tavLst>
                                    </p:anim>
                                  </p:childTnLst>
                                </p:cTn>
                              </p:par>
                              <p:par>
                                <p:cTn id="390" presetID="42" presetClass="entr" presetSubtype="0" fill="hold" grpId="0" nodeType="withEffect">
                                  <p:stCondLst>
                                    <p:cond delay="0"/>
                                  </p:stCondLst>
                                  <p:childTnLst>
                                    <p:set>
                                      <p:cBhvr>
                                        <p:cTn id="391" dur="1" fill="hold">
                                          <p:stCondLst>
                                            <p:cond delay="0"/>
                                          </p:stCondLst>
                                        </p:cTn>
                                        <p:tgtEl>
                                          <p:spTgt spid="80"/>
                                        </p:tgtEl>
                                        <p:attrNameLst>
                                          <p:attrName>style.visibility</p:attrName>
                                        </p:attrNameLst>
                                      </p:cBhvr>
                                      <p:to>
                                        <p:strVal val="visible"/>
                                      </p:to>
                                    </p:set>
                                    <p:animEffect transition="in" filter="fade">
                                      <p:cBhvr>
                                        <p:cTn id="392" dur="1000"/>
                                        <p:tgtEl>
                                          <p:spTgt spid="80"/>
                                        </p:tgtEl>
                                      </p:cBhvr>
                                    </p:animEffect>
                                    <p:anim calcmode="lin" valueType="num">
                                      <p:cBhvr>
                                        <p:cTn id="393" dur="1000" fill="hold"/>
                                        <p:tgtEl>
                                          <p:spTgt spid="80"/>
                                        </p:tgtEl>
                                        <p:attrNameLst>
                                          <p:attrName>ppt_x</p:attrName>
                                        </p:attrNameLst>
                                      </p:cBhvr>
                                      <p:tavLst>
                                        <p:tav tm="0">
                                          <p:val>
                                            <p:strVal val="#ppt_x"/>
                                          </p:val>
                                        </p:tav>
                                        <p:tav tm="100000">
                                          <p:val>
                                            <p:strVal val="#ppt_x"/>
                                          </p:val>
                                        </p:tav>
                                      </p:tavLst>
                                    </p:anim>
                                    <p:anim calcmode="lin" valueType="num">
                                      <p:cBhvr>
                                        <p:cTn id="394" dur="1000" fill="hold"/>
                                        <p:tgtEl>
                                          <p:spTgt spid="80"/>
                                        </p:tgtEl>
                                        <p:attrNameLst>
                                          <p:attrName>ppt_y</p:attrName>
                                        </p:attrNameLst>
                                      </p:cBhvr>
                                      <p:tavLst>
                                        <p:tav tm="0">
                                          <p:val>
                                            <p:strVal val="#ppt_y+.1"/>
                                          </p:val>
                                        </p:tav>
                                        <p:tav tm="100000">
                                          <p:val>
                                            <p:strVal val="#ppt_y"/>
                                          </p:val>
                                        </p:tav>
                                      </p:tavLst>
                                    </p:anim>
                                  </p:childTnLst>
                                </p:cTn>
                              </p:par>
                              <p:par>
                                <p:cTn id="395" presetID="42" presetClass="entr" presetSubtype="0" fill="hold" grpId="0" nodeType="withEffect">
                                  <p:stCondLst>
                                    <p:cond delay="0"/>
                                  </p:stCondLst>
                                  <p:childTnLst>
                                    <p:set>
                                      <p:cBhvr>
                                        <p:cTn id="396" dur="1" fill="hold">
                                          <p:stCondLst>
                                            <p:cond delay="0"/>
                                          </p:stCondLst>
                                        </p:cTn>
                                        <p:tgtEl>
                                          <p:spTgt spid="81"/>
                                        </p:tgtEl>
                                        <p:attrNameLst>
                                          <p:attrName>style.visibility</p:attrName>
                                        </p:attrNameLst>
                                      </p:cBhvr>
                                      <p:to>
                                        <p:strVal val="visible"/>
                                      </p:to>
                                    </p:set>
                                    <p:animEffect transition="in" filter="fade">
                                      <p:cBhvr>
                                        <p:cTn id="397" dur="1000"/>
                                        <p:tgtEl>
                                          <p:spTgt spid="81"/>
                                        </p:tgtEl>
                                      </p:cBhvr>
                                    </p:animEffect>
                                    <p:anim calcmode="lin" valueType="num">
                                      <p:cBhvr>
                                        <p:cTn id="398" dur="1000" fill="hold"/>
                                        <p:tgtEl>
                                          <p:spTgt spid="81"/>
                                        </p:tgtEl>
                                        <p:attrNameLst>
                                          <p:attrName>ppt_x</p:attrName>
                                        </p:attrNameLst>
                                      </p:cBhvr>
                                      <p:tavLst>
                                        <p:tav tm="0">
                                          <p:val>
                                            <p:strVal val="#ppt_x"/>
                                          </p:val>
                                        </p:tav>
                                        <p:tav tm="100000">
                                          <p:val>
                                            <p:strVal val="#ppt_x"/>
                                          </p:val>
                                        </p:tav>
                                      </p:tavLst>
                                    </p:anim>
                                    <p:anim calcmode="lin" valueType="num">
                                      <p:cBhvr>
                                        <p:cTn id="399" dur="1000" fill="hold"/>
                                        <p:tgtEl>
                                          <p:spTgt spid="81"/>
                                        </p:tgtEl>
                                        <p:attrNameLst>
                                          <p:attrName>ppt_y</p:attrName>
                                        </p:attrNameLst>
                                      </p:cBhvr>
                                      <p:tavLst>
                                        <p:tav tm="0">
                                          <p:val>
                                            <p:strVal val="#ppt_y+.1"/>
                                          </p:val>
                                        </p:tav>
                                        <p:tav tm="100000">
                                          <p:val>
                                            <p:strVal val="#ppt_y"/>
                                          </p:val>
                                        </p:tav>
                                      </p:tavLst>
                                    </p:anim>
                                  </p:childTnLst>
                                </p:cTn>
                              </p:par>
                              <p:par>
                                <p:cTn id="400" presetID="42" presetClass="entr" presetSubtype="0" fill="hold" grpId="0" nodeType="withEffect">
                                  <p:stCondLst>
                                    <p:cond delay="0"/>
                                  </p:stCondLst>
                                  <p:childTnLst>
                                    <p:set>
                                      <p:cBhvr>
                                        <p:cTn id="401" dur="1" fill="hold">
                                          <p:stCondLst>
                                            <p:cond delay="0"/>
                                          </p:stCondLst>
                                        </p:cTn>
                                        <p:tgtEl>
                                          <p:spTgt spid="82"/>
                                        </p:tgtEl>
                                        <p:attrNameLst>
                                          <p:attrName>style.visibility</p:attrName>
                                        </p:attrNameLst>
                                      </p:cBhvr>
                                      <p:to>
                                        <p:strVal val="visible"/>
                                      </p:to>
                                    </p:set>
                                    <p:animEffect transition="in" filter="fade">
                                      <p:cBhvr>
                                        <p:cTn id="402" dur="1000"/>
                                        <p:tgtEl>
                                          <p:spTgt spid="82"/>
                                        </p:tgtEl>
                                      </p:cBhvr>
                                    </p:animEffect>
                                    <p:anim calcmode="lin" valueType="num">
                                      <p:cBhvr>
                                        <p:cTn id="403" dur="1000" fill="hold"/>
                                        <p:tgtEl>
                                          <p:spTgt spid="82"/>
                                        </p:tgtEl>
                                        <p:attrNameLst>
                                          <p:attrName>ppt_x</p:attrName>
                                        </p:attrNameLst>
                                      </p:cBhvr>
                                      <p:tavLst>
                                        <p:tav tm="0">
                                          <p:val>
                                            <p:strVal val="#ppt_x"/>
                                          </p:val>
                                        </p:tav>
                                        <p:tav tm="100000">
                                          <p:val>
                                            <p:strVal val="#ppt_x"/>
                                          </p:val>
                                        </p:tav>
                                      </p:tavLst>
                                    </p:anim>
                                    <p:anim calcmode="lin" valueType="num">
                                      <p:cBhvr>
                                        <p:cTn id="404" dur="1000" fill="hold"/>
                                        <p:tgtEl>
                                          <p:spTgt spid="82"/>
                                        </p:tgtEl>
                                        <p:attrNameLst>
                                          <p:attrName>ppt_y</p:attrName>
                                        </p:attrNameLst>
                                      </p:cBhvr>
                                      <p:tavLst>
                                        <p:tav tm="0">
                                          <p:val>
                                            <p:strVal val="#ppt_y+.1"/>
                                          </p:val>
                                        </p:tav>
                                        <p:tav tm="100000">
                                          <p:val>
                                            <p:strVal val="#ppt_y"/>
                                          </p:val>
                                        </p:tav>
                                      </p:tavLst>
                                    </p:anim>
                                  </p:childTnLst>
                                </p:cTn>
                              </p:par>
                              <p:par>
                                <p:cTn id="405" presetID="42" presetClass="entr" presetSubtype="0" fill="hold" grpId="0" nodeType="withEffect">
                                  <p:stCondLst>
                                    <p:cond delay="0"/>
                                  </p:stCondLst>
                                  <p:childTnLst>
                                    <p:set>
                                      <p:cBhvr>
                                        <p:cTn id="406" dur="1" fill="hold">
                                          <p:stCondLst>
                                            <p:cond delay="0"/>
                                          </p:stCondLst>
                                        </p:cTn>
                                        <p:tgtEl>
                                          <p:spTgt spid="83"/>
                                        </p:tgtEl>
                                        <p:attrNameLst>
                                          <p:attrName>style.visibility</p:attrName>
                                        </p:attrNameLst>
                                      </p:cBhvr>
                                      <p:to>
                                        <p:strVal val="visible"/>
                                      </p:to>
                                    </p:set>
                                    <p:animEffect transition="in" filter="fade">
                                      <p:cBhvr>
                                        <p:cTn id="407" dur="1000"/>
                                        <p:tgtEl>
                                          <p:spTgt spid="83"/>
                                        </p:tgtEl>
                                      </p:cBhvr>
                                    </p:animEffect>
                                    <p:anim calcmode="lin" valueType="num">
                                      <p:cBhvr>
                                        <p:cTn id="408" dur="1000" fill="hold"/>
                                        <p:tgtEl>
                                          <p:spTgt spid="83"/>
                                        </p:tgtEl>
                                        <p:attrNameLst>
                                          <p:attrName>ppt_x</p:attrName>
                                        </p:attrNameLst>
                                      </p:cBhvr>
                                      <p:tavLst>
                                        <p:tav tm="0">
                                          <p:val>
                                            <p:strVal val="#ppt_x"/>
                                          </p:val>
                                        </p:tav>
                                        <p:tav tm="100000">
                                          <p:val>
                                            <p:strVal val="#ppt_x"/>
                                          </p:val>
                                        </p:tav>
                                      </p:tavLst>
                                    </p:anim>
                                    <p:anim calcmode="lin" valueType="num">
                                      <p:cBhvr>
                                        <p:cTn id="409" dur="1000" fill="hold"/>
                                        <p:tgtEl>
                                          <p:spTgt spid="83"/>
                                        </p:tgtEl>
                                        <p:attrNameLst>
                                          <p:attrName>ppt_y</p:attrName>
                                        </p:attrNameLst>
                                      </p:cBhvr>
                                      <p:tavLst>
                                        <p:tav tm="0">
                                          <p:val>
                                            <p:strVal val="#ppt_y+.1"/>
                                          </p:val>
                                        </p:tav>
                                        <p:tav tm="100000">
                                          <p:val>
                                            <p:strVal val="#ppt_y"/>
                                          </p:val>
                                        </p:tav>
                                      </p:tavLst>
                                    </p:anim>
                                  </p:childTnLst>
                                </p:cTn>
                              </p:par>
                              <p:par>
                                <p:cTn id="410" presetID="42" presetClass="entr" presetSubtype="0" fill="hold" grpId="0" nodeType="withEffect">
                                  <p:stCondLst>
                                    <p:cond delay="0"/>
                                  </p:stCondLst>
                                  <p:childTnLst>
                                    <p:set>
                                      <p:cBhvr>
                                        <p:cTn id="411" dur="1" fill="hold">
                                          <p:stCondLst>
                                            <p:cond delay="0"/>
                                          </p:stCondLst>
                                        </p:cTn>
                                        <p:tgtEl>
                                          <p:spTgt spid="84"/>
                                        </p:tgtEl>
                                        <p:attrNameLst>
                                          <p:attrName>style.visibility</p:attrName>
                                        </p:attrNameLst>
                                      </p:cBhvr>
                                      <p:to>
                                        <p:strVal val="visible"/>
                                      </p:to>
                                    </p:set>
                                    <p:animEffect transition="in" filter="fade">
                                      <p:cBhvr>
                                        <p:cTn id="412" dur="1000"/>
                                        <p:tgtEl>
                                          <p:spTgt spid="84"/>
                                        </p:tgtEl>
                                      </p:cBhvr>
                                    </p:animEffect>
                                    <p:anim calcmode="lin" valueType="num">
                                      <p:cBhvr>
                                        <p:cTn id="413" dur="1000" fill="hold"/>
                                        <p:tgtEl>
                                          <p:spTgt spid="84"/>
                                        </p:tgtEl>
                                        <p:attrNameLst>
                                          <p:attrName>ppt_x</p:attrName>
                                        </p:attrNameLst>
                                      </p:cBhvr>
                                      <p:tavLst>
                                        <p:tav tm="0">
                                          <p:val>
                                            <p:strVal val="#ppt_x"/>
                                          </p:val>
                                        </p:tav>
                                        <p:tav tm="100000">
                                          <p:val>
                                            <p:strVal val="#ppt_x"/>
                                          </p:val>
                                        </p:tav>
                                      </p:tavLst>
                                    </p:anim>
                                    <p:anim calcmode="lin" valueType="num">
                                      <p:cBhvr>
                                        <p:cTn id="414" dur="1000" fill="hold"/>
                                        <p:tgtEl>
                                          <p:spTgt spid="84"/>
                                        </p:tgtEl>
                                        <p:attrNameLst>
                                          <p:attrName>ppt_y</p:attrName>
                                        </p:attrNameLst>
                                      </p:cBhvr>
                                      <p:tavLst>
                                        <p:tav tm="0">
                                          <p:val>
                                            <p:strVal val="#ppt_y+.1"/>
                                          </p:val>
                                        </p:tav>
                                        <p:tav tm="100000">
                                          <p:val>
                                            <p:strVal val="#ppt_y"/>
                                          </p:val>
                                        </p:tav>
                                      </p:tavLst>
                                    </p:anim>
                                  </p:childTnLst>
                                </p:cTn>
                              </p:par>
                              <p:par>
                                <p:cTn id="415" presetID="42" presetClass="entr" presetSubtype="0" fill="hold" grpId="0" nodeType="withEffect">
                                  <p:stCondLst>
                                    <p:cond delay="0"/>
                                  </p:stCondLst>
                                  <p:childTnLst>
                                    <p:set>
                                      <p:cBhvr>
                                        <p:cTn id="416" dur="1" fill="hold">
                                          <p:stCondLst>
                                            <p:cond delay="0"/>
                                          </p:stCondLst>
                                        </p:cTn>
                                        <p:tgtEl>
                                          <p:spTgt spid="85"/>
                                        </p:tgtEl>
                                        <p:attrNameLst>
                                          <p:attrName>style.visibility</p:attrName>
                                        </p:attrNameLst>
                                      </p:cBhvr>
                                      <p:to>
                                        <p:strVal val="visible"/>
                                      </p:to>
                                    </p:set>
                                    <p:animEffect transition="in" filter="fade">
                                      <p:cBhvr>
                                        <p:cTn id="417" dur="1000"/>
                                        <p:tgtEl>
                                          <p:spTgt spid="85"/>
                                        </p:tgtEl>
                                      </p:cBhvr>
                                    </p:animEffect>
                                    <p:anim calcmode="lin" valueType="num">
                                      <p:cBhvr>
                                        <p:cTn id="418" dur="1000" fill="hold"/>
                                        <p:tgtEl>
                                          <p:spTgt spid="85"/>
                                        </p:tgtEl>
                                        <p:attrNameLst>
                                          <p:attrName>ppt_x</p:attrName>
                                        </p:attrNameLst>
                                      </p:cBhvr>
                                      <p:tavLst>
                                        <p:tav tm="0">
                                          <p:val>
                                            <p:strVal val="#ppt_x"/>
                                          </p:val>
                                        </p:tav>
                                        <p:tav tm="100000">
                                          <p:val>
                                            <p:strVal val="#ppt_x"/>
                                          </p:val>
                                        </p:tav>
                                      </p:tavLst>
                                    </p:anim>
                                    <p:anim calcmode="lin" valueType="num">
                                      <p:cBhvr>
                                        <p:cTn id="419" dur="1000" fill="hold"/>
                                        <p:tgtEl>
                                          <p:spTgt spid="85"/>
                                        </p:tgtEl>
                                        <p:attrNameLst>
                                          <p:attrName>ppt_y</p:attrName>
                                        </p:attrNameLst>
                                      </p:cBhvr>
                                      <p:tavLst>
                                        <p:tav tm="0">
                                          <p:val>
                                            <p:strVal val="#ppt_y+.1"/>
                                          </p:val>
                                        </p:tav>
                                        <p:tav tm="100000">
                                          <p:val>
                                            <p:strVal val="#ppt_y"/>
                                          </p:val>
                                        </p:tav>
                                      </p:tavLst>
                                    </p:anim>
                                  </p:childTnLst>
                                </p:cTn>
                              </p:par>
                              <p:par>
                                <p:cTn id="420" presetID="42" presetClass="entr" presetSubtype="0" fill="hold" grpId="0" nodeType="withEffect">
                                  <p:stCondLst>
                                    <p:cond delay="0"/>
                                  </p:stCondLst>
                                  <p:childTnLst>
                                    <p:set>
                                      <p:cBhvr>
                                        <p:cTn id="421" dur="1" fill="hold">
                                          <p:stCondLst>
                                            <p:cond delay="0"/>
                                          </p:stCondLst>
                                        </p:cTn>
                                        <p:tgtEl>
                                          <p:spTgt spid="86"/>
                                        </p:tgtEl>
                                        <p:attrNameLst>
                                          <p:attrName>style.visibility</p:attrName>
                                        </p:attrNameLst>
                                      </p:cBhvr>
                                      <p:to>
                                        <p:strVal val="visible"/>
                                      </p:to>
                                    </p:set>
                                    <p:animEffect transition="in" filter="fade">
                                      <p:cBhvr>
                                        <p:cTn id="422" dur="1000"/>
                                        <p:tgtEl>
                                          <p:spTgt spid="86"/>
                                        </p:tgtEl>
                                      </p:cBhvr>
                                    </p:animEffect>
                                    <p:anim calcmode="lin" valueType="num">
                                      <p:cBhvr>
                                        <p:cTn id="423" dur="1000" fill="hold"/>
                                        <p:tgtEl>
                                          <p:spTgt spid="86"/>
                                        </p:tgtEl>
                                        <p:attrNameLst>
                                          <p:attrName>ppt_x</p:attrName>
                                        </p:attrNameLst>
                                      </p:cBhvr>
                                      <p:tavLst>
                                        <p:tav tm="0">
                                          <p:val>
                                            <p:strVal val="#ppt_x"/>
                                          </p:val>
                                        </p:tav>
                                        <p:tav tm="100000">
                                          <p:val>
                                            <p:strVal val="#ppt_x"/>
                                          </p:val>
                                        </p:tav>
                                      </p:tavLst>
                                    </p:anim>
                                    <p:anim calcmode="lin" valueType="num">
                                      <p:cBhvr>
                                        <p:cTn id="424" dur="1000" fill="hold"/>
                                        <p:tgtEl>
                                          <p:spTgt spid="86"/>
                                        </p:tgtEl>
                                        <p:attrNameLst>
                                          <p:attrName>ppt_y</p:attrName>
                                        </p:attrNameLst>
                                      </p:cBhvr>
                                      <p:tavLst>
                                        <p:tav tm="0">
                                          <p:val>
                                            <p:strVal val="#ppt_y+.1"/>
                                          </p:val>
                                        </p:tav>
                                        <p:tav tm="100000">
                                          <p:val>
                                            <p:strVal val="#ppt_y"/>
                                          </p:val>
                                        </p:tav>
                                      </p:tavLst>
                                    </p:anim>
                                  </p:childTnLst>
                                </p:cTn>
                              </p:par>
                              <p:par>
                                <p:cTn id="425" presetID="42" presetClass="entr" presetSubtype="0" fill="hold" grpId="0" nodeType="withEffect">
                                  <p:stCondLst>
                                    <p:cond delay="0"/>
                                  </p:stCondLst>
                                  <p:childTnLst>
                                    <p:set>
                                      <p:cBhvr>
                                        <p:cTn id="426" dur="1" fill="hold">
                                          <p:stCondLst>
                                            <p:cond delay="0"/>
                                          </p:stCondLst>
                                        </p:cTn>
                                        <p:tgtEl>
                                          <p:spTgt spid="87"/>
                                        </p:tgtEl>
                                        <p:attrNameLst>
                                          <p:attrName>style.visibility</p:attrName>
                                        </p:attrNameLst>
                                      </p:cBhvr>
                                      <p:to>
                                        <p:strVal val="visible"/>
                                      </p:to>
                                    </p:set>
                                    <p:animEffect transition="in" filter="fade">
                                      <p:cBhvr>
                                        <p:cTn id="427" dur="1000"/>
                                        <p:tgtEl>
                                          <p:spTgt spid="87"/>
                                        </p:tgtEl>
                                      </p:cBhvr>
                                    </p:animEffect>
                                    <p:anim calcmode="lin" valueType="num">
                                      <p:cBhvr>
                                        <p:cTn id="428" dur="1000" fill="hold"/>
                                        <p:tgtEl>
                                          <p:spTgt spid="87"/>
                                        </p:tgtEl>
                                        <p:attrNameLst>
                                          <p:attrName>ppt_x</p:attrName>
                                        </p:attrNameLst>
                                      </p:cBhvr>
                                      <p:tavLst>
                                        <p:tav tm="0">
                                          <p:val>
                                            <p:strVal val="#ppt_x"/>
                                          </p:val>
                                        </p:tav>
                                        <p:tav tm="100000">
                                          <p:val>
                                            <p:strVal val="#ppt_x"/>
                                          </p:val>
                                        </p:tav>
                                      </p:tavLst>
                                    </p:anim>
                                    <p:anim calcmode="lin" valueType="num">
                                      <p:cBhvr>
                                        <p:cTn id="429" dur="1000" fill="hold"/>
                                        <p:tgtEl>
                                          <p:spTgt spid="87"/>
                                        </p:tgtEl>
                                        <p:attrNameLst>
                                          <p:attrName>ppt_y</p:attrName>
                                        </p:attrNameLst>
                                      </p:cBhvr>
                                      <p:tavLst>
                                        <p:tav tm="0">
                                          <p:val>
                                            <p:strVal val="#ppt_y+.1"/>
                                          </p:val>
                                        </p:tav>
                                        <p:tav tm="100000">
                                          <p:val>
                                            <p:strVal val="#ppt_y"/>
                                          </p:val>
                                        </p:tav>
                                      </p:tavLst>
                                    </p:anim>
                                  </p:childTnLst>
                                </p:cTn>
                              </p:par>
                              <p:par>
                                <p:cTn id="430" presetID="42" presetClass="entr" presetSubtype="0" fill="hold" grpId="0" nodeType="withEffect">
                                  <p:stCondLst>
                                    <p:cond delay="0"/>
                                  </p:stCondLst>
                                  <p:childTnLst>
                                    <p:set>
                                      <p:cBhvr>
                                        <p:cTn id="431" dur="1" fill="hold">
                                          <p:stCondLst>
                                            <p:cond delay="0"/>
                                          </p:stCondLst>
                                        </p:cTn>
                                        <p:tgtEl>
                                          <p:spTgt spid="88"/>
                                        </p:tgtEl>
                                        <p:attrNameLst>
                                          <p:attrName>style.visibility</p:attrName>
                                        </p:attrNameLst>
                                      </p:cBhvr>
                                      <p:to>
                                        <p:strVal val="visible"/>
                                      </p:to>
                                    </p:set>
                                    <p:animEffect transition="in" filter="fade">
                                      <p:cBhvr>
                                        <p:cTn id="432" dur="1000"/>
                                        <p:tgtEl>
                                          <p:spTgt spid="88"/>
                                        </p:tgtEl>
                                      </p:cBhvr>
                                    </p:animEffect>
                                    <p:anim calcmode="lin" valueType="num">
                                      <p:cBhvr>
                                        <p:cTn id="433" dur="1000" fill="hold"/>
                                        <p:tgtEl>
                                          <p:spTgt spid="88"/>
                                        </p:tgtEl>
                                        <p:attrNameLst>
                                          <p:attrName>ppt_x</p:attrName>
                                        </p:attrNameLst>
                                      </p:cBhvr>
                                      <p:tavLst>
                                        <p:tav tm="0">
                                          <p:val>
                                            <p:strVal val="#ppt_x"/>
                                          </p:val>
                                        </p:tav>
                                        <p:tav tm="100000">
                                          <p:val>
                                            <p:strVal val="#ppt_x"/>
                                          </p:val>
                                        </p:tav>
                                      </p:tavLst>
                                    </p:anim>
                                    <p:anim calcmode="lin" valueType="num">
                                      <p:cBhvr>
                                        <p:cTn id="434" dur="1000" fill="hold"/>
                                        <p:tgtEl>
                                          <p:spTgt spid="88"/>
                                        </p:tgtEl>
                                        <p:attrNameLst>
                                          <p:attrName>ppt_y</p:attrName>
                                        </p:attrNameLst>
                                      </p:cBhvr>
                                      <p:tavLst>
                                        <p:tav tm="0">
                                          <p:val>
                                            <p:strVal val="#ppt_y+.1"/>
                                          </p:val>
                                        </p:tav>
                                        <p:tav tm="100000">
                                          <p:val>
                                            <p:strVal val="#ppt_y"/>
                                          </p:val>
                                        </p:tav>
                                      </p:tavLst>
                                    </p:anim>
                                  </p:childTnLst>
                                </p:cTn>
                              </p:par>
                              <p:par>
                                <p:cTn id="435" presetID="42" presetClass="entr" presetSubtype="0" fill="hold" grpId="0" nodeType="withEffect" nodePh="1">
                                  <p:stCondLst>
                                    <p:cond delay="0"/>
                                  </p:stCondLst>
                                  <p:endCondLst>
                                    <p:cond evt="begin" delay="0">
                                      <p:tn val="435"/>
                                    </p:cond>
                                  </p:endCondLst>
                                  <p:childTnLst>
                                    <p:set>
                                      <p:cBhvr>
                                        <p:cTn id="436" dur="1" fill="hold">
                                          <p:stCondLst>
                                            <p:cond delay="0"/>
                                          </p:stCondLst>
                                        </p:cTn>
                                        <p:tgtEl>
                                          <p:spTgt spid="89"/>
                                        </p:tgtEl>
                                        <p:attrNameLst>
                                          <p:attrName>style.visibility</p:attrName>
                                        </p:attrNameLst>
                                      </p:cBhvr>
                                      <p:to>
                                        <p:strVal val="visible"/>
                                      </p:to>
                                    </p:set>
                                    <p:animEffect transition="in" filter="fade">
                                      <p:cBhvr>
                                        <p:cTn id="437" dur="1000"/>
                                        <p:tgtEl>
                                          <p:spTgt spid="89"/>
                                        </p:tgtEl>
                                      </p:cBhvr>
                                    </p:animEffect>
                                    <p:anim calcmode="lin" valueType="num">
                                      <p:cBhvr>
                                        <p:cTn id="438" dur="1000" fill="hold"/>
                                        <p:tgtEl>
                                          <p:spTgt spid="89"/>
                                        </p:tgtEl>
                                        <p:attrNameLst>
                                          <p:attrName>ppt_x</p:attrName>
                                        </p:attrNameLst>
                                      </p:cBhvr>
                                      <p:tavLst>
                                        <p:tav tm="0">
                                          <p:val>
                                            <p:strVal val="#ppt_x"/>
                                          </p:val>
                                        </p:tav>
                                        <p:tav tm="100000">
                                          <p:val>
                                            <p:strVal val="#ppt_x"/>
                                          </p:val>
                                        </p:tav>
                                      </p:tavLst>
                                    </p:anim>
                                    <p:anim calcmode="lin" valueType="num">
                                      <p:cBhvr>
                                        <p:cTn id="439" dur="1000" fill="hold"/>
                                        <p:tgtEl>
                                          <p:spTgt spid="89"/>
                                        </p:tgtEl>
                                        <p:attrNameLst>
                                          <p:attrName>ppt_y</p:attrName>
                                        </p:attrNameLst>
                                      </p:cBhvr>
                                      <p:tavLst>
                                        <p:tav tm="0">
                                          <p:val>
                                            <p:strVal val="#ppt_y+.1"/>
                                          </p:val>
                                        </p:tav>
                                        <p:tav tm="100000">
                                          <p:val>
                                            <p:strVal val="#ppt_y"/>
                                          </p:val>
                                        </p:tav>
                                      </p:tavLst>
                                    </p:anim>
                                  </p:childTnLst>
                                </p:cTn>
                              </p:par>
                              <p:par>
                                <p:cTn id="440" presetID="42" presetClass="entr" presetSubtype="0" fill="hold" grpId="0" nodeType="withEffect">
                                  <p:stCondLst>
                                    <p:cond delay="0"/>
                                  </p:stCondLst>
                                  <p:childTnLst>
                                    <p:set>
                                      <p:cBhvr>
                                        <p:cTn id="441" dur="1" fill="hold">
                                          <p:stCondLst>
                                            <p:cond delay="0"/>
                                          </p:stCondLst>
                                        </p:cTn>
                                        <p:tgtEl>
                                          <p:spTgt spid="90"/>
                                        </p:tgtEl>
                                        <p:attrNameLst>
                                          <p:attrName>style.visibility</p:attrName>
                                        </p:attrNameLst>
                                      </p:cBhvr>
                                      <p:to>
                                        <p:strVal val="visible"/>
                                      </p:to>
                                    </p:set>
                                    <p:animEffect transition="in" filter="fade">
                                      <p:cBhvr>
                                        <p:cTn id="442" dur="1000"/>
                                        <p:tgtEl>
                                          <p:spTgt spid="90"/>
                                        </p:tgtEl>
                                      </p:cBhvr>
                                    </p:animEffect>
                                    <p:anim calcmode="lin" valueType="num">
                                      <p:cBhvr>
                                        <p:cTn id="443" dur="1000" fill="hold"/>
                                        <p:tgtEl>
                                          <p:spTgt spid="90"/>
                                        </p:tgtEl>
                                        <p:attrNameLst>
                                          <p:attrName>ppt_x</p:attrName>
                                        </p:attrNameLst>
                                      </p:cBhvr>
                                      <p:tavLst>
                                        <p:tav tm="0">
                                          <p:val>
                                            <p:strVal val="#ppt_x"/>
                                          </p:val>
                                        </p:tav>
                                        <p:tav tm="100000">
                                          <p:val>
                                            <p:strVal val="#ppt_x"/>
                                          </p:val>
                                        </p:tav>
                                      </p:tavLst>
                                    </p:anim>
                                    <p:anim calcmode="lin" valueType="num">
                                      <p:cBhvr>
                                        <p:cTn id="444" dur="1000" fill="hold"/>
                                        <p:tgtEl>
                                          <p:spTgt spid="90"/>
                                        </p:tgtEl>
                                        <p:attrNameLst>
                                          <p:attrName>ppt_y</p:attrName>
                                        </p:attrNameLst>
                                      </p:cBhvr>
                                      <p:tavLst>
                                        <p:tav tm="0">
                                          <p:val>
                                            <p:strVal val="#ppt_y+.1"/>
                                          </p:val>
                                        </p:tav>
                                        <p:tav tm="100000">
                                          <p:val>
                                            <p:strVal val="#ppt_y"/>
                                          </p:val>
                                        </p:tav>
                                      </p:tavLst>
                                    </p:anim>
                                  </p:childTnLst>
                                </p:cTn>
                              </p:par>
                              <p:par>
                                <p:cTn id="445" presetID="42" presetClass="entr" presetSubtype="0" fill="hold" grpId="0" nodeType="withEffect">
                                  <p:stCondLst>
                                    <p:cond delay="0"/>
                                  </p:stCondLst>
                                  <p:childTnLst>
                                    <p:set>
                                      <p:cBhvr>
                                        <p:cTn id="446" dur="1" fill="hold">
                                          <p:stCondLst>
                                            <p:cond delay="0"/>
                                          </p:stCondLst>
                                        </p:cTn>
                                        <p:tgtEl>
                                          <p:spTgt spid="91"/>
                                        </p:tgtEl>
                                        <p:attrNameLst>
                                          <p:attrName>style.visibility</p:attrName>
                                        </p:attrNameLst>
                                      </p:cBhvr>
                                      <p:to>
                                        <p:strVal val="visible"/>
                                      </p:to>
                                    </p:set>
                                    <p:animEffect transition="in" filter="fade">
                                      <p:cBhvr>
                                        <p:cTn id="447" dur="1000"/>
                                        <p:tgtEl>
                                          <p:spTgt spid="91"/>
                                        </p:tgtEl>
                                      </p:cBhvr>
                                    </p:animEffect>
                                    <p:anim calcmode="lin" valueType="num">
                                      <p:cBhvr>
                                        <p:cTn id="448" dur="1000" fill="hold"/>
                                        <p:tgtEl>
                                          <p:spTgt spid="91"/>
                                        </p:tgtEl>
                                        <p:attrNameLst>
                                          <p:attrName>ppt_x</p:attrName>
                                        </p:attrNameLst>
                                      </p:cBhvr>
                                      <p:tavLst>
                                        <p:tav tm="0">
                                          <p:val>
                                            <p:strVal val="#ppt_x"/>
                                          </p:val>
                                        </p:tav>
                                        <p:tav tm="100000">
                                          <p:val>
                                            <p:strVal val="#ppt_x"/>
                                          </p:val>
                                        </p:tav>
                                      </p:tavLst>
                                    </p:anim>
                                    <p:anim calcmode="lin" valueType="num">
                                      <p:cBhvr>
                                        <p:cTn id="449" dur="1000" fill="hold"/>
                                        <p:tgtEl>
                                          <p:spTgt spid="91"/>
                                        </p:tgtEl>
                                        <p:attrNameLst>
                                          <p:attrName>ppt_y</p:attrName>
                                        </p:attrNameLst>
                                      </p:cBhvr>
                                      <p:tavLst>
                                        <p:tav tm="0">
                                          <p:val>
                                            <p:strVal val="#ppt_y+.1"/>
                                          </p:val>
                                        </p:tav>
                                        <p:tav tm="100000">
                                          <p:val>
                                            <p:strVal val="#ppt_y"/>
                                          </p:val>
                                        </p:tav>
                                      </p:tavLst>
                                    </p:anim>
                                  </p:childTnLst>
                                </p:cTn>
                              </p:par>
                              <p:par>
                                <p:cTn id="450" presetID="42" presetClass="entr" presetSubtype="0" fill="hold" grpId="0" nodeType="withEffect">
                                  <p:stCondLst>
                                    <p:cond delay="0"/>
                                  </p:stCondLst>
                                  <p:childTnLst>
                                    <p:set>
                                      <p:cBhvr>
                                        <p:cTn id="451" dur="1" fill="hold">
                                          <p:stCondLst>
                                            <p:cond delay="0"/>
                                          </p:stCondLst>
                                        </p:cTn>
                                        <p:tgtEl>
                                          <p:spTgt spid="92"/>
                                        </p:tgtEl>
                                        <p:attrNameLst>
                                          <p:attrName>style.visibility</p:attrName>
                                        </p:attrNameLst>
                                      </p:cBhvr>
                                      <p:to>
                                        <p:strVal val="visible"/>
                                      </p:to>
                                    </p:set>
                                    <p:animEffect transition="in" filter="fade">
                                      <p:cBhvr>
                                        <p:cTn id="452" dur="1000"/>
                                        <p:tgtEl>
                                          <p:spTgt spid="92"/>
                                        </p:tgtEl>
                                      </p:cBhvr>
                                    </p:animEffect>
                                    <p:anim calcmode="lin" valueType="num">
                                      <p:cBhvr>
                                        <p:cTn id="453" dur="1000" fill="hold"/>
                                        <p:tgtEl>
                                          <p:spTgt spid="92"/>
                                        </p:tgtEl>
                                        <p:attrNameLst>
                                          <p:attrName>ppt_x</p:attrName>
                                        </p:attrNameLst>
                                      </p:cBhvr>
                                      <p:tavLst>
                                        <p:tav tm="0">
                                          <p:val>
                                            <p:strVal val="#ppt_x"/>
                                          </p:val>
                                        </p:tav>
                                        <p:tav tm="100000">
                                          <p:val>
                                            <p:strVal val="#ppt_x"/>
                                          </p:val>
                                        </p:tav>
                                      </p:tavLst>
                                    </p:anim>
                                    <p:anim calcmode="lin" valueType="num">
                                      <p:cBhvr>
                                        <p:cTn id="454" dur="1000" fill="hold"/>
                                        <p:tgtEl>
                                          <p:spTgt spid="92"/>
                                        </p:tgtEl>
                                        <p:attrNameLst>
                                          <p:attrName>ppt_y</p:attrName>
                                        </p:attrNameLst>
                                      </p:cBhvr>
                                      <p:tavLst>
                                        <p:tav tm="0">
                                          <p:val>
                                            <p:strVal val="#ppt_y+.1"/>
                                          </p:val>
                                        </p:tav>
                                        <p:tav tm="100000">
                                          <p:val>
                                            <p:strVal val="#ppt_y"/>
                                          </p:val>
                                        </p:tav>
                                      </p:tavLst>
                                    </p:anim>
                                  </p:childTnLst>
                                </p:cTn>
                              </p:par>
                              <p:par>
                                <p:cTn id="455" presetID="42" presetClass="entr" presetSubtype="0" fill="hold" grpId="0" nodeType="withEffect">
                                  <p:stCondLst>
                                    <p:cond delay="0"/>
                                  </p:stCondLst>
                                  <p:childTnLst>
                                    <p:set>
                                      <p:cBhvr>
                                        <p:cTn id="456" dur="1" fill="hold">
                                          <p:stCondLst>
                                            <p:cond delay="0"/>
                                          </p:stCondLst>
                                        </p:cTn>
                                        <p:tgtEl>
                                          <p:spTgt spid="93"/>
                                        </p:tgtEl>
                                        <p:attrNameLst>
                                          <p:attrName>style.visibility</p:attrName>
                                        </p:attrNameLst>
                                      </p:cBhvr>
                                      <p:to>
                                        <p:strVal val="visible"/>
                                      </p:to>
                                    </p:set>
                                    <p:animEffect transition="in" filter="fade">
                                      <p:cBhvr>
                                        <p:cTn id="457" dur="1000"/>
                                        <p:tgtEl>
                                          <p:spTgt spid="93"/>
                                        </p:tgtEl>
                                      </p:cBhvr>
                                    </p:animEffect>
                                    <p:anim calcmode="lin" valueType="num">
                                      <p:cBhvr>
                                        <p:cTn id="458" dur="1000" fill="hold"/>
                                        <p:tgtEl>
                                          <p:spTgt spid="93"/>
                                        </p:tgtEl>
                                        <p:attrNameLst>
                                          <p:attrName>ppt_x</p:attrName>
                                        </p:attrNameLst>
                                      </p:cBhvr>
                                      <p:tavLst>
                                        <p:tav tm="0">
                                          <p:val>
                                            <p:strVal val="#ppt_x"/>
                                          </p:val>
                                        </p:tav>
                                        <p:tav tm="100000">
                                          <p:val>
                                            <p:strVal val="#ppt_x"/>
                                          </p:val>
                                        </p:tav>
                                      </p:tavLst>
                                    </p:anim>
                                    <p:anim calcmode="lin" valueType="num">
                                      <p:cBhvr>
                                        <p:cTn id="459" dur="1000" fill="hold"/>
                                        <p:tgtEl>
                                          <p:spTgt spid="93"/>
                                        </p:tgtEl>
                                        <p:attrNameLst>
                                          <p:attrName>ppt_y</p:attrName>
                                        </p:attrNameLst>
                                      </p:cBhvr>
                                      <p:tavLst>
                                        <p:tav tm="0">
                                          <p:val>
                                            <p:strVal val="#ppt_y+.1"/>
                                          </p:val>
                                        </p:tav>
                                        <p:tav tm="100000">
                                          <p:val>
                                            <p:strVal val="#ppt_y"/>
                                          </p:val>
                                        </p:tav>
                                      </p:tavLst>
                                    </p:anim>
                                  </p:childTnLst>
                                </p:cTn>
                              </p:par>
                              <p:par>
                                <p:cTn id="460" presetID="42" presetClass="entr" presetSubtype="0" fill="hold" grpId="0" nodeType="withEffect">
                                  <p:stCondLst>
                                    <p:cond delay="0"/>
                                  </p:stCondLst>
                                  <p:childTnLst>
                                    <p:set>
                                      <p:cBhvr>
                                        <p:cTn id="461" dur="1" fill="hold">
                                          <p:stCondLst>
                                            <p:cond delay="0"/>
                                          </p:stCondLst>
                                        </p:cTn>
                                        <p:tgtEl>
                                          <p:spTgt spid="94"/>
                                        </p:tgtEl>
                                        <p:attrNameLst>
                                          <p:attrName>style.visibility</p:attrName>
                                        </p:attrNameLst>
                                      </p:cBhvr>
                                      <p:to>
                                        <p:strVal val="visible"/>
                                      </p:to>
                                    </p:set>
                                    <p:animEffect transition="in" filter="fade">
                                      <p:cBhvr>
                                        <p:cTn id="462" dur="1000"/>
                                        <p:tgtEl>
                                          <p:spTgt spid="94"/>
                                        </p:tgtEl>
                                      </p:cBhvr>
                                    </p:animEffect>
                                    <p:anim calcmode="lin" valueType="num">
                                      <p:cBhvr>
                                        <p:cTn id="463" dur="1000" fill="hold"/>
                                        <p:tgtEl>
                                          <p:spTgt spid="94"/>
                                        </p:tgtEl>
                                        <p:attrNameLst>
                                          <p:attrName>ppt_x</p:attrName>
                                        </p:attrNameLst>
                                      </p:cBhvr>
                                      <p:tavLst>
                                        <p:tav tm="0">
                                          <p:val>
                                            <p:strVal val="#ppt_x"/>
                                          </p:val>
                                        </p:tav>
                                        <p:tav tm="100000">
                                          <p:val>
                                            <p:strVal val="#ppt_x"/>
                                          </p:val>
                                        </p:tav>
                                      </p:tavLst>
                                    </p:anim>
                                    <p:anim calcmode="lin" valueType="num">
                                      <p:cBhvr>
                                        <p:cTn id="464" dur="1000" fill="hold"/>
                                        <p:tgtEl>
                                          <p:spTgt spid="94"/>
                                        </p:tgtEl>
                                        <p:attrNameLst>
                                          <p:attrName>ppt_y</p:attrName>
                                        </p:attrNameLst>
                                      </p:cBhvr>
                                      <p:tavLst>
                                        <p:tav tm="0">
                                          <p:val>
                                            <p:strVal val="#ppt_y+.1"/>
                                          </p:val>
                                        </p:tav>
                                        <p:tav tm="100000">
                                          <p:val>
                                            <p:strVal val="#ppt_y"/>
                                          </p:val>
                                        </p:tav>
                                      </p:tavLst>
                                    </p:anim>
                                  </p:childTnLst>
                                </p:cTn>
                              </p:par>
                              <p:par>
                                <p:cTn id="465" presetID="42" presetClass="entr" presetSubtype="0" fill="hold" grpId="0" nodeType="withEffect">
                                  <p:stCondLst>
                                    <p:cond delay="0"/>
                                  </p:stCondLst>
                                  <p:childTnLst>
                                    <p:set>
                                      <p:cBhvr>
                                        <p:cTn id="466" dur="1" fill="hold">
                                          <p:stCondLst>
                                            <p:cond delay="0"/>
                                          </p:stCondLst>
                                        </p:cTn>
                                        <p:tgtEl>
                                          <p:spTgt spid="95"/>
                                        </p:tgtEl>
                                        <p:attrNameLst>
                                          <p:attrName>style.visibility</p:attrName>
                                        </p:attrNameLst>
                                      </p:cBhvr>
                                      <p:to>
                                        <p:strVal val="visible"/>
                                      </p:to>
                                    </p:set>
                                    <p:animEffect transition="in" filter="fade">
                                      <p:cBhvr>
                                        <p:cTn id="467" dur="1000"/>
                                        <p:tgtEl>
                                          <p:spTgt spid="95"/>
                                        </p:tgtEl>
                                      </p:cBhvr>
                                    </p:animEffect>
                                    <p:anim calcmode="lin" valueType="num">
                                      <p:cBhvr>
                                        <p:cTn id="468" dur="1000" fill="hold"/>
                                        <p:tgtEl>
                                          <p:spTgt spid="95"/>
                                        </p:tgtEl>
                                        <p:attrNameLst>
                                          <p:attrName>ppt_x</p:attrName>
                                        </p:attrNameLst>
                                      </p:cBhvr>
                                      <p:tavLst>
                                        <p:tav tm="0">
                                          <p:val>
                                            <p:strVal val="#ppt_x"/>
                                          </p:val>
                                        </p:tav>
                                        <p:tav tm="100000">
                                          <p:val>
                                            <p:strVal val="#ppt_x"/>
                                          </p:val>
                                        </p:tav>
                                      </p:tavLst>
                                    </p:anim>
                                    <p:anim calcmode="lin" valueType="num">
                                      <p:cBhvr>
                                        <p:cTn id="469" dur="1000" fill="hold"/>
                                        <p:tgtEl>
                                          <p:spTgt spid="95"/>
                                        </p:tgtEl>
                                        <p:attrNameLst>
                                          <p:attrName>ppt_y</p:attrName>
                                        </p:attrNameLst>
                                      </p:cBhvr>
                                      <p:tavLst>
                                        <p:tav tm="0">
                                          <p:val>
                                            <p:strVal val="#ppt_y+.1"/>
                                          </p:val>
                                        </p:tav>
                                        <p:tav tm="100000">
                                          <p:val>
                                            <p:strVal val="#ppt_y"/>
                                          </p:val>
                                        </p:tav>
                                      </p:tavLst>
                                    </p:anim>
                                  </p:childTnLst>
                                </p:cTn>
                              </p:par>
                              <p:par>
                                <p:cTn id="470" presetID="42" presetClass="entr" presetSubtype="0" fill="hold" grpId="0" nodeType="withEffect">
                                  <p:stCondLst>
                                    <p:cond delay="0"/>
                                  </p:stCondLst>
                                  <p:childTnLst>
                                    <p:set>
                                      <p:cBhvr>
                                        <p:cTn id="471" dur="1" fill="hold">
                                          <p:stCondLst>
                                            <p:cond delay="0"/>
                                          </p:stCondLst>
                                        </p:cTn>
                                        <p:tgtEl>
                                          <p:spTgt spid="96"/>
                                        </p:tgtEl>
                                        <p:attrNameLst>
                                          <p:attrName>style.visibility</p:attrName>
                                        </p:attrNameLst>
                                      </p:cBhvr>
                                      <p:to>
                                        <p:strVal val="visible"/>
                                      </p:to>
                                    </p:set>
                                    <p:animEffect transition="in" filter="fade">
                                      <p:cBhvr>
                                        <p:cTn id="472" dur="1000"/>
                                        <p:tgtEl>
                                          <p:spTgt spid="96"/>
                                        </p:tgtEl>
                                      </p:cBhvr>
                                    </p:animEffect>
                                    <p:anim calcmode="lin" valueType="num">
                                      <p:cBhvr>
                                        <p:cTn id="473" dur="1000" fill="hold"/>
                                        <p:tgtEl>
                                          <p:spTgt spid="96"/>
                                        </p:tgtEl>
                                        <p:attrNameLst>
                                          <p:attrName>ppt_x</p:attrName>
                                        </p:attrNameLst>
                                      </p:cBhvr>
                                      <p:tavLst>
                                        <p:tav tm="0">
                                          <p:val>
                                            <p:strVal val="#ppt_x"/>
                                          </p:val>
                                        </p:tav>
                                        <p:tav tm="100000">
                                          <p:val>
                                            <p:strVal val="#ppt_x"/>
                                          </p:val>
                                        </p:tav>
                                      </p:tavLst>
                                    </p:anim>
                                    <p:anim calcmode="lin" valueType="num">
                                      <p:cBhvr>
                                        <p:cTn id="474" dur="1000" fill="hold"/>
                                        <p:tgtEl>
                                          <p:spTgt spid="96"/>
                                        </p:tgtEl>
                                        <p:attrNameLst>
                                          <p:attrName>ppt_y</p:attrName>
                                        </p:attrNameLst>
                                      </p:cBhvr>
                                      <p:tavLst>
                                        <p:tav tm="0">
                                          <p:val>
                                            <p:strVal val="#ppt_y+.1"/>
                                          </p:val>
                                        </p:tav>
                                        <p:tav tm="100000">
                                          <p:val>
                                            <p:strVal val="#ppt_y"/>
                                          </p:val>
                                        </p:tav>
                                      </p:tavLst>
                                    </p:anim>
                                  </p:childTnLst>
                                </p:cTn>
                              </p:par>
                              <p:par>
                                <p:cTn id="475" presetID="42" presetClass="entr" presetSubtype="0" fill="hold" grpId="0" nodeType="withEffect">
                                  <p:stCondLst>
                                    <p:cond delay="0"/>
                                  </p:stCondLst>
                                  <p:childTnLst>
                                    <p:set>
                                      <p:cBhvr>
                                        <p:cTn id="476" dur="1" fill="hold">
                                          <p:stCondLst>
                                            <p:cond delay="0"/>
                                          </p:stCondLst>
                                        </p:cTn>
                                        <p:tgtEl>
                                          <p:spTgt spid="97"/>
                                        </p:tgtEl>
                                        <p:attrNameLst>
                                          <p:attrName>style.visibility</p:attrName>
                                        </p:attrNameLst>
                                      </p:cBhvr>
                                      <p:to>
                                        <p:strVal val="visible"/>
                                      </p:to>
                                    </p:set>
                                    <p:animEffect transition="in" filter="fade">
                                      <p:cBhvr>
                                        <p:cTn id="477" dur="1000"/>
                                        <p:tgtEl>
                                          <p:spTgt spid="97"/>
                                        </p:tgtEl>
                                      </p:cBhvr>
                                    </p:animEffect>
                                    <p:anim calcmode="lin" valueType="num">
                                      <p:cBhvr>
                                        <p:cTn id="478" dur="1000" fill="hold"/>
                                        <p:tgtEl>
                                          <p:spTgt spid="97"/>
                                        </p:tgtEl>
                                        <p:attrNameLst>
                                          <p:attrName>ppt_x</p:attrName>
                                        </p:attrNameLst>
                                      </p:cBhvr>
                                      <p:tavLst>
                                        <p:tav tm="0">
                                          <p:val>
                                            <p:strVal val="#ppt_x"/>
                                          </p:val>
                                        </p:tav>
                                        <p:tav tm="100000">
                                          <p:val>
                                            <p:strVal val="#ppt_x"/>
                                          </p:val>
                                        </p:tav>
                                      </p:tavLst>
                                    </p:anim>
                                    <p:anim calcmode="lin" valueType="num">
                                      <p:cBhvr>
                                        <p:cTn id="479" dur="1000" fill="hold"/>
                                        <p:tgtEl>
                                          <p:spTgt spid="97"/>
                                        </p:tgtEl>
                                        <p:attrNameLst>
                                          <p:attrName>ppt_y</p:attrName>
                                        </p:attrNameLst>
                                      </p:cBhvr>
                                      <p:tavLst>
                                        <p:tav tm="0">
                                          <p:val>
                                            <p:strVal val="#ppt_y+.1"/>
                                          </p:val>
                                        </p:tav>
                                        <p:tav tm="100000">
                                          <p:val>
                                            <p:strVal val="#ppt_y"/>
                                          </p:val>
                                        </p:tav>
                                      </p:tavLst>
                                    </p:anim>
                                  </p:childTnLst>
                                </p:cTn>
                              </p:par>
                              <p:par>
                                <p:cTn id="480" presetID="42" presetClass="entr" presetSubtype="0" fill="hold" grpId="0" nodeType="withEffect">
                                  <p:stCondLst>
                                    <p:cond delay="0"/>
                                  </p:stCondLst>
                                  <p:childTnLst>
                                    <p:set>
                                      <p:cBhvr>
                                        <p:cTn id="481" dur="1" fill="hold">
                                          <p:stCondLst>
                                            <p:cond delay="0"/>
                                          </p:stCondLst>
                                        </p:cTn>
                                        <p:tgtEl>
                                          <p:spTgt spid="98"/>
                                        </p:tgtEl>
                                        <p:attrNameLst>
                                          <p:attrName>style.visibility</p:attrName>
                                        </p:attrNameLst>
                                      </p:cBhvr>
                                      <p:to>
                                        <p:strVal val="visible"/>
                                      </p:to>
                                    </p:set>
                                    <p:animEffect transition="in" filter="fade">
                                      <p:cBhvr>
                                        <p:cTn id="482" dur="1000"/>
                                        <p:tgtEl>
                                          <p:spTgt spid="98"/>
                                        </p:tgtEl>
                                      </p:cBhvr>
                                    </p:animEffect>
                                    <p:anim calcmode="lin" valueType="num">
                                      <p:cBhvr>
                                        <p:cTn id="483" dur="1000" fill="hold"/>
                                        <p:tgtEl>
                                          <p:spTgt spid="98"/>
                                        </p:tgtEl>
                                        <p:attrNameLst>
                                          <p:attrName>ppt_x</p:attrName>
                                        </p:attrNameLst>
                                      </p:cBhvr>
                                      <p:tavLst>
                                        <p:tav tm="0">
                                          <p:val>
                                            <p:strVal val="#ppt_x"/>
                                          </p:val>
                                        </p:tav>
                                        <p:tav tm="100000">
                                          <p:val>
                                            <p:strVal val="#ppt_x"/>
                                          </p:val>
                                        </p:tav>
                                      </p:tavLst>
                                    </p:anim>
                                    <p:anim calcmode="lin" valueType="num">
                                      <p:cBhvr>
                                        <p:cTn id="484" dur="1000" fill="hold"/>
                                        <p:tgtEl>
                                          <p:spTgt spid="98"/>
                                        </p:tgtEl>
                                        <p:attrNameLst>
                                          <p:attrName>ppt_y</p:attrName>
                                        </p:attrNameLst>
                                      </p:cBhvr>
                                      <p:tavLst>
                                        <p:tav tm="0">
                                          <p:val>
                                            <p:strVal val="#ppt_y+.1"/>
                                          </p:val>
                                        </p:tav>
                                        <p:tav tm="100000">
                                          <p:val>
                                            <p:strVal val="#ppt_y"/>
                                          </p:val>
                                        </p:tav>
                                      </p:tavLst>
                                    </p:anim>
                                  </p:childTnLst>
                                </p:cTn>
                              </p:par>
                              <p:par>
                                <p:cTn id="485" presetID="42" presetClass="entr" presetSubtype="0" fill="hold" grpId="0" nodeType="withEffect">
                                  <p:stCondLst>
                                    <p:cond delay="0"/>
                                  </p:stCondLst>
                                  <p:childTnLst>
                                    <p:set>
                                      <p:cBhvr>
                                        <p:cTn id="486" dur="1" fill="hold">
                                          <p:stCondLst>
                                            <p:cond delay="0"/>
                                          </p:stCondLst>
                                        </p:cTn>
                                        <p:tgtEl>
                                          <p:spTgt spid="99"/>
                                        </p:tgtEl>
                                        <p:attrNameLst>
                                          <p:attrName>style.visibility</p:attrName>
                                        </p:attrNameLst>
                                      </p:cBhvr>
                                      <p:to>
                                        <p:strVal val="visible"/>
                                      </p:to>
                                    </p:set>
                                    <p:animEffect transition="in" filter="fade">
                                      <p:cBhvr>
                                        <p:cTn id="487" dur="1000"/>
                                        <p:tgtEl>
                                          <p:spTgt spid="99"/>
                                        </p:tgtEl>
                                      </p:cBhvr>
                                    </p:animEffect>
                                    <p:anim calcmode="lin" valueType="num">
                                      <p:cBhvr>
                                        <p:cTn id="488" dur="1000" fill="hold"/>
                                        <p:tgtEl>
                                          <p:spTgt spid="99"/>
                                        </p:tgtEl>
                                        <p:attrNameLst>
                                          <p:attrName>ppt_x</p:attrName>
                                        </p:attrNameLst>
                                      </p:cBhvr>
                                      <p:tavLst>
                                        <p:tav tm="0">
                                          <p:val>
                                            <p:strVal val="#ppt_x"/>
                                          </p:val>
                                        </p:tav>
                                        <p:tav tm="100000">
                                          <p:val>
                                            <p:strVal val="#ppt_x"/>
                                          </p:val>
                                        </p:tav>
                                      </p:tavLst>
                                    </p:anim>
                                    <p:anim calcmode="lin" valueType="num">
                                      <p:cBhvr>
                                        <p:cTn id="489" dur="1000" fill="hold"/>
                                        <p:tgtEl>
                                          <p:spTgt spid="99"/>
                                        </p:tgtEl>
                                        <p:attrNameLst>
                                          <p:attrName>ppt_y</p:attrName>
                                        </p:attrNameLst>
                                      </p:cBhvr>
                                      <p:tavLst>
                                        <p:tav tm="0">
                                          <p:val>
                                            <p:strVal val="#ppt_y+.1"/>
                                          </p:val>
                                        </p:tav>
                                        <p:tav tm="100000">
                                          <p:val>
                                            <p:strVal val="#ppt_y"/>
                                          </p:val>
                                        </p:tav>
                                      </p:tavLst>
                                    </p:anim>
                                  </p:childTnLst>
                                </p:cTn>
                              </p:par>
                              <p:par>
                                <p:cTn id="490" presetID="42" presetClass="entr" presetSubtype="0" fill="hold" grpId="0" nodeType="withEffect">
                                  <p:stCondLst>
                                    <p:cond delay="0"/>
                                  </p:stCondLst>
                                  <p:childTnLst>
                                    <p:set>
                                      <p:cBhvr>
                                        <p:cTn id="491" dur="1" fill="hold">
                                          <p:stCondLst>
                                            <p:cond delay="0"/>
                                          </p:stCondLst>
                                        </p:cTn>
                                        <p:tgtEl>
                                          <p:spTgt spid="100"/>
                                        </p:tgtEl>
                                        <p:attrNameLst>
                                          <p:attrName>style.visibility</p:attrName>
                                        </p:attrNameLst>
                                      </p:cBhvr>
                                      <p:to>
                                        <p:strVal val="visible"/>
                                      </p:to>
                                    </p:set>
                                    <p:animEffect transition="in" filter="fade">
                                      <p:cBhvr>
                                        <p:cTn id="492" dur="1000"/>
                                        <p:tgtEl>
                                          <p:spTgt spid="100"/>
                                        </p:tgtEl>
                                      </p:cBhvr>
                                    </p:animEffect>
                                    <p:anim calcmode="lin" valueType="num">
                                      <p:cBhvr>
                                        <p:cTn id="493" dur="1000" fill="hold"/>
                                        <p:tgtEl>
                                          <p:spTgt spid="100"/>
                                        </p:tgtEl>
                                        <p:attrNameLst>
                                          <p:attrName>ppt_x</p:attrName>
                                        </p:attrNameLst>
                                      </p:cBhvr>
                                      <p:tavLst>
                                        <p:tav tm="0">
                                          <p:val>
                                            <p:strVal val="#ppt_x"/>
                                          </p:val>
                                        </p:tav>
                                        <p:tav tm="100000">
                                          <p:val>
                                            <p:strVal val="#ppt_x"/>
                                          </p:val>
                                        </p:tav>
                                      </p:tavLst>
                                    </p:anim>
                                    <p:anim calcmode="lin" valueType="num">
                                      <p:cBhvr>
                                        <p:cTn id="494" dur="1000" fill="hold"/>
                                        <p:tgtEl>
                                          <p:spTgt spid="100"/>
                                        </p:tgtEl>
                                        <p:attrNameLst>
                                          <p:attrName>ppt_y</p:attrName>
                                        </p:attrNameLst>
                                      </p:cBhvr>
                                      <p:tavLst>
                                        <p:tav tm="0">
                                          <p:val>
                                            <p:strVal val="#ppt_y+.1"/>
                                          </p:val>
                                        </p:tav>
                                        <p:tav tm="100000">
                                          <p:val>
                                            <p:strVal val="#ppt_y"/>
                                          </p:val>
                                        </p:tav>
                                      </p:tavLst>
                                    </p:anim>
                                  </p:childTnLst>
                                </p:cTn>
                              </p:par>
                              <p:par>
                                <p:cTn id="495" presetID="42" presetClass="entr" presetSubtype="0" fill="hold" grpId="0" nodeType="withEffect">
                                  <p:stCondLst>
                                    <p:cond delay="0"/>
                                  </p:stCondLst>
                                  <p:childTnLst>
                                    <p:set>
                                      <p:cBhvr>
                                        <p:cTn id="496" dur="1" fill="hold">
                                          <p:stCondLst>
                                            <p:cond delay="0"/>
                                          </p:stCondLst>
                                        </p:cTn>
                                        <p:tgtEl>
                                          <p:spTgt spid="101"/>
                                        </p:tgtEl>
                                        <p:attrNameLst>
                                          <p:attrName>style.visibility</p:attrName>
                                        </p:attrNameLst>
                                      </p:cBhvr>
                                      <p:to>
                                        <p:strVal val="visible"/>
                                      </p:to>
                                    </p:set>
                                    <p:animEffect transition="in" filter="fade">
                                      <p:cBhvr>
                                        <p:cTn id="497" dur="1000"/>
                                        <p:tgtEl>
                                          <p:spTgt spid="101"/>
                                        </p:tgtEl>
                                      </p:cBhvr>
                                    </p:animEffect>
                                    <p:anim calcmode="lin" valueType="num">
                                      <p:cBhvr>
                                        <p:cTn id="498" dur="1000" fill="hold"/>
                                        <p:tgtEl>
                                          <p:spTgt spid="101"/>
                                        </p:tgtEl>
                                        <p:attrNameLst>
                                          <p:attrName>ppt_x</p:attrName>
                                        </p:attrNameLst>
                                      </p:cBhvr>
                                      <p:tavLst>
                                        <p:tav tm="0">
                                          <p:val>
                                            <p:strVal val="#ppt_x"/>
                                          </p:val>
                                        </p:tav>
                                        <p:tav tm="100000">
                                          <p:val>
                                            <p:strVal val="#ppt_x"/>
                                          </p:val>
                                        </p:tav>
                                      </p:tavLst>
                                    </p:anim>
                                    <p:anim calcmode="lin" valueType="num">
                                      <p:cBhvr>
                                        <p:cTn id="499"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animBg="1"/>
      <p:bldP spid="9" grpId="0" animBg="1"/>
      <p:bldP spid="10" grpId="0" animBg="1"/>
      <p:bldP spid="11" grpId="0" animBg="1"/>
      <p:bldP spid="12" grpId="0"/>
      <p:bldP spid="13" grpId="0"/>
      <p:bldP spid="14" grpId="0"/>
      <p:bldP spid="15" grpId="0"/>
      <p:bldP spid="16" grpId="0"/>
      <p:bldP spid="17" grpId="0"/>
      <p:bldP spid="18" grpId="0" animBg="1"/>
      <p:bldP spid="19" grpId="0" animBg="1"/>
      <p:bldP spid="20" grpId="0" animBg="1"/>
      <p:bldP spid="21" grpId="0" animBg="1"/>
      <p:bldP spid="22" grpId="0"/>
      <p:bldP spid="23" grpId="0"/>
      <p:bldP spid="24" grpId="0"/>
      <p:bldP spid="25" grpId="0"/>
      <p:bldP spid="26" grpId="0"/>
      <p:bldP spid="27" grpId="0" animBg="1"/>
      <p:bldP spid="28" grpId="0" animBg="1"/>
      <p:bldP spid="29" grpId="0" animBg="1"/>
      <p:bldP spid="30" grpId="0"/>
      <p:bldP spid="31" grpId="0"/>
      <p:bldP spid="32" grpId="0" animBg="1"/>
      <p:bldP spid="33" grpId="0" animBg="1"/>
      <p:bldP spid="34" grpId="0" animBg="1"/>
      <p:bldP spid="35" grpId="0" animBg="1"/>
      <p:bldP spid="36" grpId="0" animBg="1"/>
      <p:bldP spid="37" grpId="0" animBg="1"/>
      <p:bldP spid="38" grpId="0" animBg="1"/>
      <p:bldP spid="39" grpId="0" animBg="1"/>
      <p:bldP spid="40" grpId="0"/>
      <p:bldP spid="41" grpId="0"/>
      <p:bldP spid="42" grpId="0" animBg="1"/>
      <p:bldP spid="43" grpId="0"/>
      <p:bldP spid="44" grpId="0"/>
      <p:bldP spid="45" grpId="0" animBg="1"/>
      <p:bldP spid="46" grpId="0" animBg="1"/>
      <p:bldP spid="47" grpId="0"/>
      <p:bldP spid="48" grpId="0" animBg="1"/>
      <p:bldP spid="49" grpId="0" animBg="1"/>
      <p:bldP spid="50" grpId="0"/>
      <p:bldP spid="51" grpId="0" animBg="1"/>
      <p:bldP spid="52" grpId="0"/>
      <p:bldP spid="53" grpId="0"/>
      <p:bldP spid="54" grpId="0"/>
      <p:bldP spid="55" grpId="0" animBg="1"/>
      <p:bldP spid="56" grpId="0" animBg="1"/>
      <p:bldP spid="57" grpId="0" animBg="1"/>
      <p:bldP spid="58" grpId="0"/>
      <p:bldP spid="59" grpId="0" animBg="1"/>
      <p:bldP spid="60" grpId="0" animBg="1"/>
      <p:bldP spid="61" grpId="0" animBg="1"/>
      <p:bldP spid="62" grpId="0"/>
      <p:bldP spid="63" grpId="0"/>
      <p:bldP spid="64" grpId="0" animBg="1"/>
      <p:bldP spid="65" grpId="0" animBg="1"/>
      <p:bldP spid="66" grpId="0"/>
      <p:bldP spid="67" grpId="0" animBg="1"/>
      <p:bldP spid="68" grpId="0"/>
      <p:bldP spid="69" grpId="0" animBg="1"/>
      <p:bldP spid="70" grpId="0" animBg="1"/>
      <p:bldP spid="71" grpId="0"/>
      <p:bldP spid="72" grpId="0" animBg="1"/>
      <p:bldP spid="73" grpId="0"/>
      <p:bldP spid="74" grpId="0" animBg="1"/>
      <p:bldP spid="75" grpId="0"/>
      <p:bldP spid="76" grpId="0" animBg="1"/>
      <p:bldP spid="77" grpId="0" animBg="1"/>
      <p:bldP spid="78" grpId="0"/>
      <p:bldP spid="79" grpId="0" animBg="1"/>
      <p:bldP spid="80" grpId="0"/>
      <p:bldP spid="81" grpId="0" animBg="1"/>
      <p:bldP spid="82" grpId="0"/>
      <p:bldP spid="83" grpId="0" animBg="1"/>
      <p:bldP spid="84" grpId="0" animBg="1"/>
      <p:bldP spid="85" grpId="0" animBg="1"/>
      <p:bldP spid="86" grpId="0"/>
      <p:bldP spid="87" grpId="0" animBg="1"/>
      <p:bldP spid="88" grpId="0"/>
      <p:bldP spid="89" grpId="0"/>
      <p:bldP spid="90" grpId="0" animBg="1"/>
      <p:bldP spid="91" grpId="0" animBg="1"/>
      <p:bldP spid="92" grpId="0"/>
      <p:bldP spid="93" grpId="0" animBg="1"/>
      <p:bldP spid="94" grpId="0" animBg="1"/>
      <p:bldP spid="95" grpId="0"/>
      <p:bldP spid="96" grpId="0" animBg="1"/>
      <p:bldP spid="97" grpId="0" animBg="1"/>
      <p:bldP spid="98" grpId="0"/>
      <p:bldP spid="99" grpId="0" animBg="1"/>
      <p:bldP spid="100" grpId="0" animBg="1"/>
      <p:bldP spid="10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0A822C-82FF-4127-8E39-61538C1DE607}"/>
              </a:ext>
            </a:extLst>
          </p:cNvPr>
          <p:cNvSpPr>
            <a:spLocks noGrp="1"/>
          </p:cNvSpPr>
          <p:nvPr>
            <p:ph type="sldNum" sz="quarter" idx="12"/>
          </p:nvPr>
        </p:nvSpPr>
        <p:spPr/>
        <p:txBody>
          <a:bodyPr/>
          <a:lstStyle/>
          <a:p>
            <a:fld id="{1E1B8BD3-EEEF-4896-BEE3-06C250004F3C}" type="slidenum">
              <a:rPr lang="en-US" smtClean="0"/>
              <a:pPr/>
              <a:t>21</a:t>
            </a:fld>
            <a:endParaRPr lang="en-US"/>
          </a:p>
        </p:txBody>
      </p:sp>
      <p:sp>
        <p:nvSpPr>
          <p:cNvPr id="3" name="TextBox 2">
            <a:extLst>
              <a:ext uri="{FF2B5EF4-FFF2-40B4-BE49-F238E27FC236}">
                <a16:creationId xmlns:a16="http://schemas.microsoft.com/office/drawing/2014/main" id="{3EF10E63-833D-4387-885A-1EFBE4CA53D8}"/>
              </a:ext>
            </a:extLst>
          </p:cNvPr>
          <p:cNvSpPr txBox="1"/>
          <p:nvPr/>
        </p:nvSpPr>
        <p:spPr>
          <a:xfrm>
            <a:off x="1044517" y="681928"/>
            <a:ext cx="4286775" cy="2339102"/>
          </a:xfrm>
          <a:prstGeom prst="rect">
            <a:avLst/>
          </a:prstGeom>
          <a:noFill/>
        </p:spPr>
        <p:txBody>
          <a:bodyPr wrap="square" rtlCol="0">
            <a:spAutoFit/>
          </a:bodyPr>
          <a:lstStyle/>
          <a:p>
            <a:r>
              <a:rPr lang="en-US" sz="1600" dirty="0">
                <a:latin typeface="Arial Narrow" panose="020B0606020202030204" pitchFamily="34" charset="0"/>
              </a:rPr>
              <a:t>Back to the history of 1844 to 1850  — 1850 we have a loud cry.  Two years prior to that the country’s engulfed in revolution and it symbolically ends with the execution of one of its leaders. Where do we place this revolution in our history,  </a:t>
            </a:r>
            <a:r>
              <a:rPr lang="en-US" sz="1600" dirty="0">
                <a:solidFill>
                  <a:srgbClr val="0000FF"/>
                </a:solidFill>
                <a:latin typeface="Arial Narrow" panose="020B0606020202030204" pitchFamily="34" charset="0"/>
              </a:rPr>
              <a:t>this November 9</a:t>
            </a:r>
            <a:r>
              <a:rPr lang="en-US" sz="1600" dirty="0">
                <a:latin typeface="Arial Narrow" panose="020B0606020202030204" pitchFamily="34" charset="0"/>
              </a:rPr>
              <a:t>?</a:t>
            </a:r>
          </a:p>
          <a:p>
            <a:r>
              <a:rPr lang="en-US" sz="1600" dirty="0">
                <a:latin typeface="Arial Narrow" panose="020B0606020202030204" pitchFamily="34" charset="0"/>
              </a:rPr>
              <a:t>We place Nov. 9, 1848 at 2016.  We see a turning point, a revolution, not the full end. The beginning of a new phase, a Nov. 9 two years before our loud cry.  </a:t>
            </a:r>
          </a:p>
          <a:p>
            <a:r>
              <a:rPr lang="en-US" dirty="0"/>
              <a:t> </a:t>
            </a:r>
          </a:p>
        </p:txBody>
      </p:sp>
      <p:sp>
        <p:nvSpPr>
          <p:cNvPr id="4" name="Text Box 2">
            <a:extLst>
              <a:ext uri="{FF2B5EF4-FFF2-40B4-BE49-F238E27FC236}">
                <a16:creationId xmlns:a16="http://schemas.microsoft.com/office/drawing/2014/main" id="{B2DB37D8-910C-441E-A12A-59D508430EE1}"/>
              </a:ext>
            </a:extLst>
          </p:cNvPr>
          <p:cNvSpPr txBox="1">
            <a:spLocks noChangeArrowheads="1"/>
          </p:cNvSpPr>
          <p:nvPr/>
        </p:nvSpPr>
        <p:spPr bwMode="auto">
          <a:xfrm>
            <a:off x="6860710" y="1081978"/>
            <a:ext cx="3028950" cy="120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83092E86-F1B2-470E-A131-A9C088ECA49E}"/>
              </a:ext>
            </a:extLst>
          </p:cNvPr>
          <p:cNvSpPr>
            <a:spLocks noChangeShapeType="1"/>
          </p:cNvSpPr>
          <p:nvPr/>
        </p:nvSpPr>
        <p:spPr bwMode="auto">
          <a:xfrm>
            <a:off x="6975010" y="1996378"/>
            <a:ext cx="2743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a:extLst>
              <a:ext uri="{FF2B5EF4-FFF2-40B4-BE49-F238E27FC236}">
                <a16:creationId xmlns:a16="http://schemas.microsoft.com/office/drawing/2014/main" id="{6982C3B7-4976-4F50-9F62-EC4B84948958}"/>
              </a:ext>
            </a:extLst>
          </p:cNvPr>
          <p:cNvSpPr txBox="1">
            <a:spLocks noChangeArrowheads="1"/>
          </p:cNvSpPr>
          <p:nvPr/>
        </p:nvSpPr>
        <p:spPr bwMode="auto">
          <a:xfrm>
            <a:off x="6975010" y="142487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F19D26AF-230D-4F6B-A3AA-B92F24D1D79D}"/>
              </a:ext>
            </a:extLst>
          </p:cNvPr>
          <p:cNvSpPr txBox="1">
            <a:spLocks noChangeArrowheads="1"/>
          </p:cNvSpPr>
          <p:nvPr/>
        </p:nvSpPr>
        <p:spPr bwMode="auto">
          <a:xfrm>
            <a:off x="9261010" y="1196278"/>
            <a:ext cx="457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A613AE79-0199-4BE2-8E52-E0F8F4D74CDC}"/>
              </a:ext>
            </a:extLst>
          </p:cNvPr>
          <p:cNvSpPr txBox="1">
            <a:spLocks noChangeArrowheads="1"/>
          </p:cNvSpPr>
          <p:nvPr/>
        </p:nvSpPr>
        <p:spPr bwMode="auto">
          <a:xfrm>
            <a:off x="8346610" y="1196278"/>
            <a:ext cx="457200" cy="45720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9" name="Group 7">
            <a:extLst>
              <a:ext uri="{FF2B5EF4-FFF2-40B4-BE49-F238E27FC236}">
                <a16:creationId xmlns:a16="http://schemas.microsoft.com/office/drawing/2014/main" id="{28B48242-1191-4337-9534-EE14F5412A46}"/>
              </a:ext>
            </a:extLst>
          </p:cNvPr>
          <p:cNvGrpSpPr>
            <a:grpSpLocks/>
          </p:cNvGrpSpPr>
          <p:nvPr/>
        </p:nvGrpSpPr>
        <p:grpSpPr bwMode="auto">
          <a:xfrm>
            <a:off x="7032160" y="1710628"/>
            <a:ext cx="2686050" cy="285750"/>
            <a:chOff x="106489500" y="104420670"/>
            <a:chExt cx="2686050" cy="457200"/>
          </a:xfrm>
        </p:grpSpPr>
        <p:sp>
          <p:nvSpPr>
            <p:cNvPr id="10" name="Line 8">
              <a:extLst>
                <a:ext uri="{FF2B5EF4-FFF2-40B4-BE49-F238E27FC236}">
                  <a16:creationId xmlns:a16="http://schemas.microsoft.com/office/drawing/2014/main" id="{51D1F9E0-E619-4EE5-8DF3-ACEE9F945A4E}"/>
                </a:ext>
              </a:extLst>
            </p:cNvPr>
            <p:cNvSpPr>
              <a:spLocks noChangeShapeType="1"/>
            </p:cNvSpPr>
            <p:nvPr/>
          </p:nvSpPr>
          <p:spPr bwMode="auto">
            <a:xfrm>
              <a:off x="106718100" y="1044206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CAA7324E-C195-48AF-84F8-88DB254B9E56}"/>
                </a:ext>
              </a:extLst>
            </p:cNvPr>
            <p:cNvSpPr>
              <a:spLocks noChangeShapeType="1"/>
            </p:cNvSpPr>
            <p:nvPr/>
          </p:nvSpPr>
          <p:spPr bwMode="auto">
            <a:xfrm>
              <a:off x="106489500" y="1044206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67A7DD29-3654-4E0D-89C2-597D668EF896}"/>
                </a:ext>
              </a:extLst>
            </p:cNvPr>
            <p:cNvSpPr>
              <a:spLocks noChangeShapeType="1"/>
            </p:cNvSpPr>
            <p:nvPr/>
          </p:nvSpPr>
          <p:spPr bwMode="auto">
            <a:xfrm>
              <a:off x="108946950" y="1044206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CC5CCF2E-5941-43EF-9173-CC98B75C2163}"/>
                </a:ext>
              </a:extLst>
            </p:cNvPr>
            <p:cNvSpPr>
              <a:spLocks noChangeShapeType="1"/>
            </p:cNvSpPr>
            <p:nvPr/>
          </p:nvSpPr>
          <p:spPr bwMode="auto">
            <a:xfrm>
              <a:off x="108718350" y="1044206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5B815FFD-B966-4A46-885E-77FD5D7627C1}"/>
                </a:ext>
              </a:extLst>
            </p:cNvPr>
            <p:cNvSpPr>
              <a:spLocks noChangeShapeType="1"/>
            </p:cNvSpPr>
            <p:nvPr/>
          </p:nvSpPr>
          <p:spPr bwMode="auto">
            <a:xfrm>
              <a:off x="108032550" y="1044206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EA54BA29-ECF3-4D80-BF78-9140EC751218}"/>
                </a:ext>
              </a:extLst>
            </p:cNvPr>
            <p:cNvSpPr>
              <a:spLocks noChangeShapeType="1"/>
            </p:cNvSpPr>
            <p:nvPr/>
          </p:nvSpPr>
          <p:spPr bwMode="auto">
            <a:xfrm>
              <a:off x="107803950" y="1044206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 name="Text Box 14">
            <a:extLst>
              <a:ext uri="{FF2B5EF4-FFF2-40B4-BE49-F238E27FC236}">
                <a16:creationId xmlns:a16="http://schemas.microsoft.com/office/drawing/2014/main" id="{FA6EA305-3C27-4BDA-B11D-0099888D5F15}"/>
              </a:ext>
            </a:extLst>
          </p:cNvPr>
          <p:cNvSpPr txBox="1">
            <a:spLocks noChangeArrowheads="1"/>
          </p:cNvSpPr>
          <p:nvPr/>
        </p:nvSpPr>
        <p:spPr bwMode="auto">
          <a:xfrm>
            <a:off x="8003710" y="2053528"/>
            <a:ext cx="1143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Robert Blum</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17" name="Line 15">
            <a:extLst>
              <a:ext uri="{FF2B5EF4-FFF2-40B4-BE49-F238E27FC236}">
                <a16:creationId xmlns:a16="http://schemas.microsoft.com/office/drawing/2014/main" id="{057C7455-A24A-43A4-93FB-063A54454E4F}"/>
              </a:ext>
            </a:extLst>
          </p:cNvPr>
          <p:cNvSpPr>
            <a:spLocks noChangeShapeType="1"/>
          </p:cNvSpPr>
          <p:nvPr/>
        </p:nvSpPr>
        <p:spPr bwMode="auto">
          <a:xfrm>
            <a:off x="7432210" y="681928"/>
            <a:ext cx="91440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39F8913E-B4BB-4818-85C6-1B605D4C0A62}"/>
              </a:ext>
            </a:extLst>
          </p:cNvPr>
          <p:cNvSpPr txBox="1">
            <a:spLocks noChangeArrowheads="1"/>
          </p:cNvSpPr>
          <p:nvPr/>
        </p:nvSpPr>
        <p:spPr bwMode="auto">
          <a:xfrm>
            <a:off x="256563" y="3145117"/>
            <a:ext cx="6858000"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8286B02D-8C52-41D5-BB5B-7EA5C48249BF}"/>
              </a:ext>
            </a:extLst>
          </p:cNvPr>
          <p:cNvSpPr txBox="1">
            <a:spLocks noChangeArrowheads="1"/>
          </p:cNvSpPr>
          <p:nvPr/>
        </p:nvSpPr>
        <p:spPr bwMode="auto">
          <a:xfrm>
            <a:off x="256563" y="377376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8">
            <a:extLst>
              <a:ext uri="{FF2B5EF4-FFF2-40B4-BE49-F238E27FC236}">
                <a16:creationId xmlns:a16="http://schemas.microsoft.com/office/drawing/2014/main" id="{C80B418E-C696-486C-A93E-E6D785AB6537}"/>
              </a:ext>
            </a:extLst>
          </p:cNvPr>
          <p:cNvSpPr>
            <a:spLocks noChangeShapeType="1"/>
          </p:cNvSpPr>
          <p:nvPr/>
        </p:nvSpPr>
        <p:spPr bwMode="auto">
          <a:xfrm>
            <a:off x="1118575" y="4869055"/>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7E7E6E17-9E7E-4EFB-953C-490B2AC9EE1C}"/>
              </a:ext>
            </a:extLst>
          </p:cNvPr>
          <p:cNvSpPr>
            <a:spLocks noChangeShapeType="1"/>
          </p:cNvSpPr>
          <p:nvPr/>
        </p:nvSpPr>
        <p:spPr bwMode="auto">
          <a:xfrm>
            <a:off x="1118575"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05C19B8C-DDB7-475A-8CFF-3795D50B279B}"/>
              </a:ext>
            </a:extLst>
          </p:cNvPr>
          <p:cNvSpPr>
            <a:spLocks noChangeShapeType="1"/>
          </p:cNvSpPr>
          <p:nvPr/>
        </p:nvSpPr>
        <p:spPr bwMode="auto">
          <a:xfrm>
            <a:off x="3679213"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1">
            <a:extLst>
              <a:ext uri="{FF2B5EF4-FFF2-40B4-BE49-F238E27FC236}">
                <a16:creationId xmlns:a16="http://schemas.microsoft.com/office/drawing/2014/main" id="{F3B44DAA-877E-4309-9F09-391075A3C6E2}"/>
              </a:ext>
            </a:extLst>
          </p:cNvPr>
          <p:cNvSpPr txBox="1">
            <a:spLocks noChangeArrowheads="1"/>
          </p:cNvSpPr>
          <p:nvPr/>
        </p:nvSpPr>
        <p:spPr bwMode="auto">
          <a:xfrm>
            <a:off x="942363" y="395465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F8EB0D72-DB1C-4A9B-B8E6-FB6C16228B40}"/>
              </a:ext>
            </a:extLst>
          </p:cNvPr>
          <p:cNvSpPr txBox="1">
            <a:spLocks noChangeArrowheads="1"/>
          </p:cNvSpPr>
          <p:nvPr/>
        </p:nvSpPr>
        <p:spPr bwMode="auto">
          <a:xfrm>
            <a:off x="3414100" y="3954655"/>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C820BBD9-80FE-4E53-A5F3-1BBF1860CA68}"/>
              </a:ext>
            </a:extLst>
          </p:cNvPr>
          <p:cNvSpPr>
            <a:spLocks noChangeShapeType="1"/>
          </p:cNvSpPr>
          <p:nvPr/>
        </p:nvSpPr>
        <p:spPr bwMode="auto">
          <a:xfrm>
            <a:off x="1031263" y="446900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98AA5FDD-ED2C-4282-8BC3-B48A31D525AA}"/>
              </a:ext>
            </a:extLst>
          </p:cNvPr>
          <p:cNvSpPr>
            <a:spLocks noChangeShapeType="1"/>
          </p:cNvSpPr>
          <p:nvPr/>
        </p:nvSpPr>
        <p:spPr bwMode="auto">
          <a:xfrm>
            <a:off x="3590313" y="446900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EDF2D598-CCBA-472D-A0F5-199345101166}"/>
              </a:ext>
            </a:extLst>
          </p:cNvPr>
          <p:cNvSpPr txBox="1">
            <a:spLocks noChangeArrowheads="1"/>
          </p:cNvSpPr>
          <p:nvPr/>
        </p:nvSpPr>
        <p:spPr bwMode="auto">
          <a:xfrm rot="-513670">
            <a:off x="3799863" y="4354705"/>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6">
            <a:extLst>
              <a:ext uri="{FF2B5EF4-FFF2-40B4-BE49-F238E27FC236}">
                <a16:creationId xmlns:a16="http://schemas.microsoft.com/office/drawing/2014/main" id="{E512E49E-E5E8-497A-A535-6A453A5AE823}"/>
              </a:ext>
            </a:extLst>
          </p:cNvPr>
          <p:cNvSpPr>
            <a:spLocks noChangeShapeType="1"/>
          </p:cNvSpPr>
          <p:nvPr/>
        </p:nvSpPr>
        <p:spPr bwMode="auto">
          <a:xfrm>
            <a:off x="5090500"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7C1EAB25-4BD8-41AA-B1DA-2B481DD624D1}"/>
              </a:ext>
            </a:extLst>
          </p:cNvPr>
          <p:cNvSpPr txBox="1">
            <a:spLocks noChangeArrowheads="1"/>
          </p:cNvSpPr>
          <p:nvPr/>
        </p:nvSpPr>
        <p:spPr bwMode="auto">
          <a:xfrm>
            <a:off x="4782525" y="389750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BB59D5B1-4CA8-4EF3-8EA5-0F86EF366FE7}"/>
              </a:ext>
            </a:extLst>
          </p:cNvPr>
          <p:cNvSpPr>
            <a:spLocks noChangeShapeType="1"/>
          </p:cNvSpPr>
          <p:nvPr/>
        </p:nvSpPr>
        <p:spPr bwMode="auto">
          <a:xfrm>
            <a:off x="5003188" y="446900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DD347354-B823-48B9-A1D5-67D12D0AFDAA}"/>
              </a:ext>
            </a:extLst>
          </p:cNvPr>
          <p:cNvSpPr>
            <a:spLocks noChangeShapeType="1"/>
          </p:cNvSpPr>
          <p:nvPr/>
        </p:nvSpPr>
        <p:spPr bwMode="auto">
          <a:xfrm>
            <a:off x="6849450"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8C9283C7-F063-4665-92C2-03FABDFCA11F}"/>
              </a:ext>
            </a:extLst>
          </p:cNvPr>
          <p:cNvSpPr txBox="1">
            <a:spLocks noChangeArrowheads="1"/>
          </p:cNvSpPr>
          <p:nvPr/>
        </p:nvSpPr>
        <p:spPr bwMode="auto">
          <a:xfrm>
            <a:off x="6541475" y="3897505"/>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EC1C535E-BFA7-4726-867D-4A7488A5F5F0}"/>
              </a:ext>
            </a:extLst>
          </p:cNvPr>
          <p:cNvSpPr>
            <a:spLocks noChangeShapeType="1"/>
          </p:cNvSpPr>
          <p:nvPr/>
        </p:nvSpPr>
        <p:spPr bwMode="auto">
          <a:xfrm>
            <a:off x="6762138" y="4469005"/>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2">
            <a:extLst>
              <a:ext uri="{FF2B5EF4-FFF2-40B4-BE49-F238E27FC236}">
                <a16:creationId xmlns:a16="http://schemas.microsoft.com/office/drawing/2014/main" id="{4428A92C-4D05-4273-AF63-D5FCE2C60097}"/>
              </a:ext>
            </a:extLst>
          </p:cNvPr>
          <p:cNvSpPr txBox="1">
            <a:spLocks noChangeArrowheads="1"/>
          </p:cNvSpPr>
          <p:nvPr/>
        </p:nvSpPr>
        <p:spPr bwMode="auto">
          <a:xfrm>
            <a:off x="3971313" y="4640455"/>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3">
            <a:extLst>
              <a:ext uri="{FF2B5EF4-FFF2-40B4-BE49-F238E27FC236}">
                <a16:creationId xmlns:a16="http://schemas.microsoft.com/office/drawing/2014/main" id="{4B120A88-FDA1-4010-A4DF-2F9BE78342DD}"/>
              </a:ext>
            </a:extLst>
          </p:cNvPr>
          <p:cNvSpPr>
            <a:spLocks noChangeShapeType="1"/>
          </p:cNvSpPr>
          <p:nvPr/>
        </p:nvSpPr>
        <p:spPr bwMode="auto">
          <a:xfrm>
            <a:off x="1513863" y="3497454"/>
            <a:ext cx="1208087" cy="733419"/>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2FD5E09A-6419-4DA4-862C-44D834287A3B}"/>
              </a:ext>
            </a:extLst>
          </p:cNvPr>
          <p:cNvSpPr txBox="1">
            <a:spLocks noChangeArrowheads="1"/>
          </p:cNvSpPr>
          <p:nvPr/>
        </p:nvSpPr>
        <p:spPr bwMode="auto">
          <a:xfrm>
            <a:off x="2999763" y="4068955"/>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5">
            <a:extLst>
              <a:ext uri="{FF2B5EF4-FFF2-40B4-BE49-F238E27FC236}">
                <a16:creationId xmlns:a16="http://schemas.microsoft.com/office/drawing/2014/main" id="{ADD559BD-47F1-45FC-BF66-53AA3293DA7B}"/>
              </a:ext>
            </a:extLst>
          </p:cNvPr>
          <p:cNvSpPr>
            <a:spLocks noChangeShapeType="1"/>
          </p:cNvSpPr>
          <p:nvPr/>
        </p:nvSpPr>
        <p:spPr bwMode="auto">
          <a:xfrm>
            <a:off x="3106125" y="4526155"/>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6">
            <a:extLst>
              <a:ext uri="{FF2B5EF4-FFF2-40B4-BE49-F238E27FC236}">
                <a16:creationId xmlns:a16="http://schemas.microsoft.com/office/drawing/2014/main" id="{5A2E0249-77FF-4C63-88FB-D3BF3AF14C2E}"/>
              </a:ext>
            </a:extLst>
          </p:cNvPr>
          <p:cNvSpPr>
            <a:spLocks noChangeShapeType="1"/>
          </p:cNvSpPr>
          <p:nvPr/>
        </p:nvSpPr>
        <p:spPr bwMode="auto">
          <a:xfrm>
            <a:off x="3228363" y="4526155"/>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7">
            <a:extLst>
              <a:ext uri="{FF2B5EF4-FFF2-40B4-BE49-F238E27FC236}">
                <a16:creationId xmlns:a16="http://schemas.microsoft.com/office/drawing/2014/main" id="{38A54690-12F8-4BCC-88BC-964904BB6842}"/>
              </a:ext>
            </a:extLst>
          </p:cNvPr>
          <p:cNvSpPr txBox="1">
            <a:spLocks noChangeArrowheads="1"/>
          </p:cNvSpPr>
          <p:nvPr/>
        </p:nvSpPr>
        <p:spPr bwMode="auto">
          <a:xfrm>
            <a:off x="2885463" y="486905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8">
            <a:extLst>
              <a:ext uri="{FF2B5EF4-FFF2-40B4-BE49-F238E27FC236}">
                <a16:creationId xmlns:a16="http://schemas.microsoft.com/office/drawing/2014/main" id="{7FB6F76F-2D57-4E98-B0AB-B15F9F43E5F3}"/>
              </a:ext>
            </a:extLst>
          </p:cNvPr>
          <p:cNvSpPr>
            <a:spLocks noChangeShapeType="1"/>
          </p:cNvSpPr>
          <p:nvPr/>
        </p:nvSpPr>
        <p:spPr bwMode="auto">
          <a:xfrm>
            <a:off x="2280625"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9A3D87D0-C517-4609-B181-F828F6F59AB3}"/>
              </a:ext>
            </a:extLst>
          </p:cNvPr>
          <p:cNvSpPr txBox="1">
            <a:spLocks noChangeArrowheads="1"/>
          </p:cNvSpPr>
          <p:nvPr/>
        </p:nvSpPr>
        <p:spPr bwMode="auto">
          <a:xfrm>
            <a:off x="1971063" y="3954655"/>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0">
            <a:extLst>
              <a:ext uri="{FF2B5EF4-FFF2-40B4-BE49-F238E27FC236}">
                <a16:creationId xmlns:a16="http://schemas.microsoft.com/office/drawing/2014/main" id="{F628253B-9CC5-4D87-BD1D-8BA8B2C14655}"/>
              </a:ext>
            </a:extLst>
          </p:cNvPr>
          <p:cNvSpPr>
            <a:spLocks noChangeShapeType="1"/>
          </p:cNvSpPr>
          <p:nvPr/>
        </p:nvSpPr>
        <p:spPr bwMode="auto">
          <a:xfrm>
            <a:off x="2191725" y="4469005"/>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1">
            <a:extLst>
              <a:ext uri="{FF2B5EF4-FFF2-40B4-BE49-F238E27FC236}">
                <a16:creationId xmlns:a16="http://schemas.microsoft.com/office/drawing/2014/main" id="{22C7062A-33BF-4FFC-963F-65A5C65C96E0}"/>
              </a:ext>
            </a:extLst>
          </p:cNvPr>
          <p:cNvSpPr txBox="1">
            <a:spLocks noChangeArrowheads="1"/>
          </p:cNvSpPr>
          <p:nvPr/>
        </p:nvSpPr>
        <p:spPr bwMode="auto">
          <a:xfrm>
            <a:off x="1971063" y="486905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2">
            <a:extLst>
              <a:ext uri="{FF2B5EF4-FFF2-40B4-BE49-F238E27FC236}">
                <a16:creationId xmlns:a16="http://schemas.microsoft.com/office/drawing/2014/main" id="{8D5F8B9B-6A0C-47C6-8848-90A8636A31AC}"/>
              </a:ext>
            </a:extLst>
          </p:cNvPr>
          <p:cNvSpPr>
            <a:spLocks noChangeShapeType="1"/>
          </p:cNvSpPr>
          <p:nvPr/>
        </p:nvSpPr>
        <p:spPr bwMode="auto">
          <a:xfrm flipV="1">
            <a:off x="2313963" y="4583305"/>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6F0EF606-BEA3-436B-8B85-36E802469855}"/>
              </a:ext>
            </a:extLst>
          </p:cNvPr>
          <p:cNvSpPr>
            <a:spLocks noChangeShapeType="1"/>
          </p:cNvSpPr>
          <p:nvPr/>
        </p:nvSpPr>
        <p:spPr bwMode="auto">
          <a:xfrm>
            <a:off x="2771163" y="446900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A5DBEDDB-0634-4D9F-8913-DA5039B24196}"/>
              </a:ext>
            </a:extLst>
          </p:cNvPr>
          <p:cNvSpPr>
            <a:spLocks noChangeShapeType="1"/>
          </p:cNvSpPr>
          <p:nvPr/>
        </p:nvSpPr>
        <p:spPr bwMode="auto">
          <a:xfrm>
            <a:off x="2682263" y="4469005"/>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868627E1-4552-4107-93D2-D6924A594925}"/>
              </a:ext>
            </a:extLst>
          </p:cNvPr>
          <p:cNvSpPr txBox="1">
            <a:spLocks noChangeArrowheads="1"/>
          </p:cNvSpPr>
          <p:nvPr/>
        </p:nvSpPr>
        <p:spPr bwMode="auto">
          <a:xfrm>
            <a:off x="2428263" y="538340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Concord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1848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DA8E490B-6A23-4577-9CA3-2ED014C51D0F}"/>
              </a:ext>
            </a:extLst>
          </p:cNvPr>
          <p:cNvSpPr>
            <a:spLocks noChangeShapeType="1"/>
          </p:cNvSpPr>
          <p:nvPr/>
        </p:nvSpPr>
        <p:spPr bwMode="auto">
          <a:xfrm>
            <a:off x="2771163" y="4869055"/>
            <a:ext cx="0" cy="51435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7">
            <a:extLst>
              <a:ext uri="{FF2B5EF4-FFF2-40B4-BE49-F238E27FC236}">
                <a16:creationId xmlns:a16="http://schemas.microsoft.com/office/drawing/2014/main" id="{81941012-68A6-4DB2-8C4E-796F0D821856}"/>
              </a:ext>
            </a:extLst>
          </p:cNvPr>
          <p:cNvSpPr txBox="1">
            <a:spLocks noChangeArrowheads="1"/>
          </p:cNvSpPr>
          <p:nvPr/>
        </p:nvSpPr>
        <p:spPr bwMode="auto">
          <a:xfrm>
            <a:off x="2542563" y="4240405"/>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D474DA12-A70C-432D-8D48-E81E4AB9CE8F}"/>
              </a:ext>
            </a:extLst>
          </p:cNvPr>
          <p:cNvSpPr txBox="1"/>
          <p:nvPr/>
        </p:nvSpPr>
        <p:spPr>
          <a:xfrm>
            <a:off x="7701094" y="3305404"/>
            <a:ext cx="3652706" cy="2571725"/>
          </a:xfrm>
          <a:prstGeom prst="rect">
            <a:avLst/>
          </a:prstGeom>
          <a:noFill/>
        </p:spPr>
        <p:txBody>
          <a:bodyPr wrap="square" rtlCol="0">
            <a:spAutoFit/>
          </a:bodyPr>
          <a:lstStyle/>
          <a:p>
            <a:r>
              <a:rPr lang="en-US" sz="1400" dirty="0">
                <a:latin typeface="Arial Narrow" panose="020B0606020202030204" pitchFamily="34" charset="0"/>
              </a:rPr>
              <a:t>If we want to talk about the Nov 9 of 1848, we suggest it’s a Nov 9 that takes us to 2016 and not 2019.  Nov 9, 1848 symbolically ended that revolution.  But it continued for a longer period of time </a:t>
            </a:r>
            <a:r>
              <a:rPr lang="en-US" sz="1400" dirty="0">
                <a:solidFill>
                  <a:srgbClr val="0000FF"/>
                </a:solidFill>
                <a:latin typeface="Arial Narrow" panose="020B0606020202030204" pitchFamily="34" charset="0"/>
              </a:rPr>
              <a:t>but it marks a turning point </a:t>
            </a:r>
            <a:r>
              <a:rPr lang="en-US" sz="1400" dirty="0">
                <a:latin typeface="Arial Narrow" panose="020B0606020202030204" pitchFamily="34" charset="0"/>
              </a:rPr>
              <a:t>and it’s just on the external, without discussing the internal of 1848. We can see that this revolution is two years before the LC for the Millerites.  This gives us a Nov 9 we can take to 2016, with the election of Donald Trump </a:t>
            </a:r>
            <a:r>
              <a:rPr lang="en-US" sz="1400" dirty="0">
                <a:solidFill>
                  <a:srgbClr val="0000FF"/>
                </a:solidFill>
                <a:latin typeface="Arial Narrow" panose="020B0606020202030204" pitchFamily="34" charset="0"/>
              </a:rPr>
              <a:t>and it’s the first Nov 9 marked in German history.  </a:t>
            </a:r>
          </a:p>
          <a:p>
            <a:r>
              <a:rPr lang="en-US" dirty="0"/>
              <a:t> </a:t>
            </a:r>
          </a:p>
        </p:txBody>
      </p:sp>
    </p:spTree>
    <p:extLst>
      <p:ext uri="{BB962C8B-B14F-4D97-AF65-F5344CB8AC3E}">
        <p14:creationId xmlns:p14="http://schemas.microsoft.com/office/powerpoint/2010/main" val="4954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ppt_x</p:attrName>
                                        </p:attrNameLst>
                                      </p:cBhvr>
                                      <p:tavLst>
                                        <p:tav tm="0">
                                          <p:val>
                                            <p:strVal val="#ppt_x"/>
                                          </p:val>
                                        </p:tav>
                                        <p:tav tm="100000">
                                          <p:val>
                                            <p:strVal val="#ppt_x"/>
                                          </p:val>
                                        </p:tav>
                                      </p:tavLst>
                                    </p:anim>
                                    <p:anim calcmode="lin" valueType="num">
                                      <p:cBhvr>
                                        <p:cTn id="54" dur="1000" fill="hold"/>
                                        <p:tgtEl>
                                          <p:spTgt spid="2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1000"/>
                                        <p:tgtEl>
                                          <p:spTgt spid="21"/>
                                        </p:tgtEl>
                                      </p:cBhvr>
                                    </p:animEffect>
                                    <p:anim calcmode="lin" valueType="num">
                                      <p:cBhvr>
                                        <p:cTn id="58" dur="1000" fill="hold"/>
                                        <p:tgtEl>
                                          <p:spTgt spid="21"/>
                                        </p:tgtEl>
                                        <p:attrNameLst>
                                          <p:attrName>ppt_x</p:attrName>
                                        </p:attrNameLst>
                                      </p:cBhvr>
                                      <p:tavLst>
                                        <p:tav tm="0">
                                          <p:val>
                                            <p:strVal val="#ppt_x"/>
                                          </p:val>
                                        </p:tav>
                                        <p:tav tm="100000">
                                          <p:val>
                                            <p:strVal val="#ppt_x"/>
                                          </p:val>
                                        </p:tav>
                                      </p:tavLst>
                                    </p:anim>
                                    <p:anim calcmode="lin" valueType="num">
                                      <p:cBhvr>
                                        <p:cTn id="59" dur="1000" fill="hold"/>
                                        <p:tgtEl>
                                          <p:spTgt spid="21"/>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nodePh="1">
                                  <p:stCondLst>
                                    <p:cond delay="0"/>
                                  </p:stCondLst>
                                  <p:endCondLst>
                                    <p:cond evt="begin" delay="0">
                                      <p:tn val="65"/>
                                    </p:cond>
                                  </p:endCondLst>
                                  <p:childTnLst>
                                    <p:set>
                                      <p:cBhvr>
                                        <p:cTn id="66" dur="1" fill="hold">
                                          <p:stCondLst>
                                            <p:cond delay="0"/>
                                          </p:stCondLst>
                                        </p:cTn>
                                        <p:tgtEl>
                                          <p:spTgt spid="23"/>
                                        </p:tgtEl>
                                        <p:attrNameLst>
                                          <p:attrName>style.visibility</p:attrName>
                                        </p:attrNameLst>
                                      </p:cBhvr>
                                      <p:to>
                                        <p:strVal val="visible"/>
                                      </p:to>
                                    </p:set>
                                    <p:animEffect transition="in" filter="fade">
                                      <p:cBhvr>
                                        <p:cTn id="67" dur="1000"/>
                                        <p:tgtEl>
                                          <p:spTgt spid="23"/>
                                        </p:tgtEl>
                                      </p:cBhvr>
                                    </p:animEffect>
                                    <p:anim calcmode="lin" valueType="num">
                                      <p:cBhvr>
                                        <p:cTn id="68" dur="1000" fill="hold"/>
                                        <p:tgtEl>
                                          <p:spTgt spid="23"/>
                                        </p:tgtEl>
                                        <p:attrNameLst>
                                          <p:attrName>ppt_x</p:attrName>
                                        </p:attrNameLst>
                                      </p:cBhvr>
                                      <p:tavLst>
                                        <p:tav tm="0">
                                          <p:val>
                                            <p:strVal val="#ppt_x"/>
                                          </p:val>
                                        </p:tav>
                                        <p:tav tm="100000">
                                          <p:val>
                                            <p:strVal val="#ppt_x"/>
                                          </p:val>
                                        </p:tav>
                                      </p:tavLst>
                                    </p:anim>
                                    <p:anim calcmode="lin" valueType="num">
                                      <p:cBhvr>
                                        <p:cTn id="69" dur="1000" fill="hold"/>
                                        <p:tgtEl>
                                          <p:spTgt spid="2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1000"/>
                                        <p:tgtEl>
                                          <p:spTgt spid="24"/>
                                        </p:tgtEl>
                                      </p:cBhvr>
                                    </p:animEffect>
                                    <p:anim calcmode="lin" valueType="num">
                                      <p:cBhvr>
                                        <p:cTn id="73" dur="1000" fill="hold"/>
                                        <p:tgtEl>
                                          <p:spTgt spid="24"/>
                                        </p:tgtEl>
                                        <p:attrNameLst>
                                          <p:attrName>ppt_x</p:attrName>
                                        </p:attrNameLst>
                                      </p:cBhvr>
                                      <p:tavLst>
                                        <p:tav tm="0">
                                          <p:val>
                                            <p:strVal val="#ppt_x"/>
                                          </p:val>
                                        </p:tav>
                                        <p:tav tm="100000">
                                          <p:val>
                                            <p:strVal val="#ppt_x"/>
                                          </p:val>
                                        </p:tav>
                                      </p:tavLst>
                                    </p:anim>
                                    <p:anim calcmode="lin" valueType="num">
                                      <p:cBhvr>
                                        <p:cTn id="74" dur="1000" fill="hold"/>
                                        <p:tgtEl>
                                          <p:spTgt spid="2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1000"/>
                                        <p:tgtEl>
                                          <p:spTgt spid="26"/>
                                        </p:tgtEl>
                                      </p:cBhvr>
                                    </p:animEffect>
                                    <p:anim calcmode="lin" valueType="num">
                                      <p:cBhvr>
                                        <p:cTn id="83" dur="1000" fill="hold"/>
                                        <p:tgtEl>
                                          <p:spTgt spid="26"/>
                                        </p:tgtEl>
                                        <p:attrNameLst>
                                          <p:attrName>ppt_x</p:attrName>
                                        </p:attrNameLst>
                                      </p:cBhvr>
                                      <p:tavLst>
                                        <p:tav tm="0">
                                          <p:val>
                                            <p:strVal val="#ppt_x"/>
                                          </p:val>
                                        </p:tav>
                                        <p:tav tm="100000">
                                          <p:val>
                                            <p:strVal val="#ppt_x"/>
                                          </p:val>
                                        </p:tav>
                                      </p:tavLst>
                                    </p:anim>
                                    <p:anim calcmode="lin" valueType="num">
                                      <p:cBhvr>
                                        <p:cTn id="84" dur="1000" fill="hold"/>
                                        <p:tgtEl>
                                          <p:spTgt spid="26"/>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nodePh="1">
                                  <p:stCondLst>
                                    <p:cond delay="0"/>
                                  </p:stCondLst>
                                  <p:endCondLst>
                                    <p:cond evt="begin" delay="0">
                                      <p:tn val="85"/>
                                    </p:cond>
                                  </p:endCondLst>
                                  <p:childTnLst>
                                    <p:set>
                                      <p:cBhvr>
                                        <p:cTn id="86" dur="1" fill="hold">
                                          <p:stCondLst>
                                            <p:cond delay="0"/>
                                          </p:stCondLst>
                                        </p:cTn>
                                        <p:tgtEl>
                                          <p:spTgt spid="27"/>
                                        </p:tgtEl>
                                        <p:attrNameLst>
                                          <p:attrName>style.visibility</p:attrName>
                                        </p:attrNameLst>
                                      </p:cBhvr>
                                      <p:to>
                                        <p:strVal val="visible"/>
                                      </p:to>
                                    </p:set>
                                    <p:animEffect transition="in" filter="fade">
                                      <p:cBhvr>
                                        <p:cTn id="87" dur="1000"/>
                                        <p:tgtEl>
                                          <p:spTgt spid="27"/>
                                        </p:tgtEl>
                                      </p:cBhvr>
                                    </p:animEffect>
                                    <p:anim calcmode="lin" valueType="num">
                                      <p:cBhvr>
                                        <p:cTn id="88" dur="1000" fill="hold"/>
                                        <p:tgtEl>
                                          <p:spTgt spid="27"/>
                                        </p:tgtEl>
                                        <p:attrNameLst>
                                          <p:attrName>ppt_x</p:attrName>
                                        </p:attrNameLst>
                                      </p:cBhvr>
                                      <p:tavLst>
                                        <p:tav tm="0">
                                          <p:val>
                                            <p:strVal val="#ppt_x"/>
                                          </p:val>
                                        </p:tav>
                                        <p:tav tm="100000">
                                          <p:val>
                                            <p:strVal val="#ppt_x"/>
                                          </p:val>
                                        </p:tav>
                                      </p:tavLst>
                                    </p:anim>
                                    <p:anim calcmode="lin" valueType="num">
                                      <p:cBhvr>
                                        <p:cTn id="89" dur="1000" fill="hold"/>
                                        <p:tgtEl>
                                          <p:spTgt spid="27"/>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fade">
                                      <p:cBhvr>
                                        <p:cTn id="92" dur="1000"/>
                                        <p:tgtEl>
                                          <p:spTgt spid="28"/>
                                        </p:tgtEl>
                                      </p:cBhvr>
                                    </p:animEffect>
                                    <p:anim calcmode="lin" valueType="num">
                                      <p:cBhvr>
                                        <p:cTn id="93" dur="1000" fill="hold"/>
                                        <p:tgtEl>
                                          <p:spTgt spid="28"/>
                                        </p:tgtEl>
                                        <p:attrNameLst>
                                          <p:attrName>ppt_x</p:attrName>
                                        </p:attrNameLst>
                                      </p:cBhvr>
                                      <p:tavLst>
                                        <p:tav tm="0">
                                          <p:val>
                                            <p:strVal val="#ppt_x"/>
                                          </p:val>
                                        </p:tav>
                                        <p:tav tm="100000">
                                          <p:val>
                                            <p:strVal val="#ppt_x"/>
                                          </p:val>
                                        </p:tav>
                                      </p:tavLst>
                                    </p:anim>
                                    <p:anim calcmode="lin" valueType="num">
                                      <p:cBhvr>
                                        <p:cTn id="94" dur="1000" fill="hold"/>
                                        <p:tgtEl>
                                          <p:spTgt spid="28"/>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nodePh="1">
                                  <p:stCondLst>
                                    <p:cond delay="0"/>
                                  </p:stCondLst>
                                  <p:endCondLst>
                                    <p:cond evt="begin" delay="0">
                                      <p:tn val="95"/>
                                    </p:cond>
                                  </p:end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fade">
                                      <p:cBhvr>
                                        <p:cTn id="102" dur="1000"/>
                                        <p:tgtEl>
                                          <p:spTgt spid="30"/>
                                        </p:tgtEl>
                                      </p:cBhvr>
                                    </p:animEffect>
                                    <p:anim calcmode="lin" valueType="num">
                                      <p:cBhvr>
                                        <p:cTn id="103" dur="1000" fill="hold"/>
                                        <p:tgtEl>
                                          <p:spTgt spid="30"/>
                                        </p:tgtEl>
                                        <p:attrNameLst>
                                          <p:attrName>ppt_x</p:attrName>
                                        </p:attrNameLst>
                                      </p:cBhvr>
                                      <p:tavLst>
                                        <p:tav tm="0">
                                          <p:val>
                                            <p:strVal val="#ppt_x"/>
                                          </p:val>
                                        </p:tav>
                                        <p:tav tm="100000">
                                          <p:val>
                                            <p:strVal val="#ppt_x"/>
                                          </p:val>
                                        </p:tav>
                                      </p:tavLst>
                                    </p:anim>
                                    <p:anim calcmode="lin" valueType="num">
                                      <p:cBhvr>
                                        <p:cTn id="104" dur="1000" fill="hold"/>
                                        <p:tgtEl>
                                          <p:spTgt spid="3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fade">
                                      <p:cBhvr>
                                        <p:cTn id="107" dur="1000"/>
                                        <p:tgtEl>
                                          <p:spTgt spid="31"/>
                                        </p:tgtEl>
                                      </p:cBhvr>
                                    </p:animEffect>
                                    <p:anim calcmode="lin" valueType="num">
                                      <p:cBhvr>
                                        <p:cTn id="108" dur="1000" fill="hold"/>
                                        <p:tgtEl>
                                          <p:spTgt spid="31"/>
                                        </p:tgtEl>
                                        <p:attrNameLst>
                                          <p:attrName>ppt_x</p:attrName>
                                        </p:attrNameLst>
                                      </p:cBhvr>
                                      <p:tavLst>
                                        <p:tav tm="0">
                                          <p:val>
                                            <p:strVal val="#ppt_x"/>
                                          </p:val>
                                        </p:tav>
                                        <p:tav tm="100000">
                                          <p:val>
                                            <p:strVal val="#ppt_x"/>
                                          </p:val>
                                        </p:tav>
                                      </p:tavLst>
                                    </p:anim>
                                    <p:anim calcmode="lin" valueType="num">
                                      <p:cBhvr>
                                        <p:cTn id="109" dur="1000" fill="hold"/>
                                        <p:tgtEl>
                                          <p:spTgt spid="3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nodePh="1">
                                  <p:stCondLst>
                                    <p:cond delay="0"/>
                                  </p:stCondLst>
                                  <p:endCondLst>
                                    <p:cond evt="begin" delay="0">
                                      <p:tn val="110"/>
                                    </p:cond>
                                  </p:endCondLst>
                                  <p:childTnLst>
                                    <p:set>
                                      <p:cBhvr>
                                        <p:cTn id="111" dur="1" fill="hold">
                                          <p:stCondLst>
                                            <p:cond delay="0"/>
                                          </p:stCondLst>
                                        </p:cTn>
                                        <p:tgtEl>
                                          <p:spTgt spid="32"/>
                                        </p:tgtEl>
                                        <p:attrNameLst>
                                          <p:attrName>style.visibility</p:attrName>
                                        </p:attrNameLst>
                                      </p:cBhvr>
                                      <p:to>
                                        <p:strVal val="visible"/>
                                      </p:to>
                                    </p:set>
                                    <p:animEffect transition="in" filter="fade">
                                      <p:cBhvr>
                                        <p:cTn id="112" dur="1000"/>
                                        <p:tgtEl>
                                          <p:spTgt spid="32"/>
                                        </p:tgtEl>
                                      </p:cBhvr>
                                    </p:animEffect>
                                    <p:anim calcmode="lin" valueType="num">
                                      <p:cBhvr>
                                        <p:cTn id="113" dur="1000" fill="hold"/>
                                        <p:tgtEl>
                                          <p:spTgt spid="32"/>
                                        </p:tgtEl>
                                        <p:attrNameLst>
                                          <p:attrName>ppt_x</p:attrName>
                                        </p:attrNameLst>
                                      </p:cBhvr>
                                      <p:tavLst>
                                        <p:tav tm="0">
                                          <p:val>
                                            <p:strVal val="#ppt_x"/>
                                          </p:val>
                                        </p:tav>
                                        <p:tav tm="100000">
                                          <p:val>
                                            <p:strVal val="#ppt_x"/>
                                          </p:val>
                                        </p:tav>
                                      </p:tavLst>
                                    </p:anim>
                                    <p:anim calcmode="lin" valueType="num">
                                      <p:cBhvr>
                                        <p:cTn id="114" dur="1000" fill="hold"/>
                                        <p:tgtEl>
                                          <p:spTgt spid="3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fade">
                                      <p:cBhvr>
                                        <p:cTn id="117" dur="1000"/>
                                        <p:tgtEl>
                                          <p:spTgt spid="33"/>
                                        </p:tgtEl>
                                      </p:cBhvr>
                                    </p:animEffect>
                                    <p:anim calcmode="lin" valueType="num">
                                      <p:cBhvr>
                                        <p:cTn id="118" dur="1000" fill="hold"/>
                                        <p:tgtEl>
                                          <p:spTgt spid="33"/>
                                        </p:tgtEl>
                                        <p:attrNameLst>
                                          <p:attrName>ppt_x</p:attrName>
                                        </p:attrNameLst>
                                      </p:cBhvr>
                                      <p:tavLst>
                                        <p:tav tm="0">
                                          <p:val>
                                            <p:strVal val="#ppt_x"/>
                                          </p:val>
                                        </p:tav>
                                        <p:tav tm="100000">
                                          <p:val>
                                            <p:strVal val="#ppt_x"/>
                                          </p:val>
                                        </p:tav>
                                      </p:tavLst>
                                    </p:anim>
                                    <p:anim calcmode="lin" valueType="num">
                                      <p:cBhvr>
                                        <p:cTn id="119" dur="1000" fill="hold"/>
                                        <p:tgtEl>
                                          <p:spTgt spid="3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nodePh="1">
                                  <p:stCondLst>
                                    <p:cond delay="0"/>
                                  </p:stCondLst>
                                  <p:endCondLst>
                                    <p:cond evt="begin" delay="0">
                                      <p:tn val="120"/>
                                    </p:cond>
                                  </p:endCondLst>
                                  <p:childTnLst>
                                    <p:set>
                                      <p:cBhvr>
                                        <p:cTn id="121" dur="1" fill="hold">
                                          <p:stCondLst>
                                            <p:cond delay="0"/>
                                          </p:stCondLst>
                                        </p:cTn>
                                        <p:tgtEl>
                                          <p:spTgt spid="34"/>
                                        </p:tgtEl>
                                        <p:attrNameLst>
                                          <p:attrName>style.visibility</p:attrName>
                                        </p:attrNameLst>
                                      </p:cBhvr>
                                      <p:to>
                                        <p:strVal val="visible"/>
                                      </p:to>
                                    </p:set>
                                    <p:animEffect transition="in" filter="fade">
                                      <p:cBhvr>
                                        <p:cTn id="122" dur="1000"/>
                                        <p:tgtEl>
                                          <p:spTgt spid="34"/>
                                        </p:tgtEl>
                                      </p:cBhvr>
                                    </p:animEffect>
                                    <p:anim calcmode="lin" valueType="num">
                                      <p:cBhvr>
                                        <p:cTn id="123" dur="1000" fill="hold"/>
                                        <p:tgtEl>
                                          <p:spTgt spid="34"/>
                                        </p:tgtEl>
                                        <p:attrNameLst>
                                          <p:attrName>ppt_x</p:attrName>
                                        </p:attrNameLst>
                                      </p:cBhvr>
                                      <p:tavLst>
                                        <p:tav tm="0">
                                          <p:val>
                                            <p:strVal val="#ppt_x"/>
                                          </p:val>
                                        </p:tav>
                                        <p:tav tm="100000">
                                          <p:val>
                                            <p:strVal val="#ppt_x"/>
                                          </p:val>
                                        </p:tav>
                                      </p:tavLst>
                                    </p:anim>
                                    <p:anim calcmode="lin" valueType="num">
                                      <p:cBhvr>
                                        <p:cTn id="124" dur="1000" fill="hold"/>
                                        <p:tgtEl>
                                          <p:spTgt spid="3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5"/>
                                        </p:tgtEl>
                                        <p:attrNameLst>
                                          <p:attrName>style.visibility</p:attrName>
                                        </p:attrNameLst>
                                      </p:cBhvr>
                                      <p:to>
                                        <p:strVal val="visible"/>
                                      </p:to>
                                    </p:set>
                                    <p:animEffect transition="in" filter="fade">
                                      <p:cBhvr>
                                        <p:cTn id="127" dur="1000"/>
                                        <p:tgtEl>
                                          <p:spTgt spid="35"/>
                                        </p:tgtEl>
                                      </p:cBhvr>
                                    </p:animEffect>
                                    <p:anim calcmode="lin" valueType="num">
                                      <p:cBhvr>
                                        <p:cTn id="128" dur="1000" fill="hold"/>
                                        <p:tgtEl>
                                          <p:spTgt spid="35"/>
                                        </p:tgtEl>
                                        <p:attrNameLst>
                                          <p:attrName>ppt_x</p:attrName>
                                        </p:attrNameLst>
                                      </p:cBhvr>
                                      <p:tavLst>
                                        <p:tav tm="0">
                                          <p:val>
                                            <p:strVal val="#ppt_x"/>
                                          </p:val>
                                        </p:tav>
                                        <p:tav tm="100000">
                                          <p:val>
                                            <p:strVal val="#ppt_x"/>
                                          </p:val>
                                        </p:tav>
                                      </p:tavLst>
                                    </p:anim>
                                    <p:anim calcmode="lin" valueType="num">
                                      <p:cBhvr>
                                        <p:cTn id="129" dur="1000" fill="hold"/>
                                        <p:tgtEl>
                                          <p:spTgt spid="35"/>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36"/>
                                        </p:tgtEl>
                                        <p:attrNameLst>
                                          <p:attrName>style.visibility</p:attrName>
                                        </p:attrNameLst>
                                      </p:cBhvr>
                                      <p:to>
                                        <p:strVal val="visible"/>
                                      </p:to>
                                    </p:set>
                                    <p:animEffect transition="in" filter="fade">
                                      <p:cBhvr>
                                        <p:cTn id="132" dur="1000"/>
                                        <p:tgtEl>
                                          <p:spTgt spid="36"/>
                                        </p:tgtEl>
                                      </p:cBhvr>
                                    </p:animEffect>
                                    <p:anim calcmode="lin" valueType="num">
                                      <p:cBhvr>
                                        <p:cTn id="133" dur="1000" fill="hold"/>
                                        <p:tgtEl>
                                          <p:spTgt spid="36"/>
                                        </p:tgtEl>
                                        <p:attrNameLst>
                                          <p:attrName>ppt_x</p:attrName>
                                        </p:attrNameLst>
                                      </p:cBhvr>
                                      <p:tavLst>
                                        <p:tav tm="0">
                                          <p:val>
                                            <p:strVal val="#ppt_x"/>
                                          </p:val>
                                        </p:tav>
                                        <p:tav tm="100000">
                                          <p:val>
                                            <p:strVal val="#ppt_x"/>
                                          </p:val>
                                        </p:tav>
                                      </p:tavLst>
                                    </p:anim>
                                    <p:anim calcmode="lin" valueType="num">
                                      <p:cBhvr>
                                        <p:cTn id="134" dur="1000" fill="hold"/>
                                        <p:tgtEl>
                                          <p:spTgt spid="36"/>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7"/>
                                        </p:tgtEl>
                                        <p:attrNameLst>
                                          <p:attrName>style.visibility</p:attrName>
                                        </p:attrNameLst>
                                      </p:cBhvr>
                                      <p:to>
                                        <p:strVal val="visible"/>
                                      </p:to>
                                    </p:set>
                                    <p:animEffect transition="in" filter="fade">
                                      <p:cBhvr>
                                        <p:cTn id="137" dur="1000"/>
                                        <p:tgtEl>
                                          <p:spTgt spid="37"/>
                                        </p:tgtEl>
                                      </p:cBhvr>
                                    </p:animEffect>
                                    <p:anim calcmode="lin" valueType="num">
                                      <p:cBhvr>
                                        <p:cTn id="138" dur="1000" fill="hold"/>
                                        <p:tgtEl>
                                          <p:spTgt spid="37"/>
                                        </p:tgtEl>
                                        <p:attrNameLst>
                                          <p:attrName>ppt_x</p:attrName>
                                        </p:attrNameLst>
                                      </p:cBhvr>
                                      <p:tavLst>
                                        <p:tav tm="0">
                                          <p:val>
                                            <p:strVal val="#ppt_x"/>
                                          </p:val>
                                        </p:tav>
                                        <p:tav tm="100000">
                                          <p:val>
                                            <p:strVal val="#ppt_x"/>
                                          </p:val>
                                        </p:tav>
                                      </p:tavLst>
                                    </p:anim>
                                    <p:anim calcmode="lin" valueType="num">
                                      <p:cBhvr>
                                        <p:cTn id="139" dur="1000" fill="hold"/>
                                        <p:tgtEl>
                                          <p:spTgt spid="37"/>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38"/>
                                        </p:tgtEl>
                                        <p:attrNameLst>
                                          <p:attrName>style.visibility</p:attrName>
                                        </p:attrNameLst>
                                      </p:cBhvr>
                                      <p:to>
                                        <p:strVal val="visible"/>
                                      </p:to>
                                    </p:set>
                                    <p:animEffect transition="in" filter="fade">
                                      <p:cBhvr>
                                        <p:cTn id="142" dur="1000"/>
                                        <p:tgtEl>
                                          <p:spTgt spid="38"/>
                                        </p:tgtEl>
                                      </p:cBhvr>
                                    </p:animEffect>
                                    <p:anim calcmode="lin" valueType="num">
                                      <p:cBhvr>
                                        <p:cTn id="143" dur="1000" fill="hold"/>
                                        <p:tgtEl>
                                          <p:spTgt spid="38"/>
                                        </p:tgtEl>
                                        <p:attrNameLst>
                                          <p:attrName>ppt_x</p:attrName>
                                        </p:attrNameLst>
                                      </p:cBhvr>
                                      <p:tavLst>
                                        <p:tav tm="0">
                                          <p:val>
                                            <p:strVal val="#ppt_x"/>
                                          </p:val>
                                        </p:tav>
                                        <p:tav tm="100000">
                                          <p:val>
                                            <p:strVal val="#ppt_x"/>
                                          </p:val>
                                        </p:tav>
                                      </p:tavLst>
                                    </p:anim>
                                    <p:anim calcmode="lin" valueType="num">
                                      <p:cBhvr>
                                        <p:cTn id="144" dur="1000" fill="hold"/>
                                        <p:tgtEl>
                                          <p:spTgt spid="38"/>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39"/>
                                        </p:tgtEl>
                                        <p:attrNameLst>
                                          <p:attrName>style.visibility</p:attrName>
                                        </p:attrNameLst>
                                      </p:cBhvr>
                                      <p:to>
                                        <p:strVal val="visible"/>
                                      </p:to>
                                    </p:set>
                                    <p:animEffect transition="in" filter="fade">
                                      <p:cBhvr>
                                        <p:cTn id="147" dur="1000"/>
                                        <p:tgtEl>
                                          <p:spTgt spid="39"/>
                                        </p:tgtEl>
                                      </p:cBhvr>
                                    </p:animEffect>
                                    <p:anim calcmode="lin" valueType="num">
                                      <p:cBhvr>
                                        <p:cTn id="148" dur="1000" fill="hold"/>
                                        <p:tgtEl>
                                          <p:spTgt spid="39"/>
                                        </p:tgtEl>
                                        <p:attrNameLst>
                                          <p:attrName>ppt_x</p:attrName>
                                        </p:attrNameLst>
                                      </p:cBhvr>
                                      <p:tavLst>
                                        <p:tav tm="0">
                                          <p:val>
                                            <p:strVal val="#ppt_x"/>
                                          </p:val>
                                        </p:tav>
                                        <p:tav tm="100000">
                                          <p:val>
                                            <p:strVal val="#ppt_x"/>
                                          </p:val>
                                        </p:tav>
                                      </p:tavLst>
                                    </p:anim>
                                    <p:anim calcmode="lin" valueType="num">
                                      <p:cBhvr>
                                        <p:cTn id="149" dur="1000" fill="hold"/>
                                        <p:tgtEl>
                                          <p:spTgt spid="39"/>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1000"/>
                                        <p:tgtEl>
                                          <p:spTgt spid="40"/>
                                        </p:tgtEl>
                                      </p:cBhvr>
                                    </p:animEffect>
                                    <p:anim calcmode="lin" valueType="num">
                                      <p:cBhvr>
                                        <p:cTn id="153" dur="1000" fill="hold"/>
                                        <p:tgtEl>
                                          <p:spTgt spid="40"/>
                                        </p:tgtEl>
                                        <p:attrNameLst>
                                          <p:attrName>ppt_x</p:attrName>
                                        </p:attrNameLst>
                                      </p:cBhvr>
                                      <p:tavLst>
                                        <p:tav tm="0">
                                          <p:val>
                                            <p:strVal val="#ppt_x"/>
                                          </p:val>
                                        </p:tav>
                                        <p:tav tm="100000">
                                          <p:val>
                                            <p:strVal val="#ppt_x"/>
                                          </p:val>
                                        </p:tav>
                                      </p:tavLst>
                                    </p:anim>
                                    <p:anim calcmode="lin" valueType="num">
                                      <p:cBhvr>
                                        <p:cTn id="154" dur="1000" fill="hold"/>
                                        <p:tgtEl>
                                          <p:spTgt spid="40"/>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fade">
                                      <p:cBhvr>
                                        <p:cTn id="157" dur="1000"/>
                                        <p:tgtEl>
                                          <p:spTgt spid="41"/>
                                        </p:tgtEl>
                                      </p:cBhvr>
                                    </p:animEffect>
                                    <p:anim calcmode="lin" valueType="num">
                                      <p:cBhvr>
                                        <p:cTn id="158" dur="1000" fill="hold"/>
                                        <p:tgtEl>
                                          <p:spTgt spid="41"/>
                                        </p:tgtEl>
                                        <p:attrNameLst>
                                          <p:attrName>ppt_x</p:attrName>
                                        </p:attrNameLst>
                                      </p:cBhvr>
                                      <p:tavLst>
                                        <p:tav tm="0">
                                          <p:val>
                                            <p:strVal val="#ppt_x"/>
                                          </p:val>
                                        </p:tav>
                                        <p:tav tm="100000">
                                          <p:val>
                                            <p:strVal val="#ppt_x"/>
                                          </p:val>
                                        </p:tav>
                                      </p:tavLst>
                                    </p:anim>
                                    <p:anim calcmode="lin" valueType="num">
                                      <p:cBhvr>
                                        <p:cTn id="159" dur="1000" fill="hold"/>
                                        <p:tgtEl>
                                          <p:spTgt spid="41"/>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42"/>
                                        </p:tgtEl>
                                        <p:attrNameLst>
                                          <p:attrName>style.visibility</p:attrName>
                                        </p:attrNameLst>
                                      </p:cBhvr>
                                      <p:to>
                                        <p:strVal val="visible"/>
                                      </p:to>
                                    </p:set>
                                    <p:animEffect transition="in" filter="fade">
                                      <p:cBhvr>
                                        <p:cTn id="162" dur="1000"/>
                                        <p:tgtEl>
                                          <p:spTgt spid="42"/>
                                        </p:tgtEl>
                                      </p:cBhvr>
                                    </p:animEffect>
                                    <p:anim calcmode="lin" valueType="num">
                                      <p:cBhvr>
                                        <p:cTn id="163" dur="1000" fill="hold"/>
                                        <p:tgtEl>
                                          <p:spTgt spid="42"/>
                                        </p:tgtEl>
                                        <p:attrNameLst>
                                          <p:attrName>ppt_x</p:attrName>
                                        </p:attrNameLst>
                                      </p:cBhvr>
                                      <p:tavLst>
                                        <p:tav tm="0">
                                          <p:val>
                                            <p:strVal val="#ppt_x"/>
                                          </p:val>
                                        </p:tav>
                                        <p:tav tm="100000">
                                          <p:val>
                                            <p:strVal val="#ppt_x"/>
                                          </p:val>
                                        </p:tav>
                                      </p:tavLst>
                                    </p:anim>
                                    <p:anim calcmode="lin" valueType="num">
                                      <p:cBhvr>
                                        <p:cTn id="164" dur="1000" fill="hold"/>
                                        <p:tgtEl>
                                          <p:spTgt spid="42"/>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43"/>
                                        </p:tgtEl>
                                        <p:attrNameLst>
                                          <p:attrName>style.visibility</p:attrName>
                                        </p:attrNameLst>
                                      </p:cBhvr>
                                      <p:to>
                                        <p:strVal val="visible"/>
                                      </p:to>
                                    </p:set>
                                    <p:animEffect transition="in" filter="fade">
                                      <p:cBhvr>
                                        <p:cTn id="167" dur="1000"/>
                                        <p:tgtEl>
                                          <p:spTgt spid="43"/>
                                        </p:tgtEl>
                                      </p:cBhvr>
                                    </p:animEffect>
                                    <p:anim calcmode="lin" valueType="num">
                                      <p:cBhvr>
                                        <p:cTn id="168" dur="1000" fill="hold"/>
                                        <p:tgtEl>
                                          <p:spTgt spid="43"/>
                                        </p:tgtEl>
                                        <p:attrNameLst>
                                          <p:attrName>ppt_x</p:attrName>
                                        </p:attrNameLst>
                                      </p:cBhvr>
                                      <p:tavLst>
                                        <p:tav tm="0">
                                          <p:val>
                                            <p:strVal val="#ppt_x"/>
                                          </p:val>
                                        </p:tav>
                                        <p:tav tm="100000">
                                          <p:val>
                                            <p:strVal val="#ppt_x"/>
                                          </p:val>
                                        </p:tav>
                                      </p:tavLst>
                                    </p:anim>
                                    <p:anim calcmode="lin" valueType="num">
                                      <p:cBhvr>
                                        <p:cTn id="169" dur="1000" fill="hold"/>
                                        <p:tgtEl>
                                          <p:spTgt spid="43"/>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44"/>
                                        </p:tgtEl>
                                        <p:attrNameLst>
                                          <p:attrName>style.visibility</p:attrName>
                                        </p:attrNameLst>
                                      </p:cBhvr>
                                      <p:to>
                                        <p:strVal val="visible"/>
                                      </p:to>
                                    </p:set>
                                    <p:animEffect transition="in" filter="fade">
                                      <p:cBhvr>
                                        <p:cTn id="172" dur="1000"/>
                                        <p:tgtEl>
                                          <p:spTgt spid="44"/>
                                        </p:tgtEl>
                                      </p:cBhvr>
                                    </p:animEffect>
                                    <p:anim calcmode="lin" valueType="num">
                                      <p:cBhvr>
                                        <p:cTn id="173" dur="1000" fill="hold"/>
                                        <p:tgtEl>
                                          <p:spTgt spid="44"/>
                                        </p:tgtEl>
                                        <p:attrNameLst>
                                          <p:attrName>ppt_x</p:attrName>
                                        </p:attrNameLst>
                                      </p:cBhvr>
                                      <p:tavLst>
                                        <p:tav tm="0">
                                          <p:val>
                                            <p:strVal val="#ppt_x"/>
                                          </p:val>
                                        </p:tav>
                                        <p:tav tm="100000">
                                          <p:val>
                                            <p:strVal val="#ppt_x"/>
                                          </p:val>
                                        </p:tav>
                                      </p:tavLst>
                                    </p:anim>
                                    <p:anim calcmode="lin" valueType="num">
                                      <p:cBhvr>
                                        <p:cTn id="174" dur="1000" fill="hold"/>
                                        <p:tgtEl>
                                          <p:spTgt spid="44"/>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45"/>
                                        </p:tgtEl>
                                        <p:attrNameLst>
                                          <p:attrName>style.visibility</p:attrName>
                                        </p:attrNameLst>
                                      </p:cBhvr>
                                      <p:to>
                                        <p:strVal val="visible"/>
                                      </p:to>
                                    </p:set>
                                    <p:animEffect transition="in" filter="fade">
                                      <p:cBhvr>
                                        <p:cTn id="177" dur="1000"/>
                                        <p:tgtEl>
                                          <p:spTgt spid="45"/>
                                        </p:tgtEl>
                                      </p:cBhvr>
                                    </p:animEffect>
                                    <p:anim calcmode="lin" valueType="num">
                                      <p:cBhvr>
                                        <p:cTn id="178" dur="1000" fill="hold"/>
                                        <p:tgtEl>
                                          <p:spTgt spid="45"/>
                                        </p:tgtEl>
                                        <p:attrNameLst>
                                          <p:attrName>ppt_x</p:attrName>
                                        </p:attrNameLst>
                                      </p:cBhvr>
                                      <p:tavLst>
                                        <p:tav tm="0">
                                          <p:val>
                                            <p:strVal val="#ppt_x"/>
                                          </p:val>
                                        </p:tav>
                                        <p:tav tm="100000">
                                          <p:val>
                                            <p:strVal val="#ppt_x"/>
                                          </p:val>
                                        </p:tav>
                                      </p:tavLst>
                                    </p:anim>
                                    <p:anim calcmode="lin" valueType="num">
                                      <p:cBhvr>
                                        <p:cTn id="179" dur="1000" fill="hold"/>
                                        <p:tgtEl>
                                          <p:spTgt spid="45"/>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46"/>
                                        </p:tgtEl>
                                        <p:attrNameLst>
                                          <p:attrName>style.visibility</p:attrName>
                                        </p:attrNameLst>
                                      </p:cBhvr>
                                      <p:to>
                                        <p:strVal val="visible"/>
                                      </p:to>
                                    </p:set>
                                    <p:animEffect transition="in" filter="fade">
                                      <p:cBhvr>
                                        <p:cTn id="182" dur="1000"/>
                                        <p:tgtEl>
                                          <p:spTgt spid="46"/>
                                        </p:tgtEl>
                                      </p:cBhvr>
                                    </p:animEffect>
                                    <p:anim calcmode="lin" valueType="num">
                                      <p:cBhvr>
                                        <p:cTn id="183" dur="1000" fill="hold"/>
                                        <p:tgtEl>
                                          <p:spTgt spid="46"/>
                                        </p:tgtEl>
                                        <p:attrNameLst>
                                          <p:attrName>ppt_x</p:attrName>
                                        </p:attrNameLst>
                                      </p:cBhvr>
                                      <p:tavLst>
                                        <p:tav tm="0">
                                          <p:val>
                                            <p:strVal val="#ppt_x"/>
                                          </p:val>
                                        </p:tav>
                                        <p:tav tm="100000">
                                          <p:val>
                                            <p:strVal val="#ppt_x"/>
                                          </p:val>
                                        </p:tav>
                                      </p:tavLst>
                                    </p:anim>
                                    <p:anim calcmode="lin" valueType="num">
                                      <p:cBhvr>
                                        <p:cTn id="184" dur="1000" fill="hold"/>
                                        <p:tgtEl>
                                          <p:spTgt spid="46"/>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47"/>
                                        </p:tgtEl>
                                        <p:attrNameLst>
                                          <p:attrName>style.visibility</p:attrName>
                                        </p:attrNameLst>
                                      </p:cBhvr>
                                      <p:to>
                                        <p:strVal val="visible"/>
                                      </p:to>
                                    </p:set>
                                    <p:animEffect transition="in" filter="fade">
                                      <p:cBhvr>
                                        <p:cTn id="187" dur="1000"/>
                                        <p:tgtEl>
                                          <p:spTgt spid="47"/>
                                        </p:tgtEl>
                                      </p:cBhvr>
                                    </p:animEffect>
                                    <p:anim calcmode="lin" valueType="num">
                                      <p:cBhvr>
                                        <p:cTn id="188" dur="1000" fill="hold"/>
                                        <p:tgtEl>
                                          <p:spTgt spid="47"/>
                                        </p:tgtEl>
                                        <p:attrNameLst>
                                          <p:attrName>ppt_x</p:attrName>
                                        </p:attrNameLst>
                                      </p:cBhvr>
                                      <p:tavLst>
                                        <p:tav tm="0">
                                          <p:val>
                                            <p:strVal val="#ppt_x"/>
                                          </p:val>
                                        </p:tav>
                                        <p:tav tm="100000">
                                          <p:val>
                                            <p:strVal val="#ppt_x"/>
                                          </p:val>
                                        </p:tav>
                                      </p:tavLst>
                                    </p:anim>
                                    <p:anim calcmode="lin" valueType="num">
                                      <p:cBhvr>
                                        <p:cTn id="189" dur="1000" fill="hold"/>
                                        <p:tgtEl>
                                          <p:spTgt spid="47"/>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48"/>
                                        </p:tgtEl>
                                        <p:attrNameLst>
                                          <p:attrName>style.visibility</p:attrName>
                                        </p:attrNameLst>
                                      </p:cBhvr>
                                      <p:to>
                                        <p:strVal val="visible"/>
                                      </p:to>
                                    </p:set>
                                    <p:animEffect transition="in" filter="fade">
                                      <p:cBhvr>
                                        <p:cTn id="192" dur="1000"/>
                                        <p:tgtEl>
                                          <p:spTgt spid="48"/>
                                        </p:tgtEl>
                                      </p:cBhvr>
                                    </p:animEffect>
                                    <p:anim calcmode="lin" valueType="num">
                                      <p:cBhvr>
                                        <p:cTn id="193" dur="1000" fill="hold"/>
                                        <p:tgtEl>
                                          <p:spTgt spid="48"/>
                                        </p:tgtEl>
                                        <p:attrNameLst>
                                          <p:attrName>ppt_x</p:attrName>
                                        </p:attrNameLst>
                                      </p:cBhvr>
                                      <p:tavLst>
                                        <p:tav tm="0">
                                          <p:val>
                                            <p:strVal val="#ppt_x"/>
                                          </p:val>
                                        </p:tav>
                                        <p:tav tm="100000">
                                          <p:val>
                                            <p:strVal val="#ppt_x"/>
                                          </p:val>
                                        </p:tav>
                                      </p:tavLst>
                                    </p:anim>
                                    <p:anim calcmode="lin" valueType="num">
                                      <p:cBhvr>
                                        <p:cTn id="194" dur="1000" fill="hold"/>
                                        <p:tgtEl>
                                          <p:spTgt spid="48"/>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49"/>
                                        </p:tgtEl>
                                        <p:attrNameLst>
                                          <p:attrName>style.visibility</p:attrName>
                                        </p:attrNameLst>
                                      </p:cBhvr>
                                      <p:to>
                                        <p:strVal val="visible"/>
                                      </p:to>
                                    </p:set>
                                    <p:animEffect transition="in" filter="fade">
                                      <p:cBhvr>
                                        <p:cTn id="197" dur="1000"/>
                                        <p:tgtEl>
                                          <p:spTgt spid="49"/>
                                        </p:tgtEl>
                                      </p:cBhvr>
                                    </p:animEffect>
                                    <p:anim calcmode="lin" valueType="num">
                                      <p:cBhvr>
                                        <p:cTn id="198" dur="1000" fill="hold"/>
                                        <p:tgtEl>
                                          <p:spTgt spid="49"/>
                                        </p:tgtEl>
                                        <p:attrNameLst>
                                          <p:attrName>ppt_x</p:attrName>
                                        </p:attrNameLst>
                                      </p:cBhvr>
                                      <p:tavLst>
                                        <p:tav tm="0">
                                          <p:val>
                                            <p:strVal val="#ppt_x"/>
                                          </p:val>
                                        </p:tav>
                                        <p:tav tm="100000">
                                          <p:val>
                                            <p:strVal val="#ppt_x"/>
                                          </p:val>
                                        </p:tav>
                                      </p:tavLst>
                                    </p:anim>
                                    <p:anim calcmode="lin" valueType="num">
                                      <p:cBhvr>
                                        <p:cTn id="199" dur="1000" fill="hold"/>
                                        <p:tgtEl>
                                          <p:spTgt spid="49"/>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50"/>
                                        </p:tgtEl>
                                        <p:attrNameLst>
                                          <p:attrName>style.visibility</p:attrName>
                                        </p:attrNameLst>
                                      </p:cBhvr>
                                      <p:to>
                                        <p:strVal val="visible"/>
                                      </p:to>
                                    </p:set>
                                    <p:animEffect transition="in" filter="fade">
                                      <p:cBhvr>
                                        <p:cTn id="202" dur="1000"/>
                                        <p:tgtEl>
                                          <p:spTgt spid="50"/>
                                        </p:tgtEl>
                                      </p:cBhvr>
                                    </p:animEffect>
                                    <p:anim calcmode="lin" valueType="num">
                                      <p:cBhvr>
                                        <p:cTn id="203" dur="1000" fill="hold"/>
                                        <p:tgtEl>
                                          <p:spTgt spid="50"/>
                                        </p:tgtEl>
                                        <p:attrNameLst>
                                          <p:attrName>ppt_x</p:attrName>
                                        </p:attrNameLst>
                                      </p:cBhvr>
                                      <p:tavLst>
                                        <p:tav tm="0">
                                          <p:val>
                                            <p:strVal val="#ppt_x"/>
                                          </p:val>
                                        </p:tav>
                                        <p:tav tm="100000">
                                          <p:val>
                                            <p:strVal val="#ppt_x"/>
                                          </p:val>
                                        </p:tav>
                                      </p:tavLst>
                                    </p:anim>
                                    <p:anim calcmode="lin" valueType="num">
                                      <p:cBhvr>
                                        <p:cTn id="204"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p:bldP spid="7" grpId="0"/>
      <p:bldP spid="8" grpId="0" animBg="1"/>
      <p:bldP spid="16" grpId="0"/>
      <p:bldP spid="17" grpId="0" animBg="1"/>
      <p:bldP spid="20" grpId="0" animBg="1"/>
      <p:bldP spid="21" grpId="0" animBg="1"/>
      <p:bldP spid="22" grpId="0" animBg="1"/>
      <p:bldP spid="23" grpId="0"/>
      <p:bldP spid="24" grpId="0"/>
      <p:bldP spid="25" grpId="0" animBg="1"/>
      <p:bldP spid="26" grpId="0" animBg="1"/>
      <p:bldP spid="27" grpId="0"/>
      <p:bldP spid="28" grpId="0" animBg="1"/>
      <p:bldP spid="29" grpId="0"/>
      <p:bldP spid="30" grpId="0" animBg="1"/>
      <p:bldP spid="31" grpId="0" animBg="1"/>
      <p:bldP spid="32" grpId="0"/>
      <p:bldP spid="33" grpId="0" animBg="1"/>
      <p:bldP spid="34" grpId="0"/>
      <p:bldP spid="35" grpId="0" animBg="1"/>
      <p:bldP spid="36" grpId="0"/>
      <p:bldP spid="37" grpId="0" animBg="1"/>
      <p:bldP spid="38" grpId="0" animBg="1"/>
      <p:bldP spid="39" grpId="0"/>
      <p:bldP spid="40" grpId="0" animBg="1"/>
      <p:bldP spid="41" grpId="0"/>
      <p:bldP spid="42" grpId="0" animBg="1"/>
      <p:bldP spid="43" grpId="0"/>
      <p:bldP spid="44" grpId="0" animBg="1"/>
      <p:bldP spid="45" grpId="0" animBg="1"/>
      <p:bldP spid="46" grpId="0" animBg="1"/>
      <p:bldP spid="47" grpId="0"/>
      <p:bldP spid="48" grpId="0" animBg="1"/>
      <p:bldP spid="49" grpId="0"/>
      <p:bldP spid="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D010A9-A1C6-47A5-9252-34656BDEC2CE}"/>
              </a:ext>
            </a:extLst>
          </p:cNvPr>
          <p:cNvSpPr>
            <a:spLocks noGrp="1"/>
          </p:cNvSpPr>
          <p:nvPr>
            <p:ph type="sldNum" sz="quarter" idx="12"/>
          </p:nvPr>
        </p:nvSpPr>
        <p:spPr/>
        <p:txBody>
          <a:bodyPr/>
          <a:lstStyle/>
          <a:p>
            <a:fld id="{1E1B8BD3-EEEF-4896-BEE3-06C250004F3C}" type="slidenum">
              <a:rPr lang="en-US" smtClean="0"/>
              <a:pPr/>
              <a:t>22</a:t>
            </a:fld>
            <a:endParaRPr lang="en-US"/>
          </a:p>
        </p:txBody>
      </p:sp>
      <p:sp>
        <p:nvSpPr>
          <p:cNvPr id="3" name="TextBox 2">
            <a:extLst>
              <a:ext uri="{FF2B5EF4-FFF2-40B4-BE49-F238E27FC236}">
                <a16:creationId xmlns:a16="http://schemas.microsoft.com/office/drawing/2014/main" id="{0111F9D7-DF90-4867-B155-F0E0F4226DB1}"/>
              </a:ext>
            </a:extLst>
          </p:cNvPr>
          <p:cNvSpPr txBox="1"/>
          <p:nvPr/>
        </p:nvSpPr>
        <p:spPr>
          <a:xfrm>
            <a:off x="671124" y="746623"/>
            <a:ext cx="4077089" cy="5786199"/>
          </a:xfrm>
          <a:prstGeom prst="rect">
            <a:avLst/>
          </a:prstGeom>
          <a:noFill/>
        </p:spPr>
        <p:txBody>
          <a:bodyPr wrap="square" rtlCol="0">
            <a:spAutoFit/>
          </a:bodyPr>
          <a:lstStyle/>
          <a:p>
            <a:r>
              <a:rPr lang="en-US" sz="1600" dirty="0">
                <a:latin typeface="Arial Narrow" panose="020B0606020202030204" pitchFamily="34" charset="0"/>
              </a:rPr>
              <a:t>Question:  I didn’t get how you can mix the internal and external?</a:t>
            </a:r>
          </a:p>
          <a:p>
            <a:endParaRPr lang="en-US" sz="1600" dirty="0">
              <a:latin typeface="Arial Narrow" panose="020B0606020202030204" pitchFamily="34" charset="0"/>
            </a:endParaRPr>
          </a:p>
          <a:p>
            <a:r>
              <a:rPr lang="en-US" sz="1600" dirty="0">
                <a:latin typeface="Arial Narrow" panose="020B0606020202030204" pitchFamily="34" charset="0"/>
              </a:rPr>
              <a:t>We would be threading our needles—  we mark 1850 as internal.  We see from 1844 forward internal events—When we talk about 1844, </a:t>
            </a:r>
          </a:p>
          <a:p>
            <a:r>
              <a:rPr lang="en-US" sz="1600" dirty="0">
                <a:latin typeface="Arial Narrow" panose="020B0606020202030204" pitchFamily="34" charset="0"/>
              </a:rPr>
              <a:t>1850 becomes 2018 </a:t>
            </a:r>
          </a:p>
          <a:p>
            <a:r>
              <a:rPr lang="en-US" sz="1600" dirty="0">
                <a:latin typeface="Arial Narrow" panose="020B0606020202030204" pitchFamily="34" charset="0"/>
              </a:rPr>
              <a:t>1848 is 2016  </a:t>
            </a:r>
          </a:p>
          <a:p>
            <a:r>
              <a:rPr lang="en-US" sz="1600" dirty="0">
                <a:latin typeface="Arial Narrow" panose="020B0606020202030204" pitchFamily="34" charset="0"/>
              </a:rPr>
              <a:t>1846 is 2014 </a:t>
            </a:r>
          </a:p>
          <a:p>
            <a:r>
              <a:rPr lang="en-US" sz="1600" dirty="0">
                <a:latin typeface="Arial Narrow" panose="020B0606020202030204" pitchFamily="34" charset="0"/>
              </a:rPr>
              <a:t>1844 is 2012</a:t>
            </a:r>
          </a:p>
          <a:p>
            <a:r>
              <a:rPr lang="en-US" sz="1600" dirty="0">
                <a:latin typeface="Arial Narrow" panose="020B0606020202030204" pitchFamily="34" charset="0"/>
              </a:rPr>
              <a:t> </a:t>
            </a:r>
          </a:p>
          <a:p>
            <a:r>
              <a:rPr lang="en-US" sz="1600" dirty="0">
                <a:latin typeface="Arial Narrow" panose="020B0606020202030204" pitchFamily="34" charset="0"/>
              </a:rPr>
              <a:t>There’s a prediction for Samuel Snow, there’s a rejection, and a disappointment.  We can trace this history, internal and external.  </a:t>
            </a:r>
          </a:p>
          <a:p>
            <a:r>
              <a:rPr lang="en-US" sz="1600" dirty="0">
                <a:solidFill>
                  <a:srgbClr val="0000FF"/>
                </a:solidFill>
                <a:latin typeface="Arial Narrow" panose="020B0606020202030204" pitchFamily="34" charset="0"/>
              </a:rPr>
              <a:t>The only thread we want to pull out of this, is when we see the internal two years before their loud cry, Europe is engulfed in revolution and it’s the execution of Robert Blum.  </a:t>
            </a:r>
            <a:r>
              <a:rPr lang="en-US" sz="1600" dirty="0">
                <a:latin typeface="Arial Narrow" panose="020B0606020202030204" pitchFamily="34" charset="0"/>
              </a:rPr>
              <a:t>It’s not the end point, but a turning point.  In 2016, it’s not the end of the revolution, that is still future.  But there is a turning point with the election of Donald Trump, both on Nov. 9, three years apart.  </a:t>
            </a:r>
          </a:p>
          <a:p>
            <a:r>
              <a:rPr lang="en-US" dirty="0"/>
              <a:t> </a:t>
            </a:r>
          </a:p>
        </p:txBody>
      </p:sp>
      <p:sp>
        <p:nvSpPr>
          <p:cNvPr id="4" name="Text Box 2">
            <a:extLst>
              <a:ext uri="{FF2B5EF4-FFF2-40B4-BE49-F238E27FC236}">
                <a16:creationId xmlns:a16="http://schemas.microsoft.com/office/drawing/2014/main" id="{4ABF6778-DEBA-440F-9C18-C4B8F89A8E11}"/>
              </a:ext>
            </a:extLst>
          </p:cNvPr>
          <p:cNvSpPr txBox="1">
            <a:spLocks noChangeArrowheads="1"/>
          </p:cNvSpPr>
          <p:nvPr/>
        </p:nvSpPr>
        <p:spPr bwMode="auto">
          <a:xfrm>
            <a:off x="6693554" y="2192168"/>
            <a:ext cx="360045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A1B0322B-7227-494D-B176-91A4B5DC9F93}"/>
              </a:ext>
            </a:extLst>
          </p:cNvPr>
          <p:cNvSpPr>
            <a:spLocks noChangeShapeType="1"/>
          </p:cNvSpPr>
          <p:nvPr/>
        </p:nvSpPr>
        <p:spPr bwMode="auto">
          <a:xfrm>
            <a:off x="6830079" y="3324056"/>
            <a:ext cx="32607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a:extLst>
              <a:ext uri="{FF2B5EF4-FFF2-40B4-BE49-F238E27FC236}">
                <a16:creationId xmlns:a16="http://schemas.microsoft.com/office/drawing/2014/main" id="{AE5ABC42-936C-4A96-8652-6721B7635B74}"/>
              </a:ext>
            </a:extLst>
          </p:cNvPr>
          <p:cNvSpPr txBox="1">
            <a:spLocks noChangeArrowheads="1"/>
          </p:cNvSpPr>
          <p:nvPr/>
        </p:nvSpPr>
        <p:spPr bwMode="auto">
          <a:xfrm>
            <a:off x="6830079" y="2420768"/>
            <a:ext cx="61118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6F9DD08A-A421-45F1-87E2-D24A0CB3280B}"/>
              </a:ext>
            </a:extLst>
          </p:cNvPr>
          <p:cNvSpPr txBox="1">
            <a:spLocks noChangeArrowheads="1"/>
          </p:cNvSpPr>
          <p:nvPr/>
        </p:nvSpPr>
        <p:spPr bwMode="auto">
          <a:xfrm>
            <a:off x="9546292" y="2249318"/>
            <a:ext cx="544512" cy="6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1850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A428FED5-E2A2-4D86-93D8-0B6E39AE0C4E}"/>
              </a:ext>
            </a:extLst>
          </p:cNvPr>
          <p:cNvSpPr txBox="1">
            <a:spLocks noChangeArrowheads="1"/>
          </p:cNvSpPr>
          <p:nvPr/>
        </p:nvSpPr>
        <p:spPr bwMode="auto">
          <a:xfrm>
            <a:off x="8460442" y="2249318"/>
            <a:ext cx="542925" cy="650875"/>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1848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7">
            <a:extLst>
              <a:ext uri="{FF2B5EF4-FFF2-40B4-BE49-F238E27FC236}">
                <a16:creationId xmlns:a16="http://schemas.microsoft.com/office/drawing/2014/main" id="{5321D813-9A58-4617-A86B-CF3C4FD11FEC}"/>
              </a:ext>
            </a:extLst>
          </p:cNvPr>
          <p:cNvSpPr>
            <a:spLocks noChangeShapeType="1"/>
          </p:cNvSpPr>
          <p:nvPr/>
        </p:nvSpPr>
        <p:spPr bwMode="auto">
          <a:xfrm>
            <a:off x="7169804" y="2970043"/>
            <a:ext cx="0" cy="35401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C20EF166-9858-4D08-BE5A-AB4787ECBABA}"/>
              </a:ext>
            </a:extLst>
          </p:cNvPr>
          <p:cNvSpPr>
            <a:spLocks noChangeShapeType="1"/>
          </p:cNvSpPr>
          <p:nvPr/>
        </p:nvSpPr>
        <p:spPr bwMode="auto">
          <a:xfrm>
            <a:off x="6896754" y="2970043"/>
            <a:ext cx="5445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1A269D33-F4DA-4AD1-9D2B-62B36A69232C}"/>
              </a:ext>
            </a:extLst>
          </p:cNvPr>
          <p:cNvSpPr>
            <a:spLocks noChangeShapeType="1"/>
          </p:cNvSpPr>
          <p:nvPr/>
        </p:nvSpPr>
        <p:spPr bwMode="auto">
          <a:xfrm>
            <a:off x="9817754" y="2970043"/>
            <a:ext cx="0" cy="35401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11B30040-086F-4C4E-BB4C-4E4956135B95}"/>
              </a:ext>
            </a:extLst>
          </p:cNvPr>
          <p:cNvSpPr>
            <a:spLocks noChangeShapeType="1"/>
          </p:cNvSpPr>
          <p:nvPr/>
        </p:nvSpPr>
        <p:spPr bwMode="auto">
          <a:xfrm>
            <a:off x="9546292" y="2970043"/>
            <a:ext cx="5445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1E3CE3CF-C0AB-4402-9AE6-A39BFCAC1730}"/>
              </a:ext>
            </a:extLst>
          </p:cNvPr>
          <p:cNvSpPr>
            <a:spLocks noChangeShapeType="1"/>
          </p:cNvSpPr>
          <p:nvPr/>
        </p:nvSpPr>
        <p:spPr bwMode="auto">
          <a:xfrm>
            <a:off x="8731904" y="2970043"/>
            <a:ext cx="0" cy="35401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84F6D5DC-80BE-4361-8EE9-C993D3B313C5}"/>
              </a:ext>
            </a:extLst>
          </p:cNvPr>
          <p:cNvSpPr>
            <a:spLocks noChangeShapeType="1"/>
          </p:cNvSpPr>
          <p:nvPr/>
        </p:nvSpPr>
        <p:spPr bwMode="auto">
          <a:xfrm>
            <a:off x="8460442" y="2970043"/>
            <a:ext cx="5429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876183ED-08B0-4705-8A9D-D7C6A9006B92}"/>
              </a:ext>
            </a:extLst>
          </p:cNvPr>
          <p:cNvSpPr txBox="1">
            <a:spLocks noChangeArrowheads="1"/>
          </p:cNvSpPr>
          <p:nvPr/>
        </p:nvSpPr>
        <p:spPr bwMode="auto">
          <a:xfrm>
            <a:off x="8052454" y="3395493"/>
            <a:ext cx="1358900" cy="28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081A9749-9AE0-4F7C-B863-5F427B8B082B}"/>
              </a:ext>
            </a:extLst>
          </p:cNvPr>
          <p:cNvSpPr txBox="1">
            <a:spLocks noChangeArrowheads="1"/>
          </p:cNvSpPr>
          <p:nvPr/>
        </p:nvSpPr>
        <p:spPr bwMode="auto">
          <a:xfrm>
            <a:off x="7665104" y="2477918"/>
            <a:ext cx="542925"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70014673-B410-4253-A4AD-9D97788EE9B4}"/>
              </a:ext>
            </a:extLst>
          </p:cNvPr>
          <p:cNvSpPr>
            <a:spLocks noChangeShapeType="1"/>
          </p:cNvSpPr>
          <p:nvPr/>
        </p:nvSpPr>
        <p:spPr bwMode="auto">
          <a:xfrm>
            <a:off x="7936567" y="2992268"/>
            <a:ext cx="0" cy="35401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2461BE28-D991-4121-9F7F-129CD107658E}"/>
              </a:ext>
            </a:extLst>
          </p:cNvPr>
          <p:cNvSpPr>
            <a:spLocks noChangeShapeType="1"/>
          </p:cNvSpPr>
          <p:nvPr/>
        </p:nvSpPr>
        <p:spPr bwMode="auto">
          <a:xfrm>
            <a:off x="7665104" y="2992268"/>
            <a:ext cx="5429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BEFCF15D-7B5B-448E-A860-09C2BFB619C7}"/>
              </a:ext>
            </a:extLst>
          </p:cNvPr>
          <p:cNvSpPr>
            <a:spLocks noChangeShapeType="1"/>
          </p:cNvSpPr>
          <p:nvPr/>
        </p:nvSpPr>
        <p:spPr bwMode="auto">
          <a:xfrm>
            <a:off x="7350919" y="1540018"/>
            <a:ext cx="2343150" cy="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A7670DB3-35D0-4F76-A295-6F5C5648BD18}"/>
              </a:ext>
            </a:extLst>
          </p:cNvPr>
          <p:cNvSpPr txBox="1">
            <a:spLocks noChangeArrowheads="1"/>
          </p:cNvSpPr>
          <p:nvPr/>
        </p:nvSpPr>
        <p:spPr bwMode="auto">
          <a:xfrm>
            <a:off x="7408069" y="105424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4B682E90-B9FC-47A1-B636-FC8402869A2B}"/>
              </a:ext>
            </a:extLst>
          </p:cNvPr>
          <p:cNvSpPr>
            <a:spLocks noChangeShapeType="1"/>
          </p:cNvSpPr>
          <p:nvPr/>
        </p:nvSpPr>
        <p:spPr bwMode="auto">
          <a:xfrm>
            <a:off x="7579519" y="1368568"/>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BFD0EEF7-CD8E-4540-B976-9F940281205B}"/>
              </a:ext>
            </a:extLst>
          </p:cNvPr>
          <p:cNvSpPr txBox="1">
            <a:spLocks noChangeArrowheads="1"/>
          </p:cNvSpPr>
          <p:nvPr/>
        </p:nvSpPr>
        <p:spPr bwMode="auto">
          <a:xfrm>
            <a:off x="8265319" y="105424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FBF803B3-5C4E-4151-BD25-FCD97EDB89E8}"/>
              </a:ext>
            </a:extLst>
          </p:cNvPr>
          <p:cNvSpPr>
            <a:spLocks noChangeShapeType="1"/>
          </p:cNvSpPr>
          <p:nvPr/>
        </p:nvSpPr>
        <p:spPr bwMode="auto">
          <a:xfrm>
            <a:off x="8436769" y="1368568"/>
            <a:ext cx="0" cy="171450"/>
          </a:xfrm>
          <a:prstGeom prst="line">
            <a:avLst/>
          </a:prstGeom>
          <a:noFill/>
          <a:ln w="317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Oval 22">
            <a:extLst>
              <a:ext uri="{FF2B5EF4-FFF2-40B4-BE49-F238E27FC236}">
                <a16:creationId xmlns:a16="http://schemas.microsoft.com/office/drawing/2014/main" id="{B61E10A9-7209-4173-A238-863E2AE676C7}"/>
              </a:ext>
            </a:extLst>
          </p:cNvPr>
          <p:cNvSpPr>
            <a:spLocks noChangeArrowheads="1"/>
          </p:cNvSpPr>
          <p:nvPr/>
        </p:nvSpPr>
        <p:spPr bwMode="auto">
          <a:xfrm>
            <a:off x="7550944" y="1254268"/>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Oval 23">
            <a:extLst>
              <a:ext uri="{FF2B5EF4-FFF2-40B4-BE49-F238E27FC236}">
                <a16:creationId xmlns:a16="http://schemas.microsoft.com/office/drawing/2014/main" id="{FB8653FB-BD90-415D-9810-A41ED54C7A08}"/>
              </a:ext>
            </a:extLst>
          </p:cNvPr>
          <p:cNvSpPr>
            <a:spLocks noChangeArrowheads="1"/>
          </p:cNvSpPr>
          <p:nvPr/>
        </p:nvSpPr>
        <p:spPr bwMode="auto">
          <a:xfrm>
            <a:off x="8408194" y="1254268"/>
            <a:ext cx="85725" cy="114300"/>
          </a:xfrm>
          <a:prstGeom prst="ellipse">
            <a:avLst/>
          </a:prstGeom>
          <a:noFill/>
          <a:ln w="317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Freeform 24">
            <a:extLst>
              <a:ext uri="{FF2B5EF4-FFF2-40B4-BE49-F238E27FC236}">
                <a16:creationId xmlns:a16="http://schemas.microsoft.com/office/drawing/2014/main" id="{F3D8B8B4-F1BA-45EB-8236-7F9E54E09947}"/>
              </a:ext>
            </a:extLst>
          </p:cNvPr>
          <p:cNvSpPr>
            <a:spLocks/>
          </p:cNvSpPr>
          <p:nvPr/>
        </p:nvSpPr>
        <p:spPr bwMode="auto">
          <a:xfrm>
            <a:off x="7355682" y="1297131"/>
            <a:ext cx="1266825" cy="38100"/>
          </a:xfrm>
          <a:custGeom>
            <a:avLst/>
            <a:gdLst>
              <a:gd name="T0" fmla="*/ 0 w 1266825"/>
              <a:gd name="T1" fmla="*/ 38100 h 38100"/>
              <a:gd name="T2" fmla="*/ 261937 w 1266825"/>
              <a:gd name="T3" fmla="*/ 33337 h 38100"/>
              <a:gd name="T4" fmla="*/ 276225 w 1266825"/>
              <a:gd name="T5" fmla="*/ 28575 h 38100"/>
              <a:gd name="T6" fmla="*/ 304800 w 1266825"/>
              <a:gd name="T7" fmla="*/ 23812 h 38100"/>
              <a:gd name="T8" fmla="*/ 319087 w 1266825"/>
              <a:gd name="T9" fmla="*/ 19050 h 38100"/>
              <a:gd name="T10" fmla="*/ 433387 w 1266825"/>
              <a:gd name="T11" fmla="*/ 0 h 38100"/>
              <a:gd name="T12" fmla="*/ 676275 w 1266825"/>
              <a:gd name="T13" fmla="*/ 4762 h 38100"/>
              <a:gd name="T14" fmla="*/ 719137 w 1266825"/>
              <a:gd name="T15" fmla="*/ 9525 h 38100"/>
              <a:gd name="T16" fmla="*/ 804862 w 1266825"/>
              <a:gd name="T17" fmla="*/ 23812 h 38100"/>
              <a:gd name="T18" fmla="*/ 1266825 w 1266825"/>
              <a:gd name="T19" fmla="*/ 19050 h 3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6825" h="38100">
                <a:moveTo>
                  <a:pt x="0" y="38100"/>
                </a:moveTo>
                <a:cubicBezTo>
                  <a:pt x="87312" y="36512"/>
                  <a:pt x="174662" y="36346"/>
                  <a:pt x="261937" y="33337"/>
                </a:cubicBezTo>
                <a:cubicBezTo>
                  <a:pt x="266954" y="33164"/>
                  <a:pt x="271324" y="29664"/>
                  <a:pt x="276225" y="28575"/>
                </a:cubicBezTo>
                <a:cubicBezTo>
                  <a:pt x="285651" y="26480"/>
                  <a:pt x="295374" y="25907"/>
                  <a:pt x="304800" y="23812"/>
                </a:cubicBezTo>
                <a:cubicBezTo>
                  <a:pt x="309700" y="22723"/>
                  <a:pt x="314175" y="20084"/>
                  <a:pt x="319087" y="19050"/>
                </a:cubicBezTo>
                <a:cubicBezTo>
                  <a:pt x="383974" y="5390"/>
                  <a:pt x="381477" y="6488"/>
                  <a:pt x="433387" y="0"/>
                </a:cubicBezTo>
                <a:cubicBezTo>
                  <a:pt x="514350" y="1587"/>
                  <a:pt x="595342" y="2064"/>
                  <a:pt x="676275" y="4762"/>
                </a:cubicBezTo>
                <a:cubicBezTo>
                  <a:pt x="690642" y="5241"/>
                  <a:pt x="704917" y="7418"/>
                  <a:pt x="719137" y="9525"/>
                </a:cubicBezTo>
                <a:cubicBezTo>
                  <a:pt x="747793" y="13770"/>
                  <a:pt x="804862" y="23812"/>
                  <a:pt x="804862" y="23812"/>
                </a:cubicBezTo>
                <a:cubicBezTo>
                  <a:pt x="958850" y="22225"/>
                  <a:pt x="1266825" y="19050"/>
                  <a:pt x="1266825" y="19050"/>
                </a:cubicBezTo>
              </a:path>
            </a:pathLst>
          </a:custGeom>
          <a:noFill/>
          <a:ln w="3175" cap="flat" cmpd="sng"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8">
            <a:extLst>
              <a:ext uri="{FF2B5EF4-FFF2-40B4-BE49-F238E27FC236}">
                <a16:creationId xmlns:a16="http://schemas.microsoft.com/office/drawing/2014/main" id="{1F934687-5835-4E21-BE0D-B276F53908FF}"/>
              </a:ext>
            </a:extLst>
          </p:cNvPr>
          <p:cNvSpPr txBox="1">
            <a:spLocks noChangeArrowheads="1"/>
          </p:cNvSpPr>
          <p:nvPr/>
        </p:nvSpPr>
        <p:spPr bwMode="auto">
          <a:xfrm>
            <a:off x="4436269" y="445169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B0552364-03F6-457D-B1E5-71CB4E632B47}"/>
              </a:ext>
            </a:extLst>
          </p:cNvPr>
          <p:cNvSpPr>
            <a:spLocks noChangeShapeType="1"/>
          </p:cNvSpPr>
          <p:nvPr/>
        </p:nvSpPr>
        <p:spPr bwMode="auto">
          <a:xfrm>
            <a:off x="5298281" y="5194642"/>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97EFA9C6-6A65-47B8-A855-CCE21C54E75E}"/>
              </a:ext>
            </a:extLst>
          </p:cNvPr>
          <p:cNvSpPr>
            <a:spLocks noChangeShapeType="1"/>
          </p:cNvSpPr>
          <p:nvPr/>
        </p:nvSpPr>
        <p:spPr bwMode="auto">
          <a:xfrm>
            <a:off x="5298281"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1">
            <a:extLst>
              <a:ext uri="{FF2B5EF4-FFF2-40B4-BE49-F238E27FC236}">
                <a16:creationId xmlns:a16="http://schemas.microsoft.com/office/drawing/2014/main" id="{B1B1796A-F47C-4E4C-8F8C-53847BC7F0E6}"/>
              </a:ext>
            </a:extLst>
          </p:cNvPr>
          <p:cNvSpPr>
            <a:spLocks noChangeShapeType="1"/>
          </p:cNvSpPr>
          <p:nvPr/>
        </p:nvSpPr>
        <p:spPr bwMode="auto">
          <a:xfrm>
            <a:off x="7858919"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2">
            <a:extLst>
              <a:ext uri="{FF2B5EF4-FFF2-40B4-BE49-F238E27FC236}">
                <a16:creationId xmlns:a16="http://schemas.microsoft.com/office/drawing/2014/main" id="{31A677E4-22D4-42B4-89DB-00D50D2BA531}"/>
              </a:ext>
            </a:extLst>
          </p:cNvPr>
          <p:cNvSpPr txBox="1">
            <a:spLocks noChangeArrowheads="1"/>
          </p:cNvSpPr>
          <p:nvPr/>
        </p:nvSpPr>
        <p:spPr bwMode="auto">
          <a:xfrm>
            <a:off x="5122069" y="4280242"/>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43">
            <a:extLst>
              <a:ext uri="{FF2B5EF4-FFF2-40B4-BE49-F238E27FC236}">
                <a16:creationId xmlns:a16="http://schemas.microsoft.com/office/drawing/2014/main" id="{3FD224FD-3306-4B18-8057-2707E465AE67}"/>
              </a:ext>
            </a:extLst>
          </p:cNvPr>
          <p:cNvSpPr txBox="1">
            <a:spLocks noChangeArrowheads="1"/>
          </p:cNvSpPr>
          <p:nvPr/>
        </p:nvSpPr>
        <p:spPr bwMode="auto">
          <a:xfrm>
            <a:off x="7593806" y="4280242"/>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Line 44">
            <a:extLst>
              <a:ext uri="{FF2B5EF4-FFF2-40B4-BE49-F238E27FC236}">
                <a16:creationId xmlns:a16="http://schemas.microsoft.com/office/drawing/2014/main" id="{CD932DB3-96AE-4DF9-BDB5-C543C69313E8}"/>
              </a:ext>
            </a:extLst>
          </p:cNvPr>
          <p:cNvSpPr>
            <a:spLocks noChangeShapeType="1"/>
          </p:cNvSpPr>
          <p:nvPr/>
        </p:nvSpPr>
        <p:spPr bwMode="auto">
          <a:xfrm>
            <a:off x="5210969" y="479459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CFF6974D-B285-4CE4-BF16-604FBAF33EBD}"/>
              </a:ext>
            </a:extLst>
          </p:cNvPr>
          <p:cNvSpPr>
            <a:spLocks noChangeShapeType="1"/>
          </p:cNvSpPr>
          <p:nvPr/>
        </p:nvSpPr>
        <p:spPr bwMode="auto">
          <a:xfrm>
            <a:off x="7770019" y="479459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6">
            <a:extLst>
              <a:ext uri="{FF2B5EF4-FFF2-40B4-BE49-F238E27FC236}">
                <a16:creationId xmlns:a16="http://schemas.microsoft.com/office/drawing/2014/main" id="{934D26C8-E09E-4CC7-B930-2132AFB364A3}"/>
              </a:ext>
            </a:extLst>
          </p:cNvPr>
          <p:cNvSpPr txBox="1">
            <a:spLocks noChangeArrowheads="1"/>
          </p:cNvSpPr>
          <p:nvPr/>
        </p:nvSpPr>
        <p:spPr bwMode="auto">
          <a:xfrm rot="-513670">
            <a:off x="7979569" y="4680292"/>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7">
            <a:extLst>
              <a:ext uri="{FF2B5EF4-FFF2-40B4-BE49-F238E27FC236}">
                <a16:creationId xmlns:a16="http://schemas.microsoft.com/office/drawing/2014/main" id="{C3AB66C3-4BD7-4865-934B-AFC0F08B983A}"/>
              </a:ext>
            </a:extLst>
          </p:cNvPr>
          <p:cNvSpPr>
            <a:spLocks noChangeShapeType="1"/>
          </p:cNvSpPr>
          <p:nvPr/>
        </p:nvSpPr>
        <p:spPr bwMode="auto">
          <a:xfrm>
            <a:off x="9270206"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8">
            <a:extLst>
              <a:ext uri="{FF2B5EF4-FFF2-40B4-BE49-F238E27FC236}">
                <a16:creationId xmlns:a16="http://schemas.microsoft.com/office/drawing/2014/main" id="{1283AE2B-BF32-4154-9928-1921EB0A30C8}"/>
              </a:ext>
            </a:extLst>
          </p:cNvPr>
          <p:cNvSpPr txBox="1">
            <a:spLocks noChangeArrowheads="1"/>
          </p:cNvSpPr>
          <p:nvPr/>
        </p:nvSpPr>
        <p:spPr bwMode="auto">
          <a:xfrm>
            <a:off x="8962231" y="422309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49">
            <a:extLst>
              <a:ext uri="{FF2B5EF4-FFF2-40B4-BE49-F238E27FC236}">
                <a16:creationId xmlns:a16="http://schemas.microsoft.com/office/drawing/2014/main" id="{B156E64D-0845-485B-9CE1-23C0AC7C6DFD}"/>
              </a:ext>
            </a:extLst>
          </p:cNvPr>
          <p:cNvSpPr>
            <a:spLocks noChangeShapeType="1"/>
          </p:cNvSpPr>
          <p:nvPr/>
        </p:nvSpPr>
        <p:spPr bwMode="auto">
          <a:xfrm>
            <a:off x="9182894" y="479459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0">
            <a:extLst>
              <a:ext uri="{FF2B5EF4-FFF2-40B4-BE49-F238E27FC236}">
                <a16:creationId xmlns:a16="http://schemas.microsoft.com/office/drawing/2014/main" id="{155010C6-816C-4814-BF3B-D4712235F22F}"/>
              </a:ext>
            </a:extLst>
          </p:cNvPr>
          <p:cNvSpPr>
            <a:spLocks noChangeShapeType="1"/>
          </p:cNvSpPr>
          <p:nvPr/>
        </p:nvSpPr>
        <p:spPr bwMode="auto">
          <a:xfrm>
            <a:off x="11029156"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1">
            <a:extLst>
              <a:ext uri="{FF2B5EF4-FFF2-40B4-BE49-F238E27FC236}">
                <a16:creationId xmlns:a16="http://schemas.microsoft.com/office/drawing/2014/main" id="{5756D9EE-C969-487F-A24D-88741550FFF9}"/>
              </a:ext>
            </a:extLst>
          </p:cNvPr>
          <p:cNvSpPr txBox="1">
            <a:spLocks noChangeArrowheads="1"/>
          </p:cNvSpPr>
          <p:nvPr/>
        </p:nvSpPr>
        <p:spPr bwMode="auto">
          <a:xfrm>
            <a:off x="10721181" y="422309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2">
            <a:extLst>
              <a:ext uri="{FF2B5EF4-FFF2-40B4-BE49-F238E27FC236}">
                <a16:creationId xmlns:a16="http://schemas.microsoft.com/office/drawing/2014/main" id="{E409FEBD-488E-4B73-9C8A-E1C5486C2454}"/>
              </a:ext>
            </a:extLst>
          </p:cNvPr>
          <p:cNvSpPr>
            <a:spLocks noChangeShapeType="1"/>
          </p:cNvSpPr>
          <p:nvPr/>
        </p:nvSpPr>
        <p:spPr bwMode="auto">
          <a:xfrm>
            <a:off x="10941844" y="479459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3">
            <a:extLst>
              <a:ext uri="{FF2B5EF4-FFF2-40B4-BE49-F238E27FC236}">
                <a16:creationId xmlns:a16="http://schemas.microsoft.com/office/drawing/2014/main" id="{8628E5DD-563E-43FA-9C7D-75AF3EB10A36}"/>
              </a:ext>
            </a:extLst>
          </p:cNvPr>
          <p:cNvSpPr txBox="1">
            <a:spLocks noChangeArrowheads="1"/>
          </p:cNvSpPr>
          <p:nvPr/>
        </p:nvSpPr>
        <p:spPr bwMode="auto">
          <a:xfrm>
            <a:off x="8151019" y="496604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4">
            <a:extLst>
              <a:ext uri="{FF2B5EF4-FFF2-40B4-BE49-F238E27FC236}">
                <a16:creationId xmlns:a16="http://schemas.microsoft.com/office/drawing/2014/main" id="{332DD2C6-5DE7-491B-B74E-B15B46782B50}"/>
              </a:ext>
            </a:extLst>
          </p:cNvPr>
          <p:cNvSpPr>
            <a:spLocks noChangeShapeType="1"/>
          </p:cNvSpPr>
          <p:nvPr/>
        </p:nvSpPr>
        <p:spPr bwMode="auto">
          <a:xfrm>
            <a:off x="5693569" y="3823042"/>
            <a:ext cx="1885950" cy="5143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5">
            <a:extLst>
              <a:ext uri="{FF2B5EF4-FFF2-40B4-BE49-F238E27FC236}">
                <a16:creationId xmlns:a16="http://schemas.microsoft.com/office/drawing/2014/main" id="{10509E85-6F1E-4EF2-A248-8680D34CE88A}"/>
              </a:ext>
            </a:extLst>
          </p:cNvPr>
          <p:cNvSpPr txBox="1">
            <a:spLocks noChangeArrowheads="1"/>
          </p:cNvSpPr>
          <p:nvPr/>
        </p:nvSpPr>
        <p:spPr bwMode="auto">
          <a:xfrm>
            <a:off x="7179469" y="4394542"/>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6">
            <a:extLst>
              <a:ext uri="{FF2B5EF4-FFF2-40B4-BE49-F238E27FC236}">
                <a16:creationId xmlns:a16="http://schemas.microsoft.com/office/drawing/2014/main" id="{A165E71D-C71C-41B6-B1F7-B1CEF8E8D870}"/>
              </a:ext>
            </a:extLst>
          </p:cNvPr>
          <p:cNvSpPr>
            <a:spLocks noChangeShapeType="1"/>
          </p:cNvSpPr>
          <p:nvPr/>
        </p:nvSpPr>
        <p:spPr bwMode="auto">
          <a:xfrm>
            <a:off x="7285831" y="4851742"/>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7">
            <a:extLst>
              <a:ext uri="{FF2B5EF4-FFF2-40B4-BE49-F238E27FC236}">
                <a16:creationId xmlns:a16="http://schemas.microsoft.com/office/drawing/2014/main" id="{091EC7B4-888D-4022-9477-1DE3C2B32640}"/>
              </a:ext>
            </a:extLst>
          </p:cNvPr>
          <p:cNvSpPr>
            <a:spLocks noChangeShapeType="1"/>
          </p:cNvSpPr>
          <p:nvPr/>
        </p:nvSpPr>
        <p:spPr bwMode="auto">
          <a:xfrm>
            <a:off x="7408069" y="4851742"/>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8">
            <a:extLst>
              <a:ext uri="{FF2B5EF4-FFF2-40B4-BE49-F238E27FC236}">
                <a16:creationId xmlns:a16="http://schemas.microsoft.com/office/drawing/2014/main" id="{70CCB92C-3794-4828-BE1D-3A34C7A9DB07}"/>
              </a:ext>
            </a:extLst>
          </p:cNvPr>
          <p:cNvSpPr txBox="1">
            <a:spLocks noChangeArrowheads="1"/>
          </p:cNvSpPr>
          <p:nvPr/>
        </p:nvSpPr>
        <p:spPr bwMode="auto">
          <a:xfrm>
            <a:off x="7065169" y="519464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Heraclea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59">
            <a:extLst>
              <a:ext uri="{FF2B5EF4-FFF2-40B4-BE49-F238E27FC236}">
                <a16:creationId xmlns:a16="http://schemas.microsoft.com/office/drawing/2014/main" id="{4CAB4D42-5461-4DDD-BC15-9251D8F1183C}"/>
              </a:ext>
            </a:extLst>
          </p:cNvPr>
          <p:cNvSpPr>
            <a:spLocks noChangeShapeType="1"/>
          </p:cNvSpPr>
          <p:nvPr/>
        </p:nvSpPr>
        <p:spPr bwMode="auto">
          <a:xfrm>
            <a:off x="6460331"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60">
            <a:extLst>
              <a:ext uri="{FF2B5EF4-FFF2-40B4-BE49-F238E27FC236}">
                <a16:creationId xmlns:a16="http://schemas.microsoft.com/office/drawing/2014/main" id="{8B5B213E-E126-4D4B-B1D4-EA8D474850ED}"/>
              </a:ext>
            </a:extLst>
          </p:cNvPr>
          <p:cNvSpPr txBox="1">
            <a:spLocks noChangeArrowheads="1"/>
          </p:cNvSpPr>
          <p:nvPr/>
        </p:nvSpPr>
        <p:spPr bwMode="auto">
          <a:xfrm>
            <a:off x="6150769" y="4280242"/>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1">
            <a:extLst>
              <a:ext uri="{FF2B5EF4-FFF2-40B4-BE49-F238E27FC236}">
                <a16:creationId xmlns:a16="http://schemas.microsoft.com/office/drawing/2014/main" id="{754CCC82-4C87-43D3-94D5-B2CC3A18CD50}"/>
              </a:ext>
            </a:extLst>
          </p:cNvPr>
          <p:cNvSpPr>
            <a:spLocks noChangeShapeType="1"/>
          </p:cNvSpPr>
          <p:nvPr/>
        </p:nvSpPr>
        <p:spPr bwMode="auto">
          <a:xfrm>
            <a:off x="6371431" y="4794592"/>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2">
            <a:extLst>
              <a:ext uri="{FF2B5EF4-FFF2-40B4-BE49-F238E27FC236}">
                <a16:creationId xmlns:a16="http://schemas.microsoft.com/office/drawing/2014/main" id="{F567B862-F65A-4370-A9F5-831FF7DB47C5}"/>
              </a:ext>
            </a:extLst>
          </p:cNvPr>
          <p:cNvSpPr txBox="1">
            <a:spLocks noChangeArrowheads="1"/>
          </p:cNvSpPr>
          <p:nvPr/>
        </p:nvSpPr>
        <p:spPr bwMode="auto">
          <a:xfrm>
            <a:off x="6150769" y="519464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3">
            <a:extLst>
              <a:ext uri="{FF2B5EF4-FFF2-40B4-BE49-F238E27FC236}">
                <a16:creationId xmlns:a16="http://schemas.microsoft.com/office/drawing/2014/main" id="{B085FBF2-1337-42DE-9547-9AC97FC6A436}"/>
              </a:ext>
            </a:extLst>
          </p:cNvPr>
          <p:cNvSpPr>
            <a:spLocks noChangeShapeType="1"/>
          </p:cNvSpPr>
          <p:nvPr/>
        </p:nvSpPr>
        <p:spPr bwMode="auto">
          <a:xfrm flipV="1">
            <a:off x="6493669" y="4908892"/>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64">
            <a:extLst>
              <a:ext uri="{FF2B5EF4-FFF2-40B4-BE49-F238E27FC236}">
                <a16:creationId xmlns:a16="http://schemas.microsoft.com/office/drawing/2014/main" id="{AC0D8BD1-3ED7-4394-9F35-6E8CFFC7BAF6}"/>
              </a:ext>
            </a:extLst>
          </p:cNvPr>
          <p:cNvSpPr>
            <a:spLocks noChangeShapeType="1"/>
          </p:cNvSpPr>
          <p:nvPr/>
        </p:nvSpPr>
        <p:spPr bwMode="auto">
          <a:xfrm>
            <a:off x="6950869" y="47945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5">
            <a:extLst>
              <a:ext uri="{FF2B5EF4-FFF2-40B4-BE49-F238E27FC236}">
                <a16:creationId xmlns:a16="http://schemas.microsoft.com/office/drawing/2014/main" id="{F4A1FC27-BDB7-4832-9006-6048CD07ED16}"/>
              </a:ext>
            </a:extLst>
          </p:cNvPr>
          <p:cNvSpPr>
            <a:spLocks noChangeShapeType="1"/>
          </p:cNvSpPr>
          <p:nvPr/>
        </p:nvSpPr>
        <p:spPr bwMode="auto">
          <a:xfrm>
            <a:off x="6861969" y="479459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6">
            <a:extLst>
              <a:ext uri="{FF2B5EF4-FFF2-40B4-BE49-F238E27FC236}">
                <a16:creationId xmlns:a16="http://schemas.microsoft.com/office/drawing/2014/main" id="{84F31D79-994D-40CD-B5EF-6E7D7861675D}"/>
              </a:ext>
            </a:extLst>
          </p:cNvPr>
          <p:cNvSpPr txBox="1">
            <a:spLocks noChangeArrowheads="1"/>
          </p:cNvSpPr>
          <p:nvPr/>
        </p:nvSpPr>
        <p:spPr bwMode="auto">
          <a:xfrm>
            <a:off x="6607969" y="5708992"/>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Concord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1848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67">
            <a:extLst>
              <a:ext uri="{FF2B5EF4-FFF2-40B4-BE49-F238E27FC236}">
                <a16:creationId xmlns:a16="http://schemas.microsoft.com/office/drawing/2014/main" id="{2AA1235C-5A7C-414E-A0CC-69F06C9590BF}"/>
              </a:ext>
            </a:extLst>
          </p:cNvPr>
          <p:cNvSpPr>
            <a:spLocks noChangeShapeType="1"/>
          </p:cNvSpPr>
          <p:nvPr/>
        </p:nvSpPr>
        <p:spPr bwMode="auto">
          <a:xfrm>
            <a:off x="6950869" y="5194642"/>
            <a:ext cx="0" cy="51435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8">
            <a:extLst>
              <a:ext uri="{FF2B5EF4-FFF2-40B4-BE49-F238E27FC236}">
                <a16:creationId xmlns:a16="http://schemas.microsoft.com/office/drawing/2014/main" id="{19F83EF5-02FD-4DCF-B3E0-A42B7658289B}"/>
              </a:ext>
            </a:extLst>
          </p:cNvPr>
          <p:cNvSpPr txBox="1">
            <a:spLocks noChangeArrowheads="1"/>
          </p:cNvSpPr>
          <p:nvPr/>
        </p:nvSpPr>
        <p:spPr bwMode="auto">
          <a:xfrm>
            <a:off x="6722269" y="4565992"/>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43">
            <a:extLst>
              <a:ext uri="{FF2B5EF4-FFF2-40B4-BE49-F238E27FC236}">
                <a16:creationId xmlns:a16="http://schemas.microsoft.com/office/drawing/2014/main" id="{C8331FFE-FD6A-421A-AAAF-C5E4C00EFE3B}"/>
              </a:ext>
            </a:extLst>
          </p:cNvPr>
          <p:cNvSpPr txBox="1">
            <a:spLocks noChangeArrowheads="1"/>
          </p:cNvSpPr>
          <p:nvPr/>
        </p:nvSpPr>
        <p:spPr bwMode="auto">
          <a:xfrm>
            <a:off x="6669847" y="419874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Turning 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Text Box 43">
            <a:extLst>
              <a:ext uri="{FF2B5EF4-FFF2-40B4-BE49-F238E27FC236}">
                <a16:creationId xmlns:a16="http://schemas.microsoft.com/office/drawing/2014/main" id="{CA95075B-4BDD-4FC4-8879-F5B847BD03FA}"/>
              </a:ext>
            </a:extLst>
          </p:cNvPr>
          <p:cNvSpPr txBox="1">
            <a:spLocks noChangeArrowheads="1"/>
          </p:cNvSpPr>
          <p:nvPr/>
        </p:nvSpPr>
        <p:spPr bwMode="auto">
          <a:xfrm rot="957684">
            <a:off x="6152644" y="3702314"/>
            <a:ext cx="1087981" cy="303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End of 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Text Box 43">
            <a:extLst>
              <a:ext uri="{FF2B5EF4-FFF2-40B4-BE49-F238E27FC236}">
                <a16:creationId xmlns:a16="http://schemas.microsoft.com/office/drawing/2014/main" id="{E5567802-58E1-4312-83B3-AEA95B5361C1}"/>
              </a:ext>
            </a:extLst>
          </p:cNvPr>
          <p:cNvSpPr txBox="1">
            <a:spLocks noChangeArrowheads="1"/>
          </p:cNvSpPr>
          <p:nvPr/>
        </p:nvSpPr>
        <p:spPr bwMode="auto">
          <a:xfrm>
            <a:off x="8249542" y="3611904"/>
            <a:ext cx="1087981" cy="303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End of 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579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nodePh="1">
                                  <p:stCondLst>
                                    <p:cond delay="0"/>
                                  </p:stCondLst>
                                  <p:endCondLst>
                                    <p:cond evt="begin" delay="0">
                                      <p:tn val="90"/>
                                    </p:cond>
                                  </p:end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nodePh="1">
                                  <p:stCondLst>
                                    <p:cond delay="0"/>
                                  </p:stCondLst>
                                  <p:endCondLst>
                                    <p:cond evt="begin" delay="0">
                                      <p:tn val="100"/>
                                    </p:cond>
                                  </p:end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1000" fill="hold"/>
                                        <p:tgtEl>
                                          <p:spTgt spid="2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fade">
                                      <p:cBhvr>
                                        <p:cTn id="122" dur="1000"/>
                                        <p:tgtEl>
                                          <p:spTgt spid="26"/>
                                        </p:tgtEl>
                                      </p:cBhvr>
                                    </p:animEffect>
                                    <p:anim calcmode="lin" valueType="num">
                                      <p:cBhvr>
                                        <p:cTn id="123" dur="1000" fill="hold"/>
                                        <p:tgtEl>
                                          <p:spTgt spid="26"/>
                                        </p:tgtEl>
                                        <p:attrNameLst>
                                          <p:attrName>ppt_x</p:attrName>
                                        </p:attrNameLst>
                                      </p:cBhvr>
                                      <p:tavLst>
                                        <p:tav tm="0">
                                          <p:val>
                                            <p:strVal val="#ppt_x"/>
                                          </p:val>
                                        </p:tav>
                                        <p:tav tm="100000">
                                          <p:val>
                                            <p:strVal val="#ppt_x"/>
                                          </p:val>
                                        </p:tav>
                                      </p:tavLst>
                                    </p:anim>
                                    <p:anim calcmode="lin" valueType="num">
                                      <p:cBhvr>
                                        <p:cTn id="124" dur="1000" fill="hold"/>
                                        <p:tgtEl>
                                          <p:spTgt spid="26"/>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nodePh="1">
                                  <p:stCondLst>
                                    <p:cond delay="0"/>
                                  </p:stCondLst>
                                  <p:endCondLst>
                                    <p:cond evt="begin" delay="0">
                                      <p:tn val="125"/>
                                    </p:cond>
                                  </p:endCondLst>
                                  <p:childTnLst>
                                    <p:set>
                                      <p:cBhvr>
                                        <p:cTn id="126" dur="1" fill="hold">
                                          <p:stCondLst>
                                            <p:cond delay="0"/>
                                          </p:stCondLst>
                                        </p:cTn>
                                        <p:tgtEl>
                                          <p:spTgt spid="40"/>
                                        </p:tgtEl>
                                        <p:attrNameLst>
                                          <p:attrName>style.visibility</p:attrName>
                                        </p:attrNameLst>
                                      </p:cBhvr>
                                      <p:to>
                                        <p:strVal val="visible"/>
                                      </p:to>
                                    </p:set>
                                    <p:animEffect transition="in" filter="fade">
                                      <p:cBhvr>
                                        <p:cTn id="127" dur="1000"/>
                                        <p:tgtEl>
                                          <p:spTgt spid="40"/>
                                        </p:tgtEl>
                                      </p:cBhvr>
                                    </p:animEffect>
                                    <p:anim calcmode="lin" valueType="num">
                                      <p:cBhvr>
                                        <p:cTn id="128" dur="1000" fill="hold"/>
                                        <p:tgtEl>
                                          <p:spTgt spid="40"/>
                                        </p:tgtEl>
                                        <p:attrNameLst>
                                          <p:attrName>ppt_x</p:attrName>
                                        </p:attrNameLst>
                                      </p:cBhvr>
                                      <p:tavLst>
                                        <p:tav tm="0">
                                          <p:val>
                                            <p:strVal val="#ppt_x"/>
                                          </p:val>
                                        </p:tav>
                                        <p:tav tm="100000">
                                          <p:val>
                                            <p:strVal val="#ppt_x"/>
                                          </p:val>
                                        </p:tav>
                                      </p:tavLst>
                                    </p:anim>
                                    <p:anim calcmode="lin" valueType="num">
                                      <p:cBhvr>
                                        <p:cTn id="129" dur="1000" fill="hold"/>
                                        <p:tgtEl>
                                          <p:spTgt spid="4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41"/>
                                        </p:tgtEl>
                                        <p:attrNameLst>
                                          <p:attrName>style.visibility</p:attrName>
                                        </p:attrNameLst>
                                      </p:cBhvr>
                                      <p:to>
                                        <p:strVal val="visible"/>
                                      </p:to>
                                    </p:set>
                                    <p:animEffect transition="in" filter="fade">
                                      <p:cBhvr>
                                        <p:cTn id="132" dur="1000"/>
                                        <p:tgtEl>
                                          <p:spTgt spid="41"/>
                                        </p:tgtEl>
                                      </p:cBhvr>
                                    </p:animEffect>
                                    <p:anim calcmode="lin" valueType="num">
                                      <p:cBhvr>
                                        <p:cTn id="133" dur="1000" fill="hold"/>
                                        <p:tgtEl>
                                          <p:spTgt spid="41"/>
                                        </p:tgtEl>
                                        <p:attrNameLst>
                                          <p:attrName>ppt_x</p:attrName>
                                        </p:attrNameLst>
                                      </p:cBhvr>
                                      <p:tavLst>
                                        <p:tav tm="0">
                                          <p:val>
                                            <p:strVal val="#ppt_x"/>
                                          </p:val>
                                        </p:tav>
                                        <p:tav tm="100000">
                                          <p:val>
                                            <p:strVal val="#ppt_x"/>
                                          </p:val>
                                        </p:tav>
                                      </p:tavLst>
                                    </p:anim>
                                    <p:anim calcmode="lin" valueType="num">
                                      <p:cBhvr>
                                        <p:cTn id="134" dur="1000" fill="hold"/>
                                        <p:tgtEl>
                                          <p:spTgt spid="41"/>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42"/>
                                        </p:tgtEl>
                                        <p:attrNameLst>
                                          <p:attrName>style.visibility</p:attrName>
                                        </p:attrNameLst>
                                      </p:cBhvr>
                                      <p:to>
                                        <p:strVal val="visible"/>
                                      </p:to>
                                    </p:set>
                                    <p:animEffect transition="in" filter="fade">
                                      <p:cBhvr>
                                        <p:cTn id="137" dur="1000"/>
                                        <p:tgtEl>
                                          <p:spTgt spid="42"/>
                                        </p:tgtEl>
                                      </p:cBhvr>
                                    </p:animEffect>
                                    <p:anim calcmode="lin" valueType="num">
                                      <p:cBhvr>
                                        <p:cTn id="138" dur="1000" fill="hold"/>
                                        <p:tgtEl>
                                          <p:spTgt spid="42"/>
                                        </p:tgtEl>
                                        <p:attrNameLst>
                                          <p:attrName>ppt_x</p:attrName>
                                        </p:attrNameLst>
                                      </p:cBhvr>
                                      <p:tavLst>
                                        <p:tav tm="0">
                                          <p:val>
                                            <p:strVal val="#ppt_x"/>
                                          </p:val>
                                        </p:tav>
                                        <p:tav tm="100000">
                                          <p:val>
                                            <p:strVal val="#ppt_x"/>
                                          </p:val>
                                        </p:tav>
                                      </p:tavLst>
                                    </p:anim>
                                    <p:anim calcmode="lin" valueType="num">
                                      <p:cBhvr>
                                        <p:cTn id="139" dur="1000" fill="hold"/>
                                        <p:tgtEl>
                                          <p:spTgt spid="42"/>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43"/>
                                        </p:tgtEl>
                                        <p:attrNameLst>
                                          <p:attrName>style.visibility</p:attrName>
                                        </p:attrNameLst>
                                      </p:cBhvr>
                                      <p:to>
                                        <p:strVal val="visible"/>
                                      </p:to>
                                    </p:set>
                                    <p:animEffect transition="in" filter="fade">
                                      <p:cBhvr>
                                        <p:cTn id="142" dur="1000"/>
                                        <p:tgtEl>
                                          <p:spTgt spid="43"/>
                                        </p:tgtEl>
                                      </p:cBhvr>
                                    </p:animEffect>
                                    <p:anim calcmode="lin" valueType="num">
                                      <p:cBhvr>
                                        <p:cTn id="143" dur="1000" fill="hold"/>
                                        <p:tgtEl>
                                          <p:spTgt spid="43"/>
                                        </p:tgtEl>
                                        <p:attrNameLst>
                                          <p:attrName>ppt_x</p:attrName>
                                        </p:attrNameLst>
                                      </p:cBhvr>
                                      <p:tavLst>
                                        <p:tav tm="0">
                                          <p:val>
                                            <p:strVal val="#ppt_x"/>
                                          </p:val>
                                        </p:tav>
                                        <p:tav tm="100000">
                                          <p:val>
                                            <p:strVal val="#ppt_x"/>
                                          </p:val>
                                        </p:tav>
                                      </p:tavLst>
                                    </p:anim>
                                    <p:anim calcmode="lin" valueType="num">
                                      <p:cBhvr>
                                        <p:cTn id="144" dur="1000" fill="hold"/>
                                        <p:tgtEl>
                                          <p:spTgt spid="43"/>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nodePh="1">
                                  <p:stCondLst>
                                    <p:cond delay="0"/>
                                  </p:stCondLst>
                                  <p:endCondLst>
                                    <p:cond evt="begin" delay="0">
                                      <p:tn val="145"/>
                                    </p:cond>
                                  </p:endCondLst>
                                  <p:childTnLst>
                                    <p:set>
                                      <p:cBhvr>
                                        <p:cTn id="146" dur="1" fill="hold">
                                          <p:stCondLst>
                                            <p:cond delay="0"/>
                                          </p:stCondLst>
                                        </p:cTn>
                                        <p:tgtEl>
                                          <p:spTgt spid="44"/>
                                        </p:tgtEl>
                                        <p:attrNameLst>
                                          <p:attrName>style.visibility</p:attrName>
                                        </p:attrNameLst>
                                      </p:cBhvr>
                                      <p:to>
                                        <p:strVal val="visible"/>
                                      </p:to>
                                    </p:set>
                                    <p:animEffect transition="in" filter="fade">
                                      <p:cBhvr>
                                        <p:cTn id="147" dur="1000"/>
                                        <p:tgtEl>
                                          <p:spTgt spid="44"/>
                                        </p:tgtEl>
                                      </p:cBhvr>
                                    </p:animEffect>
                                    <p:anim calcmode="lin" valueType="num">
                                      <p:cBhvr>
                                        <p:cTn id="148" dur="1000" fill="hold"/>
                                        <p:tgtEl>
                                          <p:spTgt spid="44"/>
                                        </p:tgtEl>
                                        <p:attrNameLst>
                                          <p:attrName>ppt_x</p:attrName>
                                        </p:attrNameLst>
                                      </p:cBhvr>
                                      <p:tavLst>
                                        <p:tav tm="0">
                                          <p:val>
                                            <p:strVal val="#ppt_x"/>
                                          </p:val>
                                        </p:tav>
                                        <p:tav tm="100000">
                                          <p:val>
                                            <p:strVal val="#ppt_x"/>
                                          </p:val>
                                        </p:tav>
                                      </p:tavLst>
                                    </p:anim>
                                    <p:anim calcmode="lin" valueType="num">
                                      <p:cBhvr>
                                        <p:cTn id="149" dur="1000" fill="hold"/>
                                        <p:tgtEl>
                                          <p:spTgt spid="44"/>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45"/>
                                        </p:tgtEl>
                                        <p:attrNameLst>
                                          <p:attrName>style.visibility</p:attrName>
                                        </p:attrNameLst>
                                      </p:cBhvr>
                                      <p:to>
                                        <p:strVal val="visible"/>
                                      </p:to>
                                    </p:set>
                                    <p:animEffect transition="in" filter="fade">
                                      <p:cBhvr>
                                        <p:cTn id="152" dur="1000"/>
                                        <p:tgtEl>
                                          <p:spTgt spid="45"/>
                                        </p:tgtEl>
                                      </p:cBhvr>
                                    </p:animEffect>
                                    <p:anim calcmode="lin" valueType="num">
                                      <p:cBhvr>
                                        <p:cTn id="153" dur="1000" fill="hold"/>
                                        <p:tgtEl>
                                          <p:spTgt spid="45"/>
                                        </p:tgtEl>
                                        <p:attrNameLst>
                                          <p:attrName>ppt_x</p:attrName>
                                        </p:attrNameLst>
                                      </p:cBhvr>
                                      <p:tavLst>
                                        <p:tav tm="0">
                                          <p:val>
                                            <p:strVal val="#ppt_x"/>
                                          </p:val>
                                        </p:tav>
                                        <p:tav tm="100000">
                                          <p:val>
                                            <p:strVal val="#ppt_x"/>
                                          </p:val>
                                        </p:tav>
                                      </p:tavLst>
                                    </p:anim>
                                    <p:anim calcmode="lin" valueType="num">
                                      <p:cBhvr>
                                        <p:cTn id="154" dur="1000" fill="hold"/>
                                        <p:tgtEl>
                                          <p:spTgt spid="45"/>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46"/>
                                        </p:tgtEl>
                                        <p:attrNameLst>
                                          <p:attrName>style.visibility</p:attrName>
                                        </p:attrNameLst>
                                      </p:cBhvr>
                                      <p:to>
                                        <p:strVal val="visible"/>
                                      </p:to>
                                    </p:set>
                                    <p:animEffect transition="in" filter="fade">
                                      <p:cBhvr>
                                        <p:cTn id="157" dur="1000"/>
                                        <p:tgtEl>
                                          <p:spTgt spid="46"/>
                                        </p:tgtEl>
                                      </p:cBhvr>
                                    </p:animEffect>
                                    <p:anim calcmode="lin" valueType="num">
                                      <p:cBhvr>
                                        <p:cTn id="158" dur="1000" fill="hold"/>
                                        <p:tgtEl>
                                          <p:spTgt spid="46"/>
                                        </p:tgtEl>
                                        <p:attrNameLst>
                                          <p:attrName>ppt_x</p:attrName>
                                        </p:attrNameLst>
                                      </p:cBhvr>
                                      <p:tavLst>
                                        <p:tav tm="0">
                                          <p:val>
                                            <p:strVal val="#ppt_x"/>
                                          </p:val>
                                        </p:tav>
                                        <p:tav tm="100000">
                                          <p:val>
                                            <p:strVal val="#ppt_x"/>
                                          </p:val>
                                        </p:tav>
                                      </p:tavLst>
                                    </p:anim>
                                    <p:anim calcmode="lin" valueType="num">
                                      <p:cBhvr>
                                        <p:cTn id="159" dur="1000" fill="hold"/>
                                        <p:tgtEl>
                                          <p:spTgt spid="46"/>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47"/>
                                        </p:tgtEl>
                                        <p:attrNameLst>
                                          <p:attrName>style.visibility</p:attrName>
                                        </p:attrNameLst>
                                      </p:cBhvr>
                                      <p:to>
                                        <p:strVal val="visible"/>
                                      </p:to>
                                    </p:set>
                                    <p:animEffect transition="in" filter="fade">
                                      <p:cBhvr>
                                        <p:cTn id="162" dur="1000"/>
                                        <p:tgtEl>
                                          <p:spTgt spid="47"/>
                                        </p:tgtEl>
                                      </p:cBhvr>
                                    </p:animEffect>
                                    <p:anim calcmode="lin" valueType="num">
                                      <p:cBhvr>
                                        <p:cTn id="163" dur="1000" fill="hold"/>
                                        <p:tgtEl>
                                          <p:spTgt spid="47"/>
                                        </p:tgtEl>
                                        <p:attrNameLst>
                                          <p:attrName>ppt_x</p:attrName>
                                        </p:attrNameLst>
                                      </p:cBhvr>
                                      <p:tavLst>
                                        <p:tav tm="0">
                                          <p:val>
                                            <p:strVal val="#ppt_x"/>
                                          </p:val>
                                        </p:tav>
                                        <p:tav tm="100000">
                                          <p:val>
                                            <p:strVal val="#ppt_x"/>
                                          </p:val>
                                        </p:tav>
                                      </p:tavLst>
                                    </p:anim>
                                    <p:anim calcmode="lin" valueType="num">
                                      <p:cBhvr>
                                        <p:cTn id="164" dur="1000" fill="hold"/>
                                        <p:tgtEl>
                                          <p:spTgt spid="47"/>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nodePh="1">
                                  <p:stCondLst>
                                    <p:cond delay="0"/>
                                  </p:stCondLst>
                                  <p:endCondLst>
                                    <p:cond evt="begin" delay="0">
                                      <p:tn val="165"/>
                                    </p:cond>
                                  </p:endCondLst>
                                  <p:childTnLst>
                                    <p:set>
                                      <p:cBhvr>
                                        <p:cTn id="166" dur="1" fill="hold">
                                          <p:stCondLst>
                                            <p:cond delay="0"/>
                                          </p:stCondLst>
                                        </p:cTn>
                                        <p:tgtEl>
                                          <p:spTgt spid="48"/>
                                        </p:tgtEl>
                                        <p:attrNameLst>
                                          <p:attrName>style.visibility</p:attrName>
                                        </p:attrNameLst>
                                      </p:cBhvr>
                                      <p:to>
                                        <p:strVal val="visible"/>
                                      </p:to>
                                    </p:set>
                                    <p:animEffect transition="in" filter="fade">
                                      <p:cBhvr>
                                        <p:cTn id="167" dur="1000"/>
                                        <p:tgtEl>
                                          <p:spTgt spid="48"/>
                                        </p:tgtEl>
                                      </p:cBhvr>
                                    </p:animEffect>
                                    <p:anim calcmode="lin" valueType="num">
                                      <p:cBhvr>
                                        <p:cTn id="168" dur="1000" fill="hold"/>
                                        <p:tgtEl>
                                          <p:spTgt spid="48"/>
                                        </p:tgtEl>
                                        <p:attrNameLst>
                                          <p:attrName>ppt_x</p:attrName>
                                        </p:attrNameLst>
                                      </p:cBhvr>
                                      <p:tavLst>
                                        <p:tav tm="0">
                                          <p:val>
                                            <p:strVal val="#ppt_x"/>
                                          </p:val>
                                        </p:tav>
                                        <p:tav tm="100000">
                                          <p:val>
                                            <p:strVal val="#ppt_x"/>
                                          </p:val>
                                        </p:tav>
                                      </p:tavLst>
                                    </p:anim>
                                    <p:anim calcmode="lin" valueType="num">
                                      <p:cBhvr>
                                        <p:cTn id="169" dur="1000" fill="hold"/>
                                        <p:tgtEl>
                                          <p:spTgt spid="48"/>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49"/>
                                        </p:tgtEl>
                                        <p:attrNameLst>
                                          <p:attrName>style.visibility</p:attrName>
                                        </p:attrNameLst>
                                      </p:cBhvr>
                                      <p:to>
                                        <p:strVal val="visible"/>
                                      </p:to>
                                    </p:set>
                                    <p:animEffect transition="in" filter="fade">
                                      <p:cBhvr>
                                        <p:cTn id="172" dur="1000"/>
                                        <p:tgtEl>
                                          <p:spTgt spid="49"/>
                                        </p:tgtEl>
                                      </p:cBhvr>
                                    </p:animEffect>
                                    <p:anim calcmode="lin" valueType="num">
                                      <p:cBhvr>
                                        <p:cTn id="173" dur="1000" fill="hold"/>
                                        <p:tgtEl>
                                          <p:spTgt spid="49"/>
                                        </p:tgtEl>
                                        <p:attrNameLst>
                                          <p:attrName>ppt_x</p:attrName>
                                        </p:attrNameLst>
                                      </p:cBhvr>
                                      <p:tavLst>
                                        <p:tav tm="0">
                                          <p:val>
                                            <p:strVal val="#ppt_x"/>
                                          </p:val>
                                        </p:tav>
                                        <p:tav tm="100000">
                                          <p:val>
                                            <p:strVal val="#ppt_x"/>
                                          </p:val>
                                        </p:tav>
                                      </p:tavLst>
                                    </p:anim>
                                    <p:anim calcmode="lin" valueType="num">
                                      <p:cBhvr>
                                        <p:cTn id="174" dur="1000" fill="hold"/>
                                        <p:tgtEl>
                                          <p:spTgt spid="49"/>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nodePh="1">
                                  <p:stCondLst>
                                    <p:cond delay="0"/>
                                  </p:stCondLst>
                                  <p:endCondLst>
                                    <p:cond evt="begin" delay="0">
                                      <p:tn val="175"/>
                                    </p:cond>
                                  </p:endCondLst>
                                  <p:childTnLst>
                                    <p:set>
                                      <p:cBhvr>
                                        <p:cTn id="176" dur="1" fill="hold">
                                          <p:stCondLst>
                                            <p:cond delay="0"/>
                                          </p:stCondLst>
                                        </p:cTn>
                                        <p:tgtEl>
                                          <p:spTgt spid="50"/>
                                        </p:tgtEl>
                                        <p:attrNameLst>
                                          <p:attrName>style.visibility</p:attrName>
                                        </p:attrNameLst>
                                      </p:cBhvr>
                                      <p:to>
                                        <p:strVal val="visible"/>
                                      </p:to>
                                    </p:set>
                                    <p:animEffect transition="in" filter="fade">
                                      <p:cBhvr>
                                        <p:cTn id="177" dur="1000"/>
                                        <p:tgtEl>
                                          <p:spTgt spid="50"/>
                                        </p:tgtEl>
                                      </p:cBhvr>
                                    </p:animEffect>
                                    <p:anim calcmode="lin" valueType="num">
                                      <p:cBhvr>
                                        <p:cTn id="178" dur="1000" fill="hold"/>
                                        <p:tgtEl>
                                          <p:spTgt spid="50"/>
                                        </p:tgtEl>
                                        <p:attrNameLst>
                                          <p:attrName>ppt_x</p:attrName>
                                        </p:attrNameLst>
                                      </p:cBhvr>
                                      <p:tavLst>
                                        <p:tav tm="0">
                                          <p:val>
                                            <p:strVal val="#ppt_x"/>
                                          </p:val>
                                        </p:tav>
                                        <p:tav tm="100000">
                                          <p:val>
                                            <p:strVal val="#ppt_x"/>
                                          </p:val>
                                        </p:tav>
                                      </p:tavLst>
                                    </p:anim>
                                    <p:anim calcmode="lin" valueType="num">
                                      <p:cBhvr>
                                        <p:cTn id="179" dur="1000" fill="hold"/>
                                        <p:tgtEl>
                                          <p:spTgt spid="50"/>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51"/>
                                        </p:tgtEl>
                                        <p:attrNameLst>
                                          <p:attrName>style.visibility</p:attrName>
                                        </p:attrNameLst>
                                      </p:cBhvr>
                                      <p:to>
                                        <p:strVal val="visible"/>
                                      </p:to>
                                    </p:set>
                                    <p:animEffect transition="in" filter="fade">
                                      <p:cBhvr>
                                        <p:cTn id="182" dur="1000"/>
                                        <p:tgtEl>
                                          <p:spTgt spid="51"/>
                                        </p:tgtEl>
                                      </p:cBhvr>
                                    </p:animEffect>
                                    <p:anim calcmode="lin" valueType="num">
                                      <p:cBhvr>
                                        <p:cTn id="183" dur="1000" fill="hold"/>
                                        <p:tgtEl>
                                          <p:spTgt spid="51"/>
                                        </p:tgtEl>
                                        <p:attrNameLst>
                                          <p:attrName>ppt_x</p:attrName>
                                        </p:attrNameLst>
                                      </p:cBhvr>
                                      <p:tavLst>
                                        <p:tav tm="0">
                                          <p:val>
                                            <p:strVal val="#ppt_x"/>
                                          </p:val>
                                        </p:tav>
                                        <p:tav tm="100000">
                                          <p:val>
                                            <p:strVal val="#ppt_x"/>
                                          </p:val>
                                        </p:tav>
                                      </p:tavLst>
                                    </p:anim>
                                    <p:anim calcmode="lin" valueType="num">
                                      <p:cBhvr>
                                        <p:cTn id="184" dur="1000" fill="hold"/>
                                        <p:tgtEl>
                                          <p:spTgt spid="51"/>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52"/>
                                        </p:tgtEl>
                                        <p:attrNameLst>
                                          <p:attrName>style.visibility</p:attrName>
                                        </p:attrNameLst>
                                      </p:cBhvr>
                                      <p:to>
                                        <p:strVal val="visible"/>
                                      </p:to>
                                    </p:set>
                                    <p:animEffect transition="in" filter="fade">
                                      <p:cBhvr>
                                        <p:cTn id="187" dur="1000"/>
                                        <p:tgtEl>
                                          <p:spTgt spid="52"/>
                                        </p:tgtEl>
                                      </p:cBhvr>
                                    </p:animEffect>
                                    <p:anim calcmode="lin" valueType="num">
                                      <p:cBhvr>
                                        <p:cTn id="188" dur="1000" fill="hold"/>
                                        <p:tgtEl>
                                          <p:spTgt spid="52"/>
                                        </p:tgtEl>
                                        <p:attrNameLst>
                                          <p:attrName>ppt_x</p:attrName>
                                        </p:attrNameLst>
                                      </p:cBhvr>
                                      <p:tavLst>
                                        <p:tav tm="0">
                                          <p:val>
                                            <p:strVal val="#ppt_x"/>
                                          </p:val>
                                        </p:tav>
                                        <p:tav tm="100000">
                                          <p:val>
                                            <p:strVal val="#ppt_x"/>
                                          </p:val>
                                        </p:tav>
                                      </p:tavLst>
                                    </p:anim>
                                    <p:anim calcmode="lin" valueType="num">
                                      <p:cBhvr>
                                        <p:cTn id="189" dur="1000" fill="hold"/>
                                        <p:tgtEl>
                                          <p:spTgt spid="52"/>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nodePh="1">
                                  <p:stCondLst>
                                    <p:cond delay="0"/>
                                  </p:stCondLst>
                                  <p:endCondLst>
                                    <p:cond evt="begin" delay="0">
                                      <p:tn val="190"/>
                                    </p:cond>
                                  </p:endCondLst>
                                  <p:childTnLst>
                                    <p:set>
                                      <p:cBhvr>
                                        <p:cTn id="191" dur="1" fill="hold">
                                          <p:stCondLst>
                                            <p:cond delay="0"/>
                                          </p:stCondLst>
                                        </p:cTn>
                                        <p:tgtEl>
                                          <p:spTgt spid="53"/>
                                        </p:tgtEl>
                                        <p:attrNameLst>
                                          <p:attrName>style.visibility</p:attrName>
                                        </p:attrNameLst>
                                      </p:cBhvr>
                                      <p:to>
                                        <p:strVal val="visible"/>
                                      </p:to>
                                    </p:set>
                                    <p:animEffect transition="in" filter="fade">
                                      <p:cBhvr>
                                        <p:cTn id="192" dur="1000"/>
                                        <p:tgtEl>
                                          <p:spTgt spid="53"/>
                                        </p:tgtEl>
                                      </p:cBhvr>
                                    </p:animEffect>
                                    <p:anim calcmode="lin" valueType="num">
                                      <p:cBhvr>
                                        <p:cTn id="193" dur="1000" fill="hold"/>
                                        <p:tgtEl>
                                          <p:spTgt spid="53"/>
                                        </p:tgtEl>
                                        <p:attrNameLst>
                                          <p:attrName>ppt_x</p:attrName>
                                        </p:attrNameLst>
                                      </p:cBhvr>
                                      <p:tavLst>
                                        <p:tav tm="0">
                                          <p:val>
                                            <p:strVal val="#ppt_x"/>
                                          </p:val>
                                        </p:tav>
                                        <p:tav tm="100000">
                                          <p:val>
                                            <p:strVal val="#ppt_x"/>
                                          </p:val>
                                        </p:tav>
                                      </p:tavLst>
                                    </p:anim>
                                    <p:anim calcmode="lin" valueType="num">
                                      <p:cBhvr>
                                        <p:cTn id="194" dur="1000" fill="hold"/>
                                        <p:tgtEl>
                                          <p:spTgt spid="53"/>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54"/>
                                        </p:tgtEl>
                                        <p:attrNameLst>
                                          <p:attrName>style.visibility</p:attrName>
                                        </p:attrNameLst>
                                      </p:cBhvr>
                                      <p:to>
                                        <p:strVal val="visible"/>
                                      </p:to>
                                    </p:set>
                                    <p:animEffect transition="in" filter="fade">
                                      <p:cBhvr>
                                        <p:cTn id="197" dur="1000"/>
                                        <p:tgtEl>
                                          <p:spTgt spid="54"/>
                                        </p:tgtEl>
                                      </p:cBhvr>
                                    </p:animEffect>
                                    <p:anim calcmode="lin" valueType="num">
                                      <p:cBhvr>
                                        <p:cTn id="198" dur="1000" fill="hold"/>
                                        <p:tgtEl>
                                          <p:spTgt spid="54"/>
                                        </p:tgtEl>
                                        <p:attrNameLst>
                                          <p:attrName>ppt_x</p:attrName>
                                        </p:attrNameLst>
                                      </p:cBhvr>
                                      <p:tavLst>
                                        <p:tav tm="0">
                                          <p:val>
                                            <p:strVal val="#ppt_x"/>
                                          </p:val>
                                        </p:tav>
                                        <p:tav tm="100000">
                                          <p:val>
                                            <p:strVal val="#ppt_x"/>
                                          </p:val>
                                        </p:tav>
                                      </p:tavLst>
                                    </p:anim>
                                    <p:anim calcmode="lin" valueType="num">
                                      <p:cBhvr>
                                        <p:cTn id="199" dur="1000" fill="hold"/>
                                        <p:tgtEl>
                                          <p:spTgt spid="54"/>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nodePh="1">
                                  <p:stCondLst>
                                    <p:cond delay="0"/>
                                  </p:stCondLst>
                                  <p:endCondLst>
                                    <p:cond evt="begin" delay="0">
                                      <p:tn val="200"/>
                                    </p:cond>
                                  </p:endCondLst>
                                  <p:childTnLst>
                                    <p:set>
                                      <p:cBhvr>
                                        <p:cTn id="201" dur="1" fill="hold">
                                          <p:stCondLst>
                                            <p:cond delay="0"/>
                                          </p:stCondLst>
                                        </p:cTn>
                                        <p:tgtEl>
                                          <p:spTgt spid="55"/>
                                        </p:tgtEl>
                                        <p:attrNameLst>
                                          <p:attrName>style.visibility</p:attrName>
                                        </p:attrNameLst>
                                      </p:cBhvr>
                                      <p:to>
                                        <p:strVal val="visible"/>
                                      </p:to>
                                    </p:set>
                                    <p:animEffect transition="in" filter="fade">
                                      <p:cBhvr>
                                        <p:cTn id="202" dur="1000"/>
                                        <p:tgtEl>
                                          <p:spTgt spid="55"/>
                                        </p:tgtEl>
                                      </p:cBhvr>
                                    </p:animEffect>
                                    <p:anim calcmode="lin" valueType="num">
                                      <p:cBhvr>
                                        <p:cTn id="203" dur="1000" fill="hold"/>
                                        <p:tgtEl>
                                          <p:spTgt spid="55"/>
                                        </p:tgtEl>
                                        <p:attrNameLst>
                                          <p:attrName>ppt_x</p:attrName>
                                        </p:attrNameLst>
                                      </p:cBhvr>
                                      <p:tavLst>
                                        <p:tav tm="0">
                                          <p:val>
                                            <p:strVal val="#ppt_x"/>
                                          </p:val>
                                        </p:tav>
                                        <p:tav tm="100000">
                                          <p:val>
                                            <p:strVal val="#ppt_x"/>
                                          </p:val>
                                        </p:tav>
                                      </p:tavLst>
                                    </p:anim>
                                    <p:anim calcmode="lin" valueType="num">
                                      <p:cBhvr>
                                        <p:cTn id="204" dur="1000" fill="hold"/>
                                        <p:tgtEl>
                                          <p:spTgt spid="55"/>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56"/>
                                        </p:tgtEl>
                                        <p:attrNameLst>
                                          <p:attrName>style.visibility</p:attrName>
                                        </p:attrNameLst>
                                      </p:cBhvr>
                                      <p:to>
                                        <p:strVal val="visible"/>
                                      </p:to>
                                    </p:set>
                                    <p:animEffect transition="in" filter="fade">
                                      <p:cBhvr>
                                        <p:cTn id="207" dur="1000"/>
                                        <p:tgtEl>
                                          <p:spTgt spid="56"/>
                                        </p:tgtEl>
                                      </p:cBhvr>
                                    </p:animEffect>
                                    <p:anim calcmode="lin" valueType="num">
                                      <p:cBhvr>
                                        <p:cTn id="208" dur="1000" fill="hold"/>
                                        <p:tgtEl>
                                          <p:spTgt spid="56"/>
                                        </p:tgtEl>
                                        <p:attrNameLst>
                                          <p:attrName>ppt_x</p:attrName>
                                        </p:attrNameLst>
                                      </p:cBhvr>
                                      <p:tavLst>
                                        <p:tav tm="0">
                                          <p:val>
                                            <p:strVal val="#ppt_x"/>
                                          </p:val>
                                        </p:tav>
                                        <p:tav tm="100000">
                                          <p:val>
                                            <p:strVal val="#ppt_x"/>
                                          </p:val>
                                        </p:tav>
                                      </p:tavLst>
                                    </p:anim>
                                    <p:anim calcmode="lin" valueType="num">
                                      <p:cBhvr>
                                        <p:cTn id="209" dur="1000" fill="hold"/>
                                        <p:tgtEl>
                                          <p:spTgt spid="56"/>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57"/>
                                        </p:tgtEl>
                                        <p:attrNameLst>
                                          <p:attrName>style.visibility</p:attrName>
                                        </p:attrNameLst>
                                      </p:cBhvr>
                                      <p:to>
                                        <p:strVal val="visible"/>
                                      </p:to>
                                    </p:set>
                                    <p:animEffect transition="in" filter="fade">
                                      <p:cBhvr>
                                        <p:cTn id="212" dur="1000"/>
                                        <p:tgtEl>
                                          <p:spTgt spid="57"/>
                                        </p:tgtEl>
                                      </p:cBhvr>
                                    </p:animEffect>
                                    <p:anim calcmode="lin" valueType="num">
                                      <p:cBhvr>
                                        <p:cTn id="213" dur="1000" fill="hold"/>
                                        <p:tgtEl>
                                          <p:spTgt spid="57"/>
                                        </p:tgtEl>
                                        <p:attrNameLst>
                                          <p:attrName>ppt_x</p:attrName>
                                        </p:attrNameLst>
                                      </p:cBhvr>
                                      <p:tavLst>
                                        <p:tav tm="0">
                                          <p:val>
                                            <p:strVal val="#ppt_x"/>
                                          </p:val>
                                        </p:tav>
                                        <p:tav tm="100000">
                                          <p:val>
                                            <p:strVal val="#ppt_x"/>
                                          </p:val>
                                        </p:tav>
                                      </p:tavLst>
                                    </p:anim>
                                    <p:anim calcmode="lin" valueType="num">
                                      <p:cBhvr>
                                        <p:cTn id="214" dur="1000" fill="hold"/>
                                        <p:tgtEl>
                                          <p:spTgt spid="57"/>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58"/>
                                        </p:tgtEl>
                                        <p:attrNameLst>
                                          <p:attrName>style.visibility</p:attrName>
                                        </p:attrNameLst>
                                      </p:cBhvr>
                                      <p:to>
                                        <p:strVal val="visible"/>
                                      </p:to>
                                    </p:set>
                                    <p:animEffect transition="in" filter="fade">
                                      <p:cBhvr>
                                        <p:cTn id="217" dur="1000"/>
                                        <p:tgtEl>
                                          <p:spTgt spid="58"/>
                                        </p:tgtEl>
                                      </p:cBhvr>
                                    </p:animEffect>
                                    <p:anim calcmode="lin" valueType="num">
                                      <p:cBhvr>
                                        <p:cTn id="218" dur="1000" fill="hold"/>
                                        <p:tgtEl>
                                          <p:spTgt spid="58"/>
                                        </p:tgtEl>
                                        <p:attrNameLst>
                                          <p:attrName>ppt_x</p:attrName>
                                        </p:attrNameLst>
                                      </p:cBhvr>
                                      <p:tavLst>
                                        <p:tav tm="0">
                                          <p:val>
                                            <p:strVal val="#ppt_x"/>
                                          </p:val>
                                        </p:tav>
                                        <p:tav tm="100000">
                                          <p:val>
                                            <p:strVal val="#ppt_x"/>
                                          </p:val>
                                        </p:tav>
                                      </p:tavLst>
                                    </p:anim>
                                    <p:anim calcmode="lin" valueType="num">
                                      <p:cBhvr>
                                        <p:cTn id="219" dur="1000" fill="hold"/>
                                        <p:tgtEl>
                                          <p:spTgt spid="58"/>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59"/>
                                        </p:tgtEl>
                                        <p:attrNameLst>
                                          <p:attrName>style.visibility</p:attrName>
                                        </p:attrNameLst>
                                      </p:cBhvr>
                                      <p:to>
                                        <p:strVal val="visible"/>
                                      </p:to>
                                    </p:set>
                                    <p:animEffect transition="in" filter="fade">
                                      <p:cBhvr>
                                        <p:cTn id="222" dur="1000"/>
                                        <p:tgtEl>
                                          <p:spTgt spid="59"/>
                                        </p:tgtEl>
                                      </p:cBhvr>
                                    </p:animEffect>
                                    <p:anim calcmode="lin" valueType="num">
                                      <p:cBhvr>
                                        <p:cTn id="223" dur="1000" fill="hold"/>
                                        <p:tgtEl>
                                          <p:spTgt spid="59"/>
                                        </p:tgtEl>
                                        <p:attrNameLst>
                                          <p:attrName>ppt_x</p:attrName>
                                        </p:attrNameLst>
                                      </p:cBhvr>
                                      <p:tavLst>
                                        <p:tav tm="0">
                                          <p:val>
                                            <p:strVal val="#ppt_x"/>
                                          </p:val>
                                        </p:tav>
                                        <p:tav tm="100000">
                                          <p:val>
                                            <p:strVal val="#ppt_x"/>
                                          </p:val>
                                        </p:tav>
                                      </p:tavLst>
                                    </p:anim>
                                    <p:anim calcmode="lin" valueType="num">
                                      <p:cBhvr>
                                        <p:cTn id="224" dur="1000" fill="hold"/>
                                        <p:tgtEl>
                                          <p:spTgt spid="59"/>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60"/>
                                        </p:tgtEl>
                                        <p:attrNameLst>
                                          <p:attrName>style.visibility</p:attrName>
                                        </p:attrNameLst>
                                      </p:cBhvr>
                                      <p:to>
                                        <p:strVal val="visible"/>
                                      </p:to>
                                    </p:set>
                                    <p:animEffect transition="in" filter="fade">
                                      <p:cBhvr>
                                        <p:cTn id="227" dur="1000"/>
                                        <p:tgtEl>
                                          <p:spTgt spid="60"/>
                                        </p:tgtEl>
                                      </p:cBhvr>
                                    </p:animEffect>
                                    <p:anim calcmode="lin" valueType="num">
                                      <p:cBhvr>
                                        <p:cTn id="228" dur="1000" fill="hold"/>
                                        <p:tgtEl>
                                          <p:spTgt spid="60"/>
                                        </p:tgtEl>
                                        <p:attrNameLst>
                                          <p:attrName>ppt_x</p:attrName>
                                        </p:attrNameLst>
                                      </p:cBhvr>
                                      <p:tavLst>
                                        <p:tav tm="0">
                                          <p:val>
                                            <p:strVal val="#ppt_x"/>
                                          </p:val>
                                        </p:tav>
                                        <p:tav tm="100000">
                                          <p:val>
                                            <p:strVal val="#ppt_x"/>
                                          </p:val>
                                        </p:tav>
                                      </p:tavLst>
                                    </p:anim>
                                    <p:anim calcmode="lin" valueType="num">
                                      <p:cBhvr>
                                        <p:cTn id="229" dur="1000" fill="hold"/>
                                        <p:tgtEl>
                                          <p:spTgt spid="60"/>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61"/>
                                        </p:tgtEl>
                                        <p:attrNameLst>
                                          <p:attrName>style.visibility</p:attrName>
                                        </p:attrNameLst>
                                      </p:cBhvr>
                                      <p:to>
                                        <p:strVal val="visible"/>
                                      </p:to>
                                    </p:set>
                                    <p:animEffect transition="in" filter="fade">
                                      <p:cBhvr>
                                        <p:cTn id="232" dur="1000"/>
                                        <p:tgtEl>
                                          <p:spTgt spid="61"/>
                                        </p:tgtEl>
                                      </p:cBhvr>
                                    </p:animEffect>
                                    <p:anim calcmode="lin" valueType="num">
                                      <p:cBhvr>
                                        <p:cTn id="233" dur="1000" fill="hold"/>
                                        <p:tgtEl>
                                          <p:spTgt spid="61"/>
                                        </p:tgtEl>
                                        <p:attrNameLst>
                                          <p:attrName>ppt_x</p:attrName>
                                        </p:attrNameLst>
                                      </p:cBhvr>
                                      <p:tavLst>
                                        <p:tav tm="0">
                                          <p:val>
                                            <p:strVal val="#ppt_x"/>
                                          </p:val>
                                        </p:tav>
                                        <p:tav tm="100000">
                                          <p:val>
                                            <p:strVal val="#ppt_x"/>
                                          </p:val>
                                        </p:tav>
                                      </p:tavLst>
                                    </p:anim>
                                    <p:anim calcmode="lin" valueType="num">
                                      <p:cBhvr>
                                        <p:cTn id="234" dur="1000" fill="hold"/>
                                        <p:tgtEl>
                                          <p:spTgt spid="61"/>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62"/>
                                        </p:tgtEl>
                                        <p:attrNameLst>
                                          <p:attrName>style.visibility</p:attrName>
                                        </p:attrNameLst>
                                      </p:cBhvr>
                                      <p:to>
                                        <p:strVal val="visible"/>
                                      </p:to>
                                    </p:set>
                                    <p:animEffect transition="in" filter="fade">
                                      <p:cBhvr>
                                        <p:cTn id="237" dur="1000"/>
                                        <p:tgtEl>
                                          <p:spTgt spid="62"/>
                                        </p:tgtEl>
                                      </p:cBhvr>
                                    </p:animEffect>
                                    <p:anim calcmode="lin" valueType="num">
                                      <p:cBhvr>
                                        <p:cTn id="238" dur="1000" fill="hold"/>
                                        <p:tgtEl>
                                          <p:spTgt spid="62"/>
                                        </p:tgtEl>
                                        <p:attrNameLst>
                                          <p:attrName>ppt_x</p:attrName>
                                        </p:attrNameLst>
                                      </p:cBhvr>
                                      <p:tavLst>
                                        <p:tav tm="0">
                                          <p:val>
                                            <p:strVal val="#ppt_x"/>
                                          </p:val>
                                        </p:tav>
                                        <p:tav tm="100000">
                                          <p:val>
                                            <p:strVal val="#ppt_x"/>
                                          </p:val>
                                        </p:tav>
                                      </p:tavLst>
                                    </p:anim>
                                    <p:anim calcmode="lin" valueType="num">
                                      <p:cBhvr>
                                        <p:cTn id="239" dur="1000" fill="hold"/>
                                        <p:tgtEl>
                                          <p:spTgt spid="62"/>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63"/>
                                        </p:tgtEl>
                                        <p:attrNameLst>
                                          <p:attrName>style.visibility</p:attrName>
                                        </p:attrNameLst>
                                      </p:cBhvr>
                                      <p:to>
                                        <p:strVal val="visible"/>
                                      </p:to>
                                    </p:set>
                                    <p:animEffect transition="in" filter="fade">
                                      <p:cBhvr>
                                        <p:cTn id="242" dur="1000"/>
                                        <p:tgtEl>
                                          <p:spTgt spid="63"/>
                                        </p:tgtEl>
                                      </p:cBhvr>
                                    </p:animEffect>
                                    <p:anim calcmode="lin" valueType="num">
                                      <p:cBhvr>
                                        <p:cTn id="243" dur="1000" fill="hold"/>
                                        <p:tgtEl>
                                          <p:spTgt spid="63"/>
                                        </p:tgtEl>
                                        <p:attrNameLst>
                                          <p:attrName>ppt_x</p:attrName>
                                        </p:attrNameLst>
                                      </p:cBhvr>
                                      <p:tavLst>
                                        <p:tav tm="0">
                                          <p:val>
                                            <p:strVal val="#ppt_x"/>
                                          </p:val>
                                        </p:tav>
                                        <p:tav tm="100000">
                                          <p:val>
                                            <p:strVal val="#ppt_x"/>
                                          </p:val>
                                        </p:tav>
                                      </p:tavLst>
                                    </p:anim>
                                    <p:anim calcmode="lin" valueType="num">
                                      <p:cBhvr>
                                        <p:cTn id="244" dur="1000" fill="hold"/>
                                        <p:tgtEl>
                                          <p:spTgt spid="63"/>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64"/>
                                        </p:tgtEl>
                                        <p:attrNameLst>
                                          <p:attrName>style.visibility</p:attrName>
                                        </p:attrNameLst>
                                      </p:cBhvr>
                                      <p:to>
                                        <p:strVal val="visible"/>
                                      </p:to>
                                    </p:set>
                                    <p:animEffect transition="in" filter="fade">
                                      <p:cBhvr>
                                        <p:cTn id="247" dur="1000"/>
                                        <p:tgtEl>
                                          <p:spTgt spid="64"/>
                                        </p:tgtEl>
                                      </p:cBhvr>
                                    </p:animEffect>
                                    <p:anim calcmode="lin" valueType="num">
                                      <p:cBhvr>
                                        <p:cTn id="248" dur="1000" fill="hold"/>
                                        <p:tgtEl>
                                          <p:spTgt spid="64"/>
                                        </p:tgtEl>
                                        <p:attrNameLst>
                                          <p:attrName>ppt_x</p:attrName>
                                        </p:attrNameLst>
                                      </p:cBhvr>
                                      <p:tavLst>
                                        <p:tav tm="0">
                                          <p:val>
                                            <p:strVal val="#ppt_x"/>
                                          </p:val>
                                        </p:tav>
                                        <p:tav tm="100000">
                                          <p:val>
                                            <p:strVal val="#ppt_x"/>
                                          </p:val>
                                        </p:tav>
                                      </p:tavLst>
                                    </p:anim>
                                    <p:anim calcmode="lin" valueType="num">
                                      <p:cBhvr>
                                        <p:cTn id="249" dur="1000" fill="hold"/>
                                        <p:tgtEl>
                                          <p:spTgt spid="64"/>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65"/>
                                        </p:tgtEl>
                                        <p:attrNameLst>
                                          <p:attrName>style.visibility</p:attrName>
                                        </p:attrNameLst>
                                      </p:cBhvr>
                                      <p:to>
                                        <p:strVal val="visible"/>
                                      </p:to>
                                    </p:set>
                                    <p:animEffect transition="in" filter="fade">
                                      <p:cBhvr>
                                        <p:cTn id="252" dur="1000"/>
                                        <p:tgtEl>
                                          <p:spTgt spid="65"/>
                                        </p:tgtEl>
                                      </p:cBhvr>
                                    </p:animEffect>
                                    <p:anim calcmode="lin" valueType="num">
                                      <p:cBhvr>
                                        <p:cTn id="253" dur="1000" fill="hold"/>
                                        <p:tgtEl>
                                          <p:spTgt spid="65"/>
                                        </p:tgtEl>
                                        <p:attrNameLst>
                                          <p:attrName>ppt_x</p:attrName>
                                        </p:attrNameLst>
                                      </p:cBhvr>
                                      <p:tavLst>
                                        <p:tav tm="0">
                                          <p:val>
                                            <p:strVal val="#ppt_x"/>
                                          </p:val>
                                        </p:tav>
                                        <p:tav tm="100000">
                                          <p:val>
                                            <p:strVal val="#ppt_x"/>
                                          </p:val>
                                        </p:tav>
                                      </p:tavLst>
                                    </p:anim>
                                    <p:anim calcmode="lin" valueType="num">
                                      <p:cBhvr>
                                        <p:cTn id="254" dur="1000" fill="hold"/>
                                        <p:tgtEl>
                                          <p:spTgt spid="65"/>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66"/>
                                        </p:tgtEl>
                                        <p:attrNameLst>
                                          <p:attrName>style.visibility</p:attrName>
                                        </p:attrNameLst>
                                      </p:cBhvr>
                                      <p:to>
                                        <p:strVal val="visible"/>
                                      </p:to>
                                    </p:set>
                                    <p:animEffect transition="in" filter="fade">
                                      <p:cBhvr>
                                        <p:cTn id="257" dur="1000"/>
                                        <p:tgtEl>
                                          <p:spTgt spid="66"/>
                                        </p:tgtEl>
                                      </p:cBhvr>
                                    </p:animEffect>
                                    <p:anim calcmode="lin" valueType="num">
                                      <p:cBhvr>
                                        <p:cTn id="258" dur="1000" fill="hold"/>
                                        <p:tgtEl>
                                          <p:spTgt spid="66"/>
                                        </p:tgtEl>
                                        <p:attrNameLst>
                                          <p:attrName>ppt_x</p:attrName>
                                        </p:attrNameLst>
                                      </p:cBhvr>
                                      <p:tavLst>
                                        <p:tav tm="0">
                                          <p:val>
                                            <p:strVal val="#ppt_x"/>
                                          </p:val>
                                        </p:tav>
                                        <p:tav tm="100000">
                                          <p:val>
                                            <p:strVal val="#ppt_x"/>
                                          </p:val>
                                        </p:tav>
                                      </p:tavLst>
                                    </p:anim>
                                    <p:anim calcmode="lin" valueType="num">
                                      <p:cBhvr>
                                        <p:cTn id="259" dur="1000" fill="hold"/>
                                        <p:tgtEl>
                                          <p:spTgt spid="66"/>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67"/>
                                        </p:tgtEl>
                                        <p:attrNameLst>
                                          <p:attrName>style.visibility</p:attrName>
                                        </p:attrNameLst>
                                      </p:cBhvr>
                                      <p:to>
                                        <p:strVal val="visible"/>
                                      </p:to>
                                    </p:set>
                                    <p:animEffect transition="in" filter="fade">
                                      <p:cBhvr>
                                        <p:cTn id="262" dur="1000"/>
                                        <p:tgtEl>
                                          <p:spTgt spid="67"/>
                                        </p:tgtEl>
                                      </p:cBhvr>
                                    </p:animEffect>
                                    <p:anim calcmode="lin" valueType="num">
                                      <p:cBhvr>
                                        <p:cTn id="263" dur="1000" fill="hold"/>
                                        <p:tgtEl>
                                          <p:spTgt spid="67"/>
                                        </p:tgtEl>
                                        <p:attrNameLst>
                                          <p:attrName>ppt_x</p:attrName>
                                        </p:attrNameLst>
                                      </p:cBhvr>
                                      <p:tavLst>
                                        <p:tav tm="0">
                                          <p:val>
                                            <p:strVal val="#ppt_x"/>
                                          </p:val>
                                        </p:tav>
                                        <p:tav tm="100000">
                                          <p:val>
                                            <p:strVal val="#ppt_x"/>
                                          </p:val>
                                        </p:tav>
                                      </p:tavLst>
                                    </p:anim>
                                    <p:anim calcmode="lin" valueType="num">
                                      <p:cBhvr>
                                        <p:cTn id="264" dur="1000" fill="hold"/>
                                        <p:tgtEl>
                                          <p:spTgt spid="67"/>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68"/>
                                        </p:tgtEl>
                                        <p:attrNameLst>
                                          <p:attrName>style.visibility</p:attrName>
                                        </p:attrNameLst>
                                      </p:cBhvr>
                                      <p:to>
                                        <p:strVal val="visible"/>
                                      </p:to>
                                    </p:set>
                                    <p:animEffect transition="in" filter="fade">
                                      <p:cBhvr>
                                        <p:cTn id="267" dur="1000"/>
                                        <p:tgtEl>
                                          <p:spTgt spid="68"/>
                                        </p:tgtEl>
                                      </p:cBhvr>
                                    </p:animEffect>
                                    <p:anim calcmode="lin" valueType="num">
                                      <p:cBhvr>
                                        <p:cTn id="268" dur="1000" fill="hold"/>
                                        <p:tgtEl>
                                          <p:spTgt spid="68"/>
                                        </p:tgtEl>
                                        <p:attrNameLst>
                                          <p:attrName>ppt_x</p:attrName>
                                        </p:attrNameLst>
                                      </p:cBhvr>
                                      <p:tavLst>
                                        <p:tav tm="0">
                                          <p:val>
                                            <p:strVal val="#ppt_x"/>
                                          </p:val>
                                        </p:tav>
                                        <p:tav tm="100000">
                                          <p:val>
                                            <p:strVal val="#ppt_x"/>
                                          </p:val>
                                        </p:tav>
                                      </p:tavLst>
                                    </p:anim>
                                    <p:anim calcmode="lin" valueType="num">
                                      <p:cBhvr>
                                        <p:cTn id="269" dur="1000" fill="hold"/>
                                        <p:tgtEl>
                                          <p:spTgt spid="68"/>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69"/>
                                        </p:tgtEl>
                                        <p:attrNameLst>
                                          <p:attrName>style.visibility</p:attrName>
                                        </p:attrNameLst>
                                      </p:cBhvr>
                                      <p:to>
                                        <p:strVal val="visible"/>
                                      </p:to>
                                    </p:set>
                                    <p:animEffect transition="in" filter="fade">
                                      <p:cBhvr>
                                        <p:cTn id="272" dur="1000"/>
                                        <p:tgtEl>
                                          <p:spTgt spid="69"/>
                                        </p:tgtEl>
                                      </p:cBhvr>
                                    </p:animEffect>
                                    <p:anim calcmode="lin" valueType="num">
                                      <p:cBhvr>
                                        <p:cTn id="273" dur="1000" fill="hold"/>
                                        <p:tgtEl>
                                          <p:spTgt spid="69"/>
                                        </p:tgtEl>
                                        <p:attrNameLst>
                                          <p:attrName>ppt_x</p:attrName>
                                        </p:attrNameLst>
                                      </p:cBhvr>
                                      <p:tavLst>
                                        <p:tav tm="0">
                                          <p:val>
                                            <p:strVal val="#ppt_x"/>
                                          </p:val>
                                        </p:tav>
                                        <p:tav tm="100000">
                                          <p:val>
                                            <p:strVal val="#ppt_x"/>
                                          </p:val>
                                        </p:tav>
                                      </p:tavLst>
                                    </p:anim>
                                    <p:anim calcmode="lin" valueType="num">
                                      <p:cBhvr>
                                        <p:cTn id="274" dur="1000" fill="hold"/>
                                        <p:tgtEl>
                                          <p:spTgt spid="69"/>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70"/>
                                        </p:tgtEl>
                                        <p:attrNameLst>
                                          <p:attrName>style.visibility</p:attrName>
                                        </p:attrNameLst>
                                      </p:cBhvr>
                                      <p:to>
                                        <p:strVal val="visible"/>
                                      </p:to>
                                    </p:set>
                                    <p:animEffect transition="in" filter="fade">
                                      <p:cBhvr>
                                        <p:cTn id="277" dur="1000"/>
                                        <p:tgtEl>
                                          <p:spTgt spid="70"/>
                                        </p:tgtEl>
                                      </p:cBhvr>
                                    </p:animEffect>
                                    <p:anim calcmode="lin" valueType="num">
                                      <p:cBhvr>
                                        <p:cTn id="278" dur="1000" fill="hold"/>
                                        <p:tgtEl>
                                          <p:spTgt spid="70"/>
                                        </p:tgtEl>
                                        <p:attrNameLst>
                                          <p:attrName>ppt_x</p:attrName>
                                        </p:attrNameLst>
                                      </p:cBhvr>
                                      <p:tavLst>
                                        <p:tav tm="0">
                                          <p:val>
                                            <p:strVal val="#ppt_x"/>
                                          </p:val>
                                        </p:tav>
                                        <p:tav tm="100000">
                                          <p:val>
                                            <p:strVal val="#ppt_x"/>
                                          </p:val>
                                        </p:tav>
                                      </p:tavLst>
                                    </p:anim>
                                    <p:anim calcmode="lin" valueType="num">
                                      <p:cBhvr>
                                        <p:cTn id="279" dur="1000" fill="hold"/>
                                        <p:tgtEl>
                                          <p:spTgt spid="70"/>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71"/>
                                        </p:tgtEl>
                                        <p:attrNameLst>
                                          <p:attrName>style.visibility</p:attrName>
                                        </p:attrNameLst>
                                      </p:cBhvr>
                                      <p:to>
                                        <p:strVal val="visible"/>
                                      </p:to>
                                    </p:set>
                                    <p:animEffect transition="in" filter="fade">
                                      <p:cBhvr>
                                        <p:cTn id="282" dur="1000"/>
                                        <p:tgtEl>
                                          <p:spTgt spid="71"/>
                                        </p:tgtEl>
                                      </p:cBhvr>
                                    </p:animEffect>
                                    <p:anim calcmode="lin" valueType="num">
                                      <p:cBhvr>
                                        <p:cTn id="283" dur="1000" fill="hold"/>
                                        <p:tgtEl>
                                          <p:spTgt spid="71"/>
                                        </p:tgtEl>
                                        <p:attrNameLst>
                                          <p:attrName>ppt_x</p:attrName>
                                        </p:attrNameLst>
                                      </p:cBhvr>
                                      <p:tavLst>
                                        <p:tav tm="0">
                                          <p:val>
                                            <p:strVal val="#ppt_x"/>
                                          </p:val>
                                        </p:tav>
                                        <p:tav tm="100000">
                                          <p:val>
                                            <p:strVal val="#ppt_x"/>
                                          </p:val>
                                        </p:tav>
                                      </p:tavLst>
                                    </p:anim>
                                    <p:anim calcmode="lin" valueType="num">
                                      <p:cBhvr>
                                        <p:cTn id="284" dur="1000" fill="hold"/>
                                        <p:tgtEl>
                                          <p:spTgt spid="71"/>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72"/>
                                        </p:tgtEl>
                                        <p:attrNameLst>
                                          <p:attrName>style.visibility</p:attrName>
                                        </p:attrNameLst>
                                      </p:cBhvr>
                                      <p:to>
                                        <p:strVal val="visible"/>
                                      </p:to>
                                    </p:set>
                                    <p:animEffect transition="in" filter="fade">
                                      <p:cBhvr>
                                        <p:cTn id="287" dur="1000"/>
                                        <p:tgtEl>
                                          <p:spTgt spid="72"/>
                                        </p:tgtEl>
                                      </p:cBhvr>
                                    </p:animEffect>
                                    <p:anim calcmode="lin" valueType="num">
                                      <p:cBhvr>
                                        <p:cTn id="288" dur="1000" fill="hold"/>
                                        <p:tgtEl>
                                          <p:spTgt spid="72"/>
                                        </p:tgtEl>
                                        <p:attrNameLst>
                                          <p:attrName>ppt_x</p:attrName>
                                        </p:attrNameLst>
                                      </p:cBhvr>
                                      <p:tavLst>
                                        <p:tav tm="0">
                                          <p:val>
                                            <p:strVal val="#ppt_x"/>
                                          </p:val>
                                        </p:tav>
                                        <p:tav tm="100000">
                                          <p:val>
                                            <p:strVal val="#ppt_x"/>
                                          </p:val>
                                        </p:tav>
                                      </p:tavLst>
                                    </p:anim>
                                    <p:anim calcmode="lin" valueType="num">
                                      <p:cBhvr>
                                        <p:cTn id="289" dur="1000" fill="hold"/>
                                        <p:tgtEl>
                                          <p:spTgt spid="72"/>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73"/>
                                        </p:tgtEl>
                                        <p:attrNameLst>
                                          <p:attrName>style.visibility</p:attrName>
                                        </p:attrNameLst>
                                      </p:cBhvr>
                                      <p:to>
                                        <p:strVal val="visible"/>
                                      </p:to>
                                    </p:set>
                                    <p:animEffect transition="in" filter="fade">
                                      <p:cBhvr>
                                        <p:cTn id="292" dur="1000"/>
                                        <p:tgtEl>
                                          <p:spTgt spid="73"/>
                                        </p:tgtEl>
                                      </p:cBhvr>
                                    </p:animEffect>
                                    <p:anim calcmode="lin" valueType="num">
                                      <p:cBhvr>
                                        <p:cTn id="293" dur="1000" fill="hold"/>
                                        <p:tgtEl>
                                          <p:spTgt spid="73"/>
                                        </p:tgtEl>
                                        <p:attrNameLst>
                                          <p:attrName>ppt_x</p:attrName>
                                        </p:attrNameLst>
                                      </p:cBhvr>
                                      <p:tavLst>
                                        <p:tav tm="0">
                                          <p:val>
                                            <p:strVal val="#ppt_x"/>
                                          </p:val>
                                        </p:tav>
                                        <p:tav tm="100000">
                                          <p:val>
                                            <p:strVal val="#ppt_x"/>
                                          </p:val>
                                        </p:tav>
                                      </p:tavLst>
                                    </p:anim>
                                    <p:anim calcmode="lin" valueType="num">
                                      <p:cBhvr>
                                        <p:cTn id="294"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p:bldP spid="7" grpId="0"/>
      <p:bldP spid="8" grpId="0" animBg="1"/>
      <p:bldP spid="9" grpId="0" animBg="1"/>
      <p:bldP spid="10" grpId="0" animBg="1"/>
      <p:bldP spid="11" grpId="0" animBg="1"/>
      <p:bldP spid="12" grpId="0" animBg="1"/>
      <p:bldP spid="13" grpId="0" animBg="1"/>
      <p:bldP spid="14" grpId="0" animBg="1"/>
      <p:bldP spid="15" grpId="0"/>
      <p:bldP spid="16" grpId="0"/>
      <p:bldP spid="17" grpId="0" animBg="1"/>
      <p:bldP spid="18" grpId="0" animBg="1"/>
      <p:bldP spid="19" grpId="0" animBg="1"/>
      <p:bldP spid="20" grpId="0"/>
      <p:bldP spid="21" grpId="0" animBg="1"/>
      <p:bldP spid="22" grpId="0"/>
      <p:bldP spid="23" grpId="0" animBg="1"/>
      <p:bldP spid="24" grpId="0" animBg="1"/>
      <p:bldP spid="25" grpId="0" animBg="1"/>
      <p:bldP spid="26" grpId="0" animBg="1"/>
      <p:bldP spid="40" grpId="0"/>
      <p:bldP spid="41" grpId="0" animBg="1"/>
      <p:bldP spid="42" grpId="0" animBg="1"/>
      <p:bldP spid="43" grpId="0" animBg="1"/>
      <p:bldP spid="44" grpId="0"/>
      <p:bldP spid="45" grpId="0"/>
      <p:bldP spid="46" grpId="0" animBg="1"/>
      <p:bldP spid="47" grpId="0" animBg="1"/>
      <p:bldP spid="48" grpId="0"/>
      <p:bldP spid="49" grpId="0" animBg="1"/>
      <p:bldP spid="50" grpId="0"/>
      <p:bldP spid="51" grpId="0" animBg="1"/>
      <p:bldP spid="52" grpId="0" animBg="1"/>
      <p:bldP spid="53" grpId="0"/>
      <p:bldP spid="54" grpId="0" animBg="1"/>
      <p:bldP spid="55" grpId="0"/>
      <p:bldP spid="56" grpId="0" animBg="1"/>
      <p:bldP spid="57" grpId="0"/>
      <p:bldP spid="58" grpId="0" animBg="1"/>
      <p:bldP spid="59" grpId="0" animBg="1"/>
      <p:bldP spid="60" grpId="0"/>
      <p:bldP spid="61" grpId="0" animBg="1"/>
      <p:bldP spid="62" grpId="0"/>
      <p:bldP spid="63" grpId="0" animBg="1"/>
      <p:bldP spid="64" grpId="0"/>
      <p:bldP spid="65" grpId="0" animBg="1"/>
      <p:bldP spid="66" grpId="0" animBg="1"/>
      <p:bldP spid="67" grpId="0" animBg="1"/>
      <p:bldP spid="68" grpId="0"/>
      <p:bldP spid="69" grpId="0" animBg="1"/>
      <p:bldP spid="70" grpId="0"/>
      <p:bldP spid="71" grpId="0"/>
      <p:bldP spid="72" grpId="0"/>
      <p:bldP spid="7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drawing, food&#10;&#10;Description automatically generated">
            <a:extLst>
              <a:ext uri="{FF2B5EF4-FFF2-40B4-BE49-F238E27FC236}">
                <a16:creationId xmlns:a16="http://schemas.microsoft.com/office/drawing/2014/main" id="{907BD5CC-6B42-43F6-8931-00F164ED00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0477" y="1858637"/>
            <a:ext cx="9951041" cy="3134579"/>
          </a:xfrm>
          <a:prstGeom prst="rect">
            <a:avLst/>
          </a:prstGeom>
        </p:spPr>
      </p:pic>
      <p:sp>
        <p:nvSpPr>
          <p:cNvPr id="2" name="Slide Number Placeholder 1">
            <a:extLst>
              <a:ext uri="{FF2B5EF4-FFF2-40B4-BE49-F238E27FC236}">
                <a16:creationId xmlns:a16="http://schemas.microsoft.com/office/drawing/2014/main" id="{273B9E22-95FE-4422-B0AA-0CB45BABD799}"/>
              </a:ext>
            </a:extLst>
          </p:cNvPr>
          <p:cNvSpPr>
            <a:spLocks noGrp="1"/>
          </p:cNvSpPr>
          <p:nvPr>
            <p:ph type="sldNum" sz="quarter" idx="12"/>
          </p:nvPr>
        </p:nvSpPr>
        <p:spPr>
          <a:xfrm>
            <a:off x="8610600" y="6356350"/>
            <a:ext cx="2743200" cy="365125"/>
          </a:xfrm>
        </p:spPr>
        <p:txBody>
          <a:bodyPr>
            <a:normAutofit/>
          </a:bodyPr>
          <a:lstStyle/>
          <a:p>
            <a:pPr>
              <a:spcAft>
                <a:spcPts val="600"/>
              </a:spcAft>
            </a:pPr>
            <a:fld id="{1E1B8BD3-EEEF-4896-BEE3-06C250004F3C}" type="slidenum">
              <a:rPr lang="en-US">
                <a:solidFill>
                  <a:srgbClr val="FFFFFF"/>
                </a:solidFill>
              </a:rPr>
              <a:pPr>
                <a:spcAft>
                  <a:spcPts val="600"/>
                </a:spcAft>
              </a:pPr>
              <a:t>23</a:t>
            </a:fld>
            <a:endParaRPr lang="en-US">
              <a:solidFill>
                <a:srgbClr val="FFFFFF"/>
              </a:solidFill>
            </a:endParaRPr>
          </a:p>
        </p:txBody>
      </p:sp>
    </p:spTree>
    <p:extLst>
      <p:ext uri="{BB962C8B-B14F-4D97-AF65-F5344CB8AC3E}">
        <p14:creationId xmlns:p14="http://schemas.microsoft.com/office/powerpoint/2010/main" val="1741628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24</a:t>
            </a:fld>
            <a:endParaRPr lang="en-US"/>
          </a:p>
        </p:txBody>
      </p:sp>
      <p:sp>
        <p:nvSpPr>
          <p:cNvPr id="3" name="TextBox 2">
            <a:extLst>
              <a:ext uri="{FF2B5EF4-FFF2-40B4-BE49-F238E27FC236}">
                <a16:creationId xmlns:a16="http://schemas.microsoft.com/office/drawing/2014/main" id="{2DB2D8C5-E241-4815-8C30-AC96ADF5BBD8}"/>
              </a:ext>
            </a:extLst>
          </p:cNvPr>
          <p:cNvSpPr txBox="1"/>
          <p:nvPr/>
        </p:nvSpPr>
        <p:spPr>
          <a:xfrm>
            <a:off x="1860776" y="1736229"/>
            <a:ext cx="8905875" cy="3385542"/>
          </a:xfrm>
          <a:prstGeom prst="rect">
            <a:avLst/>
          </a:prstGeom>
          <a:noFill/>
        </p:spPr>
        <p:txBody>
          <a:bodyPr wrap="square" rtlCol="0">
            <a:spAutoFit/>
          </a:bodyPr>
          <a:lstStyle/>
          <a:p>
            <a:pPr algn="ctr"/>
            <a:r>
              <a:rPr lang="en-US" sz="2800" b="1" dirty="0">
                <a:latin typeface="Arial Narrow" panose="020B0606020202030204" pitchFamily="34" charset="0"/>
              </a:rPr>
              <a:t>What are the four midway points we discussed?</a:t>
            </a:r>
          </a:p>
          <a:p>
            <a:endParaRPr lang="en-US" sz="2800" b="1" dirty="0">
              <a:latin typeface="Arial Narrow" panose="020B0606020202030204" pitchFamily="34" charset="0"/>
            </a:endParaRPr>
          </a:p>
          <a:p>
            <a:pPr marL="285750" lvl="0" indent="-285750" fontAlgn="base">
              <a:buFont typeface="Arial" panose="020B0604020202020204" pitchFamily="34" charset="0"/>
              <a:buChar char="•"/>
            </a:pPr>
            <a:r>
              <a:rPr lang="en-US" sz="2800" dirty="0">
                <a:latin typeface="Arial Narrow" panose="020B0606020202030204" pitchFamily="34" charset="0"/>
              </a:rPr>
              <a:t>1794</a:t>
            </a:r>
          </a:p>
          <a:p>
            <a:pPr marL="285750" lvl="0" indent="-285750" fontAlgn="base">
              <a:buFont typeface="Arial" panose="020B0604020202020204" pitchFamily="34" charset="0"/>
              <a:buChar char="•"/>
            </a:pPr>
            <a:r>
              <a:rPr lang="en-US" sz="2800" dirty="0">
                <a:latin typeface="Arial Narrow" panose="020B0606020202030204" pitchFamily="34" charset="0"/>
              </a:rPr>
              <a:t>1863</a:t>
            </a:r>
          </a:p>
          <a:p>
            <a:pPr marL="285750" lvl="0" indent="-285750" fontAlgn="base">
              <a:buFont typeface="Arial" panose="020B0604020202020204" pitchFamily="34" charset="0"/>
              <a:buChar char="•"/>
            </a:pPr>
            <a:r>
              <a:rPr lang="en-US" sz="2800" dirty="0">
                <a:latin typeface="Arial Narrow" panose="020B0606020202030204" pitchFamily="34" charset="0"/>
              </a:rPr>
              <a:t>1888</a:t>
            </a:r>
          </a:p>
          <a:p>
            <a:pPr marL="285750" lvl="0" indent="-285750" fontAlgn="base">
              <a:buFont typeface="Arial" panose="020B0604020202020204" pitchFamily="34" charset="0"/>
              <a:buChar char="•"/>
            </a:pPr>
            <a:r>
              <a:rPr lang="en-US" sz="2800" dirty="0">
                <a:latin typeface="Arial Narrow" panose="020B0606020202030204" pitchFamily="34" charset="0"/>
              </a:rPr>
              <a:t>1954</a:t>
            </a:r>
          </a:p>
          <a:p>
            <a:pPr marL="285750" lvl="0" indent="-285750" fontAlgn="base">
              <a:buFont typeface="Arial" panose="020B0604020202020204" pitchFamily="34" charset="0"/>
              <a:buChar char="•"/>
            </a:pPr>
            <a:endParaRPr lang="en-US" sz="2800" dirty="0">
              <a:latin typeface="Arial Narrow" panose="020B0606020202030204" pitchFamily="34" charset="0"/>
            </a:endParaRPr>
          </a:p>
          <a:p>
            <a:endParaRPr lang="en-US" dirty="0">
              <a:latin typeface="Arial Narrow" panose="020B0606020202030204" pitchFamily="34" charset="0"/>
            </a:endParaRPr>
          </a:p>
        </p:txBody>
      </p:sp>
    </p:spTree>
    <p:extLst>
      <p:ext uri="{BB962C8B-B14F-4D97-AF65-F5344CB8AC3E}">
        <p14:creationId xmlns:p14="http://schemas.microsoft.com/office/powerpoint/2010/main" val="95402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25</a:t>
            </a:fld>
            <a:endParaRPr lang="en-US"/>
          </a:p>
        </p:txBody>
      </p:sp>
      <p:sp>
        <p:nvSpPr>
          <p:cNvPr id="3" name="TextBox 2">
            <a:extLst>
              <a:ext uri="{FF2B5EF4-FFF2-40B4-BE49-F238E27FC236}">
                <a16:creationId xmlns:a16="http://schemas.microsoft.com/office/drawing/2014/main" id="{2DB2D8C5-E241-4815-8C30-AC96ADF5BBD8}"/>
              </a:ext>
            </a:extLst>
          </p:cNvPr>
          <p:cNvSpPr txBox="1"/>
          <p:nvPr/>
        </p:nvSpPr>
        <p:spPr>
          <a:xfrm>
            <a:off x="1860776" y="1736229"/>
            <a:ext cx="8905875" cy="3385542"/>
          </a:xfrm>
          <a:prstGeom prst="rect">
            <a:avLst/>
          </a:prstGeom>
          <a:noFill/>
        </p:spPr>
        <p:txBody>
          <a:bodyPr wrap="square" rtlCol="0">
            <a:spAutoFit/>
          </a:bodyPr>
          <a:lstStyle/>
          <a:p>
            <a:pPr algn="ctr"/>
            <a:r>
              <a:rPr lang="en-US" sz="2800" b="1" dirty="0">
                <a:latin typeface="Arial Narrow" panose="020B0606020202030204" pitchFamily="34" charset="0"/>
              </a:rPr>
              <a:t>What midway point are they marking?</a:t>
            </a:r>
          </a:p>
          <a:p>
            <a:endParaRPr lang="en-US" sz="2800" b="1" dirty="0">
              <a:latin typeface="Arial Narrow" panose="020B0606020202030204" pitchFamily="34" charset="0"/>
            </a:endParaRPr>
          </a:p>
          <a:p>
            <a:pPr marL="285750" lvl="0" indent="-285750" fontAlgn="base">
              <a:buFont typeface="Arial" panose="020B0604020202020204" pitchFamily="34" charset="0"/>
              <a:buChar char="•"/>
            </a:pPr>
            <a:r>
              <a:rPr lang="en-US" sz="2800" dirty="0">
                <a:latin typeface="Arial Narrow" panose="020B0606020202030204" pitchFamily="34" charset="0"/>
              </a:rPr>
              <a:t>1794  French Revolution</a:t>
            </a:r>
          </a:p>
          <a:p>
            <a:pPr marL="285750" lvl="0" indent="-285750" fontAlgn="base">
              <a:buFont typeface="Arial" panose="020B0604020202020204" pitchFamily="34" charset="0"/>
              <a:buChar char="•"/>
            </a:pPr>
            <a:r>
              <a:rPr lang="en-US" sz="2800" dirty="0">
                <a:latin typeface="Arial Narrow" panose="020B0606020202030204" pitchFamily="34" charset="0"/>
              </a:rPr>
              <a:t>1863  Civil War</a:t>
            </a:r>
          </a:p>
          <a:p>
            <a:pPr marL="285750" lvl="0" indent="-285750" fontAlgn="base">
              <a:buFont typeface="Arial" panose="020B0604020202020204" pitchFamily="34" charset="0"/>
              <a:buChar char="•"/>
            </a:pPr>
            <a:r>
              <a:rPr lang="en-US" sz="2800" dirty="0">
                <a:latin typeface="Arial Narrow" panose="020B0606020202030204" pitchFamily="34" charset="0"/>
              </a:rPr>
              <a:t>1888  Blair Bill</a:t>
            </a:r>
          </a:p>
          <a:p>
            <a:pPr marL="285750" lvl="0" indent="-285750" fontAlgn="base">
              <a:buFont typeface="Arial" panose="020B0604020202020204" pitchFamily="34" charset="0"/>
              <a:buChar char="•"/>
            </a:pPr>
            <a:r>
              <a:rPr lang="en-US" sz="2800" dirty="0">
                <a:latin typeface="Arial Narrow" panose="020B0606020202030204" pitchFamily="34" charset="0"/>
              </a:rPr>
              <a:t>1954  “under God” in Pledge of Allegiance</a:t>
            </a:r>
          </a:p>
          <a:p>
            <a:pPr marL="285750" lvl="0" indent="-285750" fontAlgn="base">
              <a:buFont typeface="Arial" panose="020B0604020202020204" pitchFamily="34" charset="0"/>
              <a:buChar char="•"/>
            </a:pPr>
            <a:endParaRPr lang="en-US" sz="2800" dirty="0">
              <a:latin typeface="Arial Narrow" panose="020B0606020202030204" pitchFamily="34" charset="0"/>
            </a:endParaRPr>
          </a:p>
          <a:p>
            <a:endParaRPr lang="en-US" dirty="0">
              <a:latin typeface="Arial Narrow" panose="020B0606020202030204" pitchFamily="34" charset="0"/>
            </a:endParaRPr>
          </a:p>
        </p:txBody>
      </p:sp>
    </p:spTree>
    <p:extLst>
      <p:ext uri="{BB962C8B-B14F-4D97-AF65-F5344CB8AC3E}">
        <p14:creationId xmlns:p14="http://schemas.microsoft.com/office/powerpoint/2010/main" val="277312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26</a:t>
            </a:fld>
            <a:endParaRPr lang="en-US"/>
          </a:p>
        </p:txBody>
      </p:sp>
      <p:sp>
        <p:nvSpPr>
          <p:cNvPr id="3" name="TextBox 2">
            <a:extLst>
              <a:ext uri="{FF2B5EF4-FFF2-40B4-BE49-F238E27FC236}">
                <a16:creationId xmlns:a16="http://schemas.microsoft.com/office/drawing/2014/main" id="{2DB2D8C5-E241-4815-8C30-AC96ADF5BBD8}"/>
              </a:ext>
            </a:extLst>
          </p:cNvPr>
          <p:cNvSpPr txBox="1"/>
          <p:nvPr/>
        </p:nvSpPr>
        <p:spPr>
          <a:xfrm>
            <a:off x="1643062" y="1736229"/>
            <a:ext cx="8905875" cy="1661993"/>
          </a:xfrm>
          <a:prstGeom prst="rect">
            <a:avLst/>
          </a:prstGeom>
          <a:noFill/>
        </p:spPr>
        <p:txBody>
          <a:bodyPr wrap="square" rtlCol="0">
            <a:spAutoFit/>
          </a:bodyPr>
          <a:lstStyle/>
          <a:p>
            <a:pPr algn="ctr"/>
            <a:r>
              <a:rPr lang="en-US" sz="2800" b="1" dirty="0">
                <a:latin typeface="Arial Narrow" panose="020B0606020202030204" pitchFamily="34" charset="0"/>
              </a:rPr>
              <a:t>What connects 1794 to 2014?</a:t>
            </a:r>
          </a:p>
          <a:p>
            <a:endParaRPr lang="en-US" sz="2800" b="1" dirty="0">
              <a:latin typeface="Arial Narrow" panose="020B0606020202030204" pitchFamily="34" charset="0"/>
            </a:endParaRPr>
          </a:p>
          <a:p>
            <a:pPr marL="285750" lvl="0" indent="-285750" fontAlgn="base">
              <a:buFont typeface="Arial" panose="020B0604020202020204" pitchFamily="34" charset="0"/>
              <a:buChar char="•"/>
            </a:pPr>
            <a:r>
              <a:rPr lang="en-US" sz="2800" dirty="0">
                <a:latin typeface="Arial Narrow" panose="020B0606020202030204" pitchFamily="34" charset="0"/>
              </a:rPr>
              <a:t>220  Restoration</a:t>
            </a:r>
          </a:p>
          <a:p>
            <a:endParaRPr lang="en-US" dirty="0">
              <a:latin typeface="Arial Narrow" panose="020B0606020202030204" pitchFamily="34" charset="0"/>
            </a:endParaRPr>
          </a:p>
        </p:txBody>
      </p:sp>
    </p:spTree>
    <p:extLst>
      <p:ext uri="{BB962C8B-B14F-4D97-AF65-F5344CB8AC3E}">
        <p14:creationId xmlns:p14="http://schemas.microsoft.com/office/powerpoint/2010/main" val="97652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27</a:t>
            </a:fld>
            <a:endParaRPr lang="en-US"/>
          </a:p>
        </p:txBody>
      </p:sp>
      <p:sp>
        <p:nvSpPr>
          <p:cNvPr id="3" name="TextBox 2">
            <a:extLst>
              <a:ext uri="{FF2B5EF4-FFF2-40B4-BE49-F238E27FC236}">
                <a16:creationId xmlns:a16="http://schemas.microsoft.com/office/drawing/2014/main" id="{2DB2D8C5-E241-4815-8C30-AC96ADF5BBD8}"/>
              </a:ext>
            </a:extLst>
          </p:cNvPr>
          <p:cNvSpPr txBox="1"/>
          <p:nvPr/>
        </p:nvSpPr>
        <p:spPr>
          <a:xfrm>
            <a:off x="1643062" y="1736229"/>
            <a:ext cx="8905875" cy="1661993"/>
          </a:xfrm>
          <a:prstGeom prst="rect">
            <a:avLst/>
          </a:prstGeom>
          <a:noFill/>
        </p:spPr>
        <p:txBody>
          <a:bodyPr wrap="square" rtlCol="0">
            <a:spAutoFit/>
          </a:bodyPr>
          <a:lstStyle/>
          <a:p>
            <a:pPr algn="ctr"/>
            <a:r>
              <a:rPr lang="en-US" sz="2800" b="1" dirty="0">
                <a:latin typeface="Arial Narrow" panose="020B0606020202030204" pitchFamily="34" charset="0"/>
              </a:rPr>
              <a:t>What connects 1863 to 2014?</a:t>
            </a:r>
          </a:p>
          <a:p>
            <a:endParaRPr lang="en-US" sz="2800" b="1" dirty="0">
              <a:latin typeface="Arial Narrow" panose="020B0606020202030204" pitchFamily="34" charset="0"/>
            </a:endParaRPr>
          </a:p>
          <a:p>
            <a:pPr marL="285750" lvl="0" indent="-285750" fontAlgn="base">
              <a:buFont typeface="Arial" panose="020B0604020202020204" pitchFamily="34" charset="0"/>
              <a:buChar char="•"/>
            </a:pPr>
            <a:r>
              <a:rPr lang="en-US" sz="2800" dirty="0">
                <a:latin typeface="Arial Narrow" panose="020B0606020202030204" pitchFamily="34" charset="0"/>
              </a:rPr>
              <a:t>151</a:t>
            </a:r>
          </a:p>
          <a:p>
            <a:endParaRPr lang="en-US" dirty="0">
              <a:latin typeface="Arial Narrow" panose="020B0606020202030204" pitchFamily="34" charset="0"/>
            </a:endParaRPr>
          </a:p>
        </p:txBody>
      </p:sp>
    </p:spTree>
    <p:extLst>
      <p:ext uri="{BB962C8B-B14F-4D97-AF65-F5344CB8AC3E}">
        <p14:creationId xmlns:p14="http://schemas.microsoft.com/office/powerpoint/2010/main" val="37442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28</a:t>
            </a:fld>
            <a:endParaRPr lang="en-US"/>
          </a:p>
        </p:txBody>
      </p:sp>
      <p:sp>
        <p:nvSpPr>
          <p:cNvPr id="3" name="TextBox 2">
            <a:extLst>
              <a:ext uri="{FF2B5EF4-FFF2-40B4-BE49-F238E27FC236}">
                <a16:creationId xmlns:a16="http://schemas.microsoft.com/office/drawing/2014/main" id="{2DB2D8C5-E241-4815-8C30-AC96ADF5BBD8}"/>
              </a:ext>
            </a:extLst>
          </p:cNvPr>
          <p:cNvSpPr txBox="1"/>
          <p:nvPr/>
        </p:nvSpPr>
        <p:spPr>
          <a:xfrm>
            <a:off x="1643062" y="1736229"/>
            <a:ext cx="8905875" cy="1661993"/>
          </a:xfrm>
          <a:prstGeom prst="rect">
            <a:avLst/>
          </a:prstGeom>
          <a:noFill/>
        </p:spPr>
        <p:txBody>
          <a:bodyPr wrap="square" rtlCol="0">
            <a:spAutoFit/>
          </a:bodyPr>
          <a:lstStyle/>
          <a:p>
            <a:pPr algn="ctr"/>
            <a:r>
              <a:rPr lang="en-US" sz="2800" b="1" dirty="0">
                <a:latin typeface="Arial Narrow" panose="020B0606020202030204" pitchFamily="34" charset="0"/>
              </a:rPr>
              <a:t>What connects 1888 to 2014?</a:t>
            </a:r>
          </a:p>
          <a:p>
            <a:endParaRPr lang="en-US" sz="2800" b="1" dirty="0">
              <a:latin typeface="Arial Narrow" panose="020B0606020202030204" pitchFamily="34" charset="0"/>
            </a:endParaRPr>
          </a:p>
          <a:p>
            <a:pPr marL="285750" lvl="0" indent="-285750" fontAlgn="base">
              <a:buFont typeface="Arial" panose="020B0604020202020204" pitchFamily="34" charset="0"/>
              <a:buChar char="•"/>
            </a:pPr>
            <a:r>
              <a:rPr lang="en-US" sz="2800" dirty="0">
                <a:latin typeface="Arial Narrow" panose="020B0606020202030204" pitchFamily="34" charset="0"/>
              </a:rPr>
              <a:t>126</a:t>
            </a:r>
          </a:p>
          <a:p>
            <a:endParaRPr lang="en-US" dirty="0">
              <a:latin typeface="Arial Narrow" panose="020B0606020202030204" pitchFamily="34" charset="0"/>
            </a:endParaRPr>
          </a:p>
        </p:txBody>
      </p:sp>
    </p:spTree>
    <p:extLst>
      <p:ext uri="{BB962C8B-B14F-4D97-AF65-F5344CB8AC3E}">
        <p14:creationId xmlns:p14="http://schemas.microsoft.com/office/powerpoint/2010/main" val="204927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29</a:t>
            </a:fld>
            <a:endParaRPr lang="en-US"/>
          </a:p>
        </p:txBody>
      </p:sp>
      <p:sp>
        <p:nvSpPr>
          <p:cNvPr id="3" name="TextBox 2">
            <a:extLst>
              <a:ext uri="{FF2B5EF4-FFF2-40B4-BE49-F238E27FC236}">
                <a16:creationId xmlns:a16="http://schemas.microsoft.com/office/drawing/2014/main" id="{2DB2D8C5-E241-4815-8C30-AC96ADF5BBD8}"/>
              </a:ext>
            </a:extLst>
          </p:cNvPr>
          <p:cNvSpPr txBox="1"/>
          <p:nvPr/>
        </p:nvSpPr>
        <p:spPr>
          <a:xfrm>
            <a:off x="2519464" y="2203157"/>
            <a:ext cx="6901065" cy="1661993"/>
          </a:xfrm>
          <a:prstGeom prst="rect">
            <a:avLst/>
          </a:prstGeom>
          <a:noFill/>
        </p:spPr>
        <p:txBody>
          <a:bodyPr wrap="square" rtlCol="0">
            <a:spAutoFit/>
          </a:bodyPr>
          <a:lstStyle/>
          <a:p>
            <a:pPr algn="ctr"/>
            <a:r>
              <a:rPr lang="en-US" sz="2800" b="1" dirty="0">
                <a:latin typeface="Arial Narrow" panose="020B0606020202030204" pitchFamily="34" charset="0"/>
              </a:rPr>
              <a:t>Where do we get 151 and 126 from?</a:t>
            </a:r>
          </a:p>
          <a:p>
            <a:endParaRPr lang="en-US" sz="2800" b="1" dirty="0">
              <a:latin typeface="Arial Narrow" panose="020B0606020202030204" pitchFamily="34" charset="0"/>
            </a:endParaRPr>
          </a:p>
          <a:p>
            <a:pPr marL="285750" lvl="0" indent="-285750" fontAlgn="base">
              <a:buFont typeface="Arial" panose="020B0604020202020204" pitchFamily="34" charset="0"/>
              <a:buChar char="•"/>
            </a:pPr>
            <a:r>
              <a:rPr lang="en-US" sz="2800" dirty="0">
                <a:latin typeface="Arial Narrow" panose="020B0606020202030204" pitchFamily="34" charset="0"/>
              </a:rPr>
              <a:t>They are equivalents of the 2520</a:t>
            </a:r>
          </a:p>
          <a:p>
            <a:endParaRPr lang="en-US" dirty="0">
              <a:latin typeface="Arial Narrow" panose="020B0606020202030204" pitchFamily="34" charset="0"/>
            </a:endParaRPr>
          </a:p>
        </p:txBody>
      </p:sp>
    </p:spTree>
    <p:extLst>
      <p:ext uri="{BB962C8B-B14F-4D97-AF65-F5344CB8AC3E}">
        <p14:creationId xmlns:p14="http://schemas.microsoft.com/office/powerpoint/2010/main" val="304614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707741-C874-45C2-A95B-A47D5CA5C608}"/>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3" name="Text Box 3">
            <a:extLst>
              <a:ext uri="{FF2B5EF4-FFF2-40B4-BE49-F238E27FC236}">
                <a16:creationId xmlns:a16="http://schemas.microsoft.com/office/drawing/2014/main" id="{D4AE8F86-E486-4C3B-96CB-F45F1D6E6196}"/>
              </a:ext>
            </a:extLst>
          </p:cNvPr>
          <p:cNvSpPr txBox="1">
            <a:spLocks noChangeArrowheads="1"/>
          </p:cNvSpPr>
          <p:nvPr/>
        </p:nvSpPr>
        <p:spPr bwMode="auto">
          <a:xfrm>
            <a:off x="3894931" y="1119651"/>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4">
            <a:extLst>
              <a:ext uri="{FF2B5EF4-FFF2-40B4-BE49-F238E27FC236}">
                <a16:creationId xmlns:a16="http://schemas.microsoft.com/office/drawing/2014/main" id="{CD89E179-7B86-4295-BEFC-9D57C50093B8}"/>
              </a:ext>
            </a:extLst>
          </p:cNvPr>
          <p:cNvSpPr txBox="1">
            <a:spLocks noChangeArrowheads="1"/>
          </p:cNvSpPr>
          <p:nvPr/>
        </p:nvSpPr>
        <p:spPr bwMode="auto">
          <a:xfrm>
            <a:off x="3931444" y="1462551"/>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5">
            <a:extLst>
              <a:ext uri="{FF2B5EF4-FFF2-40B4-BE49-F238E27FC236}">
                <a16:creationId xmlns:a16="http://schemas.microsoft.com/office/drawing/2014/main" id="{2E66103E-54E9-4419-B33F-1640589BAFC3}"/>
              </a:ext>
            </a:extLst>
          </p:cNvPr>
          <p:cNvSpPr txBox="1">
            <a:spLocks noChangeArrowheads="1"/>
          </p:cNvSpPr>
          <p:nvPr/>
        </p:nvSpPr>
        <p:spPr bwMode="auto">
          <a:xfrm>
            <a:off x="3931444" y="2834151"/>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6">
            <a:extLst>
              <a:ext uri="{FF2B5EF4-FFF2-40B4-BE49-F238E27FC236}">
                <a16:creationId xmlns:a16="http://schemas.microsoft.com/office/drawing/2014/main" id="{89E26B6A-5905-4956-B99E-3670C87B0D80}"/>
              </a:ext>
            </a:extLst>
          </p:cNvPr>
          <p:cNvSpPr txBox="1">
            <a:spLocks noChangeArrowheads="1"/>
          </p:cNvSpPr>
          <p:nvPr/>
        </p:nvSpPr>
        <p:spPr bwMode="auto">
          <a:xfrm>
            <a:off x="3931444" y="4662951"/>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7">
            <a:extLst>
              <a:ext uri="{FF2B5EF4-FFF2-40B4-BE49-F238E27FC236}">
                <a16:creationId xmlns:a16="http://schemas.microsoft.com/office/drawing/2014/main" id="{C0763E33-07CC-467F-A035-8034131A9D51}"/>
              </a:ext>
            </a:extLst>
          </p:cNvPr>
          <p:cNvSpPr>
            <a:spLocks noChangeShapeType="1"/>
          </p:cNvSpPr>
          <p:nvPr/>
        </p:nvSpPr>
        <p:spPr bwMode="auto">
          <a:xfrm>
            <a:off x="4793456" y="2034051"/>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Line 8">
            <a:extLst>
              <a:ext uri="{FF2B5EF4-FFF2-40B4-BE49-F238E27FC236}">
                <a16:creationId xmlns:a16="http://schemas.microsoft.com/office/drawing/2014/main" id="{1D506615-3D1B-494E-9C7E-7626E64D1BD4}"/>
              </a:ext>
            </a:extLst>
          </p:cNvPr>
          <p:cNvSpPr>
            <a:spLocks noChangeShapeType="1"/>
          </p:cNvSpPr>
          <p:nvPr/>
        </p:nvSpPr>
        <p:spPr bwMode="auto">
          <a:xfrm>
            <a:off x="4793456" y="163400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9" name="Line 9">
            <a:extLst>
              <a:ext uri="{FF2B5EF4-FFF2-40B4-BE49-F238E27FC236}">
                <a16:creationId xmlns:a16="http://schemas.microsoft.com/office/drawing/2014/main" id="{97667E5C-BFEB-445B-8A73-DCAEBAE4BA2A}"/>
              </a:ext>
            </a:extLst>
          </p:cNvPr>
          <p:cNvSpPr>
            <a:spLocks noChangeShapeType="1"/>
          </p:cNvSpPr>
          <p:nvPr/>
        </p:nvSpPr>
        <p:spPr bwMode="auto">
          <a:xfrm>
            <a:off x="6072981" y="163400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0" name="Line 10">
            <a:extLst>
              <a:ext uri="{FF2B5EF4-FFF2-40B4-BE49-F238E27FC236}">
                <a16:creationId xmlns:a16="http://schemas.microsoft.com/office/drawing/2014/main" id="{F93A49C9-13F9-4C35-8B5B-EE361ED3828D}"/>
              </a:ext>
            </a:extLst>
          </p:cNvPr>
          <p:cNvSpPr>
            <a:spLocks noChangeShapeType="1"/>
          </p:cNvSpPr>
          <p:nvPr/>
        </p:nvSpPr>
        <p:spPr bwMode="auto">
          <a:xfrm>
            <a:off x="7354094" y="163400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 name="Text Box 11">
            <a:extLst>
              <a:ext uri="{FF2B5EF4-FFF2-40B4-BE49-F238E27FC236}">
                <a16:creationId xmlns:a16="http://schemas.microsoft.com/office/drawing/2014/main" id="{CA94A70B-8A76-4ACE-9200-35550672F1D2}"/>
              </a:ext>
            </a:extLst>
          </p:cNvPr>
          <p:cNvSpPr txBox="1">
            <a:spLocks noChangeArrowheads="1"/>
          </p:cNvSpPr>
          <p:nvPr/>
        </p:nvSpPr>
        <p:spPr bwMode="auto">
          <a:xfrm>
            <a:off x="4706144" y="1348251"/>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id="{F0E0C105-792A-4200-B772-731A5014F36D}"/>
              </a:ext>
            </a:extLst>
          </p:cNvPr>
          <p:cNvSpPr txBox="1">
            <a:spLocks noChangeArrowheads="1"/>
          </p:cNvSpPr>
          <p:nvPr/>
        </p:nvSpPr>
        <p:spPr bwMode="auto">
          <a:xfrm>
            <a:off x="5852319" y="1348251"/>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3">
            <a:extLst>
              <a:ext uri="{FF2B5EF4-FFF2-40B4-BE49-F238E27FC236}">
                <a16:creationId xmlns:a16="http://schemas.microsoft.com/office/drawing/2014/main" id="{7A02C8A5-C94C-499C-A15C-4ECB44D41C48}"/>
              </a:ext>
            </a:extLst>
          </p:cNvPr>
          <p:cNvSpPr txBox="1">
            <a:spLocks noChangeArrowheads="1"/>
          </p:cNvSpPr>
          <p:nvPr/>
        </p:nvSpPr>
        <p:spPr bwMode="auto">
          <a:xfrm>
            <a:off x="7117556" y="1348251"/>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14">
            <a:extLst>
              <a:ext uri="{FF2B5EF4-FFF2-40B4-BE49-F238E27FC236}">
                <a16:creationId xmlns:a16="http://schemas.microsoft.com/office/drawing/2014/main" id="{2806D467-028F-4363-92EC-6A94A6A65B15}"/>
              </a:ext>
            </a:extLst>
          </p:cNvPr>
          <p:cNvSpPr txBox="1">
            <a:spLocks noChangeArrowheads="1"/>
          </p:cNvSpPr>
          <p:nvPr/>
        </p:nvSpPr>
        <p:spPr bwMode="auto">
          <a:xfrm>
            <a:off x="4706144" y="2091201"/>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2001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15">
            <a:extLst>
              <a:ext uri="{FF2B5EF4-FFF2-40B4-BE49-F238E27FC236}">
                <a16:creationId xmlns:a16="http://schemas.microsoft.com/office/drawing/2014/main" id="{8FA1F70E-8F56-4B5A-8703-3FFE302713FE}"/>
              </a:ext>
            </a:extLst>
          </p:cNvPr>
          <p:cNvSpPr txBox="1">
            <a:spLocks noChangeArrowheads="1"/>
          </p:cNvSpPr>
          <p:nvPr/>
        </p:nvSpPr>
        <p:spPr bwMode="auto">
          <a:xfrm>
            <a:off x="5852319" y="2091201"/>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6">
            <a:extLst>
              <a:ext uri="{FF2B5EF4-FFF2-40B4-BE49-F238E27FC236}">
                <a16:creationId xmlns:a16="http://schemas.microsoft.com/office/drawing/2014/main" id="{44A1292A-356C-4558-87F9-EA8B1BFCE157}"/>
              </a:ext>
            </a:extLst>
          </p:cNvPr>
          <p:cNvSpPr txBox="1">
            <a:spLocks noChangeArrowheads="1"/>
          </p:cNvSpPr>
          <p:nvPr/>
        </p:nvSpPr>
        <p:spPr bwMode="auto">
          <a:xfrm>
            <a:off x="7000081" y="2091201"/>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Napoleon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Line 17">
            <a:extLst>
              <a:ext uri="{FF2B5EF4-FFF2-40B4-BE49-F238E27FC236}">
                <a16:creationId xmlns:a16="http://schemas.microsoft.com/office/drawing/2014/main" id="{00973A81-16C7-442D-8CCB-0B33F98AE740}"/>
              </a:ext>
            </a:extLst>
          </p:cNvPr>
          <p:cNvSpPr>
            <a:spLocks noChangeShapeType="1"/>
          </p:cNvSpPr>
          <p:nvPr/>
        </p:nvSpPr>
        <p:spPr bwMode="auto">
          <a:xfrm>
            <a:off x="4793456" y="3577101"/>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 name="Line 18">
            <a:extLst>
              <a:ext uri="{FF2B5EF4-FFF2-40B4-BE49-F238E27FC236}">
                <a16:creationId xmlns:a16="http://schemas.microsoft.com/office/drawing/2014/main" id="{9ADA7BF8-D721-4B86-803A-44DC0B4E9F57}"/>
              </a:ext>
            </a:extLst>
          </p:cNvPr>
          <p:cNvSpPr>
            <a:spLocks noChangeShapeType="1"/>
          </p:cNvSpPr>
          <p:nvPr/>
        </p:nvSpPr>
        <p:spPr bwMode="auto">
          <a:xfrm>
            <a:off x="4793456" y="317705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 name="Line 19">
            <a:extLst>
              <a:ext uri="{FF2B5EF4-FFF2-40B4-BE49-F238E27FC236}">
                <a16:creationId xmlns:a16="http://schemas.microsoft.com/office/drawing/2014/main" id="{1261C3B2-B0EB-4031-8FA7-9E2A2DD01FC9}"/>
              </a:ext>
            </a:extLst>
          </p:cNvPr>
          <p:cNvSpPr>
            <a:spLocks noChangeShapeType="1"/>
          </p:cNvSpPr>
          <p:nvPr/>
        </p:nvSpPr>
        <p:spPr bwMode="auto">
          <a:xfrm>
            <a:off x="6072981" y="317705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 name="Line 20">
            <a:extLst>
              <a:ext uri="{FF2B5EF4-FFF2-40B4-BE49-F238E27FC236}">
                <a16:creationId xmlns:a16="http://schemas.microsoft.com/office/drawing/2014/main" id="{FDCDB565-A276-456C-9BBE-F8F2B516AF69}"/>
              </a:ext>
            </a:extLst>
          </p:cNvPr>
          <p:cNvSpPr>
            <a:spLocks noChangeShapeType="1"/>
          </p:cNvSpPr>
          <p:nvPr/>
        </p:nvSpPr>
        <p:spPr bwMode="auto">
          <a:xfrm>
            <a:off x="7354094" y="317705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 name="Text Box 21">
            <a:extLst>
              <a:ext uri="{FF2B5EF4-FFF2-40B4-BE49-F238E27FC236}">
                <a16:creationId xmlns:a16="http://schemas.microsoft.com/office/drawing/2014/main" id="{CCE627A8-109F-469B-92E5-1693FBD764F5}"/>
              </a:ext>
            </a:extLst>
          </p:cNvPr>
          <p:cNvSpPr txBox="1">
            <a:spLocks noChangeArrowheads="1"/>
          </p:cNvSpPr>
          <p:nvPr/>
        </p:nvSpPr>
        <p:spPr bwMode="auto">
          <a:xfrm>
            <a:off x="4617244" y="2948451"/>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Text Box 22">
            <a:extLst>
              <a:ext uri="{FF2B5EF4-FFF2-40B4-BE49-F238E27FC236}">
                <a16:creationId xmlns:a16="http://schemas.microsoft.com/office/drawing/2014/main" id="{C8206810-8E5F-4A94-B3EE-5F9755362C38}"/>
              </a:ext>
            </a:extLst>
          </p:cNvPr>
          <p:cNvSpPr txBox="1">
            <a:spLocks noChangeArrowheads="1"/>
          </p:cNvSpPr>
          <p:nvPr/>
        </p:nvSpPr>
        <p:spPr bwMode="auto">
          <a:xfrm>
            <a:off x="5852319" y="2948451"/>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23">
            <a:extLst>
              <a:ext uri="{FF2B5EF4-FFF2-40B4-BE49-F238E27FC236}">
                <a16:creationId xmlns:a16="http://schemas.microsoft.com/office/drawing/2014/main" id="{9E255A59-FAC7-4FD1-BD26-6EDCCA402A88}"/>
              </a:ext>
            </a:extLst>
          </p:cNvPr>
          <p:cNvSpPr txBox="1">
            <a:spLocks noChangeArrowheads="1"/>
          </p:cNvSpPr>
          <p:nvPr/>
        </p:nvSpPr>
        <p:spPr bwMode="auto">
          <a:xfrm>
            <a:off x="7133431" y="2948451"/>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Text Box 24">
            <a:extLst>
              <a:ext uri="{FF2B5EF4-FFF2-40B4-BE49-F238E27FC236}">
                <a16:creationId xmlns:a16="http://schemas.microsoft.com/office/drawing/2014/main" id="{7EDD03E5-9176-4B43-ADB2-9CB761E94202}"/>
              </a:ext>
            </a:extLst>
          </p:cNvPr>
          <p:cNvSpPr txBox="1">
            <a:spLocks noChangeArrowheads="1"/>
          </p:cNvSpPr>
          <p:nvPr/>
        </p:nvSpPr>
        <p:spPr bwMode="auto">
          <a:xfrm>
            <a:off x="7795419" y="1519701"/>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99"/>
                </a:solidFill>
                <a:effectLst/>
                <a:latin typeface="Arial Narrow" panose="020B0606020202030204" pitchFamily="34" charset="0"/>
              </a:rPr>
              <a:t>220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Text Box 25">
            <a:extLst>
              <a:ext uri="{FF2B5EF4-FFF2-40B4-BE49-F238E27FC236}">
                <a16:creationId xmlns:a16="http://schemas.microsoft.com/office/drawing/2014/main" id="{E0154AFD-E0B9-4BDA-BB94-80733A6A9EB4}"/>
              </a:ext>
            </a:extLst>
          </p:cNvPr>
          <p:cNvSpPr txBox="1">
            <a:spLocks noChangeArrowheads="1"/>
          </p:cNvSpPr>
          <p:nvPr/>
        </p:nvSpPr>
        <p:spPr bwMode="auto">
          <a:xfrm>
            <a:off x="7839869" y="3005601"/>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99"/>
                </a:solidFill>
                <a:effectLst/>
                <a:latin typeface="Arial Narrow" panose="020B0606020202030204" pitchFamily="34" charset="0"/>
              </a:rPr>
              <a:t>151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Line 26">
            <a:extLst>
              <a:ext uri="{FF2B5EF4-FFF2-40B4-BE49-F238E27FC236}">
                <a16:creationId xmlns:a16="http://schemas.microsoft.com/office/drawing/2014/main" id="{FF77156F-7D51-413E-B3AB-89FC2DF56DDC}"/>
              </a:ext>
            </a:extLst>
          </p:cNvPr>
          <p:cNvSpPr>
            <a:spLocks noChangeShapeType="1"/>
          </p:cNvSpPr>
          <p:nvPr/>
        </p:nvSpPr>
        <p:spPr bwMode="auto">
          <a:xfrm>
            <a:off x="4793456" y="5405901"/>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7" name="Line 27">
            <a:extLst>
              <a:ext uri="{FF2B5EF4-FFF2-40B4-BE49-F238E27FC236}">
                <a16:creationId xmlns:a16="http://schemas.microsoft.com/office/drawing/2014/main" id="{97F8D884-CB18-4032-B11F-5C17D974CB10}"/>
              </a:ext>
            </a:extLst>
          </p:cNvPr>
          <p:cNvSpPr>
            <a:spLocks noChangeShapeType="1"/>
          </p:cNvSpPr>
          <p:nvPr/>
        </p:nvSpPr>
        <p:spPr bwMode="auto">
          <a:xfrm>
            <a:off x="4793456" y="500585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8" name="Line 28">
            <a:extLst>
              <a:ext uri="{FF2B5EF4-FFF2-40B4-BE49-F238E27FC236}">
                <a16:creationId xmlns:a16="http://schemas.microsoft.com/office/drawing/2014/main" id="{76B1E22F-BA73-419F-A45E-B19A2739C5BC}"/>
              </a:ext>
            </a:extLst>
          </p:cNvPr>
          <p:cNvSpPr>
            <a:spLocks noChangeShapeType="1"/>
          </p:cNvSpPr>
          <p:nvPr/>
        </p:nvSpPr>
        <p:spPr bwMode="auto">
          <a:xfrm>
            <a:off x="6072981" y="500585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9" name="Line 29">
            <a:extLst>
              <a:ext uri="{FF2B5EF4-FFF2-40B4-BE49-F238E27FC236}">
                <a16:creationId xmlns:a16="http://schemas.microsoft.com/office/drawing/2014/main" id="{C239E38F-AF4A-479A-B877-9EF9C5D6F715}"/>
              </a:ext>
            </a:extLst>
          </p:cNvPr>
          <p:cNvSpPr>
            <a:spLocks noChangeShapeType="1"/>
          </p:cNvSpPr>
          <p:nvPr/>
        </p:nvSpPr>
        <p:spPr bwMode="auto">
          <a:xfrm>
            <a:off x="7354094" y="500585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0" name="Text Box 30">
            <a:extLst>
              <a:ext uri="{FF2B5EF4-FFF2-40B4-BE49-F238E27FC236}">
                <a16:creationId xmlns:a16="http://schemas.microsoft.com/office/drawing/2014/main" id="{F794B40B-728D-431C-A5D0-5584F497A91F}"/>
              </a:ext>
            </a:extLst>
          </p:cNvPr>
          <p:cNvSpPr txBox="1">
            <a:spLocks noChangeArrowheads="1"/>
          </p:cNvSpPr>
          <p:nvPr/>
        </p:nvSpPr>
        <p:spPr bwMode="auto">
          <a:xfrm>
            <a:off x="4617244" y="4491501"/>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Text Box 31">
            <a:extLst>
              <a:ext uri="{FF2B5EF4-FFF2-40B4-BE49-F238E27FC236}">
                <a16:creationId xmlns:a16="http://schemas.microsoft.com/office/drawing/2014/main" id="{B4A43C3B-5BBE-44D4-8BBD-05B768E7FA3C}"/>
              </a:ext>
            </a:extLst>
          </p:cNvPr>
          <p:cNvSpPr txBox="1">
            <a:spLocks noChangeArrowheads="1"/>
          </p:cNvSpPr>
          <p:nvPr/>
        </p:nvSpPr>
        <p:spPr bwMode="auto">
          <a:xfrm>
            <a:off x="5852319" y="4720101"/>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Text Box 32">
            <a:extLst>
              <a:ext uri="{FF2B5EF4-FFF2-40B4-BE49-F238E27FC236}">
                <a16:creationId xmlns:a16="http://schemas.microsoft.com/office/drawing/2014/main" id="{49B1B559-6DCB-48EB-8034-C495069E6B42}"/>
              </a:ext>
            </a:extLst>
          </p:cNvPr>
          <p:cNvSpPr txBox="1">
            <a:spLocks noChangeArrowheads="1"/>
          </p:cNvSpPr>
          <p:nvPr/>
        </p:nvSpPr>
        <p:spPr bwMode="auto">
          <a:xfrm>
            <a:off x="7088981" y="4491501"/>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Line 33">
            <a:extLst>
              <a:ext uri="{FF2B5EF4-FFF2-40B4-BE49-F238E27FC236}">
                <a16:creationId xmlns:a16="http://schemas.microsoft.com/office/drawing/2014/main" id="{8660BA21-A04A-48AC-B382-866326107825}"/>
              </a:ext>
            </a:extLst>
          </p:cNvPr>
          <p:cNvSpPr>
            <a:spLocks noChangeShapeType="1"/>
          </p:cNvSpPr>
          <p:nvPr/>
        </p:nvSpPr>
        <p:spPr bwMode="auto">
          <a:xfrm>
            <a:off x="4706144" y="163400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4" name="Line 34">
            <a:extLst>
              <a:ext uri="{FF2B5EF4-FFF2-40B4-BE49-F238E27FC236}">
                <a16:creationId xmlns:a16="http://schemas.microsoft.com/office/drawing/2014/main" id="{AA76510C-E27D-4459-9CE8-800E5309E5E6}"/>
              </a:ext>
            </a:extLst>
          </p:cNvPr>
          <p:cNvSpPr>
            <a:spLocks noChangeShapeType="1"/>
          </p:cNvSpPr>
          <p:nvPr/>
        </p:nvSpPr>
        <p:spPr bwMode="auto">
          <a:xfrm>
            <a:off x="4706144" y="31770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5" name="Line 35">
            <a:extLst>
              <a:ext uri="{FF2B5EF4-FFF2-40B4-BE49-F238E27FC236}">
                <a16:creationId xmlns:a16="http://schemas.microsoft.com/office/drawing/2014/main" id="{78E23849-B52F-43EF-A215-B5A9637354A1}"/>
              </a:ext>
            </a:extLst>
          </p:cNvPr>
          <p:cNvSpPr>
            <a:spLocks noChangeShapeType="1"/>
          </p:cNvSpPr>
          <p:nvPr/>
        </p:nvSpPr>
        <p:spPr bwMode="auto">
          <a:xfrm>
            <a:off x="4706144" y="50058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6" name="Line 36">
            <a:extLst>
              <a:ext uri="{FF2B5EF4-FFF2-40B4-BE49-F238E27FC236}">
                <a16:creationId xmlns:a16="http://schemas.microsoft.com/office/drawing/2014/main" id="{8E2B50F4-07D6-4216-B4B8-9A03A90CD67F}"/>
              </a:ext>
            </a:extLst>
          </p:cNvPr>
          <p:cNvSpPr>
            <a:spLocks noChangeShapeType="1"/>
          </p:cNvSpPr>
          <p:nvPr/>
        </p:nvSpPr>
        <p:spPr bwMode="auto">
          <a:xfrm>
            <a:off x="5985669" y="31770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7" name="Line 37">
            <a:extLst>
              <a:ext uri="{FF2B5EF4-FFF2-40B4-BE49-F238E27FC236}">
                <a16:creationId xmlns:a16="http://schemas.microsoft.com/office/drawing/2014/main" id="{CDE7A638-D806-4B91-B357-2214B221ACA8}"/>
              </a:ext>
            </a:extLst>
          </p:cNvPr>
          <p:cNvSpPr>
            <a:spLocks noChangeShapeType="1"/>
          </p:cNvSpPr>
          <p:nvPr/>
        </p:nvSpPr>
        <p:spPr bwMode="auto">
          <a:xfrm>
            <a:off x="7265194" y="31770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8" name="Line 38">
            <a:extLst>
              <a:ext uri="{FF2B5EF4-FFF2-40B4-BE49-F238E27FC236}">
                <a16:creationId xmlns:a16="http://schemas.microsoft.com/office/drawing/2014/main" id="{2EB0B704-82B9-471B-BFEB-4682C11C7030}"/>
              </a:ext>
            </a:extLst>
          </p:cNvPr>
          <p:cNvSpPr>
            <a:spLocks noChangeShapeType="1"/>
          </p:cNvSpPr>
          <p:nvPr/>
        </p:nvSpPr>
        <p:spPr bwMode="auto">
          <a:xfrm>
            <a:off x="7265194" y="163400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9" name="Line 39">
            <a:extLst>
              <a:ext uri="{FF2B5EF4-FFF2-40B4-BE49-F238E27FC236}">
                <a16:creationId xmlns:a16="http://schemas.microsoft.com/office/drawing/2014/main" id="{2AA7EA92-4518-40AC-9C95-F484BE811198}"/>
              </a:ext>
            </a:extLst>
          </p:cNvPr>
          <p:cNvSpPr>
            <a:spLocks noChangeShapeType="1"/>
          </p:cNvSpPr>
          <p:nvPr/>
        </p:nvSpPr>
        <p:spPr bwMode="auto">
          <a:xfrm>
            <a:off x="5985669" y="163400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0" name="Line 40">
            <a:extLst>
              <a:ext uri="{FF2B5EF4-FFF2-40B4-BE49-F238E27FC236}">
                <a16:creationId xmlns:a16="http://schemas.microsoft.com/office/drawing/2014/main" id="{2F11CE3D-E09B-4FF9-B15C-E94C0FB367C1}"/>
              </a:ext>
            </a:extLst>
          </p:cNvPr>
          <p:cNvSpPr>
            <a:spLocks noChangeShapeType="1"/>
          </p:cNvSpPr>
          <p:nvPr/>
        </p:nvSpPr>
        <p:spPr bwMode="auto">
          <a:xfrm>
            <a:off x="5985669" y="50058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1" name="Line 41">
            <a:extLst>
              <a:ext uri="{FF2B5EF4-FFF2-40B4-BE49-F238E27FC236}">
                <a16:creationId xmlns:a16="http://schemas.microsoft.com/office/drawing/2014/main" id="{29EEA193-4EA0-4751-919A-C36F778DA0FB}"/>
              </a:ext>
            </a:extLst>
          </p:cNvPr>
          <p:cNvSpPr>
            <a:spLocks noChangeShapeType="1"/>
          </p:cNvSpPr>
          <p:nvPr/>
        </p:nvSpPr>
        <p:spPr bwMode="auto">
          <a:xfrm>
            <a:off x="7265194" y="50058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2" name="Text Box 42">
            <a:extLst>
              <a:ext uri="{FF2B5EF4-FFF2-40B4-BE49-F238E27FC236}">
                <a16:creationId xmlns:a16="http://schemas.microsoft.com/office/drawing/2014/main" id="{AE39BED3-4DC5-4A46-B7B0-97A88EDD9B68}"/>
              </a:ext>
            </a:extLst>
          </p:cNvPr>
          <p:cNvSpPr txBox="1">
            <a:spLocks noChangeArrowheads="1"/>
          </p:cNvSpPr>
          <p:nvPr/>
        </p:nvSpPr>
        <p:spPr bwMode="auto">
          <a:xfrm>
            <a:off x="6788944" y="5463051"/>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Text Box 43">
            <a:extLst>
              <a:ext uri="{FF2B5EF4-FFF2-40B4-BE49-F238E27FC236}">
                <a16:creationId xmlns:a16="http://schemas.microsoft.com/office/drawing/2014/main" id="{FDE660FB-E445-4EAC-ABF4-7EFED9CC8EE9}"/>
              </a:ext>
            </a:extLst>
          </p:cNvPr>
          <p:cNvSpPr txBox="1">
            <a:spLocks noChangeArrowheads="1"/>
          </p:cNvSpPr>
          <p:nvPr/>
        </p:nvSpPr>
        <p:spPr bwMode="auto">
          <a:xfrm rot="-513670">
            <a:off x="7474744" y="4891551"/>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Spartacist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Line 44">
            <a:extLst>
              <a:ext uri="{FF2B5EF4-FFF2-40B4-BE49-F238E27FC236}">
                <a16:creationId xmlns:a16="http://schemas.microsoft.com/office/drawing/2014/main" id="{A0B0B8E3-4C94-4255-9183-22174EFE61E3}"/>
              </a:ext>
            </a:extLst>
          </p:cNvPr>
          <p:cNvSpPr>
            <a:spLocks noChangeShapeType="1"/>
          </p:cNvSpPr>
          <p:nvPr/>
        </p:nvSpPr>
        <p:spPr bwMode="auto">
          <a:xfrm>
            <a:off x="8765381" y="500585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5" name="Text Box 45">
            <a:extLst>
              <a:ext uri="{FF2B5EF4-FFF2-40B4-BE49-F238E27FC236}">
                <a16:creationId xmlns:a16="http://schemas.microsoft.com/office/drawing/2014/main" id="{3D81AC3E-B82A-4933-B2D3-8CD79836E20E}"/>
              </a:ext>
            </a:extLst>
          </p:cNvPr>
          <p:cNvSpPr txBox="1">
            <a:spLocks noChangeArrowheads="1"/>
          </p:cNvSpPr>
          <p:nvPr/>
        </p:nvSpPr>
        <p:spPr bwMode="auto">
          <a:xfrm>
            <a:off x="8457406" y="4434351"/>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 Box 46">
            <a:extLst>
              <a:ext uri="{FF2B5EF4-FFF2-40B4-BE49-F238E27FC236}">
                <a16:creationId xmlns:a16="http://schemas.microsoft.com/office/drawing/2014/main" id="{14A751EE-B0B0-421C-B504-6E988661A82E}"/>
              </a:ext>
            </a:extLst>
          </p:cNvPr>
          <p:cNvSpPr txBox="1">
            <a:spLocks noChangeArrowheads="1"/>
          </p:cNvSpPr>
          <p:nvPr/>
        </p:nvSpPr>
        <p:spPr bwMode="auto">
          <a:xfrm>
            <a:off x="8412956" y="5463051"/>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Line 47">
            <a:extLst>
              <a:ext uri="{FF2B5EF4-FFF2-40B4-BE49-F238E27FC236}">
                <a16:creationId xmlns:a16="http://schemas.microsoft.com/office/drawing/2014/main" id="{C21712F6-59E9-4C80-94A5-FC265A7423FE}"/>
              </a:ext>
            </a:extLst>
          </p:cNvPr>
          <p:cNvSpPr>
            <a:spLocks noChangeShapeType="1"/>
          </p:cNvSpPr>
          <p:nvPr/>
        </p:nvSpPr>
        <p:spPr bwMode="auto">
          <a:xfrm>
            <a:off x="8678069" y="50058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8" name="Line 48">
            <a:extLst>
              <a:ext uri="{FF2B5EF4-FFF2-40B4-BE49-F238E27FC236}">
                <a16:creationId xmlns:a16="http://schemas.microsoft.com/office/drawing/2014/main" id="{14189739-9BFC-4211-B3A9-F1AB00A70EAC}"/>
              </a:ext>
            </a:extLst>
          </p:cNvPr>
          <p:cNvSpPr>
            <a:spLocks noChangeShapeType="1"/>
          </p:cNvSpPr>
          <p:nvPr/>
        </p:nvSpPr>
        <p:spPr bwMode="auto">
          <a:xfrm>
            <a:off x="10524331" y="500585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9" name="Text Box 49">
            <a:extLst>
              <a:ext uri="{FF2B5EF4-FFF2-40B4-BE49-F238E27FC236}">
                <a16:creationId xmlns:a16="http://schemas.microsoft.com/office/drawing/2014/main" id="{BB8B6251-399B-4061-81C8-63FAFD15E009}"/>
              </a:ext>
            </a:extLst>
          </p:cNvPr>
          <p:cNvSpPr txBox="1">
            <a:spLocks noChangeArrowheads="1"/>
          </p:cNvSpPr>
          <p:nvPr/>
        </p:nvSpPr>
        <p:spPr bwMode="auto">
          <a:xfrm>
            <a:off x="10216356" y="4434351"/>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Line 50">
            <a:extLst>
              <a:ext uri="{FF2B5EF4-FFF2-40B4-BE49-F238E27FC236}">
                <a16:creationId xmlns:a16="http://schemas.microsoft.com/office/drawing/2014/main" id="{B78F35E2-3D46-4C8B-89C1-AB21C4B28E2F}"/>
              </a:ext>
            </a:extLst>
          </p:cNvPr>
          <p:cNvSpPr>
            <a:spLocks noChangeShapeType="1"/>
          </p:cNvSpPr>
          <p:nvPr/>
        </p:nvSpPr>
        <p:spPr bwMode="auto">
          <a:xfrm>
            <a:off x="10437019" y="5005851"/>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 name="AutoShape 51">
            <a:extLst>
              <a:ext uri="{FF2B5EF4-FFF2-40B4-BE49-F238E27FC236}">
                <a16:creationId xmlns:a16="http://schemas.microsoft.com/office/drawing/2014/main" id="{C47C9674-EAB1-4098-B5CF-F353C7DD1A43}"/>
              </a:ext>
            </a:extLst>
          </p:cNvPr>
          <p:cNvSpPr>
            <a:spLocks/>
          </p:cNvSpPr>
          <p:nvPr/>
        </p:nvSpPr>
        <p:spPr bwMode="auto">
          <a:xfrm rot="5400000">
            <a:off x="6017419" y="3091326"/>
            <a:ext cx="57150" cy="2514600"/>
          </a:xfrm>
          <a:prstGeom prst="leftBracket">
            <a:avLst>
              <a:gd name="adj" fmla="val 366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2" name="Text Box 52">
            <a:extLst>
              <a:ext uri="{FF2B5EF4-FFF2-40B4-BE49-F238E27FC236}">
                <a16:creationId xmlns:a16="http://schemas.microsoft.com/office/drawing/2014/main" id="{B00F7F14-758C-4ECC-BD63-0B6418DEBC93}"/>
              </a:ext>
            </a:extLst>
          </p:cNvPr>
          <p:cNvSpPr txBox="1">
            <a:spLocks noChangeArrowheads="1"/>
          </p:cNvSpPr>
          <p:nvPr/>
        </p:nvSpPr>
        <p:spPr bwMode="auto">
          <a:xfrm>
            <a:off x="5474494" y="4320051"/>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 name="AutoShape 53">
            <a:extLst>
              <a:ext uri="{FF2B5EF4-FFF2-40B4-BE49-F238E27FC236}">
                <a16:creationId xmlns:a16="http://schemas.microsoft.com/office/drawing/2014/main" id="{7E67254F-997B-4F76-B436-57E953A6C262}"/>
              </a:ext>
            </a:extLst>
          </p:cNvPr>
          <p:cNvSpPr>
            <a:spLocks/>
          </p:cNvSpPr>
          <p:nvPr/>
        </p:nvSpPr>
        <p:spPr bwMode="auto">
          <a:xfrm rot="5400000">
            <a:off x="9589294" y="3348501"/>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4" name="Text Box 54">
            <a:extLst>
              <a:ext uri="{FF2B5EF4-FFF2-40B4-BE49-F238E27FC236}">
                <a16:creationId xmlns:a16="http://schemas.microsoft.com/office/drawing/2014/main" id="{CF2310A4-3B58-47D6-A3A0-FF7744D853BA}"/>
              </a:ext>
            </a:extLst>
          </p:cNvPr>
          <p:cNvSpPr txBox="1">
            <a:spLocks noChangeArrowheads="1"/>
          </p:cNvSpPr>
          <p:nvPr/>
        </p:nvSpPr>
        <p:spPr bwMode="auto">
          <a:xfrm>
            <a:off x="9074944" y="4320051"/>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 name="Text Box 55">
            <a:extLst>
              <a:ext uri="{FF2B5EF4-FFF2-40B4-BE49-F238E27FC236}">
                <a16:creationId xmlns:a16="http://schemas.microsoft.com/office/drawing/2014/main" id="{7F667290-AE6B-4AED-A59F-7269038DBC46}"/>
              </a:ext>
            </a:extLst>
          </p:cNvPr>
          <p:cNvSpPr txBox="1">
            <a:spLocks noChangeArrowheads="1"/>
          </p:cNvSpPr>
          <p:nvPr/>
        </p:nvSpPr>
        <p:spPr bwMode="auto">
          <a:xfrm>
            <a:off x="7646194" y="5177301"/>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preparation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 name="Text Box 56">
            <a:extLst>
              <a:ext uri="{FF2B5EF4-FFF2-40B4-BE49-F238E27FC236}">
                <a16:creationId xmlns:a16="http://schemas.microsoft.com/office/drawing/2014/main" id="{E4AE8BAB-4C83-4692-9C27-360B41B8EB96}"/>
              </a:ext>
            </a:extLst>
          </p:cNvPr>
          <p:cNvSpPr txBox="1">
            <a:spLocks noChangeArrowheads="1"/>
          </p:cNvSpPr>
          <p:nvPr/>
        </p:nvSpPr>
        <p:spPr bwMode="auto">
          <a:xfrm>
            <a:off x="7017544" y="3634251"/>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Rectangle 56">
            <a:extLst>
              <a:ext uri="{FF2B5EF4-FFF2-40B4-BE49-F238E27FC236}">
                <a16:creationId xmlns:a16="http://schemas.microsoft.com/office/drawing/2014/main" id="{30296F19-E294-4CF6-A26B-4D31BC94C5CF}"/>
              </a:ext>
            </a:extLst>
          </p:cNvPr>
          <p:cNvSpPr/>
          <p:nvPr/>
        </p:nvSpPr>
        <p:spPr>
          <a:xfrm>
            <a:off x="603233" y="424921"/>
            <a:ext cx="2266070"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Review</a:t>
            </a:r>
          </a:p>
        </p:txBody>
      </p:sp>
    </p:spTree>
    <p:extLst>
      <p:ext uri="{BB962C8B-B14F-4D97-AF65-F5344CB8AC3E}">
        <p14:creationId xmlns:p14="http://schemas.microsoft.com/office/powerpoint/2010/main" val="351353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fade">
                                      <p:cBhvr>
                                        <p:cTn id="112" dur="1000"/>
                                        <p:tgtEl>
                                          <p:spTgt spid="24"/>
                                        </p:tgtEl>
                                      </p:cBhvr>
                                    </p:animEffect>
                                    <p:anim calcmode="lin" valueType="num">
                                      <p:cBhvr>
                                        <p:cTn id="113" dur="1000" fill="hold"/>
                                        <p:tgtEl>
                                          <p:spTgt spid="24"/>
                                        </p:tgtEl>
                                        <p:attrNameLst>
                                          <p:attrName>ppt_x</p:attrName>
                                        </p:attrNameLst>
                                      </p:cBhvr>
                                      <p:tavLst>
                                        <p:tav tm="0">
                                          <p:val>
                                            <p:strVal val="#ppt_x"/>
                                          </p:val>
                                        </p:tav>
                                        <p:tav tm="100000">
                                          <p:val>
                                            <p:strVal val="#ppt_x"/>
                                          </p:val>
                                        </p:tav>
                                      </p:tavLst>
                                    </p:anim>
                                    <p:anim calcmode="lin" valueType="num">
                                      <p:cBhvr>
                                        <p:cTn id="114" dur="1000" fill="hold"/>
                                        <p:tgtEl>
                                          <p:spTgt spid="2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1000" fill="hold"/>
                                        <p:tgtEl>
                                          <p:spTgt spid="2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fade">
                                      <p:cBhvr>
                                        <p:cTn id="122" dur="1000"/>
                                        <p:tgtEl>
                                          <p:spTgt spid="26"/>
                                        </p:tgtEl>
                                      </p:cBhvr>
                                    </p:animEffect>
                                    <p:anim calcmode="lin" valueType="num">
                                      <p:cBhvr>
                                        <p:cTn id="123" dur="1000" fill="hold"/>
                                        <p:tgtEl>
                                          <p:spTgt spid="26"/>
                                        </p:tgtEl>
                                        <p:attrNameLst>
                                          <p:attrName>ppt_x</p:attrName>
                                        </p:attrNameLst>
                                      </p:cBhvr>
                                      <p:tavLst>
                                        <p:tav tm="0">
                                          <p:val>
                                            <p:strVal val="#ppt_x"/>
                                          </p:val>
                                        </p:tav>
                                        <p:tav tm="100000">
                                          <p:val>
                                            <p:strVal val="#ppt_x"/>
                                          </p:val>
                                        </p:tav>
                                      </p:tavLst>
                                    </p:anim>
                                    <p:anim calcmode="lin" valueType="num">
                                      <p:cBhvr>
                                        <p:cTn id="124" dur="1000" fill="hold"/>
                                        <p:tgtEl>
                                          <p:spTgt spid="26"/>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27"/>
                                        </p:tgtEl>
                                        <p:attrNameLst>
                                          <p:attrName>style.visibility</p:attrName>
                                        </p:attrNameLst>
                                      </p:cBhvr>
                                      <p:to>
                                        <p:strVal val="visible"/>
                                      </p:to>
                                    </p:set>
                                    <p:animEffect transition="in" filter="fade">
                                      <p:cBhvr>
                                        <p:cTn id="127" dur="1000"/>
                                        <p:tgtEl>
                                          <p:spTgt spid="27"/>
                                        </p:tgtEl>
                                      </p:cBhvr>
                                    </p:animEffect>
                                    <p:anim calcmode="lin" valueType="num">
                                      <p:cBhvr>
                                        <p:cTn id="128" dur="1000" fill="hold"/>
                                        <p:tgtEl>
                                          <p:spTgt spid="27"/>
                                        </p:tgtEl>
                                        <p:attrNameLst>
                                          <p:attrName>ppt_x</p:attrName>
                                        </p:attrNameLst>
                                      </p:cBhvr>
                                      <p:tavLst>
                                        <p:tav tm="0">
                                          <p:val>
                                            <p:strVal val="#ppt_x"/>
                                          </p:val>
                                        </p:tav>
                                        <p:tav tm="100000">
                                          <p:val>
                                            <p:strVal val="#ppt_x"/>
                                          </p:val>
                                        </p:tav>
                                      </p:tavLst>
                                    </p:anim>
                                    <p:anim calcmode="lin" valueType="num">
                                      <p:cBhvr>
                                        <p:cTn id="129" dur="1000" fill="hold"/>
                                        <p:tgtEl>
                                          <p:spTgt spid="27"/>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fade">
                                      <p:cBhvr>
                                        <p:cTn id="132" dur="1000"/>
                                        <p:tgtEl>
                                          <p:spTgt spid="28"/>
                                        </p:tgtEl>
                                      </p:cBhvr>
                                    </p:animEffect>
                                    <p:anim calcmode="lin" valueType="num">
                                      <p:cBhvr>
                                        <p:cTn id="133" dur="1000" fill="hold"/>
                                        <p:tgtEl>
                                          <p:spTgt spid="28"/>
                                        </p:tgtEl>
                                        <p:attrNameLst>
                                          <p:attrName>ppt_x</p:attrName>
                                        </p:attrNameLst>
                                      </p:cBhvr>
                                      <p:tavLst>
                                        <p:tav tm="0">
                                          <p:val>
                                            <p:strVal val="#ppt_x"/>
                                          </p:val>
                                        </p:tav>
                                        <p:tav tm="100000">
                                          <p:val>
                                            <p:strVal val="#ppt_x"/>
                                          </p:val>
                                        </p:tav>
                                      </p:tavLst>
                                    </p:anim>
                                    <p:anim calcmode="lin" valueType="num">
                                      <p:cBhvr>
                                        <p:cTn id="134" dur="1000" fill="hold"/>
                                        <p:tgtEl>
                                          <p:spTgt spid="28"/>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29"/>
                                        </p:tgtEl>
                                        <p:attrNameLst>
                                          <p:attrName>style.visibility</p:attrName>
                                        </p:attrNameLst>
                                      </p:cBhvr>
                                      <p:to>
                                        <p:strVal val="visible"/>
                                      </p:to>
                                    </p:set>
                                    <p:animEffect transition="in" filter="fade">
                                      <p:cBhvr>
                                        <p:cTn id="137" dur="1000"/>
                                        <p:tgtEl>
                                          <p:spTgt spid="29"/>
                                        </p:tgtEl>
                                      </p:cBhvr>
                                    </p:animEffect>
                                    <p:anim calcmode="lin" valueType="num">
                                      <p:cBhvr>
                                        <p:cTn id="138" dur="1000" fill="hold"/>
                                        <p:tgtEl>
                                          <p:spTgt spid="29"/>
                                        </p:tgtEl>
                                        <p:attrNameLst>
                                          <p:attrName>ppt_x</p:attrName>
                                        </p:attrNameLst>
                                      </p:cBhvr>
                                      <p:tavLst>
                                        <p:tav tm="0">
                                          <p:val>
                                            <p:strVal val="#ppt_x"/>
                                          </p:val>
                                        </p:tav>
                                        <p:tav tm="100000">
                                          <p:val>
                                            <p:strVal val="#ppt_x"/>
                                          </p:val>
                                        </p:tav>
                                      </p:tavLst>
                                    </p:anim>
                                    <p:anim calcmode="lin" valueType="num">
                                      <p:cBhvr>
                                        <p:cTn id="139" dur="1000" fill="hold"/>
                                        <p:tgtEl>
                                          <p:spTgt spid="29"/>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30"/>
                                        </p:tgtEl>
                                        <p:attrNameLst>
                                          <p:attrName>style.visibility</p:attrName>
                                        </p:attrNameLst>
                                      </p:cBhvr>
                                      <p:to>
                                        <p:strVal val="visible"/>
                                      </p:to>
                                    </p:set>
                                    <p:animEffect transition="in" filter="fade">
                                      <p:cBhvr>
                                        <p:cTn id="142" dur="1000"/>
                                        <p:tgtEl>
                                          <p:spTgt spid="30"/>
                                        </p:tgtEl>
                                      </p:cBhvr>
                                    </p:animEffect>
                                    <p:anim calcmode="lin" valueType="num">
                                      <p:cBhvr>
                                        <p:cTn id="143" dur="1000" fill="hold"/>
                                        <p:tgtEl>
                                          <p:spTgt spid="30"/>
                                        </p:tgtEl>
                                        <p:attrNameLst>
                                          <p:attrName>ppt_x</p:attrName>
                                        </p:attrNameLst>
                                      </p:cBhvr>
                                      <p:tavLst>
                                        <p:tav tm="0">
                                          <p:val>
                                            <p:strVal val="#ppt_x"/>
                                          </p:val>
                                        </p:tav>
                                        <p:tav tm="100000">
                                          <p:val>
                                            <p:strVal val="#ppt_x"/>
                                          </p:val>
                                        </p:tav>
                                      </p:tavLst>
                                    </p:anim>
                                    <p:anim calcmode="lin" valueType="num">
                                      <p:cBhvr>
                                        <p:cTn id="144" dur="1000" fill="hold"/>
                                        <p:tgtEl>
                                          <p:spTgt spid="30"/>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31"/>
                                        </p:tgtEl>
                                        <p:attrNameLst>
                                          <p:attrName>style.visibility</p:attrName>
                                        </p:attrNameLst>
                                      </p:cBhvr>
                                      <p:to>
                                        <p:strVal val="visible"/>
                                      </p:to>
                                    </p:set>
                                    <p:animEffect transition="in" filter="fade">
                                      <p:cBhvr>
                                        <p:cTn id="147" dur="1000"/>
                                        <p:tgtEl>
                                          <p:spTgt spid="31"/>
                                        </p:tgtEl>
                                      </p:cBhvr>
                                    </p:animEffect>
                                    <p:anim calcmode="lin" valueType="num">
                                      <p:cBhvr>
                                        <p:cTn id="148" dur="1000" fill="hold"/>
                                        <p:tgtEl>
                                          <p:spTgt spid="31"/>
                                        </p:tgtEl>
                                        <p:attrNameLst>
                                          <p:attrName>ppt_x</p:attrName>
                                        </p:attrNameLst>
                                      </p:cBhvr>
                                      <p:tavLst>
                                        <p:tav tm="0">
                                          <p:val>
                                            <p:strVal val="#ppt_x"/>
                                          </p:val>
                                        </p:tav>
                                        <p:tav tm="100000">
                                          <p:val>
                                            <p:strVal val="#ppt_x"/>
                                          </p:val>
                                        </p:tav>
                                      </p:tavLst>
                                    </p:anim>
                                    <p:anim calcmode="lin" valueType="num">
                                      <p:cBhvr>
                                        <p:cTn id="149" dur="1000" fill="hold"/>
                                        <p:tgtEl>
                                          <p:spTgt spid="31"/>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32"/>
                                        </p:tgtEl>
                                        <p:attrNameLst>
                                          <p:attrName>style.visibility</p:attrName>
                                        </p:attrNameLst>
                                      </p:cBhvr>
                                      <p:to>
                                        <p:strVal val="visible"/>
                                      </p:to>
                                    </p:set>
                                    <p:animEffect transition="in" filter="fade">
                                      <p:cBhvr>
                                        <p:cTn id="152" dur="1000"/>
                                        <p:tgtEl>
                                          <p:spTgt spid="32"/>
                                        </p:tgtEl>
                                      </p:cBhvr>
                                    </p:animEffect>
                                    <p:anim calcmode="lin" valueType="num">
                                      <p:cBhvr>
                                        <p:cTn id="153" dur="1000" fill="hold"/>
                                        <p:tgtEl>
                                          <p:spTgt spid="32"/>
                                        </p:tgtEl>
                                        <p:attrNameLst>
                                          <p:attrName>ppt_x</p:attrName>
                                        </p:attrNameLst>
                                      </p:cBhvr>
                                      <p:tavLst>
                                        <p:tav tm="0">
                                          <p:val>
                                            <p:strVal val="#ppt_x"/>
                                          </p:val>
                                        </p:tav>
                                        <p:tav tm="100000">
                                          <p:val>
                                            <p:strVal val="#ppt_x"/>
                                          </p:val>
                                        </p:tav>
                                      </p:tavLst>
                                    </p:anim>
                                    <p:anim calcmode="lin" valueType="num">
                                      <p:cBhvr>
                                        <p:cTn id="154" dur="1000" fill="hold"/>
                                        <p:tgtEl>
                                          <p:spTgt spid="32"/>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fade">
                                      <p:cBhvr>
                                        <p:cTn id="157" dur="1000"/>
                                        <p:tgtEl>
                                          <p:spTgt spid="33"/>
                                        </p:tgtEl>
                                      </p:cBhvr>
                                    </p:animEffect>
                                    <p:anim calcmode="lin" valueType="num">
                                      <p:cBhvr>
                                        <p:cTn id="158" dur="1000" fill="hold"/>
                                        <p:tgtEl>
                                          <p:spTgt spid="33"/>
                                        </p:tgtEl>
                                        <p:attrNameLst>
                                          <p:attrName>ppt_x</p:attrName>
                                        </p:attrNameLst>
                                      </p:cBhvr>
                                      <p:tavLst>
                                        <p:tav tm="0">
                                          <p:val>
                                            <p:strVal val="#ppt_x"/>
                                          </p:val>
                                        </p:tav>
                                        <p:tav tm="100000">
                                          <p:val>
                                            <p:strVal val="#ppt_x"/>
                                          </p:val>
                                        </p:tav>
                                      </p:tavLst>
                                    </p:anim>
                                    <p:anim calcmode="lin" valueType="num">
                                      <p:cBhvr>
                                        <p:cTn id="159" dur="1000" fill="hold"/>
                                        <p:tgtEl>
                                          <p:spTgt spid="33"/>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34"/>
                                        </p:tgtEl>
                                        <p:attrNameLst>
                                          <p:attrName>style.visibility</p:attrName>
                                        </p:attrNameLst>
                                      </p:cBhvr>
                                      <p:to>
                                        <p:strVal val="visible"/>
                                      </p:to>
                                    </p:set>
                                    <p:animEffect transition="in" filter="fade">
                                      <p:cBhvr>
                                        <p:cTn id="162" dur="1000"/>
                                        <p:tgtEl>
                                          <p:spTgt spid="34"/>
                                        </p:tgtEl>
                                      </p:cBhvr>
                                    </p:animEffect>
                                    <p:anim calcmode="lin" valueType="num">
                                      <p:cBhvr>
                                        <p:cTn id="163" dur="1000" fill="hold"/>
                                        <p:tgtEl>
                                          <p:spTgt spid="34"/>
                                        </p:tgtEl>
                                        <p:attrNameLst>
                                          <p:attrName>ppt_x</p:attrName>
                                        </p:attrNameLst>
                                      </p:cBhvr>
                                      <p:tavLst>
                                        <p:tav tm="0">
                                          <p:val>
                                            <p:strVal val="#ppt_x"/>
                                          </p:val>
                                        </p:tav>
                                        <p:tav tm="100000">
                                          <p:val>
                                            <p:strVal val="#ppt_x"/>
                                          </p:val>
                                        </p:tav>
                                      </p:tavLst>
                                    </p:anim>
                                    <p:anim calcmode="lin" valueType="num">
                                      <p:cBhvr>
                                        <p:cTn id="164" dur="1000" fill="hold"/>
                                        <p:tgtEl>
                                          <p:spTgt spid="34"/>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35"/>
                                        </p:tgtEl>
                                        <p:attrNameLst>
                                          <p:attrName>style.visibility</p:attrName>
                                        </p:attrNameLst>
                                      </p:cBhvr>
                                      <p:to>
                                        <p:strVal val="visible"/>
                                      </p:to>
                                    </p:set>
                                    <p:animEffect transition="in" filter="fade">
                                      <p:cBhvr>
                                        <p:cTn id="167" dur="1000"/>
                                        <p:tgtEl>
                                          <p:spTgt spid="35"/>
                                        </p:tgtEl>
                                      </p:cBhvr>
                                    </p:animEffect>
                                    <p:anim calcmode="lin" valueType="num">
                                      <p:cBhvr>
                                        <p:cTn id="168" dur="1000" fill="hold"/>
                                        <p:tgtEl>
                                          <p:spTgt spid="35"/>
                                        </p:tgtEl>
                                        <p:attrNameLst>
                                          <p:attrName>ppt_x</p:attrName>
                                        </p:attrNameLst>
                                      </p:cBhvr>
                                      <p:tavLst>
                                        <p:tav tm="0">
                                          <p:val>
                                            <p:strVal val="#ppt_x"/>
                                          </p:val>
                                        </p:tav>
                                        <p:tav tm="100000">
                                          <p:val>
                                            <p:strVal val="#ppt_x"/>
                                          </p:val>
                                        </p:tav>
                                      </p:tavLst>
                                    </p:anim>
                                    <p:anim calcmode="lin" valueType="num">
                                      <p:cBhvr>
                                        <p:cTn id="169" dur="1000" fill="hold"/>
                                        <p:tgtEl>
                                          <p:spTgt spid="35"/>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36"/>
                                        </p:tgtEl>
                                        <p:attrNameLst>
                                          <p:attrName>style.visibility</p:attrName>
                                        </p:attrNameLst>
                                      </p:cBhvr>
                                      <p:to>
                                        <p:strVal val="visible"/>
                                      </p:to>
                                    </p:set>
                                    <p:animEffect transition="in" filter="fade">
                                      <p:cBhvr>
                                        <p:cTn id="172" dur="1000"/>
                                        <p:tgtEl>
                                          <p:spTgt spid="36"/>
                                        </p:tgtEl>
                                      </p:cBhvr>
                                    </p:animEffect>
                                    <p:anim calcmode="lin" valueType="num">
                                      <p:cBhvr>
                                        <p:cTn id="173" dur="1000" fill="hold"/>
                                        <p:tgtEl>
                                          <p:spTgt spid="36"/>
                                        </p:tgtEl>
                                        <p:attrNameLst>
                                          <p:attrName>ppt_x</p:attrName>
                                        </p:attrNameLst>
                                      </p:cBhvr>
                                      <p:tavLst>
                                        <p:tav tm="0">
                                          <p:val>
                                            <p:strVal val="#ppt_x"/>
                                          </p:val>
                                        </p:tav>
                                        <p:tav tm="100000">
                                          <p:val>
                                            <p:strVal val="#ppt_x"/>
                                          </p:val>
                                        </p:tav>
                                      </p:tavLst>
                                    </p:anim>
                                    <p:anim calcmode="lin" valueType="num">
                                      <p:cBhvr>
                                        <p:cTn id="174" dur="1000" fill="hold"/>
                                        <p:tgtEl>
                                          <p:spTgt spid="36"/>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37"/>
                                        </p:tgtEl>
                                        <p:attrNameLst>
                                          <p:attrName>style.visibility</p:attrName>
                                        </p:attrNameLst>
                                      </p:cBhvr>
                                      <p:to>
                                        <p:strVal val="visible"/>
                                      </p:to>
                                    </p:set>
                                    <p:animEffect transition="in" filter="fade">
                                      <p:cBhvr>
                                        <p:cTn id="177" dur="1000"/>
                                        <p:tgtEl>
                                          <p:spTgt spid="37"/>
                                        </p:tgtEl>
                                      </p:cBhvr>
                                    </p:animEffect>
                                    <p:anim calcmode="lin" valueType="num">
                                      <p:cBhvr>
                                        <p:cTn id="178" dur="1000" fill="hold"/>
                                        <p:tgtEl>
                                          <p:spTgt spid="37"/>
                                        </p:tgtEl>
                                        <p:attrNameLst>
                                          <p:attrName>ppt_x</p:attrName>
                                        </p:attrNameLst>
                                      </p:cBhvr>
                                      <p:tavLst>
                                        <p:tav tm="0">
                                          <p:val>
                                            <p:strVal val="#ppt_x"/>
                                          </p:val>
                                        </p:tav>
                                        <p:tav tm="100000">
                                          <p:val>
                                            <p:strVal val="#ppt_x"/>
                                          </p:val>
                                        </p:tav>
                                      </p:tavLst>
                                    </p:anim>
                                    <p:anim calcmode="lin" valueType="num">
                                      <p:cBhvr>
                                        <p:cTn id="179" dur="1000" fill="hold"/>
                                        <p:tgtEl>
                                          <p:spTgt spid="37"/>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38"/>
                                        </p:tgtEl>
                                        <p:attrNameLst>
                                          <p:attrName>style.visibility</p:attrName>
                                        </p:attrNameLst>
                                      </p:cBhvr>
                                      <p:to>
                                        <p:strVal val="visible"/>
                                      </p:to>
                                    </p:set>
                                    <p:animEffect transition="in" filter="fade">
                                      <p:cBhvr>
                                        <p:cTn id="182" dur="1000"/>
                                        <p:tgtEl>
                                          <p:spTgt spid="38"/>
                                        </p:tgtEl>
                                      </p:cBhvr>
                                    </p:animEffect>
                                    <p:anim calcmode="lin" valueType="num">
                                      <p:cBhvr>
                                        <p:cTn id="183" dur="1000" fill="hold"/>
                                        <p:tgtEl>
                                          <p:spTgt spid="38"/>
                                        </p:tgtEl>
                                        <p:attrNameLst>
                                          <p:attrName>ppt_x</p:attrName>
                                        </p:attrNameLst>
                                      </p:cBhvr>
                                      <p:tavLst>
                                        <p:tav tm="0">
                                          <p:val>
                                            <p:strVal val="#ppt_x"/>
                                          </p:val>
                                        </p:tav>
                                        <p:tav tm="100000">
                                          <p:val>
                                            <p:strVal val="#ppt_x"/>
                                          </p:val>
                                        </p:tav>
                                      </p:tavLst>
                                    </p:anim>
                                    <p:anim calcmode="lin" valueType="num">
                                      <p:cBhvr>
                                        <p:cTn id="184" dur="1000" fill="hold"/>
                                        <p:tgtEl>
                                          <p:spTgt spid="38"/>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39"/>
                                        </p:tgtEl>
                                        <p:attrNameLst>
                                          <p:attrName>style.visibility</p:attrName>
                                        </p:attrNameLst>
                                      </p:cBhvr>
                                      <p:to>
                                        <p:strVal val="visible"/>
                                      </p:to>
                                    </p:set>
                                    <p:animEffect transition="in" filter="fade">
                                      <p:cBhvr>
                                        <p:cTn id="187" dur="1000"/>
                                        <p:tgtEl>
                                          <p:spTgt spid="39"/>
                                        </p:tgtEl>
                                      </p:cBhvr>
                                    </p:animEffect>
                                    <p:anim calcmode="lin" valueType="num">
                                      <p:cBhvr>
                                        <p:cTn id="188" dur="1000" fill="hold"/>
                                        <p:tgtEl>
                                          <p:spTgt spid="39"/>
                                        </p:tgtEl>
                                        <p:attrNameLst>
                                          <p:attrName>ppt_x</p:attrName>
                                        </p:attrNameLst>
                                      </p:cBhvr>
                                      <p:tavLst>
                                        <p:tav tm="0">
                                          <p:val>
                                            <p:strVal val="#ppt_x"/>
                                          </p:val>
                                        </p:tav>
                                        <p:tav tm="100000">
                                          <p:val>
                                            <p:strVal val="#ppt_x"/>
                                          </p:val>
                                        </p:tav>
                                      </p:tavLst>
                                    </p:anim>
                                    <p:anim calcmode="lin" valueType="num">
                                      <p:cBhvr>
                                        <p:cTn id="189" dur="1000" fill="hold"/>
                                        <p:tgtEl>
                                          <p:spTgt spid="39"/>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fade">
                                      <p:cBhvr>
                                        <p:cTn id="192" dur="1000"/>
                                        <p:tgtEl>
                                          <p:spTgt spid="40"/>
                                        </p:tgtEl>
                                      </p:cBhvr>
                                    </p:animEffect>
                                    <p:anim calcmode="lin" valueType="num">
                                      <p:cBhvr>
                                        <p:cTn id="193" dur="1000" fill="hold"/>
                                        <p:tgtEl>
                                          <p:spTgt spid="40"/>
                                        </p:tgtEl>
                                        <p:attrNameLst>
                                          <p:attrName>ppt_x</p:attrName>
                                        </p:attrNameLst>
                                      </p:cBhvr>
                                      <p:tavLst>
                                        <p:tav tm="0">
                                          <p:val>
                                            <p:strVal val="#ppt_x"/>
                                          </p:val>
                                        </p:tav>
                                        <p:tav tm="100000">
                                          <p:val>
                                            <p:strVal val="#ppt_x"/>
                                          </p:val>
                                        </p:tav>
                                      </p:tavLst>
                                    </p:anim>
                                    <p:anim calcmode="lin" valueType="num">
                                      <p:cBhvr>
                                        <p:cTn id="194" dur="1000" fill="hold"/>
                                        <p:tgtEl>
                                          <p:spTgt spid="40"/>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41"/>
                                        </p:tgtEl>
                                        <p:attrNameLst>
                                          <p:attrName>style.visibility</p:attrName>
                                        </p:attrNameLst>
                                      </p:cBhvr>
                                      <p:to>
                                        <p:strVal val="visible"/>
                                      </p:to>
                                    </p:set>
                                    <p:animEffect transition="in" filter="fade">
                                      <p:cBhvr>
                                        <p:cTn id="197" dur="1000"/>
                                        <p:tgtEl>
                                          <p:spTgt spid="41"/>
                                        </p:tgtEl>
                                      </p:cBhvr>
                                    </p:animEffect>
                                    <p:anim calcmode="lin" valueType="num">
                                      <p:cBhvr>
                                        <p:cTn id="198" dur="1000" fill="hold"/>
                                        <p:tgtEl>
                                          <p:spTgt spid="41"/>
                                        </p:tgtEl>
                                        <p:attrNameLst>
                                          <p:attrName>ppt_x</p:attrName>
                                        </p:attrNameLst>
                                      </p:cBhvr>
                                      <p:tavLst>
                                        <p:tav tm="0">
                                          <p:val>
                                            <p:strVal val="#ppt_x"/>
                                          </p:val>
                                        </p:tav>
                                        <p:tav tm="100000">
                                          <p:val>
                                            <p:strVal val="#ppt_x"/>
                                          </p:val>
                                        </p:tav>
                                      </p:tavLst>
                                    </p:anim>
                                    <p:anim calcmode="lin" valueType="num">
                                      <p:cBhvr>
                                        <p:cTn id="199" dur="1000" fill="hold"/>
                                        <p:tgtEl>
                                          <p:spTgt spid="41"/>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42"/>
                                        </p:tgtEl>
                                        <p:attrNameLst>
                                          <p:attrName>style.visibility</p:attrName>
                                        </p:attrNameLst>
                                      </p:cBhvr>
                                      <p:to>
                                        <p:strVal val="visible"/>
                                      </p:to>
                                    </p:set>
                                    <p:animEffect transition="in" filter="fade">
                                      <p:cBhvr>
                                        <p:cTn id="202" dur="1000"/>
                                        <p:tgtEl>
                                          <p:spTgt spid="42"/>
                                        </p:tgtEl>
                                      </p:cBhvr>
                                    </p:animEffect>
                                    <p:anim calcmode="lin" valueType="num">
                                      <p:cBhvr>
                                        <p:cTn id="203" dur="1000" fill="hold"/>
                                        <p:tgtEl>
                                          <p:spTgt spid="42"/>
                                        </p:tgtEl>
                                        <p:attrNameLst>
                                          <p:attrName>ppt_x</p:attrName>
                                        </p:attrNameLst>
                                      </p:cBhvr>
                                      <p:tavLst>
                                        <p:tav tm="0">
                                          <p:val>
                                            <p:strVal val="#ppt_x"/>
                                          </p:val>
                                        </p:tav>
                                        <p:tav tm="100000">
                                          <p:val>
                                            <p:strVal val="#ppt_x"/>
                                          </p:val>
                                        </p:tav>
                                      </p:tavLst>
                                    </p:anim>
                                    <p:anim calcmode="lin" valueType="num">
                                      <p:cBhvr>
                                        <p:cTn id="204" dur="1000" fill="hold"/>
                                        <p:tgtEl>
                                          <p:spTgt spid="42"/>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43"/>
                                        </p:tgtEl>
                                        <p:attrNameLst>
                                          <p:attrName>style.visibility</p:attrName>
                                        </p:attrNameLst>
                                      </p:cBhvr>
                                      <p:to>
                                        <p:strVal val="visible"/>
                                      </p:to>
                                    </p:set>
                                    <p:animEffect transition="in" filter="fade">
                                      <p:cBhvr>
                                        <p:cTn id="207" dur="1000"/>
                                        <p:tgtEl>
                                          <p:spTgt spid="43"/>
                                        </p:tgtEl>
                                      </p:cBhvr>
                                    </p:animEffect>
                                    <p:anim calcmode="lin" valueType="num">
                                      <p:cBhvr>
                                        <p:cTn id="208" dur="1000" fill="hold"/>
                                        <p:tgtEl>
                                          <p:spTgt spid="43"/>
                                        </p:tgtEl>
                                        <p:attrNameLst>
                                          <p:attrName>ppt_x</p:attrName>
                                        </p:attrNameLst>
                                      </p:cBhvr>
                                      <p:tavLst>
                                        <p:tav tm="0">
                                          <p:val>
                                            <p:strVal val="#ppt_x"/>
                                          </p:val>
                                        </p:tav>
                                        <p:tav tm="100000">
                                          <p:val>
                                            <p:strVal val="#ppt_x"/>
                                          </p:val>
                                        </p:tav>
                                      </p:tavLst>
                                    </p:anim>
                                    <p:anim calcmode="lin" valueType="num">
                                      <p:cBhvr>
                                        <p:cTn id="209" dur="1000" fill="hold"/>
                                        <p:tgtEl>
                                          <p:spTgt spid="43"/>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44"/>
                                        </p:tgtEl>
                                        <p:attrNameLst>
                                          <p:attrName>style.visibility</p:attrName>
                                        </p:attrNameLst>
                                      </p:cBhvr>
                                      <p:to>
                                        <p:strVal val="visible"/>
                                      </p:to>
                                    </p:set>
                                    <p:animEffect transition="in" filter="fade">
                                      <p:cBhvr>
                                        <p:cTn id="212" dur="1000"/>
                                        <p:tgtEl>
                                          <p:spTgt spid="44"/>
                                        </p:tgtEl>
                                      </p:cBhvr>
                                    </p:animEffect>
                                    <p:anim calcmode="lin" valueType="num">
                                      <p:cBhvr>
                                        <p:cTn id="213" dur="1000" fill="hold"/>
                                        <p:tgtEl>
                                          <p:spTgt spid="44"/>
                                        </p:tgtEl>
                                        <p:attrNameLst>
                                          <p:attrName>ppt_x</p:attrName>
                                        </p:attrNameLst>
                                      </p:cBhvr>
                                      <p:tavLst>
                                        <p:tav tm="0">
                                          <p:val>
                                            <p:strVal val="#ppt_x"/>
                                          </p:val>
                                        </p:tav>
                                        <p:tav tm="100000">
                                          <p:val>
                                            <p:strVal val="#ppt_x"/>
                                          </p:val>
                                        </p:tav>
                                      </p:tavLst>
                                    </p:anim>
                                    <p:anim calcmode="lin" valueType="num">
                                      <p:cBhvr>
                                        <p:cTn id="214" dur="1000" fill="hold"/>
                                        <p:tgtEl>
                                          <p:spTgt spid="44"/>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45"/>
                                        </p:tgtEl>
                                        <p:attrNameLst>
                                          <p:attrName>style.visibility</p:attrName>
                                        </p:attrNameLst>
                                      </p:cBhvr>
                                      <p:to>
                                        <p:strVal val="visible"/>
                                      </p:to>
                                    </p:set>
                                    <p:animEffect transition="in" filter="fade">
                                      <p:cBhvr>
                                        <p:cTn id="217" dur="1000"/>
                                        <p:tgtEl>
                                          <p:spTgt spid="45"/>
                                        </p:tgtEl>
                                      </p:cBhvr>
                                    </p:animEffect>
                                    <p:anim calcmode="lin" valueType="num">
                                      <p:cBhvr>
                                        <p:cTn id="218" dur="1000" fill="hold"/>
                                        <p:tgtEl>
                                          <p:spTgt spid="45"/>
                                        </p:tgtEl>
                                        <p:attrNameLst>
                                          <p:attrName>ppt_x</p:attrName>
                                        </p:attrNameLst>
                                      </p:cBhvr>
                                      <p:tavLst>
                                        <p:tav tm="0">
                                          <p:val>
                                            <p:strVal val="#ppt_x"/>
                                          </p:val>
                                        </p:tav>
                                        <p:tav tm="100000">
                                          <p:val>
                                            <p:strVal val="#ppt_x"/>
                                          </p:val>
                                        </p:tav>
                                      </p:tavLst>
                                    </p:anim>
                                    <p:anim calcmode="lin" valueType="num">
                                      <p:cBhvr>
                                        <p:cTn id="219" dur="1000" fill="hold"/>
                                        <p:tgtEl>
                                          <p:spTgt spid="45"/>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46"/>
                                        </p:tgtEl>
                                        <p:attrNameLst>
                                          <p:attrName>style.visibility</p:attrName>
                                        </p:attrNameLst>
                                      </p:cBhvr>
                                      <p:to>
                                        <p:strVal val="visible"/>
                                      </p:to>
                                    </p:set>
                                    <p:animEffect transition="in" filter="fade">
                                      <p:cBhvr>
                                        <p:cTn id="222" dur="1000"/>
                                        <p:tgtEl>
                                          <p:spTgt spid="46"/>
                                        </p:tgtEl>
                                      </p:cBhvr>
                                    </p:animEffect>
                                    <p:anim calcmode="lin" valueType="num">
                                      <p:cBhvr>
                                        <p:cTn id="223" dur="1000" fill="hold"/>
                                        <p:tgtEl>
                                          <p:spTgt spid="46"/>
                                        </p:tgtEl>
                                        <p:attrNameLst>
                                          <p:attrName>ppt_x</p:attrName>
                                        </p:attrNameLst>
                                      </p:cBhvr>
                                      <p:tavLst>
                                        <p:tav tm="0">
                                          <p:val>
                                            <p:strVal val="#ppt_x"/>
                                          </p:val>
                                        </p:tav>
                                        <p:tav tm="100000">
                                          <p:val>
                                            <p:strVal val="#ppt_x"/>
                                          </p:val>
                                        </p:tav>
                                      </p:tavLst>
                                    </p:anim>
                                    <p:anim calcmode="lin" valueType="num">
                                      <p:cBhvr>
                                        <p:cTn id="224" dur="1000" fill="hold"/>
                                        <p:tgtEl>
                                          <p:spTgt spid="46"/>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47"/>
                                        </p:tgtEl>
                                        <p:attrNameLst>
                                          <p:attrName>style.visibility</p:attrName>
                                        </p:attrNameLst>
                                      </p:cBhvr>
                                      <p:to>
                                        <p:strVal val="visible"/>
                                      </p:to>
                                    </p:set>
                                    <p:animEffect transition="in" filter="fade">
                                      <p:cBhvr>
                                        <p:cTn id="227" dur="1000"/>
                                        <p:tgtEl>
                                          <p:spTgt spid="47"/>
                                        </p:tgtEl>
                                      </p:cBhvr>
                                    </p:animEffect>
                                    <p:anim calcmode="lin" valueType="num">
                                      <p:cBhvr>
                                        <p:cTn id="228" dur="1000" fill="hold"/>
                                        <p:tgtEl>
                                          <p:spTgt spid="47"/>
                                        </p:tgtEl>
                                        <p:attrNameLst>
                                          <p:attrName>ppt_x</p:attrName>
                                        </p:attrNameLst>
                                      </p:cBhvr>
                                      <p:tavLst>
                                        <p:tav tm="0">
                                          <p:val>
                                            <p:strVal val="#ppt_x"/>
                                          </p:val>
                                        </p:tav>
                                        <p:tav tm="100000">
                                          <p:val>
                                            <p:strVal val="#ppt_x"/>
                                          </p:val>
                                        </p:tav>
                                      </p:tavLst>
                                    </p:anim>
                                    <p:anim calcmode="lin" valueType="num">
                                      <p:cBhvr>
                                        <p:cTn id="229" dur="1000" fill="hold"/>
                                        <p:tgtEl>
                                          <p:spTgt spid="47"/>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48"/>
                                        </p:tgtEl>
                                        <p:attrNameLst>
                                          <p:attrName>style.visibility</p:attrName>
                                        </p:attrNameLst>
                                      </p:cBhvr>
                                      <p:to>
                                        <p:strVal val="visible"/>
                                      </p:to>
                                    </p:set>
                                    <p:animEffect transition="in" filter="fade">
                                      <p:cBhvr>
                                        <p:cTn id="232" dur="1000"/>
                                        <p:tgtEl>
                                          <p:spTgt spid="48"/>
                                        </p:tgtEl>
                                      </p:cBhvr>
                                    </p:animEffect>
                                    <p:anim calcmode="lin" valueType="num">
                                      <p:cBhvr>
                                        <p:cTn id="233" dur="1000" fill="hold"/>
                                        <p:tgtEl>
                                          <p:spTgt spid="48"/>
                                        </p:tgtEl>
                                        <p:attrNameLst>
                                          <p:attrName>ppt_x</p:attrName>
                                        </p:attrNameLst>
                                      </p:cBhvr>
                                      <p:tavLst>
                                        <p:tav tm="0">
                                          <p:val>
                                            <p:strVal val="#ppt_x"/>
                                          </p:val>
                                        </p:tav>
                                        <p:tav tm="100000">
                                          <p:val>
                                            <p:strVal val="#ppt_x"/>
                                          </p:val>
                                        </p:tav>
                                      </p:tavLst>
                                    </p:anim>
                                    <p:anim calcmode="lin" valueType="num">
                                      <p:cBhvr>
                                        <p:cTn id="234" dur="1000" fill="hold"/>
                                        <p:tgtEl>
                                          <p:spTgt spid="48"/>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49"/>
                                        </p:tgtEl>
                                        <p:attrNameLst>
                                          <p:attrName>style.visibility</p:attrName>
                                        </p:attrNameLst>
                                      </p:cBhvr>
                                      <p:to>
                                        <p:strVal val="visible"/>
                                      </p:to>
                                    </p:set>
                                    <p:animEffect transition="in" filter="fade">
                                      <p:cBhvr>
                                        <p:cTn id="237" dur="1000"/>
                                        <p:tgtEl>
                                          <p:spTgt spid="49"/>
                                        </p:tgtEl>
                                      </p:cBhvr>
                                    </p:animEffect>
                                    <p:anim calcmode="lin" valueType="num">
                                      <p:cBhvr>
                                        <p:cTn id="238" dur="1000" fill="hold"/>
                                        <p:tgtEl>
                                          <p:spTgt spid="49"/>
                                        </p:tgtEl>
                                        <p:attrNameLst>
                                          <p:attrName>ppt_x</p:attrName>
                                        </p:attrNameLst>
                                      </p:cBhvr>
                                      <p:tavLst>
                                        <p:tav tm="0">
                                          <p:val>
                                            <p:strVal val="#ppt_x"/>
                                          </p:val>
                                        </p:tav>
                                        <p:tav tm="100000">
                                          <p:val>
                                            <p:strVal val="#ppt_x"/>
                                          </p:val>
                                        </p:tav>
                                      </p:tavLst>
                                    </p:anim>
                                    <p:anim calcmode="lin" valueType="num">
                                      <p:cBhvr>
                                        <p:cTn id="239" dur="1000" fill="hold"/>
                                        <p:tgtEl>
                                          <p:spTgt spid="49"/>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50"/>
                                        </p:tgtEl>
                                        <p:attrNameLst>
                                          <p:attrName>style.visibility</p:attrName>
                                        </p:attrNameLst>
                                      </p:cBhvr>
                                      <p:to>
                                        <p:strVal val="visible"/>
                                      </p:to>
                                    </p:set>
                                    <p:animEffect transition="in" filter="fade">
                                      <p:cBhvr>
                                        <p:cTn id="242" dur="1000"/>
                                        <p:tgtEl>
                                          <p:spTgt spid="50"/>
                                        </p:tgtEl>
                                      </p:cBhvr>
                                    </p:animEffect>
                                    <p:anim calcmode="lin" valueType="num">
                                      <p:cBhvr>
                                        <p:cTn id="243" dur="1000" fill="hold"/>
                                        <p:tgtEl>
                                          <p:spTgt spid="50"/>
                                        </p:tgtEl>
                                        <p:attrNameLst>
                                          <p:attrName>ppt_x</p:attrName>
                                        </p:attrNameLst>
                                      </p:cBhvr>
                                      <p:tavLst>
                                        <p:tav tm="0">
                                          <p:val>
                                            <p:strVal val="#ppt_x"/>
                                          </p:val>
                                        </p:tav>
                                        <p:tav tm="100000">
                                          <p:val>
                                            <p:strVal val="#ppt_x"/>
                                          </p:val>
                                        </p:tav>
                                      </p:tavLst>
                                    </p:anim>
                                    <p:anim calcmode="lin" valueType="num">
                                      <p:cBhvr>
                                        <p:cTn id="244" dur="1000" fill="hold"/>
                                        <p:tgtEl>
                                          <p:spTgt spid="50"/>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51"/>
                                        </p:tgtEl>
                                        <p:attrNameLst>
                                          <p:attrName>style.visibility</p:attrName>
                                        </p:attrNameLst>
                                      </p:cBhvr>
                                      <p:to>
                                        <p:strVal val="visible"/>
                                      </p:to>
                                    </p:set>
                                    <p:animEffect transition="in" filter="fade">
                                      <p:cBhvr>
                                        <p:cTn id="247" dur="1000"/>
                                        <p:tgtEl>
                                          <p:spTgt spid="51"/>
                                        </p:tgtEl>
                                      </p:cBhvr>
                                    </p:animEffect>
                                    <p:anim calcmode="lin" valueType="num">
                                      <p:cBhvr>
                                        <p:cTn id="248" dur="1000" fill="hold"/>
                                        <p:tgtEl>
                                          <p:spTgt spid="51"/>
                                        </p:tgtEl>
                                        <p:attrNameLst>
                                          <p:attrName>ppt_x</p:attrName>
                                        </p:attrNameLst>
                                      </p:cBhvr>
                                      <p:tavLst>
                                        <p:tav tm="0">
                                          <p:val>
                                            <p:strVal val="#ppt_x"/>
                                          </p:val>
                                        </p:tav>
                                        <p:tav tm="100000">
                                          <p:val>
                                            <p:strVal val="#ppt_x"/>
                                          </p:val>
                                        </p:tav>
                                      </p:tavLst>
                                    </p:anim>
                                    <p:anim calcmode="lin" valueType="num">
                                      <p:cBhvr>
                                        <p:cTn id="249" dur="1000" fill="hold"/>
                                        <p:tgtEl>
                                          <p:spTgt spid="51"/>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52"/>
                                        </p:tgtEl>
                                        <p:attrNameLst>
                                          <p:attrName>style.visibility</p:attrName>
                                        </p:attrNameLst>
                                      </p:cBhvr>
                                      <p:to>
                                        <p:strVal val="visible"/>
                                      </p:to>
                                    </p:set>
                                    <p:animEffect transition="in" filter="fade">
                                      <p:cBhvr>
                                        <p:cTn id="252" dur="1000"/>
                                        <p:tgtEl>
                                          <p:spTgt spid="52"/>
                                        </p:tgtEl>
                                      </p:cBhvr>
                                    </p:animEffect>
                                    <p:anim calcmode="lin" valueType="num">
                                      <p:cBhvr>
                                        <p:cTn id="253" dur="1000" fill="hold"/>
                                        <p:tgtEl>
                                          <p:spTgt spid="52"/>
                                        </p:tgtEl>
                                        <p:attrNameLst>
                                          <p:attrName>ppt_x</p:attrName>
                                        </p:attrNameLst>
                                      </p:cBhvr>
                                      <p:tavLst>
                                        <p:tav tm="0">
                                          <p:val>
                                            <p:strVal val="#ppt_x"/>
                                          </p:val>
                                        </p:tav>
                                        <p:tav tm="100000">
                                          <p:val>
                                            <p:strVal val="#ppt_x"/>
                                          </p:val>
                                        </p:tav>
                                      </p:tavLst>
                                    </p:anim>
                                    <p:anim calcmode="lin" valueType="num">
                                      <p:cBhvr>
                                        <p:cTn id="254" dur="1000" fill="hold"/>
                                        <p:tgtEl>
                                          <p:spTgt spid="52"/>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53"/>
                                        </p:tgtEl>
                                        <p:attrNameLst>
                                          <p:attrName>style.visibility</p:attrName>
                                        </p:attrNameLst>
                                      </p:cBhvr>
                                      <p:to>
                                        <p:strVal val="visible"/>
                                      </p:to>
                                    </p:set>
                                    <p:animEffect transition="in" filter="fade">
                                      <p:cBhvr>
                                        <p:cTn id="257" dur="1000"/>
                                        <p:tgtEl>
                                          <p:spTgt spid="53"/>
                                        </p:tgtEl>
                                      </p:cBhvr>
                                    </p:animEffect>
                                    <p:anim calcmode="lin" valueType="num">
                                      <p:cBhvr>
                                        <p:cTn id="258" dur="1000" fill="hold"/>
                                        <p:tgtEl>
                                          <p:spTgt spid="53"/>
                                        </p:tgtEl>
                                        <p:attrNameLst>
                                          <p:attrName>ppt_x</p:attrName>
                                        </p:attrNameLst>
                                      </p:cBhvr>
                                      <p:tavLst>
                                        <p:tav tm="0">
                                          <p:val>
                                            <p:strVal val="#ppt_x"/>
                                          </p:val>
                                        </p:tav>
                                        <p:tav tm="100000">
                                          <p:val>
                                            <p:strVal val="#ppt_x"/>
                                          </p:val>
                                        </p:tav>
                                      </p:tavLst>
                                    </p:anim>
                                    <p:anim calcmode="lin" valueType="num">
                                      <p:cBhvr>
                                        <p:cTn id="259" dur="1000" fill="hold"/>
                                        <p:tgtEl>
                                          <p:spTgt spid="53"/>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54"/>
                                        </p:tgtEl>
                                        <p:attrNameLst>
                                          <p:attrName>style.visibility</p:attrName>
                                        </p:attrNameLst>
                                      </p:cBhvr>
                                      <p:to>
                                        <p:strVal val="visible"/>
                                      </p:to>
                                    </p:set>
                                    <p:animEffect transition="in" filter="fade">
                                      <p:cBhvr>
                                        <p:cTn id="262" dur="1000"/>
                                        <p:tgtEl>
                                          <p:spTgt spid="54"/>
                                        </p:tgtEl>
                                      </p:cBhvr>
                                    </p:animEffect>
                                    <p:anim calcmode="lin" valueType="num">
                                      <p:cBhvr>
                                        <p:cTn id="263" dur="1000" fill="hold"/>
                                        <p:tgtEl>
                                          <p:spTgt spid="54"/>
                                        </p:tgtEl>
                                        <p:attrNameLst>
                                          <p:attrName>ppt_x</p:attrName>
                                        </p:attrNameLst>
                                      </p:cBhvr>
                                      <p:tavLst>
                                        <p:tav tm="0">
                                          <p:val>
                                            <p:strVal val="#ppt_x"/>
                                          </p:val>
                                        </p:tav>
                                        <p:tav tm="100000">
                                          <p:val>
                                            <p:strVal val="#ppt_x"/>
                                          </p:val>
                                        </p:tav>
                                      </p:tavLst>
                                    </p:anim>
                                    <p:anim calcmode="lin" valueType="num">
                                      <p:cBhvr>
                                        <p:cTn id="264" dur="1000" fill="hold"/>
                                        <p:tgtEl>
                                          <p:spTgt spid="54"/>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55"/>
                                        </p:tgtEl>
                                        <p:attrNameLst>
                                          <p:attrName>style.visibility</p:attrName>
                                        </p:attrNameLst>
                                      </p:cBhvr>
                                      <p:to>
                                        <p:strVal val="visible"/>
                                      </p:to>
                                    </p:set>
                                    <p:animEffect transition="in" filter="fade">
                                      <p:cBhvr>
                                        <p:cTn id="267" dur="1000"/>
                                        <p:tgtEl>
                                          <p:spTgt spid="55"/>
                                        </p:tgtEl>
                                      </p:cBhvr>
                                    </p:animEffect>
                                    <p:anim calcmode="lin" valueType="num">
                                      <p:cBhvr>
                                        <p:cTn id="268" dur="1000" fill="hold"/>
                                        <p:tgtEl>
                                          <p:spTgt spid="55"/>
                                        </p:tgtEl>
                                        <p:attrNameLst>
                                          <p:attrName>ppt_x</p:attrName>
                                        </p:attrNameLst>
                                      </p:cBhvr>
                                      <p:tavLst>
                                        <p:tav tm="0">
                                          <p:val>
                                            <p:strVal val="#ppt_x"/>
                                          </p:val>
                                        </p:tav>
                                        <p:tav tm="100000">
                                          <p:val>
                                            <p:strVal val="#ppt_x"/>
                                          </p:val>
                                        </p:tav>
                                      </p:tavLst>
                                    </p:anim>
                                    <p:anim calcmode="lin" valueType="num">
                                      <p:cBhvr>
                                        <p:cTn id="269" dur="1000" fill="hold"/>
                                        <p:tgtEl>
                                          <p:spTgt spid="55"/>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56"/>
                                        </p:tgtEl>
                                        <p:attrNameLst>
                                          <p:attrName>style.visibility</p:attrName>
                                        </p:attrNameLst>
                                      </p:cBhvr>
                                      <p:to>
                                        <p:strVal val="visible"/>
                                      </p:to>
                                    </p:set>
                                    <p:animEffect transition="in" filter="fade">
                                      <p:cBhvr>
                                        <p:cTn id="272" dur="1000"/>
                                        <p:tgtEl>
                                          <p:spTgt spid="56"/>
                                        </p:tgtEl>
                                      </p:cBhvr>
                                    </p:animEffect>
                                    <p:anim calcmode="lin" valueType="num">
                                      <p:cBhvr>
                                        <p:cTn id="273" dur="1000" fill="hold"/>
                                        <p:tgtEl>
                                          <p:spTgt spid="56"/>
                                        </p:tgtEl>
                                        <p:attrNameLst>
                                          <p:attrName>ppt_x</p:attrName>
                                        </p:attrNameLst>
                                      </p:cBhvr>
                                      <p:tavLst>
                                        <p:tav tm="0">
                                          <p:val>
                                            <p:strVal val="#ppt_x"/>
                                          </p:val>
                                        </p:tav>
                                        <p:tav tm="100000">
                                          <p:val>
                                            <p:strVal val="#ppt_x"/>
                                          </p:val>
                                        </p:tav>
                                      </p:tavLst>
                                    </p:anim>
                                    <p:anim calcmode="lin" valueType="num">
                                      <p:cBhvr>
                                        <p:cTn id="274" dur="1000" fill="hold"/>
                                        <p:tgtEl>
                                          <p:spTgt spid="56"/>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57"/>
                                        </p:tgtEl>
                                        <p:attrNameLst>
                                          <p:attrName>style.visibility</p:attrName>
                                        </p:attrNameLst>
                                      </p:cBhvr>
                                      <p:to>
                                        <p:strVal val="visible"/>
                                      </p:to>
                                    </p:set>
                                    <p:animEffect transition="in" filter="fade">
                                      <p:cBhvr>
                                        <p:cTn id="277" dur="1000"/>
                                        <p:tgtEl>
                                          <p:spTgt spid="57"/>
                                        </p:tgtEl>
                                      </p:cBhvr>
                                    </p:animEffect>
                                    <p:anim calcmode="lin" valueType="num">
                                      <p:cBhvr>
                                        <p:cTn id="278" dur="1000" fill="hold"/>
                                        <p:tgtEl>
                                          <p:spTgt spid="57"/>
                                        </p:tgtEl>
                                        <p:attrNameLst>
                                          <p:attrName>ppt_x</p:attrName>
                                        </p:attrNameLst>
                                      </p:cBhvr>
                                      <p:tavLst>
                                        <p:tav tm="0">
                                          <p:val>
                                            <p:strVal val="#ppt_x"/>
                                          </p:val>
                                        </p:tav>
                                        <p:tav tm="100000">
                                          <p:val>
                                            <p:strVal val="#ppt_x"/>
                                          </p:val>
                                        </p:tav>
                                      </p:tavLst>
                                    </p:anim>
                                    <p:anim calcmode="lin" valueType="num">
                                      <p:cBhvr>
                                        <p:cTn id="279"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animBg="1"/>
      <p:bldP spid="8" grpId="0" animBg="1"/>
      <p:bldP spid="9" grpId="0" animBg="1"/>
      <p:bldP spid="10" grpId="0" animBg="1"/>
      <p:bldP spid="11" grpId="0"/>
      <p:bldP spid="12" grpId="0"/>
      <p:bldP spid="13" grpId="0"/>
      <p:bldP spid="14" grpId="0"/>
      <p:bldP spid="15" grpId="0"/>
      <p:bldP spid="16" grpId="0"/>
      <p:bldP spid="17" grpId="0" animBg="1"/>
      <p:bldP spid="18" grpId="0" animBg="1"/>
      <p:bldP spid="19" grpId="0" animBg="1"/>
      <p:bldP spid="20" grpId="0" animBg="1"/>
      <p:bldP spid="21" grpId="0"/>
      <p:bldP spid="22" grpId="0"/>
      <p:bldP spid="23" grpId="0"/>
      <p:bldP spid="24" grpId="0"/>
      <p:bldP spid="25" grpId="0"/>
      <p:bldP spid="26" grpId="0" animBg="1"/>
      <p:bldP spid="27" grpId="0" animBg="1"/>
      <p:bldP spid="28" grpId="0" animBg="1"/>
      <p:bldP spid="29" grpId="0" animBg="1"/>
      <p:bldP spid="30" grpId="0"/>
      <p:bldP spid="31" grpId="0"/>
      <p:bldP spid="32" grpId="0"/>
      <p:bldP spid="33" grpId="0" animBg="1"/>
      <p:bldP spid="34" grpId="0" animBg="1"/>
      <p:bldP spid="35" grpId="0" animBg="1"/>
      <p:bldP spid="36" grpId="0" animBg="1"/>
      <p:bldP spid="37" grpId="0" animBg="1"/>
      <p:bldP spid="38" grpId="0" animBg="1"/>
      <p:bldP spid="39" grpId="0" animBg="1"/>
      <p:bldP spid="40" grpId="0" animBg="1"/>
      <p:bldP spid="41" grpId="0" animBg="1"/>
      <p:bldP spid="42" grpId="0"/>
      <p:bldP spid="43" grpId="0"/>
      <p:bldP spid="44" grpId="0" animBg="1"/>
      <p:bldP spid="45" grpId="0"/>
      <p:bldP spid="46" grpId="0"/>
      <p:bldP spid="47" grpId="0" animBg="1"/>
      <p:bldP spid="48" grpId="0" animBg="1"/>
      <p:bldP spid="49" grpId="0"/>
      <p:bldP spid="50" grpId="0" animBg="1"/>
      <p:bldP spid="51" grpId="0" animBg="1"/>
      <p:bldP spid="52" grpId="0"/>
      <p:bldP spid="53" grpId="0" animBg="1"/>
      <p:bldP spid="54" grpId="0"/>
      <p:bldP spid="55" grpId="0"/>
      <p:bldP spid="56" grpId="0"/>
      <p:bldP spid="5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3" name="TextBox 2">
            <a:extLst>
              <a:ext uri="{FF2B5EF4-FFF2-40B4-BE49-F238E27FC236}">
                <a16:creationId xmlns:a16="http://schemas.microsoft.com/office/drawing/2014/main" id="{2DB2D8C5-E241-4815-8C30-AC96ADF5BBD8}"/>
              </a:ext>
            </a:extLst>
          </p:cNvPr>
          <p:cNvSpPr txBox="1"/>
          <p:nvPr/>
        </p:nvSpPr>
        <p:spPr>
          <a:xfrm>
            <a:off x="1643062" y="1736229"/>
            <a:ext cx="8905875" cy="2523768"/>
          </a:xfrm>
          <a:prstGeom prst="rect">
            <a:avLst/>
          </a:prstGeom>
          <a:noFill/>
        </p:spPr>
        <p:txBody>
          <a:bodyPr wrap="square" rtlCol="0">
            <a:spAutoFit/>
          </a:bodyPr>
          <a:lstStyle/>
          <a:p>
            <a:r>
              <a:rPr lang="en-US" sz="2800" dirty="0">
                <a:latin typeface="Arial Narrow" panose="020B0606020202030204" pitchFamily="34" charset="0"/>
              </a:rPr>
              <a:t>Why do we see the death and rise of a dictator at the same way mark? </a:t>
            </a:r>
          </a:p>
          <a:p>
            <a:endParaRPr lang="en-US" sz="2800" b="1" dirty="0">
              <a:latin typeface="Arial Narrow" panose="020B0606020202030204" pitchFamily="34" charset="0"/>
            </a:endParaRPr>
          </a:p>
          <a:p>
            <a:pPr marL="285750" lvl="0" indent="-285750" fontAlgn="base">
              <a:buFont typeface="Arial" panose="020B0604020202020204" pitchFamily="34" charset="0"/>
              <a:buChar char="•"/>
            </a:pPr>
            <a:r>
              <a:rPr lang="en-US" sz="2800" dirty="0">
                <a:latin typeface="Arial Narrow" panose="020B0606020202030204" pitchFamily="34" charset="0"/>
              </a:rPr>
              <a:t>We see Trump as a dictator, but with more power after 2019 – a change in the life cycle of him as president</a:t>
            </a:r>
          </a:p>
          <a:p>
            <a:endParaRPr lang="en-US" dirty="0">
              <a:latin typeface="Arial Narrow" panose="020B0606020202030204" pitchFamily="34" charset="0"/>
            </a:endParaRPr>
          </a:p>
        </p:txBody>
      </p:sp>
    </p:spTree>
    <p:extLst>
      <p:ext uri="{BB962C8B-B14F-4D97-AF65-F5344CB8AC3E}">
        <p14:creationId xmlns:p14="http://schemas.microsoft.com/office/powerpoint/2010/main" val="103011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3" name="TextBox 2">
            <a:extLst>
              <a:ext uri="{FF2B5EF4-FFF2-40B4-BE49-F238E27FC236}">
                <a16:creationId xmlns:a16="http://schemas.microsoft.com/office/drawing/2014/main" id="{2DB2D8C5-E241-4815-8C30-AC96ADF5BBD8}"/>
              </a:ext>
            </a:extLst>
          </p:cNvPr>
          <p:cNvSpPr txBox="1"/>
          <p:nvPr/>
        </p:nvSpPr>
        <p:spPr>
          <a:xfrm>
            <a:off x="1643062" y="1736229"/>
            <a:ext cx="8905875" cy="1938992"/>
          </a:xfrm>
          <a:prstGeom prst="rect">
            <a:avLst/>
          </a:prstGeom>
          <a:noFill/>
        </p:spPr>
        <p:txBody>
          <a:bodyPr wrap="square" rtlCol="0">
            <a:spAutoFit/>
          </a:bodyPr>
          <a:lstStyle/>
          <a:p>
            <a:pPr algn="ctr"/>
            <a:r>
              <a:rPr lang="en-US" sz="2800" b="1" dirty="0">
                <a:latin typeface="Arial Narrow" panose="020B0606020202030204" pitchFamily="34" charset="0"/>
              </a:rPr>
              <a:t>What does the death of the KS look like?</a:t>
            </a:r>
          </a:p>
          <a:p>
            <a:pPr algn="ctr"/>
            <a:endParaRPr lang="en-US" sz="2800" dirty="0">
              <a:latin typeface="Arial Narrow" panose="020B0606020202030204" pitchFamily="34" charset="0"/>
            </a:endParaRPr>
          </a:p>
          <a:p>
            <a:pPr algn="ctr"/>
            <a:r>
              <a:rPr lang="en-US" sz="2800" b="1" dirty="0">
                <a:latin typeface="Arial Narrow" panose="020B0606020202030204" pitchFamily="34" charset="0"/>
              </a:rPr>
              <a:t>It loses its spheres of influence</a:t>
            </a:r>
            <a:r>
              <a:rPr lang="en-US" sz="2800" dirty="0">
                <a:latin typeface="Arial Narrow" panose="020B0606020202030204" pitchFamily="34" charset="0"/>
              </a:rPr>
              <a:t>.</a:t>
            </a:r>
            <a:endParaRPr lang="en-US" sz="2800" b="1" dirty="0">
              <a:latin typeface="Arial Narrow" panose="020B0606020202030204" pitchFamily="34" charset="0"/>
            </a:endParaRPr>
          </a:p>
          <a:p>
            <a:endParaRPr lang="en-US" dirty="0">
              <a:latin typeface="Arial Narrow" panose="020B0606020202030204" pitchFamily="34" charset="0"/>
            </a:endParaRPr>
          </a:p>
          <a:p>
            <a:endParaRPr lang="en-US" dirty="0">
              <a:latin typeface="Arial Narrow" panose="020B0606020202030204" pitchFamily="34" charset="0"/>
            </a:endParaRPr>
          </a:p>
        </p:txBody>
      </p:sp>
    </p:spTree>
    <p:extLst>
      <p:ext uri="{BB962C8B-B14F-4D97-AF65-F5344CB8AC3E}">
        <p14:creationId xmlns:p14="http://schemas.microsoft.com/office/powerpoint/2010/main" val="40586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3" name="TextBox 2">
            <a:extLst>
              <a:ext uri="{FF2B5EF4-FFF2-40B4-BE49-F238E27FC236}">
                <a16:creationId xmlns:a16="http://schemas.microsoft.com/office/drawing/2014/main" id="{2DB2D8C5-E241-4815-8C30-AC96ADF5BBD8}"/>
              </a:ext>
            </a:extLst>
          </p:cNvPr>
          <p:cNvSpPr txBox="1"/>
          <p:nvPr/>
        </p:nvSpPr>
        <p:spPr>
          <a:xfrm>
            <a:off x="1467964" y="1123387"/>
            <a:ext cx="8905875" cy="4678204"/>
          </a:xfrm>
          <a:prstGeom prst="rect">
            <a:avLst/>
          </a:prstGeom>
          <a:noFill/>
        </p:spPr>
        <p:txBody>
          <a:bodyPr wrap="square" rtlCol="0">
            <a:spAutoFit/>
          </a:bodyPr>
          <a:lstStyle/>
          <a:p>
            <a:pPr algn="ctr"/>
            <a:r>
              <a:rPr lang="en-US" sz="2800" b="1" dirty="0">
                <a:latin typeface="Arial Narrow" panose="020B0606020202030204" pitchFamily="34" charset="0"/>
              </a:rPr>
              <a:t>Does Adventism cease to exist after Sunday law?   </a:t>
            </a:r>
          </a:p>
          <a:p>
            <a:pPr algn="ctr"/>
            <a:endParaRPr lang="en-US" sz="2800" b="1" dirty="0">
              <a:latin typeface="Arial Narrow" panose="020B0606020202030204" pitchFamily="34" charset="0"/>
            </a:endParaRPr>
          </a:p>
          <a:p>
            <a:pPr algn="ctr"/>
            <a:r>
              <a:rPr lang="en-US" sz="2800" b="1" dirty="0">
                <a:latin typeface="Arial Narrow" panose="020B0606020202030204" pitchFamily="34" charset="0"/>
              </a:rPr>
              <a:t>No, internal and external must agree</a:t>
            </a:r>
            <a:r>
              <a:rPr lang="en-US" sz="2800" dirty="0">
                <a:latin typeface="Arial Narrow" panose="020B0606020202030204" pitchFamily="34" charset="0"/>
              </a:rPr>
              <a:t>.   Internally Adventism goes all the way through but there are some marked changes in its leadership. What's happening in this history is the visible rising up of a new type of leadership. Ellen White's very specific in this history between the midnight cry and the shipwreck of the ship that Paul, even though he's a prisoner, is now the boss. </a:t>
            </a:r>
          </a:p>
          <a:p>
            <a:pPr algn="ctr"/>
            <a:r>
              <a:rPr lang="en-US" sz="2800" dirty="0">
                <a:latin typeface="Arial Narrow" panose="020B0606020202030204" pitchFamily="34" charset="0"/>
              </a:rPr>
              <a:t> </a:t>
            </a:r>
          </a:p>
          <a:p>
            <a:pPr algn="ctr"/>
            <a:r>
              <a:rPr lang="en-US" sz="2800" b="1" dirty="0">
                <a:latin typeface="Arial Narrow" panose="020B0606020202030204" pitchFamily="34" charset="0"/>
              </a:rPr>
              <a:t>Adventism and the United States continue all the way through.</a:t>
            </a:r>
          </a:p>
          <a:p>
            <a:endParaRPr lang="en-US" dirty="0">
              <a:latin typeface="Arial Narrow" panose="020B0606020202030204" pitchFamily="34" charset="0"/>
            </a:endParaRPr>
          </a:p>
        </p:txBody>
      </p:sp>
    </p:spTree>
    <p:extLst>
      <p:ext uri="{BB962C8B-B14F-4D97-AF65-F5344CB8AC3E}">
        <p14:creationId xmlns:p14="http://schemas.microsoft.com/office/powerpoint/2010/main" val="424250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3" name="TextBox 2">
            <a:extLst>
              <a:ext uri="{FF2B5EF4-FFF2-40B4-BE49-F238E27FC236}">
                <a16:creationId xmlns:a16="http://schemas.microsoft.com/office/drawing/2014/main" id="{2DB2D8C5-E241-4815-8C30-AC96ADF5BBD8}"/>
              </a:ext>
            </a:extLst>
          </p:cNvPr>
          <p:cNvSpPr txBox="1"/>
          <p:nvPr/>
        </p:nvSpPr>
        <p:spPr>
          <a:xfrm>
            <a:off x="1643062" y="1736229"/>
            <a:ext cx="8905875" cy="3970318"/>
          </a:xfrm>
          <a:prstGeom prst="rect">
            <a:avLst/>
          </a:prstGeom>
          <a:noFill/>
        </p:spPr>
        <p:txBody>
          <a:bodyPr wrap="square" rtlCol="0">
            <a:spAutoFit/>
          </a:bodyPr>
          <a:lstStyle/>
          <a:p>
            <a:pPr algn="ctr"/>
            <a:r>
              <a:rPr lang="en-US" sz="2800" b="1" dirty="0">
                <a:latin typeface="Arial Narrow" panose="020B0606020202030204" pitchFamily="34" charset="0"/>
              </a:rPr>
              <a:t>In the Time article, what connection was the historian making one week after the election of Donald Trump?</a:t>
            </a:r>
          </a:p>
          <a:p>
            <a:endParaRPr lang="en-US" sz="2800" b="1" dirty="0">
              <a:latin typeface="Arial Narrow" panose="020B0606020202030204" pitchFamily="34" charset="0"/>
            </a:endParaRPr>
          </a:p>
          <a:p>
            <a:pPr lvl="0" algn="ctr" fontAlgn="base"/>
            <a:r>
              <a:rPr lang="en-US" sz="2800" dirty="0">
                <a:latin typeface="Arial Narrow" panose="020B0606020202030204" pitchFamily="34" charset="0"/>
              </a:rPr>
              <a:t>The article is saying that the fall of the Kaiser represents the election of Donald Trump, a victory over the establishment in both parties.   It says it represents the death of that old order and we don't know what's going to replace it. So this article is saying November 9 (Kaiser Wilhelm) represents November 9th 2016, the election of Donald Trump.</a:t>
            </a:r>
            <a:endParaRPr lang="en-US" dirty="0">
              <a:latin typeface="Arial Narrow" panose="020B0606020202030204" pitchFamily="34" charset="0"/>
            </a:endParaRPr>
          </a:p>
        </p:txBody>
      </p:sp>
    </p:spTree>
    <p:extLst>
      <p:ext uri="{BB962C8B-B14F-4D97-AF65-F5344CB8AC3E}">
        <p14:creationId xmlns:p14="http://schemas.microsoft.com/office/powerpoint/2010/main" val="21466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6A51C-9AD0-4865-9754-3E8EBA8A6E59}"/>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3" name="TextBox 2">
            <a:extLst>
              <a:ext uri="{FF2B5EF4-FFF2-40B4-BE49-F238E27FC236}">
                <a16:creationId xmlns:a16="http://schemas.microsoft.com/office/drawing/2014/main" id="{2DB2D8C5-E241-4815-8C30-AC96ADF5BBD8}"/>
              </a:ext>
            </a:extLst>
          </p:cNvPr>
          <p:cNvSpPr txBox="1"/>
          <p:nvPr/>
        </p:nvSpPr>
        <p:spPr>
          <a:xfrm>
            <a:off x="1643062" y="1736229"/>
            <a:ext cx="8905875" cy="3970318"/>
          </a:xfrm>
          <a:prstGeom prst="rect">
            <a:avLst/>
          </a:prstGeom>
          <a:noFill/>
        </p:spPr>
        <p:txBody>
          <a:bodyPr wrap="square" rtlCol="0">
            <a:spAutoFit/>
          </a:bodyPr>
          <a:lstStyle/>
          <a:p>
            <a:pPr algn="ctr"/>
            <a:r>
              <a:rPr lang="en-US" sz="2800" b="1" dirty="0">
                <a:latin typeface="Arial Narrow" panose="020B0606020202030204" pitchFamily="34" charset="0"/>
              </a:rPr>
              <a:t>What are we marking Nov. 9, 1918 with?</a:t>
            </a:r>
          </a:p>
          <a:p>
            <a:pPr algn="ctr"/>
            <a:endParaRPr lang="en-US" sz="2800" dirty="0">
              <a:latin typeface="Arial Narrow" panose="020B0606020202030204" pitchFamily="34" charset="0"/>
            </a:endParaRPr>
          </a:p>
          <a:p>
            <a:pPr algn="ctr"/>
            <a:r>
              <a:rPr lang="en-US" sz="2800" dirty="0">
                <a:latin typeface="Arial Narrow" panose="020B0606020202030204" pitchFamily="34" charset="0"/>
              </a:rPr>
              <a:t>We are marking November 9, 1918 as Raphia, November 9, 2019. </a:t>
            </a:r>
          </a:p>
          <a:p>
            <a:pPr algn="ctr"/>
            <a:endParaRPr lang="en-US" sz="2800" dirty="0">
              <a:latin typeface="Arial Narrow" panose="020B0606020202030204" pitchFamily="34" charset="0"/>
            </a:endParaRPr>
          </a:p>
          <a:p>
            <a:pPr algn="ctr"/>
            <a:r>
              <a:rPr lang="en-US" sz="2800" dirty="0">
                <a:latin typeface="Arial Narrow" panose="020B0606020202030204" pitchFamily="34" charset="0"/>
              </a:rPr>
              <a:t>They're taking that same point and saying end of the revolution, November 9, 1918 and November 9, 2016.  We're saying that's 2019. And they are saying it's 2016. They're combining the dates incorrectly, they don't have prophetic foresight and they can only look backwards.</a:t>
            </a:r>
            <a:endParaRPr lang="en-US" dirty="0">
              <a:latin typeface="Arial Narrow" panose="020B0606020202030204" pitchFamily="34" charset="0"/>
            </a:endParaRPr>
          </a:p>
        </p:txBody>
      </p:sp>
    </p:spTree>
    <p:extLst>
      <p:ext uri="{BB962C8B-B14F-4D97-AF65-F5344CB8AC3E}">
        <p14:creationId xmlns:p14="http://schemas.microsoft.com/office/powerpoint/2010/main" val="264244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3" name="Line 3">
            <a:extLst>
              <a:ext uri="{FF2B5EF4-FFF2-40B4-BE49-F238E27FC236}">
                <a16:creationId xmlns:a16="http://schemas.microsoft.com/office/drawing/2014/main" id="{07E42936-CC8C-49F1-B0C5-A992700C33D1}"/>
              </a:ext>
            </a:extLst>
          </p:cNvPr>
          <p:cNvSpPr>
            <a:spLocks noChangeShapeType="1"/>
          </p:cNvSpPr>
          <p:nvPr/>
        </p:nvSpPr>
        <p:spPr bwMode="auto">
          <a:xfrm>
            <a:off x="4174802" y="202812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 name="Line 4">
            <a:extLst>
              <a:ext uri="{FF2B5EF4-FFF2-40B4-BE49-F238E27FC236}">
                <a16:creationId xmlns:a16="http://schemas.microsoft.com/office/drawing/2014/main" id="{EF2E4A24-6AEF-40E0-A414-97922EEFA0A9}"/>
              </a:ext>
            </a:extLst>
          </p:cNvPr>
          <p:cNvSpPr>
            <a:spLocks noChangeShapeType="1"/>
          </p:cNvSpPr>
          <p:nvPr/>
        </p:nvSpPr>
        <p:spPr bwMode="auto">
          <a:xfrm>
            <a:off x="10347002" y="16280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 name="Line 5">
            <a:extLst>
              <a:ext uri="{FF2B5EF4-FFF2-40B4-BE49-F238E27FC236}">
                <a16:creationId xmlns:a16="http://schemas.microsoft.com/office/drawing/2014/main" id="{3BC97588-BB95-43FE-AD97-F7BB4D3BEDC3}"/>
              </a:ext>
            </a:extLst>
          </p:cNvPr>
          <p:cNvSpPr>
            <a:spLocks noChangeShapeType="1"/>
          </p:cNvSpPr>
          <p:nvPr/>
        </p:nvSpPr>
        <p:spPr bwMode="auto">
          <a:xfrm>
            <a:off x="10118402" y="16280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 name="Line 6">
            <a:extLst>
              <a:ext uri="{FF2B5EF4-FFF2-40B4-BE49-F238E27FC236}">
                <a16:creationId xmlns:a16="http://schemas.microsoft.com/office/drawing/2014/main" id="{88CB111E-6F0F-4C82-8205-301DE62ACED8}"/>
              </a:ext>
            </a:extLst>
          </p:cNvPr>
          <p:cNvSpPr>
            <a:spLocks noChangeShapeType="1"/>
          </p:cNvSpPr>
          <p:nvPr/>
        </p:nvSpPr>
        <p:spPr bwMode="auto">
          <a:xfrm>
            <a:off x="1080420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Line 7">
            <a:extLst>
              <a:ext uri="{FF2B5EF4-FFF2-40B4-BE49-F238E27FC236}">
                <a16:creationId xmlns:a16="http://schemas.microsoft.com/office/drawing/2014/main" id="{0125F53B-EA30-43D1-AE22-8A18500B1DCB}"/>
              </a:ext>
            </a:extLst>
          </p:cNvPr>
          <p:cNvSpPr>
            <a:spLocks noChangeShapeType="1"/>
          </p:cNvSpPr>
          <p:nvPr/>
        </p:nvSpPr>
        <p:spPr bwMode="auto">
          <a:xfrm>
            <a:off x="1068990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Line 8">
            <a:extLst>
              <a:ext uri="{FF2B5EF4-FFF2-40B4-BE49-F238E27FC236}">
                <a16:creationId xmlns:a16="http://schemas.microsoft.com/office/drawing/2014/main" id="{4E68AF36-C3C7-4C13-83DF-4842305EC294}"/>
              </a:ext>
            </a:extLst>
          </p:cNvPr>
          <p:cNvSpPr>
            <a:spLocks noChangeShapeType="1"/>
          </p:cNvSpPr>
          <p:nvPr/>
        </p:nvSpPr>
        <p:spPr bwMode="auto">
          <a:xfrm>
            <a:off x="988980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9" name="Line 9">
            <a:extLst>
              <a:ext uri="{FF2B5EF4-FFF2-40B4-BE49-F238E27FC236}">
                <a16:creationId xmlns:a16="http://schemas.microsoft.com/office/drawing/2014/main" id="{2683788A-B4BE-466C-8565-C610F6927038}"/>
              </a:ext>
            </a:extLst>
          </p:cNvPr>
          <p:cNvSpPr>
            <a:spLocks noChangeShapeType="1"/>
          </p:cNvSpPr>
          <p:nvPr/>
        </p:nvSpPr>
        <p:spPr bwMode="auto">
          <a:xfrm>
            <a:off x="977550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0" name="Text Box 10">
            <a:extLst>
              <a:ext uri="{FF2B5EF4-FFF2-40B4-BE49-F238E27FC236}">
                <a16:creationId xmlns:a16="http://schemas.microsoft.com/office/drawing/2014/main" id="{34528EF4-AB65-431D-8C15-33729E21A41C}"/>
              </a:ext>
            </a:extLst>
          </p:cNvPr>
          <p:cNvSpPr txBox="1">
            <a:spLocks noChangeArrowheads="1"/>
          </p:cNvSpPr>
          <p:nvPr/>
        </p:nvSpPr>
        <p:spPr bwMode="auto">
          <a:xfrm>
            <a:off x="10118402" y="13423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id="{BCA6B981-C406-449E-851C-1748334832F9}"/>
              </a:ext>
            </a:extLst>
          </p:cNvPr>
          <p:cNvSpPr txBox="1">
            <a:spLocks noChangeArrowheads="1"/>
          </p:cNvSpPr>
          <p:nvPr/>
        </p:nvSpPr>
        <p:spPr bwMode="auto">
          <a:xfrm>
            <a:off x="966120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2001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3">
            <a:extLst>
              <a:ext uri="{FF2B5EF4-FFF2-40B4-BE49-F238E27FC236}">
                <a16:creationId xmlns:a16="http://schemas.microsoft.com/office/drawing/2014/main" id="{DD1909D9-6C78-4C3D-B7E5-DE90884C4188}"/>
              </a:ext>
            </a:extLst>
          </p:cNvPr>
          <p:cNvSpPr txBox="1">
            <a:spLocks noChangeArrowheads="1"/>
          </p:cNvSpPr>
          <p:nvPr/>
        </p:nvSpPr>
        <p:spPr bwMode="auto">
          <a:xfrm>
            <a:off x="1051845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Oval 14">
            <a:extLst>
              <a:ext uri="{FF2B5EF4-FFF2-40B4-BE49-F238E27FC236}">
                <a16:creationId xmlns:a16="http://schemas.microsoft.com/office/drawing/2014/main" id="{3F19E94A-EBDA-4404-A26E-AFE13CBCEA8A}"/>
              </a:ext>
            </a:extLst>
          </p:cNvPr>
          <p:cNvSpPr>
            <a:spLocks noChangeArrowheads="1"/>
          </p:cNvSpPr>
          <p:nvPr/>
        </p:nvSpPr>
        <p:spPr bwMode="auto">
          <a:xfrm>
            <a:off x="10232702" y="1913822"/>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 name="Line 15">
            <a:extLst>
              <a:ext uri="{FF2B5EF4-FFF2-40B4-BE49-F238E27FC236}">
                <a16:creationId xmlns:a16="http://schemas.microsoft.com/office/drawing/2014/main" id="{17357CBA-098F-433D-8315-32CD70F72970}"/>
              </a:ext>
            </a:extLst>
          </p:cNvPr>
          <p:cNvSpPr>
            <a:spLocks noChangeShapeType="1"/>
          </p:cNvSpPr>
          <p:nvPr/>
        </p:nvSpPr>
        <p:spPr bwMode="auto">
          <a:xfrm>
            <a:off x="9889802" y="1913822"/>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 name="Line 16">
            <a:extLst>
              <a:ext uri="{FF2B5EF4-FFF2-40B4-BE49-F238E27FC236}">
                <a16:creationId xmlns:a16="http://schemas.microsoft.com/office/drawing/2014/main" id="{B6504213-0BA0-43A8-90DB-378E9E8F0BC4}"/>
              </a:ext>
            </a:extLst>
          </p:cNvPr>
          <p:cNvSpPr>
            <a:spLocks noChangeShapeType="1"/>
          </p:cNvSpPr>
          <p:nvPr/>
        </p:nvSpPr>
        <p:spPr bwMode="auto">
          <a:xfrm>
            <a:off x="8918252" y="16280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 name="Line 17">
            <a:extLst>
              <a:ext uri="{FF2B5EF4-FFF2-40B4-BE49-F238E27FC236}">
                <a16:creationId xmlns:a16="http://schemas.microsoft.com/office/drawing/2014/main" id="{AF813E11-DCEE-4B6C-9624-6278D8EEE282}"/>
              </a:ext>
            </a:extLst>
          </p:cNvPr>
          <p:cNvSpPr>
            <a:spLocks noChangeShapeType="1"/>
          </p:cNvSpPr>
          <p:nvPr/>
        </p:nvSpPr>
        <p:spPr bwMode="auto">
          <a:xfrm>
            <a:off x="8689652" y="16280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 name="Line 18">
            <a:extLst>
              <a:ext uri="{FF2B5EF4-FFF2-40B4-BE49-F238E27FC236}">
                <a16:creationId xmlns:a16="http://schemas.microsoft.com/office/drawing/2014/main" id="{FC1A5BF7-ABC3-44E9-AEC5-978033E46F31}"/>
              </a:ext>
            </a:extLst>
          </p:cNvPr>
          <p:cNvSpPr>
            <a:spLocks noChangeShapeType="1"/>
          </p:cNvSpPr>
          <p:nvPr/>
        </p:nvSpPr>
        <p:spPr bwMode="auto">
          <a:xfrm>
            <a:off x="937545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 name="Line 19">
            <a:extLst>
              <a:ext uri="{FF2B5EF4-FFF2-40B4-BE49-F238E27FC236}">
                <a16:creationId xmlns:a16="http://schemas.microsoft.com/office/drawing/2014/main" id="{2E9DCD6A-B0BF-41DD-8FB8-E7A8A44988DF}"/>
              </a:ext>
            </a:extLst>
          </p:cNvPr>
          <p:cNvSpPr>
            <a:spLocks noChangeShapeType="1"/>
          </p:cNvSpPr>
          <p:nvPr/>
        </p:nvSpPr>
        <p:spPr bwMode="auto">
          <a:xfrm>
            <a:off x="926115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 name="Line 20">
            <a:extLst>
              <a:ext uri="{FF2B5EF4-FFF2-40B4-BE49-F238E27FC236}">
                <a16:creationId xmlns:a16="http://schemas.microsoft.com/office/drawing/2014/main" id="{211FA8D5-DD73-44B7-9C5E-E08824772A1A}"/>
              </a:ext>
            </a:extLst>
          </p:cNvPr>
          <p:cNvSpPr>
            <a:spLocks noChangeShapeType="1"/>
          </p:cNvSpPr>
          <p:nvPr/>
        </p:nvSpPr>
        <p:spPr bwMode="auto">
          <a:xfrm>
            <a:off x="846105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 name="Line 21">
            <a:extLst>
              <a:ext uri="{FF2B5EF4-FFF2-40B4-BE49-F238E27FC236}">
                <a16:creationId xmlns:a16="http://schemas.microsoft.com/office/drawing/2014/main" id="{1C7BD1EB-E665-4349-8B8F-03D55722AD87}"/>
              </a:ext>
            </a:extLst>
          </p:cNvPr>
          <p:cNvSpPr>
            <a:spLocks noChangeShapeType="1"/>
          </p:cNvSpPr>
          <p:nvPr/>
        </p:nvSpPr>
        <p:spPr bwMode="auto">
          <a:xfrm>
            <a:off x="834675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 name="Text Box 22">
            <a:extLst>
              <a:ext uri="{FF2B5EF4-FFF2-40B4-BE49-F238E27FC236}">
                <a16:creationId xmlns:a16="http://schemas.microsoft.com/office/drawing/2014/main" id="{BFC6DF4B-242C-482B-9406-443A18B9C263}"/>
              </a:ext>
            </a:extLst>
          </p:cNvPr>
          <p:cNvSpPr txBox="1">
            <a:spLocks noChangeArrowheads="1"/>
          </p:cNvSpPr>
          <p:nvPr/>
        </p:nvSpPr>
        <p:spPr bwMode="auto">
          <a:xfrm>
            <a:off x="8689652" y="13423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1954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23">
            <a:extLst>
              <a:ext uri="{FF2B5EF4-FFF2-40B4-BE49-F238E27FC236}">
                <a16:creationId xmlns:a16="http://schemas.microsoft.com/office/drawing/2014/main" id="{B8B98A1F-BC29-42C2-B079-FB92B383C59A}"/>
              </a:ext>
            </a:extLst>
          </p:cNvPr>
          <p:cNvSpPr txBox="1">
            <a:spLocks noChangeArrowheads="1"/>
          </p:cNvSpPr>
          <p:nvPr/>
        </p:nvSpPr>
        <p:spPr bwMode="auto">
          <a:xfrm>
            <a:off x="823245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Text Box 24">
            <a:extLst>
              <a:ext uri="{FF2B5EF4-FFF2-40B4-BE49-F238E27FC236}">
                <a16:creationId xmlns:a16="http://schemas.microsoft.com/office/drawing/2014/main" id="{E3E992BC-071A-4978-A783-51FC61258F79}"/>
              </a:ext>
            </a:extLst>
          </p:cNvPr>
          <p:cNvSpPr txBox="1">
            <a:spLocks noChangeArrowheads="1"/>
          </p:cNvSpPr>
          <p:nvPr/>
        </p:nvSpPr>
        <p:spPr bwMode="auto">
          <a:xfrm>
            <a:off x="908970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Oval 25">
            <a:extLst>
              <a:ext uri="{FF2B5EF4-FFF2-40B4-BE49-F238E27FC236}">
                <a16:creationId xmlns:a16="http://schemas.microsoft.com/office/drawing/2014/main" id="{A9BD741A-98B0-44F8-977E-C01F050D4BDD}"/>
              </a:ext>
            </a:extLst>
          </p:cNvPr>
          <p:cNvSpPr>
            <a:spLocks noChangeArrowheads="1"/>
          </p:cNvSpPr>
          <p:nvPr/>
        </p:nvSpPr>
        <p:spPr bwMode="auto">
          <a:xfrm>
            <a:off x="8803952" y="1913822"/>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6" name="Line 26">
            <a:extLst>
              <a:ext uri="{FF2B5EF4-FFF2-40B4-BE49-F238E27FC236}">
                <a16:creationId xmlns:a16="http://schemas.microsoft.com/office/drawing/2014/main" id="{794D2323-B553-419B-8C2B-62DB24B87E0F}"/>
              </a:ext>
            </a:extLst>
          </p:cNvPr>
          <p:cNvSpPr>
            <a:spLocks noChangeShapeType="1"/>
          </p:cNvSpPr>
          <p:nvPr/>
        </p:nvSpPr>
        <p:spPr bwMode="auto">
          <a:xfrm>
            <a:off x="8461052" y="1913822"/>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7" name="Line 27">
            <a:extLst>
              <a:ext uri="{FF2B5EF4-FFF2-40B4-BE49-F238E27FC236}">
                <a16:creationId xmlns:a16="http://schemas.microsoft.com/office/drawing/2014/main" id="{C2F4DE21-7F34-4079-A3F3-66092659CE2B}"/>
              </a:ext>
            </a:extLst>
          </p:cNvPr>
          <p:cNvSpPr>
            <a:spLocks noChangeShapeType="1"/>
          </p:cNvSpPr>
          <p:nvPr/>
        </p:nvSpPr>
        <p:spPr bwMode="auto">
          <a:xfrm>
            <a:off x="6289352" y="16280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8" name="Line 28">
            <a:extLst>
              <a:ext uri="{FF2B5EF4-FFF2-40B4-BE49-F238E27FC236}">
                <a16:creationId xmlns:a16="http://schemas.microsoft.com/office/drawing/2014/main" id="{C949D7A5-FD2D-41A4-9FD0-9F86EDD27F3B}"/>
              </a:ext>
            </a:extLst>
          </p:cNvPr>
          <p:cNvSpPr>
            <a:spLocks noChangeShapeType="1"/>
          </p:cNvSpPr>
          <p:nvPr/>
        </p:nvSpPr>
        <p:spPr bwMode="auto">
          <a:xfrm>
            <a:off x="6060752" y="16280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9" name="Line 29">
            <a:extLst>
              <a:ext uri="{FF2B5EF4-FFF2-40B4-BE49-F238E27FC236}">
                <a16:creationId xmlns:a16="http://schemas.microsoft.com/office/drawing/2014/main" id="{FD2ED8BC-913C-47FA-BE19-411C7BEE31B6}"/>
              </a:ext>
            </a:extLst>
          </p:cNvPr>
          <p:cNvSpPr>
            <a:spLocks noChangeShapeType="1"/>
          </p:cNvSpPr>
          <p:nvPr/>
        </p:nvSpPr>
        <p:spPr bwMode="auto">
          <a:xfrm>
            <a:off x="674655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0" name="Line 30">
            <a:extLst>
              <a:ext uri="{FF2B5EF4-FFF2-40B4-BE49-F238E27FC236}">
                <a16:creationId xmlns:a16="http://schemas.microsoft.com/office/drawing/2014/main" id="{AE8709EE-B3D2-4939-82DF-DE1EBF504C0E}"/>
              </a:ext>
            </a:extLst>
          </p:cNvPr>
          <p:cNvSpPr>
            <a:spLocks noChangeShapeType="1"/>
          </p:cNvSpPr>
          <p:nvPr/>
        </p:nvSpPr>
        <p:spPr bwMode="auto">
          <a:xfrm>
            <a:off x="663225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4" name="Line 31">
            <a:extLst>
              <a:ext uri="{FF2B5EF4-FFF2-40B4-BE49-F238E27FC236}">
                <a16:creationId xmlns:a16="http://schemas.microsoft.com/office/drawing/2014/main" id="{BD6F8E92-4B06-4E4F-AFB2-E813ABA0CA80}"/>
              </a:ext>
            </a:extLst>
          </p:cNvPr>
          <p:cNvSpPr>
            <a:spLocks noChangeShapeType="1"/>
          </p:cNvSpPr>
          <p:nvPr/>
        </p:nvSpPr>
        <p:spPr bwMode="auto">
          <a:xfrm>
            <a:off x="583215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8" name="Line 32">
            <a:extLst>
              <a:ext uri="{FF2B5EF4-FFF2-40B4-BE49-F238E27FC236}">
                <a16:creationId xmlns:a16="http://schemas.microsoft.com/office/drawing/2014/main" id="{27F55C56-5078-41DA-BA31-EABAD1AE67C8}"/>
              </a:ext>
            </a:extLst>
          </p:cNvPr>
          <p:cNvSpPr>
            <a:spLocks noChangeShapeType="1"/>
          </p:cNvSpPr>
          <p:nvPr/>
        </p:nvSpPr>
        <p:spPr bwMode="auto">
          <a:xfrm>
            <a:off x="571785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9" name="Text Box 33">
            <a:extLst>
              <a:ext uri="{FF2B5EF4-FFF2-40B4-BE49-F238E27FC236}">
                <a16:creationId xmlns:a16="http://schemas.microsoft.com/office/drawing/2014/main" id="{9EC146F0-FAEA-40E9-A6D8-1C64513BF98E}"/>
              </a:ext>
            </a:extLst>
          </p:cNvPr>
          <p:cNvSpPr txBox="1">
            <a:spLocks noChangeArrowheads="1"/>
          </p:cNvSpPr>
          <p:nvPr/>
        </p:nvSpPr>
        <p:spPr bwMode="auto">
          <a:xfrm>
            <a:off x="6060752" y="13423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Text Box 34">
            <a:extLst>
              <a:ext uri="{FF2B5EF4-FFF2-40B4-BE49-F238E27FC236}">
                <a16:creationId xmlns:a16="http://schemas.microsoft.com/office/drawing/2014/main" id="{7F56C841-39F8-4724-8845-A84A0DF19BC8}"/>
              </a:ext>
            </a:extLst>
          </p:cNvPr>
          <p:cNvSpPr txBox="1">
            <a:spLocks noChangeArrowheads="1"/>
          </p:cNvSpPr>
          <p:nvPr/>
        </p:nvSpPr>
        <p:spPr bwMode="auto">
          <a:xfrm>
            <a:off x="560355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Text Box 35">
            <a:extLst>
              <a:ext uri="{FF2B5EF4-FFF2-40B4-BE49-F238E27FC236}">
                <a16:creationId xmlns:a16="http://schemas.microsoft.com/office/drawing/2014/main" id="{48408F47-EC19-467F-9F19-52B4F4A42235}"/>
              </a:ext>
            </a:extLst>
          </p:cNvPr>
          <p:cNvSpPr txBox="1">
            <a:spLocks noChangeArrowheads="1"/>
          </p:cNvSpPr>
          <p:nvPr/>
        </p:nvSpPr>
        <p:spPr bwMode="auto">
          <a:xfrm>
            <a:off x="646080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Oval 36">
            <a:extLst>
              <a:ext uri="{FF2B5EF4-FFF2-40B4-BE49-F238E27FC236}">
                <a16:creationId xmlns:a16="http://schemas.microsoft.com/office/drawing/2014/main" id="{643A9B74-C9C9-4FF8-9FA1-34B97CD8C2FD}"/>
              </a:ext>
            </a:extLst>
          </p:cNvPr>
          <p:cNvSpPr>
            <a:spLocks noChangeArrowheads="1"/>
          </p:cNvSpPr>
          <p:nvPr/>
        </p:nvSpPr>
        <p:spPr bwMode="auto">
          <a:xfrm>
            <a:off x="6175052" y="1913822"/>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9" name="Line 37">
            <a:extLst>
              <a:ext uri="{FF2B5EF4-FFF2-40B4-BE49-F238E27FC236}">
                <a16:creationId xmlns:a16="http://schemas.microsoft.com/office/drawing/2014/main" id="{2BA4D62E-CB59-4700-98A7-B01BF8052EBD}"/>
              </a:ext>
            </a:extLst>
          </p:cNvPr>
          <p:cNvSpPr>
            <a:spLocks noChangeShapeType="1"/>
          </p:cNvSpPr>
          <p:nvPr/>
        </p:nvSpPr>
        <p:spPr bwMode="auto">
          <a:xfrm>
            <a:off x="5832152" y="1913822"/>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 name="Line 38">
            <a:extLst>
              <a:ext uri="{FF2B5EF4-FFF2-40B4-BE49-F238E27FC236}">
                <a16:creationId xmlns:a16="http://schemas.microsoft.com/office/drawing/2014/main" id="{EF39756C-D3A1-450E-9AD9-16703621D627}"/>
              </a:ext>
            </a:extLst>
          </p:cNvPr>
          <p:cNvSpPr>
            <a:spLocks noChangeShapeType="1"/>
          </p:cNvSpPr>
          <p:nvPr/>
        </p:nvSpPr>
        <p:spPr bwMode="auto">
          <a:xfrm>
            <a:off x="4860602" y="16280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2" name="Line 39">
            <a:extLst>
              <a:ext uri="{FF2B5EF4-FFF2-40B4-BE49-F238E27FC236}">
                <a16:creationId xmlns:a16="http://schemas.microsoft.com/office/drawing/2014/main" id="{62597516-D499-4308-A550-5D20537B8939}"/>
              </a:ext>
            </a:extLst>
          </p:cNvPr>
          <p:cNvSpPr>
            <a:spLocks noChangeShapeType="1"/>
          </p:cNvSpPr>
          <p:nvPr/>
        </p:nvSpPr>
        <p:spPr bwMode="auto">
          <a:xfrm>
            <a:off x="4632002" y="16280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3" name="Line 40">
            <a:extLst>
              <a:ext uri="{FF2B5EF4-FFF2-40B4-BE49-F238E27FC236}">
                <a16:creationId xmlns:a16="http://schemas.microsoft.com/office/drawing/2014/main" id="{5D59E640-E2DE-4475-A19A-56F689560021}"/>
              </a:ext>
            </a:extLst>
          </p:cNvPr>
          <p:cNvSpPr>
            <a:spLocks noChangeShapeType="1"/>
          </p:cNvSpPr>
          <p:nvPr/>
        </p:nvSpPr>
        <p:spPr bwMode="auto">
          <a:xfrm>
            <a:off x="531780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7" name="Line 41">
            <a:extLst>
              <a:ext uri="{FF2B5EF4-FFF2-40B4-BE49-F238E27FC236}">
                <a16:creationId xmlns:a16="http://schemas.microsoft.com/office/drawing/2014/main" id="{B3759707-523A-4547-8364-DC2B51FF0795}"/>
              </a:ext>
            </a:extLst>
          </p:cNvPr>
          <p:cNvSpPr>
            <a:spLocks noChangeShapeType="1"/>
          </p:cNvSpPr>
          <p:nvPr/>
        </p:nvSpPr>
        <p:spPr bwMode="auto">
          <a:xfrm>
            <a:off x="520350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8" name="Line 42">
            <a:extLst>
              <a:ext uri="{FF2B5EF4-FFF2-40B4-BE49-F238E27FC236}">
                <a16:creationId xmlns:a16="http://schemas.microsoft.com/office/drawing/2014/main" id="{1AE616E8-3841-409F-AE07-048DEE5C529F}"/>
              </a:ext>
            </a:extLst>
          </p:cNvPr>
          <p:cNvSpPr>
            <a:spLocks noChangeShapeType="1"/>
          </p:cNvSpPr>
          <p:nvPr/>
        </p:nvSpPr>
        <p:spPr bwMode="auto">
          <a:xfrm>
            <a:off x="440340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9" name="Line 43">
            <a:extLst>
              <a:ext uri="{FF2B5EF4-FFF2-40B4-BE49-F238E27FC236}">
                <a16:creationId xmlns:a16="http://schemas.microsoft.com/office/drawing/2014/main" id="{F8DED3A2-77F7-4776-8F96-726216943999}"/>
              </a:ext>
            </a:extLst>
          </p:cNvPr>
          <p:cNvSpPr>
            <a:spLocks noChangeShapeType="1"/>
          </p:cNvSpPr>
          <p:nvPr/>
        </p:nvSpPr>
        <p:spPr bwMode="auto">
          <a:xfrm>
            <a:off x="428910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0" name="Text Box 44">
            <a:extLst>
              <a:ext uri="{FF2B5EF4-FFF2-40B4-BE49-F238E27FC236}">
                <a16:creationId xmlns:a16="http://schemas.microsoft.com/office/drawing/2014/main" id="{79EB8827-C392-44EE-B9D2-1751B5267854}"/>
              </a:ext>
            </a:extLst>
          </p:cNvPr>
          <p:cNvSpPr txBox="1">
            <a:spLocks noChangeArrowheads="1"/>
          </p:cNvSpPr>
          <p:nvPr/>
        </p:nvSpPr>
        <p:spPr bwMode="auto">
          <a:xfrm>
            <a:off x="4632002" y="13423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 name="Text Box 45">
            <a:extLst>
              <a:ext uri="{FF2B5EF4-FFF2-40B4-BE49-F238E27FC236}">
                <a16:creationId xmlns:a16="http://schemas.microsoft.com/office/drawing/2014/main" id="{3969C944-7A9D-4E22-8822-45EB7DE9AF7A}"/>
              </a:ext>
            </a:extLst>
          </p:cNvPr>
          <p:cNvSpPr txBox="1">
            <a:spLocks noChangeArrowheads="1"/>
          </p:cNvSpPr>
          <p:nvPr/>
        </p:nvSpPr>
        <p:spPr bwMode="auto">
          <a:xfrm>
            <a:off x="417480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Text Box 46">
            <a:extLst>
              <a:ext uri="{FF2B5EF4-FFF2-40B4-BE49-F238E27FC236}">
                <a16:creationId xmlns:a16="http://schemas.microsoft.com/office/drawing/2014/main" id="{81D265CF-8FA4-4646-BE44-741EB793DC63}"/>
              </a:ext>
            </a:extLst>
          </p:cNvPr>
          <p:cNvSpPr txBox="1">
            <a:spLocks noChangeArrowheads="1"/>
          </p:cNvSpPr>
          <p:nvPr/>
        </p:nvSpPr>
        <p:spPr bwMode="auto">
          <a:xfrm>
            <a:off x="503205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Oval 47">
            <a:extLst>
              <a:ext uri="{FF2B5EF4-FFF2-40B4-BE49-F238E27FC236}">
                <a16:creationId xmlns:a16="http://schemas.microsoft.com/office/drawing/2014/main" id="{CA93CDA5-FCAB-4359-8ECE-EA8B0AE0CCBA}"/>
              </a:ext>
            </a:extLst>
          </p:cNvPr>
          <p:cNvSpPr>
            <a:spLocks noChangeArrowheads="1"/>
          </p:cNvSpPr>
          <p:nvPr/>
        </p:nvSpPr>
        <p:spPr bwMode="auto">
          <a:xfrm>
            <a:off x="4746302" y="1913822"/>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4" name="Line 48">
            <a:extLst>
              <a:ext uri="{FF2B5EF4-FFF2-40B4-BE49-F238E27FC236}">
                <a16:creationId xmlns:a16="http://schemas.microsoft.com/office/drawing/2014/main" id="{CCDCDE29-953D-4D06-8889-9C8B6B10115D}"/>
              </a:ext>
            </a:extLst>
          </p:cNvPr>
          <p:cNvSpPr>
            <a:spLocks noChangeShapeType="1"/>
          </p:cNvSpPr>
          <p:nvPr/>
        </p:nvSpPr>
        <p:spPr bwMode="auto">
          <a:xfrm>
            <a:off x="4403402" y="1913822"/>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0" name="Line 54">
            <a:extLst>
              <a:ext uri="{FF2B5EF4-FFF2-40B4-BE49-F238E27FC236}">
                <a16:creationId xmlns:a16="http://schemas.microsoft.com/office/drawing/2014/main" id="{929759E4-6B06-4DE9-8E53-92718C1163E0}"/>
              </a:ext>
            </a:extLst>
          </p:cNvPr>
          <p:cNvSpPr>
            <a:spLocks noChangeShapeType="1"/>
          </p:cNvSpPr>
          <p:nvPr/>
        </p:nvSpPr>
        <p:spPr bwMode="auto">
          <a:xfrm>
            <a:off x="7603802" y="162807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1" name="Line 55">
            <a:extLst>
              <a:ext uri="{FF2B5EF4-FFF2-40B4-BE49-F238E27FC236}">
                <a16:creationId xmlns:a16="http://schemas.microsoft.com/office/drawing/2014/main" id="{89D413EC-8437-4134-8798-B17EC5E79C93}"/>
              </a:ext>
            </a:extLst>
          </p:cNvPr>
          <p:cNvSpPr>
            <a:spLocks noChangeShapeType="1"/>
          </p:cNvSpPr>
          <p:nvPr/>
        </p:nvSpPr>
        <p:spPr bwMode="auto">
          <a:xfrm>
            <a:off x="7375202" y="162807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2" name="Line 56">
            <a:extLst>
              <a:ext uri="{FF2B5EF4-FFF2-40B4-BE49-F238E27FC236}">
                <a16:creationId xmlns:a16="http://schemas.microsoft.com/office/drawing/2014/main" id="{D48A7791-7052-4C83-9997-6AC82EB899D0}"/>
              </a:ext>
            </a:extLst>
          </p:cNvPr>
          <p:cNvSpPr>
            <a:spLocks noChangeShapeType="1"/>
          </p:cNvSpPr>
          <p:nvPr/>
        </p:nvSpPr>
        <p:spPr bwMode="auto">
          <a:xfrm>
            <a:off x="806100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3" name="Line 57">
            <a:extLst>
              <a:ext uri="{FF2B5EF4-FFF2-40B4-BE49-F238E27FC236}">
                <a16:creationId xmlns:a16="http://schemas.microsoft.com/office/drawing/2014/main" id="{A5940C14-381C-4F7E-AB8F-E71105F071A3}"/>
              </a:ext>
            </a:extLst>
          </p:cNvPr>
          <p:cNvSpPr>
            <a:spLocks noChangeShapeType="1"/>
          </p:cNvSpPr>
          <p:nvPr/>
        </p:nvSpPr>
        <p:spPr bwMode="auto">
          <a:xfrm>
            <a:off x="794670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3" name="Line 58">
            <a:extLst>
              <a:ext uri="{FF2B5EF4-FFF2-40B4-BE49-F238E27FC236}">
                <a16:creationId xmlns:a16="http://schemas.microsoft.com/office/drawing/2014/main" id="{38A3401E-2439-49AE-988F-871C8507F679}"/>
              </a:ext>
            </a:extLst>
          </p:cNvPr>
          <p:cNvSpPr>
            <a:spLocks noChangeShapeType="1"/>
          </p:cNvSpPr>
          <p:nvPr/>
        </p:nvSpPr>
        <p:spPr bwMode="auto">
          <a:xfrm>
            <a:off x="7146602" y="1856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4" name="Line 59">
            <a:extLst>
              <a:ext uri="{FF2B5EF4-FFF2-40B4-BE49-F238E27FC236}">
                <a16:creationId xmlns:a16="http://schemas.microsoft.com/office/drawing/2014/main" id="{326CB12D-29EC-4674-AAF7-5F8AFFCF45E5}"/>
              </a:ext>
            </a:extLst>
          </p:cNvPr>
          <p:cNvSpPr>
            <a:spLocks noChangeShapeType="1"/>
          </p:cNvSpPr>
          <p:nvPr/>
        </p:nvSpPr>
        <p:spPr bwMode="auto">
          <a:xfrm>
            <a:off x="7032302" y="1856672"/>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5" name="Text Box 60">
            <a:extLst>
              <a:ext uri="{FF2B5EF4-FFF2-40B4-BE49-F238E27FC236}">
                <a16:creationId xmlns:a16="http://schemas.microsoft.com/office/drawing/2014/main" id="{0F4A3A21-85AB-44AD-9A6F-F77BC927E6E9}"/>
              </a:ext>
            </a:extLst>
          </p:cNvPr>
          <p:cNvSpPr txBox="1">
            <a:spLocks noChangeArrowheads="1"/>
          </p:cNvSpPr>
          <p:nvPr/>
        </p:nvSpPr>
        <p:spPr bwMode="auto">
          <a:xfrm>
            <a:off x="7375202" y="134232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1888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6" name="Text Box 61">
            <a:extLst>
              <a:ext uri="{FF2B5EF4-FFF2-40B4-BE49-F238E27FC236}">
                <a16:creationId xmlns:a16="http://schemas.microsoft.com/office/drawing/2014/main" id="{EC5B2082-21E4-4456-AC6C-49B3CAF813A6}"/>
              </a:ext>
            </a:extLst>
          </p:cNvPr>
          <p:cNvSpPr txBox="1">
            <a:spLocks noChangeArrowheads="1"/>
          </p:cNvSpPr>
          <p:nvPr/>
        </p:nvSpPr>
        <p:spPr bwMode="auto">
          <a:xfrm>
            <a:off x="691800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7" name="Text Box 62">
            <a:extLst>
              <a:ext uri="{FF2B5EF4-FFF2-40B4-BE49-F238E27FC236}">
                <a16:creationId xmlns:a16="http://schemas.microsoft.com/office/drawing/2014/main" id="{8E57F013-5EF7-4861-819B-34ED0CE95615}"/>
              </a:ext>
            </a:extLst>
          </p:cNvPr>
          <p:cNvSpPr txBox="1">
            <a:spLocks noChangeArrowheads="1"/>
          </p:cNvSpPr>
          <p:nvPr/>
        </p:nvSpPr>
        <p:spPr bwMode="auto">
          <a:xfrm>
            <a:off x="7775252" y="1628072"/>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Oval 63">
            <a:extLst>
              <a:ext uri="{FF2B5EF4-FFF2-40B4-BE49-F238E27FC236}">
                <a16:creationId xmlns:a16="http://schemas.microsoft.com/office/drawing/2014/main" id="{060873DB-33D1-4319-A997-E9E13F5F78D1}"/>
              </a:ext>
            </a:extLst>
          </p:cNvPr>
          <p:cNvSpPr>
            <a:spLocks noChangeArrowheads="1"/>
          </p:cNvSpPr>
          <p:nvPr/>
        </p:nvSpPr>
        <p:spPr bwMode="auto">
          <a:xfrm>
            <a:off x="7489502" y="1913822"/>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9" name="Line 64">
            <a:extLst>
              <a:ext uri="{FF2B5EF4-FFF2-40B4-BE49-F238E27FC236}">
                <a16:creationId xmlns:a16="http://schemas.microsoft.com/office/drawing/2014/main" id="{058227C4-3C85-4FAB-9D7E-517D7B1DE048}"/>
              </a:ext>
            </a:extLst>
          </p:cNvPr>
          <p:cNvSpPr>
            <a:spLocks noChangeShapeType="1"/>
          </p:cNvSpPr>
          <p:nvPr/>
        </p:nvSpPr>
        <p:spPr bwMode="auto">
          <a:xfrm>
            <a:off x="7146602" y="1913822"/>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2" name="TextBox 131">
            <a:extLst>
              <a:ext uri="{FF2B5EF4-FFF2-40B4-BE49-F238E27FC236}">
                <a16:creationId xmlns:a16="http://schemas.microsoft.com/office/drawing/2014/main" id="{7410952F-F938-4F1F-9B74-2B3C20F7E48F}"/>
              </a:ext>
            </a:extLst>
          </p:cNvPr>
          <p:cNvSpPr txBox="1"/>
          <p:nvPr/>
        </p:nvSpPr>
        <p:spPr>
          <a:xfrm>
            <a:off x="611028" y="4050441"/>
            <a:ext cx="10721131" cy="1815882"/>
          </a:xfrm>
          <a:prstGeom prst="rect">
            <a:avLst/>
          </a:prstGeom>
          <a:noFill/>
        </p:spPr>
        <p:txBody>
          <a:bodyPr wrap="square" rtlCol="0">
            <a:spAutoFit/>
          </a:bodyPr>
          <a:lstStyle/>
          <a:p>
            <a:r>
              <a:rPr lang="en-US" sz="1600" dirty="0">
                <a:latin typeface="Arial Narrow" panose="020B0606020202030204" pitchFamily="34" charset="0"/>
              </a:rPr>
              <a:t>The tarrying time (2001), midnight (2014) and the shut door (2019). We understand it to be November 9th 2019. What we're trying to show is how that number was developed which is a little bit challenging to work through. This number was never developed in a study or by any concerted effort. Instead it became unavoidable to see because of the histories we’ve looked at. It was more of a slow dawning over about six months, realizing that there was a pattern here that could not be ignored. We haven't established the year, we got the year from another study and we're hoping to see November 9 as it is in history,  the day itself. To see that we need to first recognize 2014, and we saw it as the midway point. We saw midpoints in four history's, there are more. What are these four midway points? 1794, 1863, 1954, 1888. What took us to these dates? 1794, what took us to the French Revolution?  The 220 which symbolizes restoration.   We saw its bookend dates, 1789 and 1799.</a:t>
            </a:r>
          </a:p>
        </p:txBody>
      </p:sp>
      <p:sp>
        <p:nvSpPr>
          <p:cNvPr id="133" name="TextBox 132">
            <a:extLst>
              <a:ext uri="{FF2B5EF4-FFF2-40B4-BE49-F238E27FC236}">
                <a16:creationId xmlns:a16="http://schemas.microsoft.com/office/drawing/2014/main" id="{6ABE6F88-CC64-43CB-82A6-E135D17CCDE3}"/>
              </a:ext>
            </a:extLst>
          </p:cNvPr>
          <p:cNvSpPr txBox="1"/>
          <p:nvPr/>
        </p:nvSpPr>
        <p:spPr>
          <a:xfrm>
            <a:off x="579366" y="1018475"/>
            <a:ext cx="3181001" cy="2062103"/>
          </a:xfrm>
          <a:prstGeom prst="rect">
            <a:avLst/>
          </a:prstGeom>
          <a:noFill/>
        </p:spPr>
        <p:txBody>
          <a:bodyPr wrap="square" rtlCol="0">
            <a:spAutoFit/>
          </a:bodyPr>
          <a:lstStyle/>
          <a:p>
            <a:r>
              <a:rPr lang="en-US" sz="1600" dirty="0">
                <a:latin typeface="Arial Narrow" panose="020B0606020202030204" pitchFamily="34" charset="0"/>
              </a:rPr>
              <a:t>We began by looking at 2014 and then started connecting it to past histories. Some of that might have been confusing, especially how we're relating to those histories. 2014 is a midpoint between 2001 and 2019. We get this from </a:t>
            </a:r>
            <a:r>
              <a:rPr lang="en-US" sz="1600" dirty="0" err="1">
                <a:latin typeface="Arial Narrow" panose="020B0606020202030204" pitchFamily="34" charset="0"/>
              </a:rPr>
              <a:t>Millerite</a:t>
            </a:r>
            <a:r>
              <a:rPr lang="en-US" sz="1600" dirty="0">
                <a:latin typeface="Arial Narrow" panose="020B0606020202030204" pitchFamily="34" charset="0"/>
              </a:rPr>
              <a:t>  history and the parable of the ten virgins.</a:t>
            </a:r>
            <a:endParaRPr lang="en-US" sz="1600" dirty="0"/>
          </a:p>
        </p:txBody>
      </p:sp>
      <p:sp>
        <p:nvSpPr>
          <p:cNvPr id="134" name="AutoShape 67">
            <a:extLst>
              <a:ext uri="{FF2B5EF4-FFF2-40B4-BE49-F238E27FC236}">
                <a16:creationId xmlns:a16="http://schemas.microsoft.com/office/drawing/2014/main" id="{6F24F8C9-C4F5-446F-B621-C66494D6B617}"/>
              </a:ext>
            </a:extLst>
          </p:cNvPr>
          <p:cNvSpPr>
            <a:spLocks/>
          </p:cNvSpPr>
          <p:nvPr/>
        </p:nvSpPr>
        <p:spPr bwMode="auto">
          <a:xfrm rot="5400000">
            <a:off x="7261951" y="-1829503"/>
            <a:ext cx="742950" cy="5486400"/>
          </a:xfrm>
          <a:prstGeom prst="leftBracket">
            <a:avLst>
              <a:gd name="adj" fmla="val 6153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68">
            <a:extLst>
              <a:ext uri="{FF2B5EF4-FFF2-40B4-BE49-F238E27FC236}">
                <a16:creationId xmlns:a16="http://schemas.microsoft.com/office/drawing/2014/main" id="{ED63A2AA-9B7B-4293-8AE6-E45A0F76BEA6}"/>
              </a:ext>
            </a:extLst>
          </p:cNvPr>
          <p:cNvSpPr txBox="1">
            <a:spLocks noChangeArrowheads="1"/>
          </p:cNvSpPr>
          <p:nvPr/>
        </p:nvSpPr>
        <p:spPr bwMode="auto">
          <a:xfrm>
            <a:off x="7575227" y="22789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Line 37">
            <a:extLst>
              <a:ext uri="{FF2B5EF4-FFF2-40B4-BE49-F238E27FC236}">
                <a16:creationId xmlns:a16="http://schemas.microsoft.com/office/drawing/2014/main" id="{7A3042F6-7CCF-496B-A1AF-798BF241F52E}"/>
              </a:ext>
            </a:extLst>
          </p:cNvPr>
          <p:cNvSpPr>
            <a:spLocks noChangeShapeType="1"/>
          </p:cNvSpPr>
          <p:nvPr/>
        </p:nvSpPr>
        <p:spPr bwMode="auto">
          <a:xfrm>
            <a:off x="8423083" y="3678226"/>
            <a:ext cx="2514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38">
            <a:extLst>
              <a:ext uri="{FF2B5EF4-FFF2-40B4-BE49-F238E27FC236}">
                <a16:creationId xmlns:a16="http://schemas.microsoft.com/office/drawing/2014/main" id="{07768928-BCCC-4742-8DA1-D1B15DDF780B}"/>
              </a:ext>
            </a:extLst>
          </p:cNvPr>
          <p:cNvSpPr>
            <a:spLocks noChangeShapeType="1"/>
          </p:cNvSpPr>
          <p:nvPr/>
        </p:nvSpPr>
        <p:spPr bwMode="auto">
          <a:xfrm>
            <a:off x="9966133" y="32781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39">
            <a:extLst>
              <a:ext uri="{FF2B5EF4-FFF2-40B4-BE49-F238E27FC236}">
                <a16:creationId xmlns:a16="http://schemas.microsoft.com/office/drawing/2014/main" id="{C0D55361-D735-4E70-9166-3386CAFD3E60}"/>
              </a:ext>
            </a:extLst>
          </p:cNvPr>
          <p:cNvSpPr>
            <a:spLocks noChangeShapeType="1"/>
          </p:cNvSpPr>
          <p:nvPr/>
        </p:nvSpPr>
        <p:spPr bwMode="auto">
          <a:xfrm>
            <a:off x="9737533" y="32781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40">
            <a:extLst>
              <a:ext uri="{FF2B5EF4-FFF2-40B4-BE49-F238E27FC236}">
                <a16:creationId xmlns:a16="http://schemas.microsoft.com/office/drawing/2014/main" id="{5229A1C2-8563-428F-A867-1DA1DFAA9569}"/>
              </a:ext>
            </a:extLst>
          </p:cNvPr>
          <p:cNvSpPr txBox="1">
            <a:spLocks noChangeArrowheads="1"/>
          </p:cNvSpPr>
          <p:nvPr/>
        </p:nvSpPr>
        <p:spPr bwMode="auto">
          <a:xfrm>
            <a:off x="9737533" y="299242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41">
            <a:extLst>
              <a:ext uri="{FF2B5EF4-FFF2-40B4-BE49-F238E27FC236}">
                <a16:creationId xmlns:a16="http://schemas.microsoft.com/office/drawing/2014/main" id="{DF60B8D3-894E-4985-9D88-72AA01D6211A}"/>
              </a:ext>
            </a:extLst>
          </p:cNvPr>
          <p:cNvSpPr>
            <a:spLocks noChangeShapeType="1"/>
          </p:cNvSpPr>
          <p:nvPr/>
        </p:nvSpPr>
        <p:spPr bwMode="auto">
          <a:xfrm>
            <a:off x="9108883" y="32781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42">
            <a:extLst>
              <a:ext uri="{FF2B5EF4-FFF2-40B4-BE49-F238E27FC236}">
                <a16:creationId xmlns:a16="http://schemas.microsoft.com/office/drawing/2014/main" id="{75BE2DA9-6DEB-4BF1-92FB-CE348A2FA4BC}"/>
              </a:ext>
            </a:extLst>
          </p:cNvPr>
          <p:cNvSpPr>
            <a:spLocks noChangeShapeType="1"/>
          </p:cNvSpPr>
          <p:nvPr/>
        </p:nvSpPr>
        <p:spPr bwMode="auto">
          <a:xfrm>
            <a:off x="8880283" y="32781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43">
            <a:extLst>
              <a:ext uri="{FF2B5EF4-FFF2-40B4-BE49-F238E27FC236}">
                <a16:creationId xmlns:a16="http://schemas.microsoft.com/office/drawing/2014/main" id="{D0BC2EFF-23E0-4943-8CB6-110D2F00DEFE}"/>
              </a:ext>
            </a:extLst>
          </p:cNvPr>
          <p:cNvSpPr txBox="1">
            <a:spLocks noChangeArrowheads="1"/>
          </p:cNvSpPr>
          <p:nvPr/>
        </p:nvSpPr>
        <p:spPr bwMode="auto">
          <a:xfrm>
            <a:off x="8880283" y="299242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44">
            <a:extLst>
              <a:ext uri="{FF2B5EF4-FFF2-40B4-BE49-F238E27FC236}">
                <a16:creationId xmlns:a16="http://schemas.microsoft.com/office/drawing/2014/main" id="{AB5E805A-9E6C-458F-B95A-156E7A97F6BF}"/>
              </a:ext>
            </a:extLst>
          </p:cNvPr>
          <p:cNvSpPr txBox="1">
            <a:spLocks noChangeArrowheads="1"/>
          </p:cNvSpPr>
          <p:nvPr/>
        </p:nvSpPr>
        <p:spPr bwMode="auto">
          <a:xfrm>
            <a:off x="10251883" y="373537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45">
            <a:extLst>
              <a:ext uri="{FF2B5EF4-FFF2-40B4-BE49-F238E27FC236}">
                <a16:creationId xmlns:a16="http://schemas.microsoft.com/office/drawing/2014/main" id="{104970B6-3DA7-4A6C-A438-6F72A3039A15}"/>
              </a:ext>
            </a:extLst>
          </p:cNvPr>
          <p:cNvSpPr txBox="1">
            <a:spLocks noChangeArrowheads="1"/>
          </p:cNvSpPr>
          <p:nvPr/>
        </p:nvSpPr>
        <p:spPr bwMode="auto">
          <a:xfrm>
            <a:off x="9337483" y="3735376"/>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AutoShape 46">
            <a:extLst>
              <a:ext uri="{FF2B5EF4-FFF2-40B4-BE49-F238E27FC236}">
                <a16:creationId xmlns:a16="http://schemas.microsoft.com/office/drawing/2014/main" id="{FA3EAA64-0B49-4848-9CDB-945F84A27C24}"/>
              </a:ext>
            </a:extLst>
          </p:cNvPr>
          <p:cNvSpPr>
            <a:spLocks/>
          </p:cNvSpPr>
          <p:nvPr/>
        </p:nvSpPr>
        <p:spPr bwMode="auto">
          <a:xfrm rot="5400000">
            <a:off x="9794683" y="1849426"/>
            <a:ext cx="171450" cy="1543050"/>
          </a:xfrm>
          <a:prstGeom prst="leftBracket">
            <a:avLst>
              <a:gd name="adj" fmla="val 75000"/>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47">
            <a:extLst>
              <a:ext uri="{FF2B5EF4-FFF2-40B4-BE49-F238E27FC236}">
                <a16:creationId xmlns:a16="http://schemas.microsoft.com/office/drawing/2014/main" id="{87C0DDC7-A8EB-4C33-B34B-FDA88532A9E0}"/>
              </a:ext>
            </a:extLst>
          </p:cNvPr>
          <p:cNvSpPr txBox="1">
            <a:spLocks noChangeArrowheads="1"/>
          </p:cNvSpPr>
          <p:nvPr/>
        </p:nvSpPr>
        <p:spPr bwMode="auto">
          <a:xfrm>
            <a:off x="9394633" y="2249476"/>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 months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AutoShape 48">
            <a:extLst>
              <a:ext uri="{FF2B5EF4-FFF2-40B4-BE49-F238E27FC236}">
                <a16:creationId xmlns:a16="http://schemas.microsoft.com/office/drawing/2014/main" id="{47A34DC8-2455-47E2-9845-725B5B88E5EF}"/>
              </a:ext>
            </a:extLst>
          </p:cNvPr>
          <p:cNvSpPr>
            <a:spLocks/>
          </p:cNvSpPr>
          <p:nvPr/>
        </p:nvSpPr>
        <p:spPr bwMode="auto">
          <a:xfrm rot="5400000">
            <a:off x="9466070" y="2463789"/>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AutoShape 49">
            <a:extLst>
              <a:ext uri="{FF2B5EF4-FFF2-40B4-BE49-F238E27FC236}">
                <a16:creationId xmlns:a16="http://schemas.microsoft.com/office/drawing/2014/main" id="{9CEF396D-B47F-4259-833E-3688834400D0}"/>
              </a:ext>
            </a:extLst>
          </p:cNvPr>
          <p:cNvSpPr>
            <a:spLocks/>
          </p:cNvSpPr>
          <p:nvPr/>
        </p:nvSpPr>
        <p:spPr bwMode="auto">
          <a:xfrm rot="5400000">
            <a:off x="10323320" y="2463789"/>
            <a:ext cx="85725" cy="800100"/>
          </a:xfrm>
          <a:prstGeom prst="leftBracket">
            <a:avLst>
              <a:gd name="adj" fmla="val 777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50">
            <a:extLst>
              <a:ext uri="{FF2B5EF4-FFF2-40B4-BE49-F238E27FC236}">
                <a16:creationId xmlns:a16="http://schemas.microsoft.com/office/drawing/2014/main" id="{9735B095-F92F-4EDC-A845-899C323710BF}"/>
              </a:ext>
            </a:extLst>
          </p:cNvPr>
          <p:cNvSpPr>
            <a:spLocks noChangeShapeType="1"/>
          </p:cNvSpPr>
          <p:nvPr/>
        </p:nvSpPr>
        <p:spPr bwMode="auto">
          <a:xfrm>
            <a:off x="10309033" y="34496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51">
            <a:extLst>
              <a:ext uri="{FF2B5EF4-FFF2-40B4-BE49-F238E27FC236}">
                <a16:creationId xmlns:a16="http://schemas.microsoft.com/office/drawing/2014/main" id="{9056D8C1-4BD3-4EE0-B7D5-768F9E950B44}"/>
              </a:ext>
            </a:extLst>
          </p:cNvPr>
          <p:cNvSpPr>
            <a:spLocks noChangeShapeType="1"/>
          </p:cNvSpPr>
          <p:nvPr/>
        </p:nvSpPr>
        <p:spPr bwMode="auto">
          <a:xfrm>
            <a:off x="10709083" y="344962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52">
            <a:extLst>
              <a:ext uri="{FF2B5EF4-FFF2-40B4-BE49-F238E27FC236}">
                <a16:creationId xmlns:a16="http://schemas.microsoft.com/office/drawing/2014/main" id="{257C9059-6FE8-460C-99D3-BF4E765FFE27}"/>
              </a:ext>
            </a:extLst>
          </p:cNvPr>
          <p:cNvSpPr>
            <a:spLocks noChangeShapeType="1"/>
          </p:cNvSpPr>
          <p:nvPr/>
        </p:nvSpPr>
        <p:spPr bwMode="auto">
          <a:xfrm>
            <a:off x="10937683" y="327817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53">
            <a:extLst>
              <a:ext uri="{FF2B5EF4-FFF2-40B4-BE49-F238E27FC236}">
                <a16:creationId xmlns:a16="http://schemas.microsoft.com/office/drawing/2014/main" id="{46B5F209-888A-4441-B4A7-9085285BDA9B}"/>
              </a:ext>
            </a:extLst>
          </p:cNvPr>
          <p:cNvSpPr>
            <a:spLocks noChangeShapeType="1"/>
          </p:cNvSpPr>
          <p:nvPr/>
        </p:nvSpPr>
        <p:spPr bwMode="auto">
          <a:xfrm>
            <a:off x="10709083" y="327817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54">
            <a:extLst>
              <a:ext uri="{FF2B5EF4-FFF2-40B4-BE49-F238E27FC236}">
                <a16:creationId xmlns:a16="http://schemas.microsoft.com/office/drawing/2014/main" id="{7B0FF617-F234-48AA-9C0E-D43CF49F35A2}"/>
              </a:ext>
            </a:extLst>
          </p:cNvPr>
          <p:cNvSpPr txBox="1">
            <a:spLocks noChangeArrowheads="1"/>
          </p:cNvSpPr>
          <p:nvPr/>
        </p:nvSpPr>
        <p:spPr bwMode="auto">
          <a:xfrm>
            <a:off x="10709083" y="299242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55">
            <a:extLst>
              <a:ext uri="{FF2B5EF4-FFF2-40B4-BE49-F238E27FC236}">
                <a16:creationId xmlns:a16="http://schemas.microsoft.com/office/drawing/2014/main" id="{9C5990EB-CF65-4D30-8573-320CA2AE6D60}"/>
              </a:ext>
            </a:extLst>
          </p:cNvPr>
          <p:cNvSpPr txBox="1">
            <a:spLocks noChangeArrowheads="1"/>
          </p:cNvSpPr>
          <p:nvPr/>
        </p:nvSpPr>
        <p:spPr bwMode="auto">
          <a:xfrm>
            <a:off x="9966133" y="3392476"/>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56">
            <a:extLst>
              <a:ext uri="{FF2B5EF4-FFF2-40B4-BE49-F238E27FC236}">
                <a16:creationId xmlns:a16="http://schemas.microsoft.com/office/drawing/2014/main" id="{04416335-00C0-4197-A1FA-150B91865F3C}"/>
              </a:ext>
            </a:extLst>
          </p:cNvPr>
          <p:cNvSpPr txBox="1">
            <a:spLocks noChangeArrowheads="1"/>
          </p:cNvSpPr>
          <p:nvPr/>
        </p:nvSpPr>
        <p:spPr bwMode="auto">
          <a:xfrm>
            <a:off x="10366183" y="3392476"/>
            <a:ext cx="304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81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anim calcmode="lin" valueType="num">
                                      <p:cBhvr>
                                        <p:cTn id="8" dur="1000" fill="hold"/>
                                        <p:tgtEl>
                                          <p:spTgt spid="65"/>
                                        </p:tgtEl>
                                        <p:attrNameLst>
                                          <p:attrName>ppt_x</p:attrName>
                                        </p:attrNameLst>
                                      </p:cBhvr>
                                      <p:tavLst>
                                        <p:tav tm="0">
                                          <p:val>
                                            <p:strVal val="#ppt_x"/>
                                          </p:val>
                                        </p:tav>
                                        <p:tav tm="100000">
                                          <p:val>
                                            <p:strVal val="#ppt_x"/>
                                          </p:val>
                                        </p:tav>
                                      </p:tavLst>
                                    </p:anim>
                                    <p:anim calcmode="lin" valueType="num">
                                      <p:cBhvr>
                                        <p:cTn id="9" dur="1000" fill="hold"/>
                                        <p:tgtEl>
                                          <p:spTgt spid="6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1000"/>
                                        <p:tgtEl>
                                          <p:spTgt spid="66"/>
                                        </p:tgtEl>
                                      </p:cBhvr>
                                    </p:animEffect>
                                    <p:anim calcmode="lin" valueType="num">
                                      <p:cBhvr>
                                        <p:cTn id="13" dur="1000" fill="hold"/>
                                        <p:tgtEl>
                                          <p:spTgt spid="66"/>
                                        </p:tgtEl>
                                        <p:attrNameLst>
                                          <p:attrName>ppt_x</p:attrName>
                                        </p:attrNameLst>
                                      </p:cBhvr>
                                      <p:tavLst>
                                        <p:tav tm="0">
                                          <p:val>
                                            <p:strVal val="#ppt_x"/>
                                          </p:val>
                                        </p:tav>
                                        <p:tav tm="100000">
                                          <p:val>
                                            <p:strVal val="#ppt_x"/>
                                          </p:val>
                                        </p:tav>
                                      </p:tavLst>
                                    </p:anim>
                                    <p:anim calcmode="lin" valueType="num">
                                      <p:cBhvr>
                                        <p:cTn id="14" dur="1000" fill="hold"/>
                                        <p:tgtEl>
                                          <p:spTgt spid="6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fade">
                                      <p:cBhvr>
                                        <p:cTn id="17" dur="1000"/>
                                        <p:tgtEl>
                                          <p:spTgt spid="67"/>
                                        </p:tgtEl>
                                      </p:cBhvr>
                                    </p:animEffect>
                                    <p:anim calcmode="lin" valueType="num">
                                      <p:cBhvr>
                                        <p:cTn id="18" dur="1000" fill="hold"/>
                                        <p:tgtEl>
                                          <p:spTgt spid="67"/>
                                        </p:tgtEl>
                                        <p:attrNameLst>
                                          <p:attrName>ppt_x</p:attrName>
                                        </p:attrNameLst>
                                      </p:cBhvr>
                                      <p:tavLst>
                                        <p:tav tm="0">
                                          <p:val>
                                            <p:strVal val="#ppt_x"/>
                                          </p:val>
                                        </p:tav>
                                        <p:tav tm="100000">
                                          <p:val>
                                            <p:strVal val="#ppt_x"/>
                                          </p:val>
                                        </p:tav>
                                      </p:tavLst>
                                    </p:anim>
                                    <p:anim calcmode="lin" valueType="num">
                                      <p:cBhvr>
                                        <p:cTn id="19" dur="1000" fill="hold"/>
                                        <p:tgtEl>
                                          <p:spTgt spid="6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fade">
                                      <p:cBhvr>
                                        <p:cTn id="27" dur="1000"/>
                                        <p:tgtEl>
                                          <p:spTgt spid="69"/>
                                        </p:tgtEl>
                                      </p:cBhvr>
                                    </p:animEffect>
                                    <p:anim calcmode="lin" valueType="num">
                                      <p:cBhvr>
                                        <p:cTn id="28" dur="1000" fill="hold"/>
                                        <p:tgtEl>
                                          <p:spTgt spid="69"/>
                                        </p:tgtEl>
                                        <p:attrNameLst>
                                          <p:attrName>ppt_x</p:attrName>
                                        </p:attrNameLst>
                                      </p:cBhvr>
                                      <p:tavLst>
                                        <p:tav tm="0">
                                          <p:val>
                                            <p:strVal val="#ppt_x"/>
                                          </p:val>
                                        </p:tav>
                                        <p:tav tm="100000">
                                          <p:val>
                                            <p:strVal val="#ppt_x"/>
                                          </p:val>
                                        </p:tav>
                                      </p:tavLst>
                                    </p:anim>
                                    <p:anim calcmode="lin" valueType="num">
                                      <p:cBhvr>
                                        <p:cTn id="29" dur="1000" fill="hold"/>
                                        <p:tgtEl>
                                          <p:spTgt spid="6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1000"/>
                                        <p:tgtEl>
                                          <p:spTgt spid="74"/>
                                        </p:tgtEl>
                                      </p:cBhvr>
                                    </p:animEffect>
                                    <p:anim calcmode="lin" valueType="num">
                                      <p:cBhvr>
                                        <p:cTn id="33" dur="1000" fill="hold"/>
                                        <p:tgtEl>
                                          <p:spTgt spid="74"/>
                                        </p:tgtEl>
                                        <p:attrNameLst>
                                          <p:attrName>ppt_x</p:attrName>
                                        </p:attrNameLst>
                                      </p:cBhvr>
                                      <p:tavLst>
                                        <p:tav tm="0">
                                          <p:val>
                                            <p:strVal val="#ppt_x"/>
                                          </p:val>
                                        </p:tav>
                                        <p:tav tm="100000">
                                          <p:val>
                                            <p:strVal val="#ppt_x"/>
                                          </p:val>
                                        </p:tav>
                                      </p:tavLst>
                                    </p:anim>
                                    <p:anim calcmode="lin" valueType="num">
                                      <p:cBhvr>
                                        <p:cTn id="34" dur="1000" fill="hold"/>
                                        <p:tgtEl>
                                          <p:spTgt spid="7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75"/>
                                        </p:tgtEl>
                                        <p:attrNameLst>
                                          <p:attrName>style.visibility</p:attrName>
                                        </p:attrNameLst>
                                      </p:cBhvr>
                                      <p:to>
                                        <p:strVal val="visible"/>
                                      </p:to>
                                    </p:set>
                                    <p:animEffect transition="in" filter="fade">
                                      <p:cBhvr>
                                        <p:cTn id="37" dur="1000"/>
                                        <p:tgtEl>
                                          <p:spTgt spid="75"/>
                                        </p:tgtEl>
                                      </p:cBhvr>
                                    </p:animEffect>
                                    <p:anim calcmode="lin" valueType="num">
                                      <p:cBhvr>
                                        <p:cTn id="38" dur="1000" fill="hold"/>
                                        <p:tgtEl>
                                          <p:spTgt spid="75"/>
                                        </p:tgtEl>
                                        <p:attrNameLst>
                                          <p:attrName>ppt_x</p:attrName>
                                        </p:attrNameLst>
                                      </p:cBhvr>
                                      <p:tavLst>
                                        <p:tav tm="0">
                                          <p:val>
                                            <p:strVal val="#ppt_x"/>
                                          </p:val>
                                        </p:tav>
                                        <p:tav tm="100000">
                                          <p:val>
                                            <p:strVal val="#ppt_x"/>
                                          </p:val>
                                        </p:tav>
                                      </p:tavLst>
                                    </p:anim>
                                    <p:anim calcmode="lin" valueType="num">
                                      <p:cBhvr>
                                        <p:cTn id="39" dur="1000" fill="hold"/>
                                        <p:tgtEl>
                                          <p:spTgt spid="7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76"/>
                                        </p:tgtEl>
                                        <p:attrNameLst>
                                          <p:attrName>style.visibility</p:attrName>
                                        </p:attrNameLst>
                                      </p:cBhvr>
                                      <p:to>
                                        <p:strVal val="visible"/>
                                      </p:to>
                                    </p:set>
                                    <p:animEffect transition="in" filter="fade">
                                      <p:cBhvr>
                                        <p:cTn id="42" dur="1000"/>
                                        <p:tgtEl>
                                          <p:spTgt spid="76"/>
                                        </p:tgtEl>
                                      </p:cBhvr>
                                    </p:animEffect>
                                    <p:anim calcmode="lin" valueType="num">
                                      <p:cBhvr>
                                        <p:cTn id="43" dur="1000" fill="hold"/>
                                        <p:tgtEl>
                                          <p:spTgt spid="76"/>
                                        </p:tgtEl>
                                        <p:attrNameLst>
                                          <p:attrName>ppt_x</p:attrName>
                                        </p:attrNameLst>
                                      </p:cBhvr>
                                      <p:tavLst>
                                        <p:tav tm="0">
                                          <p:val>
                                            <p:strVal val="#ppt_x"/>
                                          </p:val>
                                        </p:tav>
                                        <p:tav tm="100000">
                                          <p:val>
                                            <p:strVal val="#ppt_x"/>
                                          </p:val>
                                        </p:tav>
                                      </p:tavLst>
                                    </p:anim>
                                    <p:anim calcmode="lin" valueType="num">
                                      <p:cBhvr>
                                        <p:cTn id="44" dur="1000" fill="hold"/>
                                        <p:tgtEl>
                                          <p:spTgt spid="7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animEffect transition="in" filter="fade">
                                      <p:cBhvr>
                                        <p:cTn id="47" dur="1000"/>
                                        <p:tgtEl>
                                          <p:spTgt spid="77"/>
                                        </p:tgtEl>
                                      </p:cBhvr>
                                    </p:animEffect>
                                    <p:anim calcmode="lin" valueType="num">
                                      <p:cBhvr>
                                        <p:cTn id="48" dur="1000" fill="hold"/>
                                        <p:tgtEl>
                                          <p:spTgt spid="77"/>
                                        </p:tgtEl>
                                        <p:attrNameLst>
                                          <p:attrName>ppt_x</p:attrName>
                                        </p:attrNameLst>
                                      </p:cBhvr>
                                      <p:tavLst>
                                        <p:tav tm="0">
                                          <p:val>
                                            <p:strVal val="#ppt_x"/>
                                          </p:val>
                                        </p:tav>
                                        <p:tav tm="100000">
                                          <p:val>
                                            <p:strVal val="#ppt_x"/>
                                          </p:val>
                                        </p:tav>
                                      </p:tavLst>
                                    </p:anim>
                                    <p:anim calcmode="lin" valueType="num">
                                      <p:cBhvr>
                                        <p:cTn id="49" dur="1000" fill="hold"/>
                                        <p:tgtEl>
                                          <p:spTgt spid="7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79"/>
                                        </p:tgtEl>
                                        <p:attrNameLst>
                                          <p:attrName>style.visibility</p:attrName>
                                        </p:attrNameLst>
                                      </p:cBhvr>
                                      <p:to>
                                        <p:strVal val="visible"/>
                                      </p:to>
                                    </p:set>
                                    <p:animEffect transition="in" filter="fade">
                                      <p:cBhvr>
                                        <p:cTn id="57" dur="1000"/>
                                        <p:tgtEl>
                                          <p:spTgt spid="79"/>
                                        </p:tgtEl>
                                      </p:cBhvr>
                                    </p:animEffect>
                                    <p:anim calcmode="lin" valueType="num">
                                      <p:cBhvr>
                                        <p:cTn id="58" dur="1000" fill="hold"/>
                                        <p:tgtEl>
                                          <p:spTgt spid="79"/>
                                        </p:tgtEl>
                                        <p:attrNameLst>
                                          <p:attrName>ppt_x</p:attrName>
                                        </p:attrNameLst>
                                      </p:cBhvr>
                                      <p:tavLst>
                                        <p:tav tm="0">
                                          <p:val>
                                            <p:strVal val="#ppt_x"/>
                                          </p:val>
                                        </p:tav>
                                        <p:tav tm="100000">
                                          <p:val>
                                            <p:strVal val="#ppt_x"/>
                                          </p:val>
                                        </p:tav>
                                      </p:tavLst>
                                    </p:anim>
                                    <p:anim calcmode="lin" valueType="num">
                                      <p:cBhvr>
                                        <p:cTn id="59" dur="1000" fill="hold"/>
                                        <p:tgtEl>
                                          <p:spTgt spid="79"/>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80"/>
                                        </p:tgtEl>
                                        <p:attrNameLst>
                                          <p:attrName>style.visibility</p:attrName>
                                        </p:attrNameLst>
                                      </p:cBhvr>
                                      <p:to>
                                        <p:strVal val="visible"/>
                                      </p:to>
                                    </p:set>
                                    <p:animEffect transition="in" filter="fade">
                                      <p:cBhvr>
                                        <p:cTn id="62" dur="1000"/>
                                        <p:tgtEl>
                                          <p:spTgt spid="80"/>
                                        </p:tgtEl>
                                      </p:cBhvr>
                                    </p:animEffect>
                                    <p:anim calcmode="lin" valueType="num">
                                      <p:cBhvr>
                                        <p:cTn id="63" dur="1000" fill="hold"/>
                                        <p:tgtEl>
                                          <p:spTgt spid="80"/>
                                        </p:tgtEl>
                                        <p:attrNameLst>
                                          <p:attrName>ppt_x</p:attrName>
                                        </p:attrNameLst>
                                      </p:cBhvr>
                                      <p:tavLst>
                                        <p:tav tm="0">
                                          <p:val>
                                            <p:strVal val="#ppt_x"/>
                                          </p:val>
                                        </p:tav>
                                        <p:tav tm="100000">
                                          <p:val>
                                            <p:strVal val="#ppt_x"/>
                                          </p:val>
                                        </p:tav>
                                      </p:tavLst>
                                    </p:anim>
                                    <p:anim calcmode="lin" valueType="num">
                                      <p:cBhvr>
                                        <p:cTn id="64" dur="1000" fill="hold"/>
                                        <p:tgtEl>
                                          <p:spTgt spid="8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1000"/>
                                        <p:tgtEl>
                                          <p:spTgt spid="81"/>
                                        </p:tgtEl>
                                      </p:cBhvr>
                                    </p:animEffect>
                                    <p:anim calcmode="lin" valueType="num">
                                      <p:cBhvr>
                                        <p:cTn id="68" dur="1000" fill="hold"/>
                                        <p:tgtEl>
                                          <p:spTgt spid="81"/>
                                        </p:tgtEl>
                                        <p:attrNameLst>
                                          <p:attrName>ppt_x</p:attrName>
                                        </p:attrNameLst>
                                      </p:cBhvr>
                                      <p:tavLst>
                                        <p:tav tm="0">
                                          <p:val>
                                            <p:strVal val="#ppt_x"/>
                                          </p:val>
                                        </p:tav>
                                        <p:tav tm="100000">
                                          <p:val>
                                            <p:strVal val="#ppt_x"/>
                                          </p:val>
                                        </p:tav>
                                      </p:tavLst>
                                    </p:anim>
                                    <p:anim calcmode="lin" valueType="num">
                                      <p:cBhvr>
                                        <p:cTn id="69" dur="1000" fill="hold"/>
                                        <p:tgtEl>
                                          <p:spTgt spid="81"/>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82"/>
                                        </p:tgtEl>
                                        <p:attrNameLst>
                                          <p:attrName>style.visibility</p:attrName>
                                        </p:attrNameLst>
                                      </p:cBhvr>
                                      <p:to>
                                        <p:strVal val="visible"/>
                                      </p:to>
                                    </p:set>
                                    <p:animEffect transition="in" filter="fade">
                                      <p:cBhvr>
                                        <p:cTn id="72" dur="1000"/>
                                        <p:tgtEl>
                                          <p:spTgt spid="82"/>
                                        </p:tgtEl>
                                      </p:cBhvr>
                                    </p:animEffect>
                                    <p:anim calcmode="lin" valueType="num">
                                      <p:cBhvr>
                                        <p:cTn id="73" dur="1000" fill="hold"/>
                                        <p:tgtEl>
                                          <p:spTgt spid="82"/>
                                        </p:tgtEl>
                                        <p:attrNameLst>
                                          <p:attrName>ppt_x</p:attrName>
                                        </p:attrNameLst>
                                      </p:cBhvr>
                                      <p:tavLst>
                                        <p:tav tm="0">
                                          <p:val>
                                            <p:strVal val="#ppt_x"/>
                                          </p:val>
                                        </p:tav>
                                        <p:tav tm="100000">
                                          <p:val>
                                            <p:strVal val="#ppt_x"/>
                                          </p:val>
                                        </p:tav>
                                      </p:tavLst>
                                    </p:anim>
                                    <p:anim calcmode="lin" valueType="num">
                                      <p:cBhvr>
                                        <p:cTn id="74" dur="1000" fill="hold"/>
                                        <p:tgtEl>
                                          <p:spTgt spid="8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fade">
                                      <p:cBhvr>
                                        <p:cTn id="77" dur="1000"/>
                                        <p:tgtEl>
                                          <p:spTgt spid="83"/>
                                        </p:tgtEl>
                                      </p:cBhvr>
                                    </p:animEffect>
                                    <p:anim calcmode="lin" valueType="num">
                                      <p:cBhvr>
                                        <p:cTn id="78" dur="1000" fill="hold"/>
                                        <p:tgtEl>
                                          <p:spTgt spid="83"/>
                                        </p:tgtEl>
                                        <p:attrNameLst>
                                          <p:attrName>ppt_x</p:attrName>
                                        </p:attrNameLst>
                                      </p:cBhvr>
                                      <p:tavLst>
                                        <p:tav tm="0">
                                          <p:val>
                                            <p:strVal val="#ppt_x"/>
                                          </p:val>
                                        </p:tav>
                                        <p:tav tm="100000">
                                          <p:val>
                                            <p:strVal val="#ppt_x"/>
                                          </p:val>
                                        </p:tav>
                                      </p:tavLst>
                                    </p:anim>
                                    <p:anim calcmode="lin" valueType="num">
                                      <p:cBhvr>
                                        <p:cTn id="79" dur="1000" fill="hold"/>
                                        <p:tgtEl>
                                          <p:spTgt spid="83"/>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84"/>
                                        </p:tgtEl>
                                        <p:attrNameLst>
                                          <p:attrName>style.visibility</p:attrName>
                                        </p:attrNameLst>
                                      </p:cBhvr>
                                      <p:to>
                                        <p:strVal val="visible"/>
                                      </p:to>
                                    </p:set>
                                    <p:animEffect transition="in" filter="fade">
                                      <p:cBhvr>
                                        <p:cTn id="82" dur="1000"/>
                                        <p:tgtEl>
                                          <p:spTgt spid="84"/>
                                        </p:tgtEl>
                                      </p:cBhvr>
                                    </p:animEffect>
                                    <p:anim calcmode="lin" valueType="num">
                                      <p:cBhvr>
                                        <p:cTn id="83" dur="1000" fill="hold"/>
                                        <p:tgtEl>
                                          <p:spTgt spid="84"/>
                                        </p:tgtEl>
                                        <p:attrNameLst>
                                          <p:attrName>ppt_x</p:attrName>
                                        </p:attrNameLst>
                                      </p:cBhvr>
                                      <p:tavLst>
                                        <p:tav tm="0">
                                          <p:val>
                                            <p:strVal val="#ppt_x"/>
                                          </p:val>
                                        </p:tav>
                                        <p:tav tm="100000">
                                          <p:val>
                                            <p:strVal val="#ppt_x"/>
                                          </p:val>
                                        </p:tav>
                                      </p:tavLst>
                                    </p:anim>
                                    <p:anim calcmode="lin" valueType="num">
                                      <p:cBhvr>
                                        <p:cTn id="84" dur="1000" fill="hold"/>
                                        <p:tgtEl>
                                          <p:spTgt spid="84"/>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85"/>
                                        </p:tgtEl>
                                        <p:attrNameLst>
                                          <p:attrName>style.visibility</p:attrName>
                                        </p:attrNameLst>
                                      </p:cBhvr>
                                      <p:to>
                                        <p:strVal val="visible"/>
                                      </p:to>
                                    </p:set>
                                    <p:animEffect transition="in" filter="fade">
                                      <p:cBhvr>
                                        <p:cTn id="87" dur="1000"/>
                                        <p:tgtEl>
                                          <p:spTgt spid="85"/>
                                        </p:tgtEl>
                                      </p:cBhvr>
                                    </p:animEffect>
                                    <p:anim calcmode="lin" valueType="num">
                                      <p:cBhvr>
                                        <p:cTn id="88" dur="1000" fill="hold"/>
                                        <p:tgtEl>
                                          <p:spTgt spid="85"/>
                                        </p:tgtEl>
                                        <p:attrNameLst>
                                          <p:attrName>ppt_x</p:attrName>
                                        </p:attrNameLst>
                                      </p:cBhvr>
                                      <p:tavLst>
                                        <p:tav tm="0">
                                          <p:val>
                                            <p:strVal val="#ppt_x"/>
                                          </p:val>
                                        </p:tav>
                                        <p:tav tm="100000">
                                          <p:val>
                                            <p:strVal val="#ppt_x"/>
                                          </p:val>
                                        </p:tav>
                                      </p:tavLst>
                                    </p:anim>
                                    <p:anim calcmode="lin" valueType="num">
                                      <p:cBhvr>
                                        <p:cTn id="89" dur="1000" fill="hold"/>
                                        <p:tgtEl>
                                          <p:spTgt spid="85"/>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86"/>
                                        </p:tgtEl>
                                        <p:attrNameLst>
                                          <p:attrName>style.visibility</p:attrName>
                                        </p:attrNameLst>
                                      </p:cBhvr>
                                      <p:to>
                                        <p:strVal val="visible"/>
                                      </p:to>
                                    </p:set>
                                    <p:animEffect transition="in" filter="fade">
                                      <p:cBhvr>
                                        <p:cTn id="92" dur="1000"/>
                                        <p:tgtEl>
                                          <p:spTgt spid="86"/>
                                        </p:tgtEl>
                                      </p:cBhvr>
                                    </p:animEffect>
                                    <p:anim calcmode="lin" valueType="num">
                                      <p:cBhvr>
                                        <p:cTn id="93" dur="1000" fill="hold"/>
                                        <p:tgtEl>
                                          <p:spTgt spid="86"/>
                                        </p:tgtEl>
                                        <p:attrNameLst>
                                          <p:attrName>ppt_x</p:attrName>
                                        </p:attrNameLst>
                                      </p:cBhvr>
                                      <p:tavLst>
                                        <p:tav tm="0">
                                          <p:val>
                                            <p:strVal val="#ppt_x"/>
                                          </p:val>
                                        </p:tav>
                                        <p:tav tm="100000">
                                          <p:val>
                                            <p:strVal val="#ppt_x"/>
                                          </p:val>
                                        </p:tav>
                                      </p:tavLst>
                                    </p:anim>
                                    <p:anim calcmode="lin" valueType="num">
                                      <p:cBhvr>
                                        <p:cTn id="94" dur="1000" fill="hold"/>
                                        <p:tgtEl>
                                          <p:spTgt spid="86"/>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87"/>
                                        </p:tgtEl>
                                        <p:attrNameLst>
                                          <p:attrName>style.visibility</p:attrName>
                                        </p:attrNameLst>
                                      </p:cBhvr>
                                      <p:to>
                                        <p:strVal val="visible"/>
                                      </p:to>
                                    </p:set>
                                    <p:animEffect transition="in" filter="fade">
                                      <p:cBhvr>
                                        <p:cTn id="97" dur="1000"/>
                                        <p:tgtEl>
                                          <p:spTgt spid="87"/>
                                        </p:tgtEl>
                                      </p:cBhvr>
                                    </p:animEffect>
                                    <p:anim calcmode="lin" valueType="num">
                                      <p:cBhvr>
                                        <p:cTn id="98" dur="1000" fill="hold"/>
                                        <p:tgtEl>
                                          <p:spTgt spid="87"/>
                                        </p:tgtEl>
                                        <p:attrNameLst>
                                          <p:attrName>ppt_x</p:attrName>
                                        </p:attrNameLst>
                                      </p:cBhvr>
                                      <p:tavLst>
                                        <p:tav tm="0">
                                          <p:val>
                                            <p:strVal val="#ppt_x"/>
                                          </p:val>
                                        </p:tav>
                                        <p:tav tm="100000">
                                          <p:val>
                                            <p:strVal val="#ppt_x"/>
                                          </p:val>
                                        </p:tav>
                                      </p:tavLst>
                                    </p:anim>
                                    <p:anim calcmode="lin" valueType="num">
                                      <p:cBhvr>
                                        <p:cTn id="99" dur="1000" fill="hold"/>
                                        <p:tgtEl>
                                          <p:spTgt spid="87"/>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88"/>
                                        </p:tgtEl>
                                        <p:attrNameLst>
                                          <p:attrName>style.visibility</p:attrName>
                                        </p:attrNameLst>
                                      </p:cBhvr>
                                      <p:to>
                                        <p:strVal val="visible"/>
                                      </p:to>
                                    </p:set>
                                    <p:animEffect transition="in" filter="fade">
                                      <p:cBhvr>
                                        <p:cTn id="102" dur="1000"/>
                                        <p:tgtEl>
                                          <p:spTgt spid="88"/>
                                        </p:tgtEl>
                                      </p:cBhvr>
                                    </p:animEffect>
                                    <p:anim calcmode="lin" valueType="num">
                                      <p:cBhvr>
                                        <p:cTn id="103" dur="1000" fill="hold"/>
                                        <p:tgtEl>
                                          <p:spTgt spid="88"/>
                                        </p:tgtEl>
                                        <p:attrNameLst>
                                          <p:attrName>ppt_x</p:attrName>
                                        </p:attrNameLst>
                                      </p:cBhvr>
                                      <p:tavLst>
                                        <p:tav tm="0">
                                          <p:val>
                                            <p:strVal val="#ppt_x"/>
                                          </p:val>
                                        </p:tav>
                                        <p:tav tm="100000">
                                          <p:val>
                                            <p:strVal val="#ppt_x"/>
                                          </p:val>
                                        </p:tav>
                                      </p:tavLst>
                                    </p:anim>
                                    <p:anim calcmode="lin" valueType="num">
                                      <p:cBhvr>
                                        <p:cTn id="104" dur="1000" fill="hold"/>
                                        <p:tgtEl>
                                          <p:spTgt spid="88"/>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3"/>
                                        </p:tgtEl>
                                        <p:attrNameLst>
                                          <p:attrName>style.visibility</p:attrName>
                                        </p:attrNameLst>
                                      </p:cBhvr>
                                      <p:to>
                                        <p:strVal val="visible"/>
                                      </p:to>
                                    </p:set>
                                    <p:animEffect transition="in" filter="fade">
                                      <p:cBhvr>
                                        <p:cTn id="107" dur="1000"/>
                                        <p:tgtEl>
                                          <p:spTgt spid="3"/>
                                        </p:tgtEl>
                                      </p:cBhvr>
                                    </p:animEffect>
                                    <p:anim calcmode="lin" valueType="num">
                                      <p:cBhvr>
                                        <p:cTn id="108" dur="1000" fill="hold"/>
                                        <p:tgtEl>
                                          <p:spTgt spid="3"/>
                                        </p:tgtEl>
                                        <p:attrNameLst>
                                          <p:attrName>ppt_x</p:attrName>
                                        </p:attrNameLst>
                                      </p:cBhvr>
                                      <p:tavLst>
                                        <p:tav tm="0">
                                          <p:val>
                                            <p:strVal val="#ppt_x"/>
                                          </p:val>
                                        </p:tav>
                                        <p:tav tm="100000">
                                          <p:val>
                                            <p:strVal val="#ppt_x"/>
                                          </p:val>
                                        </p:tav>
                                      </p:tavLst>
                                    </p:anim>
                                    <p:anim calcmode="lin" valueType="num">
                                      <p:cBhvr>
                                        <p:cTn id="109" dur="1000" fill="hold"/>
                                        <p:tgtEl>
                                          <p:spTgt spid="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
                                        </p:tgtEl>
                                        <p:attrNameLst>
                                          <p:attrName>style.visibility</p:attrName>
                                        </p:attrNameLst>
                                      </p:cBhvr>
                                      <p:to>
                                        <p:strVal val="visible"/>
                                      </p:to>
                                    </p:set>
                                    <p:animEffect transition="in" filter="fade">
                                      <p:cBhvr>
                                        <p:cTn id="112" dur="1000"/>
                                        <p:tgtEl>
                                          <p:spTgt spid="4"/>
                                        </p:tgtEl>
                                      </p:cBhvr>
                                    </p:animEffect>
                                    <p:anim calcmode="lin" valueType="num">
                                      <p:cBhvr>
                                        <p:cTn id="113" dur="1000" fill="hold"/>
                                        <p:tgtEl>
                                          <p:spTgt spid="4"/>
                                        </p:tgtEl>
                                        <p:attrNameLst>
                                          <p:attrName>ppt_x</p:attrName>
                                        </p:attrNameLst>
                                      </p:cBhvr>
                                      <p:tavLst>
                                        <p:tav tm="0">
                                          <p:val>
                                            <p:strVal val="#ppt_x"/>
                                          </p:val>
                                        </p:tav>
                                        <p:tav tm="100000">
                                          <p:val>
                                            <p:strVal val="#ppt_x"/>
                                          </p:val>
                                        </p:tav>
                                      </p:tavLst>
                                    </p:anim>
                                    <p:anim calcmode="lin" valueType="num">
                                      <p:cBhvr>
                                        <p:cTn id="114" dur="1000" fill="hold"/>
                                        <p:tgtEl>
                                          <p:spTgt spid="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
                                        </p:tgtEl>
                                        <p:attrNameLst>
                                          <p:attrName>style.visibility</p:attrName>
                                        </p:attrNameLst>
                                      </p:cBhvr>
                                      <p:to>
                                        <p:strVal val="visible"/>
                                      </p:to>
                                    </p:set>
                                    <p:animEffect transition="in" filter="fade">
                                      <p:cBhvr>
                                        <p:cTn id="117" dur="1000"/>
                                        <p:tgtEl>
                                          <p:spTgt spid="5"/>
                                        </p:tgtEl>
                                      </p:cBhvr>
                                    </p:animEffect>
                                    <p:anim calcmode="lin" valueType="num">
                                      <p:cBhvr>
                                        <p:cTn id="118" dur="1000" fill="hold"/>
                                        <p:tgtEl>
                                          <p:spTgt spid="5"/>
                                        </p:tgtEl>
                                        <p:attrNameLst>
                                          <p:attrName>ppt_x</p:attrName>
                                        </p:attrNameLst>
                                      </p:cBhvr>
                                      <p:tavLst>
                                        <p:tav tm="0">
                                          <p:val>
                                            <p:strVal val="#ppt_x"/>
                                          </p:val>
                                        </p:tav>
                                        <p:tav tm="100000">
                                          <p:val>
                                            <p:strVal val="#ppt_x"/>
                                          </p:val>
                                        </p:tav>
                                      </p:tavLst>
                                    </p:anim>
                                    <p:anim calcmode="lin" valueType="num">
                                      <p:cBhvr>
                                        <p:cTn id="119" dur="1000" fill="hold"/>
                                        <p:tgtEl>
                                          <p:spTgt spid="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6"/>
                                        </p:tgtEl>
                                        <p:attrNameLst>
                                          <p:attrName>style.visibility</p:attrName>
                                        </p:attrNameLst>
                                      </p:cBhvr>
                                      <p:to>
                                        <p:strVal val="visible"/>
                                      </p:to>
                                    </p:set>
                                    <p:animEffect transition="in" filter="fade">
                                      <p:cBhvr>
                                        <p:cTn id="122" dur="1000"/>
                                        <p:tgtEl>
                                          <p:spTgt spid="6"/>
                                        </p:tgtEl>
                                      </p:cBhvr>
                                    </p:animEffect>
                                    <p:anim calcmode="lin" valueType="num">
                                      <p:cBhvr>
                                        <p:cTn id="123" dur="1000" fill="hold"/>
                                        <p:tgtEl>
                                          <p:spTgt spid="6"/>
                                        </p:tgtEl>
                                        <p:attrNameLst>
                                          <p:attrName>ppt_x</p:attrName>
                                        </p:attrNameLst>
                                      </p:cBhvr>
                                      <p:tavLst>
                                        <p:tav tm="0">
                                          <p:val>
                                            <p:strVal val="#ppt_x"/>
                                          </p:val>
                                        </p:tav>
                                        <p:tav tm="100000">
                                          <p:val>
                                            <p:strVal val="#ppt_x"/>
                                          </p:val>
                                        </p:tav>
                                      </p:tavLst>
                                    </p:anim>
                                    <p:anim calcmode="lin" valueType="num">
                                      <p:cBhvr>
                                        <p:cTn id="124" dur="1000" fill="hold"/>
                                        <p:tgtEl>
                                          <p:spTgt spid="6"/>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7"/>
                                        </p:tgtEl>
                                        <p:attrNameLst>
                                          <p:attrName>style.visibility</p:attrName>
                                        </p:attrNameLst>
                                      </p:cBhvr>
                                      <p:to>
                                        <p:strVal val="visible"/>
                                      </p:to>
                                    </p:set>
                                    <p:animEffect transition="in" filter="fade">
                                      <p:cBhvr>
                                        <p:cTn id="127" dur="1000"/>
                                        <p:tgtEl>
                                          <p:spTgt spid="7"/>
                                        </p:tgtEl>
                                      </p:cBhvr>
                                    </p:animEffect>
                                    <p:anim calcmode="lin" valueType="num">
                                      <p:cBhvr>
                                        <p:cTn id="128" dur="1000" fill="hold"/>
                                        <p:tgtEl>
                                          <p:spTgt spid="7"/>
                                        </p:tgtEl>
                                        <p:attrNameLst>
                                          <p:attrName>ppt_x</p:attrName>
                                        </p:attrNameLst>
                                      </p:cBhvr>
                                      <p:tavLst>
                                        <p:tav tm="0">
                                          <p:val>
                                            <p:strVal val="#ppt_x"/>
                                          </p:val>
                                        </p:tav>
                                        <p:tav tm="100000">
                                          <p:val>
                                            <p:strVal val="#ppt_x"/>
                                          </p:val>
                                        </p:tav>
                                      </p:tavLst>
                                    </p:anim>
                                    <p:anim calcmode="lin" valueType="num">
                                      <p:cBhvr>
                                        <p:cTn id="129" dur="1000" fill="hold"/>
                                        <p:tgtEl>
                                          <p:spTgt spid="7"/>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8"/>
                                        </p:tgtEl>
                                        <p:attrNameLst>
                                          <p:attrName>style.visibility</p:attrName>
                                        </p:attrNameLst>
                                      </p:cBhvr>
                                      <p:to>
                                        <p:strVal val="visible"/>
                                      </p:to>
                                    </p:set>
                                    <p:animEffect transition="in" filter="fade">
                                      <p:cBhvr>
                                        <p:cTn id="132" dur="1000"/>
                                        <p:tgtEl>
                                          <p:spTgt spid="8"/>
                                        </p:tgtEl>
                                      </p:cBhvr>
                                    </p:animEffect>
                                    <p:anim calcmode="lin" valueType="num">
                                      <p:cBhvr>
                                        <p:cTn id="133" dur="1000" fill="hold"/>
                                        <p:tgtEl>
                                          <p:spTgt spid="8"/>
                                        </p:tgtEl>
                                        <p:attrNameLst>
                                          <p:attrName>ppt_x</p:attrName>
                                        </p:attrNameLst>
                                      </p:cBhvr>
                                      <p:tavLst>
                                        <p:tav tm="0">
                                          <p:val>
                                            <p:strVal val="#ppt_x"/>
                                          </p:val>
                                        </p:tav>
                                        <p:tav tm="100000">
                                          <p:val>
                                            <p:strVal val="#ppt_x"/>
                                          </p:val>
                                        </p:tav>
                                      </p:tavLst>
                                    </p:anim>
                                    <p:anim calcmode="lin" valueType="num">
                                      <p:cBhvr>
                                        <p:cTn id="134" dur="1000" fill="hold"/>
                                        <p:tgtEl>
                                          <p:spTgt spid="8"/>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9"/>
                                        </p:tgtEl>
                                        <p:attrNameLst>
                                          <p:attrName>style.visibility</p:attrName>
                                        </p:attrNameLst>
                                      </p:cBhvr>
                                      <p:to>
                                        <p:strVal val="visible"/>
                                      </p:to>
                                    </p:set>
                                    <p:animEffect transition="in" filter="fade">
                                      <p:cBhvr>
                                        <p:cTn id="137" dur="1000"/>
                                        <p:tgtEl>
                                          <p:spTgt spid="9"/>
                                        </p:tgtEl>
                                      </p:cBhvr>
                                    </p:animEffect>
                                    <p:anim calcmode="lin" valueType="num">
                                      <p:cBhvr>
                                        <p:cTn id="138" dur="1000" fill="hold"/>
                                        <p:tgtEl>
                                          <p:spTgt spid="9"/>
                                        </p:tgtEl>
                                        <p:attrNameLst>
                                          <p:attrName>ppt_x</p:attrName>
                                        </p:attrNameLst>
                                      </p:cBhvr>
                                      <p:tavLst>
                                        <p:tav tm="0">
                                          <p:val>
                                            <p:strVal val="#ppt_x"/>
                                          </p:val>
                                        </p:tav>
                                        <p:tav tm="100000">
                                          <p:val>
                                            <p:strVal val="#ppt_x"/>
                                          </p:val>
                                        </p:tav>
                                      </p:tavLst>
                                    </p:anim>
                                    <p:anim calcmode="lin" valueType="num">
                                      <p:cBhvr>
                                        <p:cTn id="139" dur="1000" fill="hold"/>
                                        <p:tgtEl>
                                          <p:spTgt spid="9"/>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0"/>
                                        </p:tgtEl>
                                        <p:attrNameLst>
                                          <p:attrName>style.visibility</p:attrName>
                                        </p:attrNameLst>
                                      </p:cBhvr>
                                      <p:to>
                                        <p:strVal val="visible"/>
                                      </p:to>
                                    </p:set>
                                    <p:animEffect transition="in" filter="fade">
                                      <p:cBhvr>
                                        <p:cTn id="142" dur="1000"/>
                                        <p:tgtEl>
                                          <p:spTgt spid="10"/>
                                        </p:tgtEl>
                                      </p:cBhvr>
                                    </p:animEffect>
                                    <p:anim calcmode="lin" valueType="num">
                                      <p:cBhvr>
                                        <p:cTn id="143" dur="1000" fill="hold"/>
                                        <p:tgtEl>
                                          <p:spTgt spid="10"/>
                                        </p:tgtEl>
                                        <p:attrNameLst>
                                          <p:attrName>ppt_x</p:attrName>
                                        </p:attrNameLst>
                                      </p:cBhvr>
                                      <p:tavLst>
                                        <p:tav tm="0">
                                          <p:val>
                                            <p:strVal val="#ppt_x"/>
                                          </p:val>
                                        </p:tav>
                                        <p:tav tm="100000">
                                          <p:val>
                                            <p:strVal val="#ppt_x"/>
                                          </p:val>
                                        </p:tav>
                                      </p:tavLst>
                                    </p:anim>
                                    <p:anim calcmode="lin" valueType="num">
                                      <p:cBhvr>
                                        <p:cTn id="144" dur="1000" fill="hold"/>
                                        <p:tgtEl>
                                          <p:spTgt spid="10"/>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2"/>
                                        </p:tgtEl>
                                        <p:attrNameLst>
                                          <p:attrName>style.visibility</p:attrName>
                                        </p:attrNameLst>
                                      </p:cBhvr>
                                      <p:to>
                                        <p:strVal val="visible"/>
                                      </p:to>
                                    </p:set>
                                    <p:animEffect transition="in" filter="fade">
                                      <p:cBhvr>
                                        <p:cTn id="147" dur="1000"/>
                                        <p:tgtEl>
                                          <p:spTgt spid="12"/>
                                        </p:tgtEl>
                                      </p:cBhvr>
                                    </p:animEffect>
                                    <p:anim calcmode="lin" valueType="num">
                                      <p:cBhvr>
                                        <p:cTn id="148" dur="1000" fill="hold"/>
                                        <p:tgtEl>
                                          <p:spTgt spid="12"/>
                                        </p:tgtEl>
                                        <p:attrNameLst>
                                          <p:attrName>ppt_x</p:attrName>
                                        </p:attrNameLst>
                                      </p:cBhvr>
                                      <p:tavLst>
                                        <p:tav tm="0">
                                          <p:val>
                                            <p:strVal val="#ppt_x"/>
                                          </p:val>
                                        </p:tav>
                                        <p:tav tm="100000">
                                          <p:val>
                                            <p:strVal val="#ppt_x"/>
                                          </p:val>
                                        </p:tav>
                                      </p:tavLst>
                                    </p:anim>
                                    <p:anim calcmode="lin" valueType="num">
                                      <p:cBhvr>
                                        <p:cTn id="149" dur="1000" fill="hold"/>
                                        <p:tgtEl>
                                          <p:spTgt spid="12"/>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3"/>
                                        </p:tgtEl>
                                        <p:attrNameLst>
                                          <p:attrName>style.visibility</p:attrName>
                                        </p:attrNameLst>
                                      </p:cBhvr>
                                      <p:to>
                                        <p:strVal val="visible"/>
                                      </p:to>
                                    </p:set>
                                    <p:animEffect transition="in" filter="fade">
                                      <p:cBhvr>
                                        <p:cTn id="152" dur="1000"/>
                                        <p:tgtEl>
                                          <p:spTgt spid="13"/>
                                        </p:tgtEl>
                                      </p:cBhvr>
                                    </p:animEffect>
                                    <p:anim calcmode="lin" valueType="num">
                                      <p:cBhvr>
                                        <p:cTn id="153" dur="1000" fill="hold"/>
                                        <p:tgtEl>
                                          <p:spTgt spid="13"/>
                                        </p:tgtEl>
                                        <p:attrNameLst>
                                          <p:attrName>ppt_x</p:attrName>
                                        </p:attrNameLst>
                                      </p:cBhvr>
                                      <p:tavLst>
                                        <p:tav tm="0">
                                          <p:val>
                                            <p:strVal val="#ppt_x"/>
                                          </p:val>
                                        </p:tav>
                                        <p:tav tm="100000">
                                          <p:val>
                                            <p:strVal val="#ppt_x"/>
                                          </p:val>
                                        </p:tav>
                                      </p:tavLst>
                                    </p:anim>
                                    <p:anim calcmode="lin" valueType="num">
                                      <p:cBhvr>
                                        <p:cTn id="154" dur="1000" fill="hold"/>
                                        <p:tgtEl>
                                          <p:spTgt spid="13"/>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14"/>
                                        </p:tgtEl>
                                        <p:attrNameLst>
                                          <p:attrName>style.visibility</p:attrName>
                                        </p:attrNameLst>
                                      </p:cBhvr>
                                      <p:to>
                                        <p:strVal val="visible"/>
                                      </p:to>
                                    </p:set>
                                    <p:animEffect transition="in" filter="fade">
                                      <p:cBhvr>
                                        <p:cTn id="157" dur="1000"/>
                                        <p:tgtEl>
                                          <p:spTgt spid="14"/>
                                        </p:tgtEl>
                                      </p:cBhvr>
                                    </p:animEffect>
                                    <p:anim calcmode="lin" valueType="num">
                                      <p:cBhvr>
                                        <p:cTn id="158" dur="1000" fill="hold"/>
                                        <p:tgtEl>
                                          <p:spTgt spid="14"/>
                                        </p:tgtEl>
                                        <p:attrNameLst>
                                          <p:attrName>ppt_x</p:attrName>
                                        </p:attrNameLst>
                                      </p:cBhvr>
                                      <p:tavLst>
                                        <p:tav tm="0">
                                          <p:val>
                                            <p:strVal val="#ppt_x"/>
                                          </p:val>
                                        </p:tav>
                                        <p:tav tm="100000">
                                          <p:val>
                                            <p:strVal val="#ppt_x"/>
                                          </p:val>
                                        </p:tav>
                                      </p:tavLst>
                                    </p:anim>
                                    <p:anim calcmode="lin" valueType="num">
                                      <p:cBhvr>
                                        <p:cTn id="159" dur="1000" fill="hold"/>
                                        <p:tgtEl>
                                          <p:spTgt spid="14"/>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15"/>
                                        </p:tgtEl>
                                        <p:attrNameLst>
                                          <p:attrName>style.visibility</p:attrName>
                                        </p:attrNameLst>
                                      </p:cBhvr>
                                      <p:to>
                                        <p:strVal val="visible"/>
                                      </p:to>
                                    </p:set>
                                    <p:animEffect transition="in" filter="fade">
                                      <p:cBhvr>
                                        <p:cTn id="162" dur="1000"/>
                                        <p:tgtEl>
                                          <p:spTgt spid="15"/>
                                        </p:tgtEl>
                                      </p:cBhvr>
                                    </p:animEffect>
                                    <p:anim calcmode="lin" valueType="num">
                                      <p:cBhvr>
                                        <p:cTn id="163" dur="1000" fill="hold"/>
                                        <p:tgtEl>
                                          <p:spTgt spid="15"/>
                                        </p:tgtEl>
                                        <p:attrNameLst>
                                          <p:attrName>ppt_x</p:attrName>
                                        </p:attrNameLst>
                                      </p:cBhvr>
                                      <p:tavLst>
                                        <p:tav tm="0">
                                          <p:val>
                                            <p:strVal val="#ppt_x"/>
                                          </p:val>
                                        </p:tav>
                                        <p:tav tm="100000">
                                          <p:val>
                                            <p:strVal val="#ppt_x"/>
                                          </p:val>
                                        </p:tav>
                                      </p:tavLst>
                                    </p:anim>
                                    <p:anim calcmode="lin" valueType="num">
                                      <p:cBhvr>
                                        <p:cTn id="164" dur="1000" fill="hold"/>
                                        <p:tgtEl>
                                          <p:spTgt spid="15"/>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16"/>
                                        </p:tgtEl>
                                        <p:attrNameLst>
                                          <p:attrName>style.visibility</p:attrName>
                                        </p:attrNameLst>
                                      </p:cBhvr>
                                      <p:to>
                                        <p:strVal val="visible"/>
                                      </p:to>
                                    </p:set>
                                    <p:animEffect transition="in" filter="fade">
                                      <p:cBhvr>
                                        <p:cTn id="167" dur="1000"/>
                                        <p:tgtEl>
                                          <p:spTgt spid="16"/>
                                        </p:tgtEl>
                                      </p:cBhvr>
                                    </p:animEffect>
                                    <p:anim calcmode="lin" valueType="num">
                                      <p:cBhvr>
                                        <p:cTn id="168" dur="1000" fill="hold"/>
                                        <p:tgtEl>
                                          <p:spTgt spid="16"/>
                                        </p:tgtEl>
                                        <p:attrNameLst>
                                          <p:attrName>ppt_x</p:attrName>
                                        </p:attrNameLst>
                                      </p:cBhvr>
                                      <p:tavLst>
                                        <p:tav tm="0">
                                          <p:val>
                                            <p:strVal val="#ppt_x"/>
                                          </p:val>
                                        </p:tav>
                                        <p:tav tm="100000">
                                          <p:val>
                                            <p:strVal val="#ppt_x"/>
                                          </p:val>
                                        </p:tav>
                                      </p:tavLst>
                                    </p:anim>
                                    <p:anim calcmode="lin" valueType="num">
                                      <p:cBhvr>
                                        <p:cTn id="169" dur="1000" fill="hold"/>
                                        <p:tgtEl>
                                          <p:spTgt spid="16"/>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17"/>
                                        </p:tgtEl>
                                        <p:attrNameLst>
                                          <p:attrName>style.visibility</p:attrName>
                                        </p:attrNameLst>
                                      </p:cBhvr>
                                      <p:to>
                                        <p:strVal val="visible"/>
                                      </p:to>
                                    </p:set>
                                    <p:animEffect transition="in" filter="fade">
                                      <p:cBhvr>
                                        <p:cTn id="172" dur="1000"/>
                                        <p:tgtEl>
                                          <p:spTgt spid="17"/>
                                        </p:tgtEl>
                                      </p:cBhvr>
                                    </p:animEffect>
                                    <p:anim calcmode="lin" valueType="num">
                                      <p:cBhvr>
                                        <p:cTn id="173" dur="1000" fill="hold"/>
                                        <p:tgtEl>
                                          <p:spTgt spid="17"/>
                                        </p:tgtEl>
                                        <p:attrNameLst>
                                          <p:attrName>ppt_x</p:attrName>
                                        </p:attrNameLst>
                                      </p:cBhvr>
                                      <p:tavLst>
                                        <p:tav tm="0">
                                          <p:val>
                                            <p:strVal val="#ppt_x"/>
                                          </p:val>
                                        </p:tav>
                                        <p:tav tm="100000">
                                          <p:val>
                                            <p:strVal val="#ppt_x"/>
                                          </p:val>
                                        </p:tav>
                                      </p:tavLst>
                                    </p:anim>
                                    <p:anim calcmode="lin" valueType="num">
                                      <p:cBhvr>
                                        <p:cTn id="174" dur="1000" fill="hold"/>
                                        <p:tgtEl>
                                          <p:spTgt spid="17"/>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8"/>
                                        </p:tgtEl>
                                        <p:attrNameLst>
                                          <p:attrName>style.visibility</p:attrName>
                                        </p:attrNameLst>
                                      </p:cBhvr>
                                      <p:to>
                                        <p:strVal val="visible"/>
                                      </p:to>
                                    </p:set>
                                    <p:animEffect transition="in" filter="fade">
                                      <p:cBhvr>
                                        <p:cTn id="177" dur="1000"/>
                                        <p:tgtEl>
                                          <p:spTgt spid="18"/>
                                        </p:tgtEl>
                                      </p:cBhvr>
                                    </p:animEffect>
                                    <p:anim calcmode="lin" valueType="num">
                                      <p:cBhvr>
                                        <p:cTn id="178" dur="1000" fill="hold"/>
                                        <p:tgtEl>
                                          <p:spTgt spid="18"/>
                                        </p:tgtEl>
                                        <p:attrNameLst>
                                          <p:attrName>ppt_x</p:attrName>
                                        </p:attrNameLst>
                                      </p:cBhvr>
                                      <p:tavLst>
                                        <p:tav tm="0">
                                          <p:val>
                                            <p:strVal val="#ppt_x"/>
                                          </p:val>
                                        </p:tav>
                                        <p:tav tm="100000">
                                          <p:val>
                                            <p:strVal val="#ppt_x"/>
                                          </p:val>
                                        </p:tav>
                                      </p:tavLst>
                                    </p:anim>
                                    <p:anim calcmode="lin" valueType="num">
                                      <p:cBhvr>
                                        <p:cTn id="179" dur="1000" fill="hold"/>
                                        <p:tgtEl>
                                          <p:spTgt spid="18"/>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19"/>
                                        </p:tgtEl>
                                        <p:attrNameLst>
                                          <p:attrName>style.visibility</p:attrName>
                                        </p:attrNameLst>
                                      </p:cBhvr>
                                      <p:to>
                                        <p:strVal val="visible"/>
                                      </p:to>
                                    </p:set>
                                    <p:animEffect transition="in" filter="fade">
                                      <p:cBhvr>
                                        <p:cTn id="182" dur="1000"/>
                                        <p:tgtEl>
                                          <p:spTgt spid="19"/>
                                        </p:tgtEl>
                                      </p:cBhvr>
                                    </p:animEffect>
                                    <p:anim calcmode="lin" valueType="num">
                                      <p:cBhvr>
                                        <p:cTn id="183" dur="1000" fill="hold"/>
                                        <p:tgtEl>
                                          <p:spTgt spid="19"/>
                                        </p:tgtEl>
                                        <p:attrNameLst>
                                          <p:attrName>ppt_x</p:attrName>
                                        </p:attrNameLst>
                                      </p:cBhvr>
                                      <p:tavLst>
                                        <p:tav tm="0">
                                          <p:val>
                                            <p:strVal val="#ppt_x"/>
                                          </p:val>
                                        </p:tav>
                                        <p:tav tm="100000">
                                          <p:val>
                                            <p:strVal val="#ppt_x"/>
                                          </p:val>
                                        </p:tav>
                                      </p:tavLst>
                                    </p:anim>
                                    <p:anim calcmode="lin" valueType="num">
                                      <p:cBhvr>
                                        <p:cTn id="184" dur="1000" fill="hold"/>
                                        <p:tgtEl>
                                          <p:spTgt spid="19"/>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20"/>
                                        </p:tgtEl>
                                        <p:attrNameLst>
                                          <p:attrName>style.visibility</p:attrName>
                                        </p:attrNameLst>
                                      </p:cBhvr>
                                      <p:to>
                                        <p:strVal val="visible"/>
                                      </p:to>
                                    </p:set>
                                    <p:animEffect transition="in" filter="fade">
                                      <p:cBhvr>
                                        <p:cTn id="187" dur="1000"/>
                                        <p:tgtEl>
                                          <p:spTgt spid="20"/>
                                        </p:tgtEl>
                                      </p:cBhvr>
                                    </p:animEffect>
                                    <p:anim calcmode="lin" valueType="num">
                                      <p:cBhvr>
                                        <p:cTn id="188" dur="1000" fill="hold"/>
                                        <p:tgtEl>
                                          <p:spTgt spid="20"/>
                                        </p:tgtEl>
                                        <p:attrNameLst>
                                          <p:attrName>ppt_x</p:attrName>
                                        </p:attrNameLst>
                                      </p:cBhvr>
                                      <p:tavLst>
                                        <p:tav tm="0">
                                          <p:val>
                                            <p:strVal val="#ppt_x"/>
                                          </p:val>
                                        </p:tav>
                                        <p:tav tm="100000">
                                          <p:val>
                                            <p:strVal val="#ppt_x"/>
                                          </p:val>
                                        </p:tav>
                                      </p:tavLst>
                                    </p:anim>
                                    <p:anim calcmode="lin" valueType="num">
                                      <p:cBhvr>
                                        <p:cTn id="189" dur="1000" fill="hold"/>
                                        <p:tgtEl>
                                          <p:spTgt spid="20"/>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21"/>
                                        </p:tgtEl>
                                        <p:attrNameLst>
                                          <p:attrName>style.visibility</p:attrName>
                                        </p:attrNameLst>
                                      </p:cBhvr>
                                      <p:to>
                                        <p:strVal val="visible"/>
                                      </p:to>
                                    </p:set>
                                    <p:animEffect transition="in" filter="fade">
                                      <p:cBhvr>
                                        <p:cTn id="192" dur="1000"/>
                                        <p:tgtEl>
                                          <p:spTgt spid="21"/>
                                        </p:tgtEl>
                                      </p:cBhvr>
                                    </p:animEffect>
                                    <p:anim calcmode="lin" valueType="num">
                                      <p:cBhvr>
                                        <p:cTn id="193" dur="1000" fill="hold"/>
                                        <p:tgtEl>
                                          <p:spTgt spid="21"/>
                                        </p:tgtEl>
                                        <p:attrNameLst>
                                          <p:attrName>ppt_x</p:attrName>
                                        </p:attrNameLst>
                                      </p:cBhvr>
                                      <p:tavLst>
                                        <p:tav tm="0">
                                          <p:val>
                                            <p:strVal val="#ppt_x"/>
                                          </p:val>
                                        </p:tav>
                                        <p:tav tm="100000">
                                          <p:val>
                                            <p:strVal val="#ppt_x"/>
                                          </p:val>
                                        </p:tav>
                                      </p:tavLst>
                                    </p:anim>
                                    <p:anim calcmode="lin" valueType="num">
                                      <p:cBhvr>
                                        <p:cTn id="194" dur="1000" fill="hold"/>
                                        <p:tgtEl>
                                          <p:spTgt spid="21"/>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22"/>
                                        </p:tgtEl>
                                        <p:attrNameLst>
                                          <p:attrName>style.visibility</p:attrName>
                                        </p:attrNameLst>
                                      </p:cBhvr>
                                      <p:to>
                                        <p:strVal val="visible"/>
                                      </p:to>
                                    </p:set>
                                    <p:animEffect transition="in" filter="fade">
                                      <p:cBhvr>
                                        <p:cTn id="197" dur="1000"/>
                                        <p:tgtEl>
                                          <p:spTgt spid="22"/>
                                        </p:tgtEl>
                                      </p:cBhvr>
                                    </p:animEffect>
                                    <p:anim calcmode="lin" valueType="num">
                                      <p:cBhvr>
                                        <p:cTn id="198" dur="1000" fill="hold"/>
                                        <p:tgtEl>
                                          <p:spTgt spid="22"/>
                                        </p:tgtEl>
                                        <p:attrNameLst>
                                          <p:attrName>ppt_x</p:attrName>
                                        </p:attrNameLst>
                                      </p:cBhvr>
                                      <p:tavLst>
                                        <p:tav tm="0">
                                          <p:val>
                                            <p:strVal val="#ppt_x"/>
                                          </p:val>
                                        </p:tav>
                                        <p:tav tm="100000">
                                          <p:val>
                                            <p:strVal val="#ppt_x"/>
                                          </p:val>
                                        </p:tav>
                                      </p:tavLst>
                                    </p:anim>
                                    <p:anim calcmode="lin" valueType="num">
                                      <p:cBhvr>
                                        <p:cTn id="199" dur="1000" fill="hold"/>
                                        <p:tgtEl>
                                          <p:spTgt spid="22"/>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nodePh="1">
                                  <p:stCondLst>
                                    <p:cond delay="0"/>
                                  </p:stCondLst>
                                  <p:endCondLst>
                                    <p:cond evt="begin" delay="0">
                                      <p:tn val="200"/>
                                    </p:cond>
                                  </p:endCondLst>
                                  <p:childTnLst>
                                    <p:set>
                                      <p:cBhvr>
                                        <p:cTn id="201" dur="1" fill="hold">
                                          <p:stCondLst>
                                            <p:cond delay="0"/>
                                          </p:stCondLst>
                                        </p:cTn>
                                        <p:tgtEl>
                                          <p:spTgt spid="23"/>
                                        </p:tgtEl>
                                        <p:attrNameLst>
                                          <p:attrName>style.visibility</p:attrName>
                                        </p:attrNameLst>
                                      </p:cBhvr>
                                      <p:to>
                                        <p:strVal val="visible"/>
                                      </p:to>
                                    </p:set>
                                    <p:animEffect transition="in" filter="fade">
                                      <p:cBhvr>
                                        <p:cTn id="202" dur="1000"/>
                                        <p:tgtEl>
                                          <p:spTgt spid="23"/>
                                        </p:tgtEl>
                                      </p:cBhvr>
                                    </p:animEffect>
                                    <p:anim calcmode="lin" valueType="num">
                                      <p:cBhvr>
                                        <p:cTn id="203" dur="1000" fill="hold"/>
                                        <p:tgtEl>
                                          <p:spTgt spid="23"/>
                                        </p:tgtEl>
                                        <p:attrNameLst>
                                          <p:attrName>ppt_x</p:attrName>
                                        </p:attrNameLst>
                                      </p:cBhvr>
                                      <p:tavLst>
                                        <p:tav tm="0">
                                          <p:val>
                                            <p:strVal val="#ppt_x"/>
                                          </p:val>
                                        </p:tav>
                                        <p:tav tm="100000">
                                          <p:val>
                                            <p:strVal val="#ppt_x"/>
                                          </p:val>
                                        </p:tav>
                                      </p:tavLst>
                                    </p:anim>
                                    <p:anim calcmode="lin" valueType="num">
                                      <p:cBhvr>
                                        <p:cTn id="204" dur="1000" fill="hold"/>
                                        <p:tgtEl>
                                          <p:spTgt spid="23"/>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nodePh="1">
                                  <p:stCondLst>
                                    <p:cond delay="0"/>
                                  </p:stCondLst>
                                  <p:endCondLst>
                                    <p:cond evt="begin" delay="0">
                                      <p:tn val="205"/>
                                    </p:cond>
                                  </p:endCondLst>
                                  <p:childTnLst>
                                    <p:set>
                                      <p:cBhvr>
                                        <p:cTn id="206" dur="1" fill="hold">
                                          <p:stCondLst>
                                            <p:cond delay="0"/>
                                          </p:stCondLst>
                                        </p:cTn>
                                        <p:tgtEl>
                                          <p:spTgt spid="24"/>
                                        </p:tgtEl>
                                        <p:attrNameLst>
                                          <p:attrName>style.visibility</p:attrName>
                                        </p:attrNameLst>
                                      </p:cBhvr>
                                      <p:to>
                                        <p:strVal val="visible"/>
                                      </p:to>
                                    </p:set>
                                    <p:animEffect transition="in" filter="fade">
                                      <p:cBhvr>
                                        <p:cTn id="207" dur="1000"/>
                                        <p:tgtEl>
                                          <p:spTgt spid="24"/>
                                        </p:tgtEl>
                                      </p:cBhvr>
                                    </p:animEffect>
                                    <p:anim calcmode="lin" valueType="num">
                                      <p:cBhvr>
                                        <p:cTn id="208" dur="1000" fill="hold"/>
                                        <p:tgtEl>
                                          <p:spTgt spid="24"/>
                                        </p:tgtEl>
                                        <p:attrNameLst>
                                          <p:attrName>ppt_x</p:attrName>
                                        </p:attrNameLst>
                                      </p:cBhvr>
                                      <p:tavLst>
                                        <p:tav tm="0">
                                          <p:val>
                                            <p:strVal val="#ppt_x"/>
                                          </p:val>
                                        </p:tav>
                                        <p:tav tm="100000">
                                          <p:val>
                                            <p:strVal val="#ppt_x"/>
                                          </p:val>
                                        </p:tav>
                                      </p:tavLst>
                                    </p:anim>
                                    <p:anim calcmode="lin" valueType="num">
                                      <p:cBhvr>
                                        <p:cTn id="209" dur="1000" fill="hold"/>
                                        <p:tgtEl>
                                          <p:spTgt spid="24"/>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25"/>
                                        </p:tgtEl>
                                        <p:attrNameLst>
                                          <p:attrName>style.visibility</p:attrName>
                                        </p:attrNameLst>
                                      </p:cBhvr>
                                      <p:to>
                                        <p:strVal val="visible"/>
                                      </p:to>
                                    </p:set>
                                    <p:animEffect transition="in" filter="fade">
                                      <p:cBhvr>
                                        <p:cTn id="212" dur="1000"/>
                                        <p:tgtEl>
                                          <p:spTgt spid="25"/>
                                        </p:tgtEl>
                                      </p:cBhvr>
                                    </p:animEffect>
                                    <p:anim calcmode="lin" valueType="num">
                                      <p:cBhvr>
                                        <p:cTn id="213" dur="1000" fill="hold"/>
                                        <p:tgtEl>
                                          <p:spTgt spid="25"/>
                                        </p:tgtEl>
                                        <p:attrNameLst>
                                          <p:attrName>ppt_x</p:attrName>
                                        </p:attrNameLst>
                                      </p:cBhvr>
                                      <p:tavLst>
                                        <p:tav tm="0">
                                          <p:val>
                                            <p:strVal val="#ppt_x"/>
                                          </p:val>
                                        </p:tav>
                                        <p:tav tm="100000">
                                          <p:val>
                                            <p:strVal val="#ppt_x"/>
                                          </p:val>
                                        </p:tav>
                                      </p:tavLst>
                                    </p:anim>
                                    <p:anim calcmode="lin" valueType="num">
                                      <p:cBhvr>
                                        <p:cTn id="214" dur="1000" fill="hold"/>
                                        <p:tgtEl>
                                          <p:spTgt spid="25"/>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26"/>
                                        </p:tgtEl>
                                        <p:attrNameLst>
                                          <p:attrName>style.visibility</p:attrName>
                                        </p:attrNameLst>
                                      </p:cBhvr>
                                      <p:to>
                                        <p:strVal val="visible"/>
                                      </p:to>
                                    </p:set>
                                    <p:animEffect transition="in" filter="fade">
                                      <p:cBhvr>
                                        <p:cTn id="217" dur="1000"/>
                                        <p:tgtEl>
                                          <p:spTgt spid="26"/>
                                        </p:tgtEl>
                                      </p:cBhvr>
                                    </p:animEffect>
                                    <p:anim calcmode="lin" valueType="num">
                                      <p:cBhvr>
                                        <p:cTn id="218" dur="1000" fill="hold"/>
                                        <p:tgtEl>
                                          <p:spTgt spid="26"/>
                                        </p:tgtEl>
                                        <p:attrNameLst>
                                          <p:attrName>ppt_x</p:attrName>
                                        </p:attrNameLst>
                                      </p:cBhvr>
                                      <p:tavLst>
                                        <p:tav tm="0">
                                          <p:val>
                                            <p:strVal val="#ppt_x"/>
                                          </p:val>
                                        </p:tav>
                                        <p:tav tm="100000">
                                          <p:val>
                                            <p:strVal val="#ppt_x"/>
                                          </p:val>
                                        </p:tav>
                                      </p:tavLst>
                                    </p:anim>
                                    <p:anim calcmode="lin" valueType="num">
                                      <p:cBhvr>
                                        <p:cTn id="219" dur="1000" fill="hold"/>
                                        <p:tgtEl>
                                          <p:spTgt spid="26"/>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27"/>
                                        </p:tgtEl>
                                        <p:attrNameLst>
                                          <p:attrName>style.visibility</p:attrName>
                                        </p:attrNameLst>
                                      </p:cBhvr>
                                      <p:to>
                                        <p:strVal val="visible"/>
                                      </p:to>
                                    </p:set>
                                    <p:animEffect transition="in" filter="fade">
                                      <p:cBhvr>
                                        <p:cTn id="222" dur="1000"/>
                                        <p:tgtEl>
                                          <p:spTgt spid="27"/>
                                        </p:tgtEl>
                                      </p:cBhvr>
                                    </p:animEffect>
                                    <p:anim calcmode="lin" valueType="num">
                                      <p:cBhvr>
                                        <p:cTn id="223" dur="1000" fill="hold"/>
                                        <p:tgtEl>
                                          <p:spTgt spid="27"/>
                                        </p:tgtEl>
                                        <p:attrNameLst>
                                          <p:attrName>ppt_x</p:attrName>
                                        </p:attrNameLst>
                                      </p:cBhvr>
                                      <p:tavLst>
                                        <p:tav tm="0">
                                          <p:val>
                                            <p:strVal val="#ppt_x"/>
                                          </p:val>
                                        </p:tav>
                                        <p:tav tm="100000">
                                          <p:val>
                                            <p:strVal val="#ppt_x"/>
                                          </p:val>
                                        </p:tav>
                                      </p:tavLst>
                                    </p:anim>
                                    <p:anim calcmode="lin" valueType="num">
                                      <p:cBhvr>
                                        <p:cTn id="224" dur="1000" fill="hold"/>
                                        <p:tgtEl>
                                          <p:spTgt spid="27"/>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28"/>
                                        </p:tgtEl>
                                        <p:attrNameLst>
                                          <p:attrName>style.visibility</p:attrName>
                                        </p:attrNameLst>
                                      </p:cBhvr>
                                      <p:to>
                                        <p:strVal val="visible"/>
                                      </p:to>
                                    </p:set>
                                    <p:animEffect transition="in" filter="fade">
                                      <p:cBhvr>
                                        <p:cTn id="227" dur="1000"/>
                                        <p:tgtEl>
                                          <p:spTgt spid="28"/>
                                        </p:tgtEl>
                                      </p:cBhvr>
                                    </p:animEffect>
                                    <p:anim calcmode="lin" valueType="num">
                                      <p:cBhvr>
                                        <p:cTn id="228" dur="1000" fill="hold"/>
                                        <p:tgtEl>
                                          <p:spTgt spid="28"/>
                                        </p:tgtEl>
                                        <p:attrNameLst>
                                          <p:attrName>ppt_x</p:attrName>
                                        </p:attrNameLst>
                                      </p:cBhvr>
                                      <p:tavLst>
                                        <p:tav tm="0">
                                          <p:val>
                                            <p:strVal val="#ppt_x"/>
                                          </p:val>
                                        </p:tav>
                                        <p:tav tm="100000">
                                          <p:val>
                                            <p:strVal val="#ppt_x"/>
                                          </p:val>
                                        </p:tav>
                                      </p:tavLst>
                                    </p:anim>
                                    <p:anim calcmode="lin" valueType="num">
                                      <p:cBhvr>
                                        <p:cTn id="229" dur="1000" fill="hold"/>
                                        <p:tgtEl>
                                          <p:spTgt spid="28"/>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29"/>
                                        </p:tgtEl>
                                        <p:attrNameLst>
                                          <p:attrName>style.visibility</p:attrName>
                                        </p:attrNameLst>
                                      </p:cBhvr>
                                      <p:to>
                                        <p:strVal val="visible"/>
                                      </p:to>
                                    </p:set>
                                    <p:animEffect transition="in" filter="fade">
                                      <p:cBhvr>
                                        <p:cTn id="232" dur="1000"/>
                                        <p:tgtEl>
                                          <p:spTgt spid="29"/>
                                        </p:tgtEl>
                                      </p:cBhvr>
                                    </p:animEffect>
                                    <p:anim calcmode="lin" valueType="num">
                                      <p:cBhvr>
                                        <p:cTn id="233" dur="1000" fill="hold"/>
                                        <p:tgtEl>
                                          <p:spTgt spid="29"/>
                                        </p:tgtEl>
                                        <p:attrNameLst>
                                          <p:attrName>ppt_x</p:attrName>
                                        </p:attrNameLst>
                                      </p:cBhvr>
                                      <p:tavLst>
                                        <p:tav tm="0">
                                          <p:val>
                                            <p:strVal val="#ppt_x"/>
                                          </p:val>
                                        </p:tav>
                                        <p:tav tm="100000">
                                          <p:val>
                                            <p:strVal val="#ppt_x"/>
                                          </p:val>
                                        </p:tav>
                                      </p:tavLst>
                                    </p:anim>
                                    <p:anim calcmode="lin" valueType="num">
                                      <p:cBhvr>
                                        <p:cTn id="234" dur="1000" fill="hold"/>
                                        <p:tgtEl>
                                          <p:spTgt spid="29"/>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30"/>
                                        </p:tgtEl>
                                        <p:attrNameLst>
                                          <p:attrName>style.visibility</p:attrName>
                                        </p:attrNameLst>
                                      </p:cBhvr>
                                      <p:to>
                                        <p:strVal val="visible"/>
                                      </p:to>
                                    </p:set>
                                    <p:animEffect transition="in" filter="fade">
                                      <p:cBhvr>
                                        <p:cTn id="237" dur="1000"/>
                                        <p:tgtEl>
                                          <p:spTgt spid="30"/>
                                        </p:tgtEl>
                                      </p:cBhvr>
                                    </p:animEffect>
                                    <p:anim calcmode="lin" valueType="num">
                                      <p:cBhvr>
                                        <p:cTn id="238" dur="1000" fill="hold"/>
                                        <p:tgtEl>
                                          <p:spTgt spid="30"/>
                                        </p:tgtEl>
                                        <p:attrNameLst>
                                          <p:attrName>ppt_x</p:attrName>
                                        </p:attrNameLst>
                                      </p:cBhvr>
                                      <p:tavLst>
                                        <p:tav tm="0">
                                          <p:val>
                                            <p:strVal val="#ppt_x"/>
                                          </p:val>
                                        </p:tav>
                                        <p:tav tm="100000">
                                          <p:val>
                                            <p:strVal val="#ppt_x"/>
                                          </p:val>
                                        </p:tav>
                                      </p:tavLst>
                                    </p:anim>
                                    <p:anim calcmode="lin" valueType="num">
                                      <p:cBhvr>
                                        <p:cTn id="239" dur="1000" fill="hold"/>
                                        <p:tgtEl>
                                          <p:spTgt spid="30"/>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34"/>
                                        </p:tgtEl>
                                        <p:attrNameLst>
                                          <p:attrName>style.visibility</p:attrName>
                                        </p:attrNameLst>
                                      </p:cBhvr>
                                      <p:to>
                                        <p:strVal val="visible"/>
                                      </p:to>
                                    </p:set>
                                    <p:animEffect transition="in" filter="fade">
                                      <p:cBhvr>
                                        <p:cTn id="242" dur="1000"/>
                                        <p:tgtEl>
                                          <p:spTgt spid="34"/>
                                        </p:tgtEl>
                                      </p:cBhvr>
                                    </p:animEffect>
                                    <p:anim calcmode="lin" valueType="num">
                                      <p:cBhvr>
                                        <p:cTn id="243" dur="1000" fill="hold"/>
                                        <p:tgtEl>
                                          <p:spTgt spid="34"/>
                                        </p:tgtEl>
                                        <p:attrNameLst>
                                          <p:attrName>ppt_x</p:attrName>
                                        </p:attrNameLst>
                                      </p:cBhvr>
                                      <p:tavLst>
                                        <p:tav tm="0">
                                          <p:val>
                                            <p:strVal val="#ppt_x"/>
                                          </p:val>
                                        </p:tav>
                                        <p:tav tm="100000">
                                          <p:val>
                                            <p:strVal val="#ppt_x"/>
                                          </p:val>
                                        </p:tav>
                                      </p:tavLst>
                                    </p:anim>
                                    <p:anim calcmode="lin" valueType="num">
                                      <p:cBhvr>
                                        <p:cTn id="244" dur="1000" fill="hold"/>
                                        <p:tgtEl>
                                          <p:spTgt spid="34"/>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38"/>
                                        </p:tgtEl>
                                        <p:attrNameLst>
                                          <p:attrName>style.visibility</p:attrName>
                                        </p:attrNameLst>
                                      </p:cBhvr>
                                      <p:to>
                                        <p:strVal val="visible"/>
                                      </p:to>
                                    </p:set>
                                    <p:animEffect transition="in" filter="fade">
                                      <p:cBhvr>
                                        <p:cTn id="247" dur="1000"/>
                                        <p:tgtEl>
                                          <p:spTgt spid="38"/>
                                        </p:tgtEl>
                                      </p:cBhvr>
                                    </p:animEffect>
                                    <p:anim calcmode="lin" valueType="num">
                                      <p:cBhvr>
                                        <p:cTn id="248" dur="1000" fill="hold"/>
                                        <p:tgtEl>
                                          <p:spTgt spid="38"/>
                                        </p:tgtEl>
                                        <p:attrNameLst>
                                          <p:attrName>ppt_x</p:attrName>
                                        </p:attrNameLst>
                                      </p:cBhvr>
                                      <p:tavLst>
                                        <p:tav tm="0">
                                          <p:val>
                                            <p:strVal val="#ppt_x"/>
                                          </p:val>
                                        </p:tav>
                                        <p:tav tm="100000">
                                          <p:val>
                                            <p:strVal val="#ppt_x"/>
                                          </p:val>
                                        </p:tav>
                                      </p:tavLst>
                                    </p:anim>
                                    <p:anim calcmode="lin" valueType="num">
                                      <p:cBhvr>
                                        <p:cTn id="249" dur="1000" fill="hold"/>
                                        <p:tgtEl>
                                          <p:spTgt spid="38"/>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39"/>
                                        </p:tgtEl>
                                        <p:attrNameLst>
                                          <p:attrName>style.visibility</p:attrName>
                                        </p:attrNameLst>
                                      </p:cBhvr>
                                      <p:to>
                                        <p:strVal val="visible"/>
                                      </p:to>
                                    </p:set>
                                    <p:animEffect transition="in" filter="fade">
                                      <p:cBhvr>
                                        <p:cTn id="252" dur="1000"/>
                                        <p:tgtEl>
                                          <p:spTgt spid="39"/>
                                        </p:tgtEl>
                                      </p:cBhvr>
                                    </p:animEffect>
                                    <p:anim calcmode="lin" valueType="num">
                                      <p:cBhvr>
                                        <p:cTn id="253" dur="1000" fill="hold"/>
                                        <p:tgtEl>
                                          <p:spTgt spid="39"/>
                                        </p:tgtEl>
                                        <p:attrNameLst>
                                          <p:attrName>ppt_x</p:attrName>
                                        </p:attrNameLst>
                                      </p:cBhvr>
                                      <p:tavLst>
                                        <p:tav tm="0">
                                          <p:val>
                                            <p:strVal val="#ppt_x"/>
                                          </p:val>
                                        </p:tav>
                                        <p:tav tm="100000">
                                          <p:val>
                                            <p:strVal val="#ppt_x"/>
                                          </p:val>
                                        </p:tav>
                                      </p:tavLst>
                                    </p:anim>
                                    <p:anim calcmode="lin" valueType="num">
                                      <p:cBhvr>
                                        <p:cTn id="254" dur="1000" fill="hold"/>
                                        <p:tgtEl>
                                          <p:spTgt spid="39"/>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nodePh="1">
                                  <p:stCondLst>
                                    <p:cond delay="0"/>
                                  </p:stCondLst>
                                  <p:endCondLst>
                                    <p:cond evt="begin" delay="0">
                                      <p:tn val="255"/>
                                    </p:cond>
                                  </p:endCondLst>
                                  <p:childTnLst>
                                    <p:set>
                                      <p:cBhvr>
                                        <p:cTn id="256" dur="1" fill="hold">
                                          <p:stCondLst>
                                            <p:cond delay="0"/>
                                          </p:stCondLst>
                                        </p:cTn>
                                        <p:tgtEl>
                                          <p:spTgt spid="45"/>
                                        </p:tgtEl>
                                        <p:attrNameLst>
                                          <p:attrName>style.visibility</p:attrName>
                                        </p:attrNameLst>
                                      </p:cBhvr>
                                      <p:to>
                                        <p:strVal val="visible"/>
                                      </p:to>
                                    </p:set>
                                    <p:animEffect transition="in" filter="fade">
                                      <p:cBhvr>
                                        <p:cTn id="257" dur="1000"/>
                                        <p:tgtEl>
                                          <p:spTgt spid="45"/>
                                        </p:tgtEl>
                                      </p:cBhvr>
                                    </p:animEffect>
                                    <p:anim calcmode="lin" valueType="num">
                                      <p:cBhvr>
                                        <p:cTn id="258" dur="1000" fill="hold"/>
                                        <p:tgtEl>
                                          <p:spTgt spid="45"/>
                                        </p:tgtEl>
                                        <p:attrNameLst>
                                          <p:attrName>ppt_x</p:attrName>
                                        </p:attrNameLst>
                                      </p:cBhvr>
                                      <p:tavLst>
                                        <p:tav tm="0">
                                          <p:val>
                                            <p:strVal val="#ppt_x"/>
                                          </p:val>
                                        </p:tav>
                                        <p:tav tm="100000">
                                          <p:val>
                                            <p:strVal val="#ppt_x"/>
                                          </p:val>
                                        </p:tav>
                                      </p:tavLst>
                                    </p:anim>
                                    <p:anim calcmode="lin" valueType="num">
                                      <p:cBhvr>
                                        <p:cTn id="259" dur="1000" fill="hold"/>
                                        <p:tgtEl>
                                          <p:spTgt spid="45"/>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nodePh="1">
                                  <p:stCondLst>
                                    <p:cond delay="0"/>
                                  </p:stCondLst>
                                  <p:endCondLst>
                                    <p:cond evt="begin" delay="0">
                                      <p:tn val="260"/>
                                    </p:cond>
                                  </p:endCondLst>
                                  <p:childTnLst>
                                    <p:set>
                                      <p:cBhvr>
                                        <p:cTn id="261" dur="1" fill="hold">
                                          <p:stCondLst>
                                            <p:cond delay="0"/>
                                          </p:stCondLst>
                                        </p:cTn>
                                        <p:tgtEl>
                                          <p:spTgt spid="46"/>
                                        </p:tgtEl>
                                        <p:attrNameLst>
                                          <p:attrName>style.visibility</p:attrName>
                                        </p:attrNameLst>
                                      </p:cBhvr>
                                      <p:to>
                                        <p:strVal val="visible"/>
                                      </p:to>
                                    </p:set>
                                    <p:animEffect transition="in" filter="fade">
                                      <p:cBhvr>
                                        <p:cTn id="262" dur="1000"/>
                                        <p:tgtEl>
                                          <p:spTgt spid="46"/>
                                        </p:tgtEl>
                                      </p:cBhvr>
                                    </p:animEffect>
                                    <p:anim calcmode="lin" valueType="num">
                                      <p:cBhvr>
                                        <p:cTn id="263" dur="1000" fill="hold"/>
                                        <p:tgtEl>
                                          <p:spTgt spid="46"/>
                                        </p:tgtEl>
                                        <p:attrNameLst>
                                          <p:attrName>ppt_x</p:attrName>
                                        </p:attrNameLst>
                                      </p:cBhvr>
                                      <p:tavLst>
                                        <p:tav tm="0">
                                          <p:val>
                                            <p:strVal val="#ppt_x"/>
                                          </p:val>
                                        </p:tav>
                                        <p:tav tm="100000">
                                          <p:val>
                                            <p:strVal val="#ppt_x"/>
                                          </p:val>
                                        </p:tav>
                                      </p:tavLst>
                                    </p:anim>
                                    <p:anim calcmode="lin" valueType="num">
                                      <p:cBhvr>
                                        <p:cTn id="264" dur="1000" fill="hold"/>
                                        <p:tgtEl>
                                          <p:spTgt spid="46"/>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47"/>
                                        </p:tgtEl>
                                        <p:attrNameLst>
                                          <p:attrName>style.visibility</p:attrName>
                                        </p:attrNameLst>
                                      </p:cBhvr>
                                      <p:to>
                                        <p:strVal val="visible"/>
                                      </p:to>
                                    </p:set>
                                    <p:animEffect transition="in" filter="fade">
                                      <p:cBhvr>
                                        <p:cTn id="267" dur="1000"/>
                                        <p:tgtEl>
                                          <p:spTgt spid="47"/>
                                        </p:tgtEl>
                                      </p:cBhvr>
                                    </p:animEffect>
                                    <p:anim calcmode="lin" valueType="num">
                                      <p:cBhvr>
                                        <p:cTn id="268" dur="1000" fill="hold"/>
                                        <p:tgtEl>
                                          <p:spTgt spid="47"/>
                                        </p:tgtEl>
                                        <p:attrNameLst>
                                          <p:attrName>ppt_x</p:attrName>
                                        </p:attrNameLst>
                                      </p:cBhvr>
                                      <p:tavLst>
                                        <p:tav tm="0">
                                          <p:val>
                                            <p:strVal val="#ppt_x"/>
                                          </p:val>
                                        </p:tav>
                                        <p:tav tm="100000">
                                          <p:val>
                                            <p:strVal val="#ppt_x"/>
                                          </p:val>
                                        </p:tav>
                                      </p:tavLst>
                                    </p:anim>
                                    <p:anim calcmode="lin" valueType="num">
                                      <p:cBhvr>
                                        <p:cTn id="269" dur="1000" fill="hold"/>
                                        <p:tgtEl>
                                          <p:spTgt spid="47"/>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49"/>
                                        </p:tgtEl>
                                        <p:attrNameLst>
                                          <p:attrName>style.visibility</p:attrName>
                                        </p:attrNameLst>
                                      </p:cBhvr>
                                      <p:to>
                                        <p:strVal val="visible"/>
                                      </p:to>
                                    </p:set>
                                    <p:animEffect transition="in" filter="fade">
                                      <p:cBhvr>
                                        <p:cTn id="272" dur="1000"/>
                                        <p:tgtEl>
                                          <p:spTgt spid="49"/>
                                        </p:tgtEl>
                                      </p:cBhvr>
                                    </p:animEffect>
                                    <p:anim calcmode="lin" valueType="num">
                                      <p:cBhvr>
                                        <p:cTn id="273" dur="1000" fill="hold"/>
                                        <p:tgtEl>
                                          <p:spTgt spid="49"/>
                                        </p:tgtEl>
                                        <p:attrNameLst>
                                          <p:attrName>ppt_x</p:attrName>
                                        </p:attrNameLst>
                                      </p:cBhvr>
                                      <p:tavLst>
                                        <p:tav tm="0">
                                          <p:val>
                                            <p:strVal val="#ppt_x"/>
                                          </p:val>
                                        </p:tav>
                                        <p:tav tm="100000">
                                          <p:val>
                                            <p:strVal val="#ppt_x"/>
                                          </p:val>
                                        </p:tav>
                                      </p:tavLst>
                                    </p:anim>
                                    <p:anim calcmode="lin" valueType="num">
                                      <p:cBhvr>
                                        <p:cTn id="274" dur="1000" fill="hold"/>
                                        <p:tgtEl>
                                          <p:spTgt spid="49"/>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51"/>
                                        </p:tgtEl>
                                        <p:attrNameLst>
                                          <p:attrName>style.visibility</p:attrName>
                                        </p:attrNameLst>
                                      </p:cBhvr>
                                      <p:to>
                                        <p:strVal val="visible"/>
                                      </p:to>
                                    </p:set>
                                    <p:animEffect transition="in" filter="fade">
                                      <p:cBhvr>
                                        <p:cTn id="277" dur="1000"/>
                                        <p:tgtEl>
                                          <p:spTgt spid="51"/>
                                        </p:tgtEl>
                                      </p:cBhvr>
                                    </p:animEffect>
                                    <p:anim calcmode="lin" valueType="num">
                                      <p:cBhvr>
                                        <p:cTn id="278" dur="1000" fill="hold"/>
                                        <p:tgtEl>
                                          <p:spTgt spid="51"/>
                                        </p:tgtEl>
                                        <p:attrNameLst>
                                          <p:attrName>ppt_x</p:attrName>
                                        </p:attrNameLst>
                                      </p:cBhvr>
                                      <p:tavLst>
                                        <p:tav tm="0">
                                          <p:val>
                                            <p:strVal val="#ppt_x"/>
                                          </p:val>
                                        </p:tav>
                                        <p:tav tm="100000">
                                          <p:val>
                                            <p:strVal val="#ppt_x"/>
                                          </p:val>
                                        </p:tav>
                                      </p:tavLst>
                                    </p:anim>
                                    <p:anim calcmode="lin" valueType="num">
                                      <p:cBhvr>
                                        <p:cTn id="279" dur="1000" fill="hold"/>
                                        <p:tgtEl>
                                          <p:spTgt spid="51"/>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52"/>
                                        </p:tgtEl>
                                        <p:attrNameLst>
                                          <p:attrName>style.visibility</p:attrName>
                                        </p:attrNameLst>
                                      </p:cBhvr>
                                      <p:to>
                                        <p:strVal val="visible"/>
                                      </p:to>
                                    </p:set>
                                    <p:animEffect transition="in" filter="fade">
                                      <p:cBhvr>
                                        <p:cTn id="282" dur="1000"/>
                                        <p:tgtEl>
                                          <p:spTgt spid="52"/>
                                        </p:tgtEl>
                                      </p:cBhvr>
                                    </p:animEffect>
                                    <p:anim calcmode="lin" valueType="num">
                                      <p:cBhvr>
                                        <p:cTn id="283" dur="1000" fill="hold"/>
                                        <p:tgtEl>
                                          <p:spTgt spid="52"/>
                                        </p:tgtEl>
                                        <p:attrNameLst>
                                          <p:attrName>ppt_x</p:attrName>
                                        </p:attrNameLst>
                                      </p:cBhvr>
                                      <p:tavLst>
                                        <p:tav tm="0">
                                          <p:val>
                                            <p:strVal val="#ppt_x"/>
                                          </p:val>
                                        </p:tav>
                                        <p:tav tm="100000">
                                          <p:val>
                                            <p:strVal val="#ppt_x"/>
                                          </p:val>
                                        </p:tav>
                                      </p:tavLst>
                                    </p:anim>
                                    <p:anim calcmode="lin" valueType="num">
                                      <p:cBhvr>
                                        <p:cTn id="284" dur="1000" fill="hold"/>
                                        <p:tgtEl>
                                          <p:spTgt spid="52"/>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53"/>
                                        </p:tgtEl>
                                        <p:attrNameLst>
                                          <p:attrName>style.visibility</p:attrName>
                                        </p:attrNameLst>
                                      </p:cBhvr>
                                      <p:to>
                                        <p:strVal val="visible"/>
                                      </p:to>
                                    </p:set>
                                    <p:animEffect transition="in" filter="fade">
                                      <p:cBhvr>
                                        <p:cTn id="287" dur="1000"/>
                                        <p:tgtEl>
                                          <p:spTgt spid="53"/>
                                        </p:tgtEl>
                                      </p:cBhvr>
                                    </p:animEffect>
                                    <p:anim calcmode="lin" valueType="num">
                                      <p:cBhvr>
                                        <p:cTn id="288" dur="1000" fill="hold"/>
                                        <p:tgtEl>
                                          <p:spTgt spid="53"/>
                                        </p:tgtEl>
                                        <p:attrNameLst>
                                          <p:attrName>ppt_x</p:attrName>
                                        </p:attrNameLst>
                                      </p:cBhvr>
                                      <p:tavLst>
                                        <p:tav tm="0">
                                          <p:val>
                                            <p:strVal val="#ppt_x"/>
                                          </p:val>
                                        </p:tav>
                                        <p:tav tm="100000">
                                          <p:val>
                                            <p:strVal val="#ppt_x"/>
                                          </p:val>
                                        </p:tav>
                                      </p:tavLst>
                                    </p:anim>
                                    <p:anim calcmode="lin" valueType="num">
                                      <p:cBhvr>
                                        <p:cTn id="289" dur="1000" fill="hold"/>
                                        <p:tgtEl>
                                          <p:spTgt spid="53"/>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57"/>
                                        </p:tgtEl>
                                        <p:attrNameLst>
                                          <p:attrName>style.visibility</p:attrName>
                                        </p:attrNameLst>
                                      </p:cBhvr>
                                      <p:to>
                                        <p:strVal val="visible"/>
                                      </p:to>
                                    </p:set>
                                    <p:animEffect transition="in" filter="fade">
                                      <p:cBhvr>
                                        <p:cTn id="292" dur="1000"/>
                                        <p:tgtEl>
                                          <p:spTgt spid="57"/>
                                        </p:tgtEl>
                                      </p:cBhvr>
                                    </p:animEffect>
                                    <p:anim calcmode="lin" valueType="num">
                                      <p:cBhvr>
                                        <p:cTn id="293" dur="1000" fill="hold"/>
                                        <p:tgtEl>
                                          <p:spTgt spid="57"/>
                                        </p:tgtEl>
                                        <p:attrNameLst>
                                          <p:attrName>ppt_x</p:attrName>
                                        </p:attrNameLst>
                                      </p:cBhvr>
                                      <p:tavLst>
                                        <p:tav tm="0">
                                          <p:val>
                                            <p:strVal val="#ppt_x"/>
                                          </p:val>
                                        </p:tav>
                                        <p:tav tm="100000">
                                          <p:val>
                                            <p:strVal val="#ppt_x"/>
                                          </p:val>
                                        </p:tav>
                                      </p:tavLst>
                                    </p:anim>
                                    <p:anim calcmode="lin" valueType="num">
                                      <p:cBhvr>
                                        <p:cTn id="294" dur="1000" fill="hold"/>
                                        <p:tgtEl>
                                          <p:spTgt spid="57"/>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58"/>
                                        </p:tgtEl>
                                        <p:attrNameLst>
                                          <p:attrName>style.visibility</p:attrName>
                                        </p:attrNameLst>
                                      </p:cBhvr>
                                      <p:to>
                                        <p:strVal val="visible"/>
                                      </p:to>
                                    </p:set>
                                    <p:animEffect transition="in" filter="fade">
                                      <p:cBhvr>
                                        <p:cTn id="297" dur="1000"/>
                                        <p:tgtEl>
                                          <p:spTgt spid="58"/>
                                        </p:tgtEl>
                                      </p:cBhvr>
                                    </p:animEffect>
                                    <p:anim calcmode="lin" valueType="num">
                                      <p:cBhvr>
                                        <p:cTn id="298" dur="1000" fill="hold"/>
                                        <p:tgtEl>
                                          <p:spTgt spid="58"/>
                                        </p:tgtEl>
                                        <p:attrNameLst>
                                          <p:attrName>ppt_x</p:attrName>
                                        </p:attrNameLst>
                                      </p:cBhvr>
                                      <p:tavLst>
                                        <p:tav tm="0">
                                          <p:val>
                                            <p:strVal val="#ppt_x"/>
                                          </p:val>
                                        </p:tav>
                                        <p:tav tm="100000">
                                          <p:val>
                                            <p:strVal val="#ppt_x"/>
                                          </p:val>
                                        </p:tav>
                                      </p:tavLst>
                                    </p:anim>
                                    <p:anim calcmode="lin" valueType="num">
                                      <p:cBhvr>
                                        <p:cTn id="299" dur="1000" fill="hold"/>
                                        <p:tgtEl>
                                          <p:spTgt spid="58"/>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p:stCondLst>
                                    <p:cond delay="0"/>
                                  </p:stCondLst>
                                  <p:childTnLst>
                                    <p:set>
                                      <p:cBhvr>
                                        <p:cTn id="301" dur="1" fill="hold">
                                          <p:stCondLst>
                                            <p:cond delay="0"/>
                                          </p:stCondLst>
                                        </p:cTn>
                                        <p:tgtEl>
                                          <p:spTgt spid="59"/>
                                        </p:tgtEl>
                                        <p:attrNameLst>
                                          <p:attrName>style.visibility</p:attrName>
                                        </p:attrNameLst>
                                      </p:cBhvr>
                                      <p:to>
                                        <p:strVal val="visible"/>
                                      </p:to>
                                    </p:set>
                                    <p:animEffect transition="in" filter="fade">
                                      <p:cBhvr>
                                        <p:cTn id="302" dur="1000"/>
                                        <p:tgtEl>
                                          <p:spTgt spid="59"/>
                                        </p:tgtEl>
                                      </p:cBhvr>
                                    </p:animEffect>
                                    <p:anim calcmode="lin" valueType="num">
                                      <p:cBhvr>
                                        <p:cTn id="303" dur="1000" fill="hold"/>
                                        <p:tgtEl>
                                          <p:spTgt spid="59"/>
                                        </p:tgtEl>
                                        <p:attrNameLst>
                                          <p:attrName>ppt_x</p:attrName>
                                        </p:attrNameLst>
                                      </p:cBhvr>
                                      <p:tavLst>
                                        <p:tav tm="0">
                                          <p:val>
                                            <p:strVal val="#ppt_x"/>
                                          </p:val>
                                        </p:tav>
                                        <p:tav tm="100000">
                                          <p:val>
                                            <p:strVal val="#ppt_x"/>
                                          </p:val>
                                        </p:tav>
                                      </p:tavLst>
                                    </p:anim>
                                    <p:anim calcmode="lin" valueType="num">
                                      <p:cBhvr>
                                        <p:cTn id="304" dur="1000" fill="hold"/>
                                        <p:tgtEl>
                                          <p:spTgt spid="59"/>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60"/>
                                        </p:tgtEl>
                                        <p:attrNameLst>
                                          <p:attrName>style.visibility</p:attrName>
                                        </p:attrNameLst>
                                      </p:cBhvr>
                                      <p:to>
                                        <p:strVal val="visible"/>
                                      </p:to>
                                    </p:set>
                                    <p:animEffect transition="in" filter="fade">
                                      <p:cBhvr>
                                        <p:cTn id="307" dur="1000"/>
                                        <p:tgtEl>
                                          <p:spTgt spid="60"/>
                                        </p:tgtEl>
                                      </p:cBhvr>
                                    </p:animEffect>
                                    <p:anim calcmode="lin" valueType="num">
                                      <p:cBhvr>
                                        <p:cTn id="308" dur="1000" fill="hold"/>
                                        <p:tgtEl>
                                          <p:spTgt spid="60"/>
                                        </p:tgtEl>
                                        <p:attrNameLst>
                                          <p:attrName>ppt_x</p:attrName>
                                        </p:attrNameLst>
                                      </p:cBhvr>
                                      <p:tavLst>
                                        <p:tav tm="0">
                                          <p:val>
                                            <p:strVal val="#ppt_x"/>
                                          </p:val>
                                        </p:tav>
                                        <p:tav tm="100000">
                                          <p:val>
                                            <p:strVal val="#ppt_x"/>
                                          </p:val>
                                        </p:tav>
                                      </p:tavLst>
                                    </p:anim>
                                    <p:anim calcmode="lin" valueType="num">
                                      <p:cBhvr>
                                        <p:cTn id="309" dur="1000" fill="hold"/>
                                        <p:tgtEl>
                                          <p:spTgt spid="60"/>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61"/>
                                        </p:tgtEl>
                                        <p:attrNameLst>
                                          <p:attrName>style.visibility</p:attrName>
                                        </p:attrNameLst>
                                      </p:cBhvr>
                                      <p:to>
                                        <p:strVal val="visible"/>
                                      </p:to>
                                    </p:set>
                                    <p:animEffect transition="in" filter="fade">
                                      <p:cBhvr>
                                        <p:cTn id="312" dur="1000"/>
                                        <p:tgtEl>
                                          <p:spTgt spid="61"/>
                                        </p:tgtEl>
                                      </p:cBhvr>
                                    </p:animEffect>
                                    <p:anim calcmode="lin" valueType="num">
                                      <p:cBhvr>
                                        <p:cTn id="313" dur="1000" fill="hold"/>
                                        <p:tgtEl>
                                          <p:spTgt spid="61"/>
                                        </p:tgtEl>
                                        <p:attrNameLst>
                                          <p:attrName>ppt_x</p:attrName>
                                        </p:attrNameLst>
                                      </p:cBhvr>
                                      <p:tavLst>
                                        <p:tav tm="0">
                                          <p:val>
                                            <p:strVal val="#ppt_x"/>
                                          </p:val>
                                        </p:tav>
                                        <p:tav tm="100000">
                                          <p:val>
                                            <p:strVal val="#ppt_x"/>
                                          </p:val>
                                        </p:tav>
                                      </p:tavLst>
                                    </p:anim>
                                    <p:anim calcmode="lin" valueType="num">
                                      <p:cBhvr>
                                        <p:cTn id="314" dur="1000" fill="hold"/>
                                        <p:tgtEl>
                                          <p:spTgt spid="61"/>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62"/>
                                        </p:tgtEl>
                                        <p:attrNameLst>
                                          <p:attrName>style.visibility</p:attrName>
                                        </p:attrNameLst>
                                      </p:cBhvr>
                                      <p:to>
                                        <p:strVal val="visible"/>
                                      </p:to>
                                    </p:set>
                                    <p:animEffect transition="in" filter="fade">
                                      <p:cBhvr>
                                        <p:cTn id="317" dur="1000"/>
                                        <p:tgtEl>
                                          <p:spTgt spid="62"/>
                                        </p:tgtEl>
                                      </p:cBhvr>
                                    </p:animEffect>
                                    <p:anim calcmode="lin" valueType="num">
                                      <p:cBhvr>
                                        <p:cTn id="318" dur="1000" fill="hold"/>
                                        <p:tgtEl>
                                          <p:spTgt spid="62"/>
                                        </p:tgtEl>
                                        <p:attrNameLst>
                                          <p:attrName>ppt_x</p:attrName>
                                        </p:attrNameLst>
                                      </p:cBhvr>
                                      <p:tavLst>
                                        <p:tav tm="0">
                                          <p:val>
                                            <p:strVal val="#ppt_x"/>
                                          </p:val>
                                        </p:tav>
                                        <p:tav tm="100000">
                                          <p:val>
                                            <p:strVal val="#ppt_x"/>
                                          </p:val>
                                        </p:tav>
                                      </p:tavLst>
                                    </p:anim>
                                    <p:anim calcmode="lin" valueType="num">
                                      <p:cBhvr>
                                        <p:cTn id="319" dur="1000" fill="hold"/>
                                        <p:tgtEl>
                                          <p:spTgt spid="62"/>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p:stCondLst>
                                    <p:cond delay="0"/>
                                  </p:stCondLst>
                                  <p:childTnLst>
                                    <p:set>
                                      <p:cBhvr>
                                        <p:cTn id="321" dur="1" fill="hold">
                                          <p:stCondLst>
                                            <p:cond delay="0"/>
                                          </p:stCondLst>
                                        </p:cTn>
                                        <p:tgtEl>
                                          <p:spTgt spid="63"/>
                                        </p:tgtEl>
                                        <p:attrNameLst>
                                          <p:attrName>style.visibility</p:attrName>
                                        </p:attrNameLst>
                                      </p:cBhvr>
                                      <p:to>
                                        <p:strVal val="visible"/>
                                      </p:to>
                                    </p:set>
                                    <p:animEffect transition="in" filter="fade">
                                      <p:cBhvr>
                                        <p:cTn id="322" dur="1000"/>
                                        <p:tgtEl>
                                          <p:spTgt spid="63"/>
                                        </p:tgtEl>
                                      </p:cBhvr>
                                    </p:animEffect>
                                    <p:anim calcmode="lin" valueType="num">
                                      <p:cBhvr>
                                        <p:cTn id="323" dur="1000" fill="hold"/>
                                        <p:tgtEl>
                                          <p:spTgt spid="63"/>
                                        </p:tgtEl>
                                        <p:attrNameLst>
                                          <p:attrName>ppt_x</p:attrName>
                                        </p:attrNameLst>
                                      </p:cBhvr>
                                      <p:tavLst>
                                        <p:tav tm="0">
                                          <p:val>
                                            <p:strVal val="#ppt_x"/>
                                          </p:val>
                                        </p:tav>
                                        <p:tav tm="100000">
                                          <p:val>
                                            <p:strVal val="#ppt_x"/>
                                          </p:val>
                                        </p:tav>
                                      </p:tavLst>
                                    </p:anim>
                                    <p:anim calcmode="lin" valueType="num">
                                      <p:cBhvr>
                                        <p:cTn id="324" dur="1000" fill="hold"/>
                                        <p:tgtEl>
                                          <p:spTgt spid="63"/>
                                        </p:tgtEl>
                                        <p:attrNameLst>
                                          <p:attrName>ppt_y</p:attrName>
                                        </p:attrNameLst>
                                      </p:cBhvr>
                                      <p:tavLst>
                                        <p:tav tm="0">
                                          <p:val>
                                            <p:strVal val="#ppt_y+.1"/>
                                          </p:val>
                                        </p:tav>
                                        <p:tav tm="100000">
                                          <p:val>
                                            <p:strVal val="#ppt_y"/>
                                          </p:val>
                                        </p:tav>
                                      </p:tavLst>
                                    </p:anim>
                                  </p:childTnLst>
                                </p:cTn>
                              </p:par>
                              <p:par>
                                <p:cTn id="325" presetID="42" presetClass="entr" presetSubtype="0" fill="hold" grpId="0" nodeType="withEffect">
                                  <p:stCondLst>
                                    <p:cond delay="0"/>
                                  </p:stCondLst>
                                  <p:childTnLst>
                                    <p:set>
                                      <p:cBhvr>
                                        <p:cTn id="326" dur="1" fill="hold">
                                          <p:stCondLst>
                                            <p:cond delay="0"/>
                                          </p:stCondLst>
                                        </p:cTn>
                                        <p:tgtEl>
                                          <p:spTgt spid="64"/>
                                        </p:tgtEl>
                                        <p:attrNameLst>
                                          <p:attrName>style.visibility</p:attrName>
                                        </p:attrNameLst>
                                      </p:cBhvr>
                                      <p:to>
                                        <p:strVal val="visible"/>
                                      </p:to>
                                    </p:set>
                                    <p:animEffect transition="in" filter="fade">
                                      <p:cBhvr>
                                        <p:cTn id="327" dur="1000"/>
                                        <p:tgtEl>
                                          <p:spTgt spid="64"/>
                                        </p:tgtEl>
                                      </p:cBhvr>
                                    </p:animEffect>
                                    <p:anim calcmode="lin" valueType="num">
                                      <p:cBhvr>
                                        <p:cTn id="328" dur="1000" fill="hold"/>
                                        <p:tgtEl>
                                          <p:spTgt spid="64"/>
                                        </p:tgtEl>
                                        <p:attrNameLst>
                                          <p:attrName>ppt_x</p:attrName>
                                        </p:attrNameLst>
                                      </p:cBhvr>
                                      <p:tavLst>
                                        <p:tav tm="0">
                                          <p:val>
                                            <p:strVal val="#ppt_x"/>
                                          </p:val>
                                        </p:tav>
                                        <p:tav tm="100000">
                                          <p:val>
                                            <p:strVal val="#ppt_x"/>
                                          </p:val>
                                        </p:tav>
                                      </p:tavLst>
                                    </p:anim>
                                    <p:anim calcmode="lin" valueType="num">
                                      <p:cBhvr>
                                        <p:cTn id="329" dur="1000" fill="hold"/>
                                        <p:tgtEl>
                                          <p:spTgt spid="64"/>
                                        </p:tgtEl>
                                        <p:attrNameLst>
                                          <p:attrName>ppt_y</p:attrName>
                                        </p:attrNameLst>
                                      </p:cBhvr>
                                      <p:tavLst>
                                        <p:tav tm="0">
                                          <p:val>
                                            <p:strVal val="#ppt_y+.1"/>
                                          </p:val>
                                        </p:tav>
                                        <p:tav tm="100000">
                                          <p:val>
                                            <p:strVal val="#ppt_y"/>
                                          </p:val>
                                        </p:tav>
                                      </p:tavLst>
                                    </p:anim>
                                  </p:childTnLst>
                                </p:cTn>
                              </p:par>
                              <p:par>
                                <p:cTn id="330" presetID="42" presetClass="entr" presetSubtype="0" fill="hold" grpId="0" nodeType="withEffect">
                                  <p:stCondLst>
                                    <p:cond delay="0"/>
                                  </p:stCondLst>
                                  <p:childTnLst>
                                    <p:set>
                                      <p:cBhvr>
                                        <p:cTn id="331" dur="1" fill="hold">
                                          <p:stCondLst>
                                            <p:cond delay="0"/>
                                          </p:stCondLst>
                                        </p:cTn>
                                        <p:tgtEl>
                                          <p:spTgt spid="70"/>
                                        </p:tgtEl>
                                        <p:attrNameLst>
                                          <p:attrName>style.visibility</p:attrName>
                                        </p:attrNameLst>
                                      </p:cBhvr>
                                      <p:to>
                                        <p:strVal val="visible"/>
                                      </p:to>
                                    </p:set>
                                    <p:animEffect transition="in" filter="fade">
                                      <p:cBhvr>
                                        <p:cTn id="332" dur="1000"/>
                                        <p:tgtEl>
                                          <p:spTgt spid="70"/>
                                        </p:tgtEl>
                                      </p:cBhvr>
                                    </p:animEffect>
                                    <p:anim calcmode="lin" valueType="num">
                                      <p:cBhvr>
                                        <p:cTn id="333" dur="1000" fill="hold"/>
                                        <p:tgtEl>
                                          <p:spTgt spid="70"/>
                                        </p:tgtEl>
                                        <p:attrNameLst>
                                          <p:attrName>ppt_x</p:attrName>
                                        </p:attrNameLst>
                                      </p:cBhvr>
                                      <p:tavLst>
                                        <p:tav tm="0">
                                          <p:val>
                                            <p:strVal val="#ppt_x"/>
                                          </p:val>
                                        </p:tav>
                                        <p:tav tm="100000">
                                          <p:val>
                                            <p:strVal val="#ppt_x"/>
                                          </p:val>
                                        </p:tav>
                                      </p:tavLst>
                                    </p:anim>
                                    <p:anim calcmode="lin" valueType="num">
                                      <p:cBhvr>
                                        <p:cTn id="334" dur="1000" fill="hold"/>
                                        <p:tgtEl>
                                          <p:spTgt spid="70"/>
                                        </p:tgtEl>
                                        <p:attrNameLst>
                                          <p:attrName>ppt_y</p:attrName>
                                        </p:attrNameLst>
                                      </p:cBhvr>
                                      <p:tavLst>
                                        <p:tav tm="0">
                                          <p:val>
                                            <p:strVal val="#ppt_y+.1"/>
                                          </p:val>
                                        </p:tav>
                                        <p:tav tm="100000">
                                          <p:val>
                                            <p:strVal val="#ppt_y"/>
                                          </p:val>
                                        </p:tav>
                                      </p:tavLst>
                                    </p:anim>
                                  </p:childTnLst>
                                </p:cTn>
                              </p:par>
                              <p:par>
                                <p:cTn id="335" presetID="42" presetClass="entr" presetSubtype="0" fill="hold" grpId="0" nodeType="withEffect">
                                  <p:stCondLst>
                                    <p:cond delay="0"/>
                                  </p:stCondLst>
                                  <p:childTnLst>
                                    <p:set>
                                      <p:cBhvr>
                                        <p:cTn id="336" dur="1" fill="hold">
                                          <p:stCondLst>
                                            <p:cond delay="0"/>
                                          </p:stCondLst>
                                        </p:cTn>
                                        <p:tgtEl>
                                          <p:spTgt spid="71"/>
                                        </p:tgtEl>
                                        <p:attrNameLst>
                                          <p:attrName>style.visibility</p:attrName>
                                        </p:attrNameLst>
                                      </p:cBhvr>
                                      <p:to>
                                        <p:strVal val="visible"/>
                                      </p:to>
                                    </p:set>
                                    <p:animEffect transition="in" filter="fade">
                                      <p:cBhvr>
                                        <p:cTn id="337" dur="1000"/>
                                        <p:tgtEl>
                                          <p:spTgt spid="71"/>
                                        </p:tgtEl>
                                      </p:cBhvr>
                                    </p:animEffect>
                                    <p:anim calcmode="lin" valueType="num">
                                      <p:cBhvr>
                                        <p:cTn id="338" dur="1000" fill="hold"/>
                                        <p:tgtEl>
                                          <p:spTgt spid="71"/>
                                        </p:tgtEl>
                                        <p:attrNameLst>
                                          <p:attrName>ppt_x</p:attrName>
                                        </p:attrNameLst>
                                      </p:cBhvr>
                                      <p:tavLst>
                                        <p:tav tm="0">
                                          <p:val>
                                            <p:strVal val="#ppt_x"/>
                                          </p:val>
                                        </p:tav>
                                        <p:tav tm="100000">
                                          <p:val>
                                            <p:strVal val="#ppt_x"/>
                                          </p:val>
                                        </p:tav>
                                      </p:tavLst>
                                    </p:anim>
                                    <p:anim calcmode="lin" valueType="num">
                                      <p:cBhvr>
                                        <p:cTn id="339" dur="1000" fill="hold"/>
                                        <p:tgtEl>
                                          <p:spTgt spid="71"/>
                                        </p:tgtEl>
                                        <p:attrNameLst>
                                          <p:attrName>ppt_y</p:attrName>
                                        </p:attrNameLst>
                                      </p:cBhvr>
                                      <p:tavLst>
                                        <p:tav tm="0">
                                          <p:val>
                                            <p:strVal val="#ppt_y+.1"/>
                                          </p:val>
                                        </p:tav>
                                        <p:tav tm="100000">
                                          <p:val>
                                            <p:strVal val="#ppt_y"/>
                                          </p:val>
                                        </p:tav>
                                      </p:tavLst>
                                    </p:anim>
                                  </p:childTnLst>
                                </p:cTn>
                              </p:par>
                              <p:par>
                                <p:cTn id="340" presetID="42" presetClass="entr" presetSubtype="0" fill="hold" grpId="0" nodeType="withEffect">
                                  <p:stCondLst>
                                    <p:cond delay="0"/>
                                  </p:stCondLst>
                                  <p:childTnLst>
                                    <p:set>
                                      <p:cBhvr>
                                        <p:cTn id="341" dur="1" fill="hold">
                                          <p:stCondLst>
                                            <p:cond delay="0"/>
                                          </p:stCondLst>
                                        </p:cTn>
                                        <p:tgtEl>
                                          <p:spTgt spid="72"/>
                                        </p:tgtEl>
                                        <p:attrNameLst>
                                          <p:attrName>style.visibility</p:attrName>
                                        </p:attrNameLst>
                                      </p:cBhvr>
                                      <p:to>
                                        <p:strVal val="visible"/>
                                      </p:to>
                                    </p:set>
                                    <p:animEffect transition="in" filter="fade">
                                      <p:cBhvr>
                                        <p:cTn id="342" dur="1000"/>
                                        <p:tgtEl>
                                          <p:spTgt spid="72"/>
                                        </p:tgtEl>
                                      </p:cBhvr>
                                    </p:animEffect>
                                    <p:anim calcmode="lin" valueType="num">
                                      <p:cBhvr>
                                        <p:cTn id="343" dur="1000" fill="hold"/>
                                        <p:tgtEl>
                                          <p:spTgt spid="72"/>
                                        </p:tgtEl>
                                        <p:attrNameLst>
                                          <p:attrName>ppt_x</p:attrName>
                                        </p:attrNameLst>
                                      </p:cBhvr>
                                      <p:tavLst>
                                        <p:tav tm="0">
                                          <p:val>
                                            <p:strVal val="#ppt_x"/>
                                          </p:val>
                                        </p:tav>
                                        <p:tav tm="100000">
                                          <p:val>
                                            <p:strVal val="#ppt_x"/>
                                          </p:val>
                                        </p:tav>
                                      </p:tavLst>
                                    </p:anim>
                                    <p:anim calcmode="lin" valueType="num">
                                      <p:cBhvr>
                                        <p:cTn id="344" dur="1000" fill="hold"/>
                                        <p:tgtEl>
                                          <p:spTgt spid="72"/>
                                        </p:tgtEl>
                                        <p:attrNameLst>
                                          <p:attrName>ppt_y</p:attrName>
                                        </p:attrNameLst>
                                      </p:cBhvr>
                                      <p:tavLst>
                                        <p:tav tm="0">
                                          <p:val>
                                            <p:strVal val="#ppt_y+.1"/>
                                          </p:val>
                                        </p:tav>
                                        <p:tav tm="100000">
                                          <p:val>
                                            <p:strVal val="#ppt_y"/>
                                          </p:val>
                                        </p:tav>
                                      </p:tavLst>
                                    </p:anim>
                                  </p:childTnLst>
                                </p:cTn>
                              </p:par>
                              <p:par>
                                <p:cTn id="345" presetID="42" presetClass="entr" presetSubtype="0" fill="hold" grpId="0" nodeType="withEffect">
                                  <p:stCondLst>
                                    <p:cond delay="0"/>
                                  </p:stCondLst>
                                  <p:childTnLst>
                                    <p:set>
                                      <p:cBhvr>
                                        <p:cTn id="346" dur="1" fill="hold">
                                          <p:stCondLst>
                                            <p:cond delay="0"/>
                                          </p:stCondLst>
                                        </p:cTn>
                                        <p:tgtEl>
                                          <p:spTgt spid="73"/>
                                        </p:tgtEl>
                                        <p:attrNameLst>
                                          <p:attrName>style.visibility</p:attrName>
                                        </p:attrNameLst>
                                      </p:cBhvr>
                                      <p:to>
                                        <p:strVal val="visible"/>
                                      </p:to>
                                    </p:set>
                                    <p:animEffect transition="in" filter="fade">
                                      <p:cBhvr>
                                        <p:cTn id="347" dur="1000"/>
                                        <p:tgtEl>
                                          <p:spTgt spid="73"/>
                                        </p:tgtEl>
                                      </p:cBhvr>
                                    </p:animEffect>
                                    <p:anim calcmode="lin" valueType="num">
                                      <p:cBhvr>
                                        <p:cTn id="348" dur="1000" fill="hold"/>
                                        <p:tgtEl>
                                          <p:spTgt spid="73"/>
                                        </p:tgtEl>
                                        <p:attrNameLst>
                                          <p:attrName>ppt_x</p:attrName>
                                        </p:attrNameLst>
                                      </p:cBhvr>
                                      <p:tavLst>
                                        <p:tav tm="0">
                                          <p:val>
                                            <p:strVal val="#ppt_x"/>
                                          </p:val>
                                        </p:tav>
                                        <p:tav tm="100000">
                                          <p:val>
                                            <p:strVal val="#ppt_x"/>
                                          </p:val>
                                        </p:tav>
                                      </p:tavLst>
                                    </p:anim>
                                    <p:anim calcmode="lin" valueType="num">
                                      <p:cBhvr>
                                        <p:cTn id="349" dur="1000" fill="hold"/>
                                        <p:tgtEl>
                                          <p:spTgt spid="73"/>
                                        </p:tgtEl>
                                        <p:attrNameLst>
                                          <p:attrName>ppt_y</p:attrName>
                                        </p:attrNameLst>
                                      </p:cBhvr>
                                      <p:tavLst>
                                        <p:tav tm="0">
                                          <p:val>
                                            <p:strVal val="#ppt_y+.1"/>
                                          </p:val>
                                        </p:tav>
                                        <p:tav tm="100000">
                                          <p:val>
                                            <p:strVal val="#ppt_y"/>
                                          </p:val>
                                        </p:tav>
                                      </p:tavLst>
                                    </p:anim>
                                  </p:childTnLst>
                                </p:cTn>
                              </p:par>
                              <p:par>
                                <p:cTn id="350" presetID="42" presetClass="entr" presetSubtype="0" fill="hold" grpId="0" nodeType="withEffect">
                                  <p:stCondLst>
                                    <p:cond delay="0"/>
                                  </p:stCondLst>
                                  <p:childTnLst>
                                    <p:set>
                                      <p:cBhvr>
                                        <p:cTn id="351" dur="1" fill="hold">
                                          <p:stCondLst>
                                            <p:cond delay="0"/>
                                          </p:stCondLst>
                                        </p:cTn>
                                        <p:tgtEl>
                                          <p:spTgt spid="113"/>
                                        </p:tgtEl>
                                        <p:attrNameLst>
                                          <p:attrName>style.visibility</p:attrName>
                                        </p:attrNameLst>
                                      </p:cBhvr>
                                      <p:to>
                                        <p:strVal val="visible"/>
                                      </p:to>
                                    </p:set>
                                    <p:animEffect transition="in" filter="fade">
                                      <p:cBhvr>
                                        <p:cTn id="352" dur="1000"/>
                                        <p:tgtEl>
                                          <p:spTgt spid="113"/>
                                        </p:tgtEl>
                                      </p:cBhvr>
                                    </p:animEffect>
                                    <p:anim calcmode="lin" valueType="num">
                                      <p:cBhvr>
                                        <p:cTn id="353" dur="1000" fill="hold"/>
                                        <p:tgtEl>
                                          <p:spTgt spid="113"/>
                                        </p:tgtEl>
                                        <p:attrNameLst>
                                          <p:attrName>ppt_x</p:attrName>
                                        </p:attrNameLst>
                                      </p:cBhvr>
                                      <p:tavLst>
                                        <p:tav tm="0">
                                          <p:val>
                                            <p:strVal val="#ppt_x"/>
                                          </p:val>
                                        </p:tav>
                                        <p:tav tm="100000">
                                          <p:val>
                                            <p:strVal val="#ppt_x"/>
                                          </p:val>
                                        </p:tav>
                                      </p:tavLst>
                                    </p:anim>
                                    <p:anim calcmode="lin" valueType="num">
                                      <p:cBhvr>
                                        <p:cTn id="354" dur="1000" fill="hold"/>
                                        <p:tgtEl>
                                          <p:spTgt spid="113"/>
                                        </p:tgtEl>
                                        <p:attrNameLst>
                                          <p:attrName>ppt_y</p:attrName>
                                        </p:attrNameLst>
                                      </p:cBhvr>
                                      <p:tavLst>
                                        <p:tav tm="0">
                                          <p:val>
                                            <p:strVal val="#ppt_y+.1"/>
                                          </p:val>
                                        </p:tav>
                                        <p:tav tm="100000">
                                          <p:val>
                                            <p:strVal val="#ppt_y"/>
                                          </p:val>
                                        </p:tav>
                                      </p:tavLst>
                                    </p:anim>
                                  </p:childTnLst>
                                </p:cTn>
                              </p:par>
                              <p:par>
                                <p:cTn id="355" presetID="42" presetClass="entr" presetSubtype="0" fill="hold" grpId="0" nodeType="withEffect">
                                  <p:stCondLst>
                                    <p:cond delay="0"/>
                                  </p:stCondLst>
                                  <p:childTnLst>
                                    <p:set>
                                      <p:cBhvr>
                                        <p:cTn id="356" dur="1" fill="hold">
                                          <p:stCondLst>
                                            <p:cond delay="0"/>
                                          </p:stCondLst>
                                        </p:cTn>
                                        <p:tgtEl>
                                          <p:spTgt spid="114"/>
                                        </p:tgtEl>
                                        <p:attrNameLst>
                                          <p:attrName>style.visibility</p:attrName>
                                        </p:attrNameLst>
                                      </p:cBhvr>
                                      <p:to>
                                        <p:strVal val="visible"/>
                                      </p:to>
                                    </p:set>
                                    <p:animEffect transition="in" filter="fade">
                                      <p:cBhvr>
                                        <p:cTn id="357" dur="1000"/>
                                        <p:tgtEl>
                                          <p:spTgt spid="114"/>
                                        </p:tgtEl>
                                      </p:cBhvr>
                                    </p:animEffect>
                                    <p:anim calcmode="lin" valueType="num">
                                      <p:cBhvr>
                                        <p:cTn id="358" dur="1000" fill="hold"/>
                                        <p:tgtEl>
                                          <p:spTgt spid="114"/>
                                        </p:tgtEl>
                                        <p:attrNameLst>
                                          <p:attrName>ppt_x</p:attrName>
                                        </p:attrNameLst>
                                      </p:cBhvr>
                                      <p:tavLst>
                                        <p:tav tm="0">
                                          <p:val>
                                            <p:strVal val="#ppt_x"/>
                                          </p:val>
                                        </p:tav>
                                        <p:tav tm="100000">
                                          <p:val>
                                            <p:strVal val="#ppt_x"/>
                                          </p:val>
                                        </p:tav>
                                      </p:tavLst>
                                    </p:anim>
                                    <p:anim calcmode="lin" valueType="num">
                                      <p:cBhvr>
                                        <p:cTn id="359" dur="1000" fill="hold"/>
                                        <p:tgtEl>
                                          <p:spTgt spid="114"/>
                                        </p:tgtEl>
                                        <p:attrNameLst>
                                          <p:attrName>ppt_y</p:attrName>
                                        </p:attrNameLst>
                                      </p:cBhvr>
                                      <p:tavLst>
                                        <p:tav tm="0">
                                          <p:val>
                                            <p:strVal val="#ppt_y+.1"/>
                                          </p:val>
                                        </p:tav>
                                        <p:tav tm="100000">
                                          <p:val>
                                            <p:strVal val="#ppt_y"/>
                                          </p:val>
                                        </p:tav>
                                      </p:tavLst>
                                    </p:anim>
                                  </p:childTnLst>
                                </p:cTn>
                              </p:par>
                              <p:par>
                                <p:cTn id="360" presetID="42" presetClass="entr" presetSubtype="0" fill="hold" grpId="0" nodeType="withEffect">
                                  <p:stCondLst>
                                    <p:cond delay="0"/>
                                  </p:stCondLst>
                                  <p:childTnLst>
                                    <p:set>
                                      <p:cBhvr>
                                        <p:cTn id="361" dur="1" fill="hold">
                                          <p:stCondLst>
                                            <p:cond delay="0"/>
                                          </p:stCondLst>
                                        </p:cTn>
                                        <p:tgtEl>
                                          <p:spTgt spid="115"/>
                                        </p:tgtEl>
                                        <p:attrNameLst>
                                          <p:attrName>style.visibility</p:attrName>
                                        </p:attrNameLst>
                                      </p:cBhvr>
                                      <p:to>
                                        <p:strVal val="visible"/>
                                      </p:to>
                                    </p:set>
                                    <p:animEffect transition="in" filter="fade">
                                      <p:cBhvr>
                                        <p:cTn id="362" dur="1000"/>
                                        <p:tgtEl>
                                          <p:spTgt spid="115"/>
                                        </p:tgtEl>
                                      </p:cBhvr>
                                    </p:animEffect>
                                    <p:anim calcmode="lin" valueType="num">
                                      <p:cBhvr>
                                        <p:cTn id="363" dur="1000" fill="hold"/>
                                        <p:tgtEl>
                                          <p:spTgt spid="115"/>
                                        </p:tgtEl>
                                        <p:attrNameLst>
                                          <p:attrName>ppt_x</p:attrName>
                                        </p:attrNameLst>
                                      </p:cBhvr>
                                      <p:tavLst>
                                        <p:tav tm="0">
                                          <p:val>
                                            <p:strVal val="#ppt_x"/>
                                          </p:val>
                                        </p:tav>
                                        <p:tav tm="100000">
                                          <p:val>
                                            <p:strVal val="#ppt_x"/>
                                          </p:val>
                                        </p:tav>
                                      </p:tavLst>
                                    </p:anim>
                                    <p:anim calcmode="lin" valueType="num">
                                      <p:cBhvr>
                                        <p:cTn id="364" dur="1000" fill="hold"/>
                                        <p:tgtEl>
                                          <p:spTgt spid="115"/>
                                        </p:tgtEl>
                                        <p:attrNameLst>
                                          <p:attrName>ppt_y</p:attrName>
                                        </p:attrNameLst>
                                      </p:cBhvr>
                                      <p:tavLst>
                                        <p:tav tm="0">
                                          <p:val>
                                            <p:strVal val="#ppt_y+.1"/>
                                          </p:val>
                                        </p:tav>
                                        <p:tav tm="100000">
                                          <p:val>
                                            <p:strVal val="#ppt_y"/>
                                          </p:val>
                                        </p:tav>
                                      </p:tavLst>
                                    </p:anim>
                                  </p:childTnLst>
                                </p:cTn>
                              </p:par>
                              <p:par>
                                <p:cTn id="365" presetID="42" presetClass="entr" presetSubtype="0" fill="hold" grpId="0" nodeType="withEffect" nodePh="1">
                                  <p:stCondLst>
                                    <p:cond delay="0"/>
                                  </p:stCondLst>
                                  <p:endCondLst>
                                    <p:cond evt="begin" delay="0">
                                      <p:tn val="365"/>
                                    </p:cond>
                                  </p:endCondLst>
                                  <p:childTnLst>
                                    <p:set>
                                      <p:cBhvr>
                                        <p:cTn id="366" dur="1" fill="hold">
                                          <p:stCondLst>
                                            <p:cond delay="0"/>
                                          </p:stCondLst>
                                        </p:cTn>
                                        <p:tgtEl>
                                          <p:spTgt spid="116"/>
                                        </p:tgtEl>
                                        <p:attrNameLst>
                                          <p:attrName>style.visibility</p:attrName>
                                        </p:attrNameLst>
                                      </p:cBhvr>
                                      <p:to>
                                        <p:strVal val="visible"/>
                                      </p:to>
                                    </p:set>
                                    <p:animEffect transition="in" filter="fade">
                                      <p:cBhvr>
                                        <p:cTn id="367" dur="1000"/>
                                        <p:tgtEl>
                                          <p:spTgt spid="116"/>
                                        </p:tgtEl>
                                      </p:cBhvr>
                                    </p:animEffect>
                                    <p:anim calcmode="lin" valueType="num">
                                      <p:cBhvr>
                                        <p:cTn id="368" dur="1000" fill="hold"/>
                                        <p:tgtEl>
                                          <p:spTgt spid="116"/>
                                        </p:tgtEl>
                                        <p:attrNameLst>
                                          <p:attrName>ppt_x</p:attrName>
                                        </p:attrNameLst>
                                      </p:cBhvr>
                                      <p:tavLst>
                                        <p:tav tm="0">
                                          <p:val>
                                            <p:strVal val="#ppt_x"/>
                                          </p:val>
                                        </p:tav>
                                        <p:tav tm="100000">
                                          <p:val>
                                            <p:strVal val="#ppt_x"/>
                                          </p:val>
                                        </p:tav>
                                      </p:tavLst>
                                    </p:anim>
                                    <p:anim calcmode="lin" valueType="num">
                                      <p:cBhvr>
                                        <p:cTn id="369" dur="1000" fill="hold"/>
                                        <p:tgtEl>
                                          <p:spTgt spid="116"/>
                                        </p:tgtEl>
                                        <p:attrNameLst>
                                          <p:attrName>ppt_y</p:attrName>
                                        </p:attrNameLst>
                                      </p:cBhvr>
                                      <p:tavLst>
                                        <p:tav tm="0">
                                          <p:val>
                                            <p:strVal val="#ppt_y+.1"/>
                                          </p:val>
                                        </p:tav>
                                        <p:tav tm="100000">
                                          <p:val>
                                            <p:strVal val="#ppt_y"/>
                                          </p:val>
                                        </p:tav>
                                      </p:tavLst>
                                    </p:anim>
                                  </p:childTnLst>
                                </p:cTn>
                              </p:par>
                              <p:par>
                                <p:cTn id="370" presetID="42" presetClass="entr" presetSubtype="0" fill="hold" grpId="0" nodeType="withEffect" nodePh="1">
                                  <p:stCondLst>
                                    <p:cond delay="0"/>
                                  </p:stCondLst>
                                  <p:endCondLst>
                                    <p:cond evt="begin" delay="0">
                                      <p:tn val="370"/>
                                    </p:cond>
                                  </p:endCondLst>
                                  <p:childTnLst>
                                    <p:set>
                                      <p:cBhvr>
                                        <p:cTn id="371" dur="1" fill="hold">
                                          <p:stCondLst>
                                            <p:cond delay="0"/>
                                          </p:stCondLst>
                                        </p:cTn>
                                        <p:tgtEl>
                                          <p:spTgt spid="117"/>
                                        </p:tgtEl>
                                        <p:attrNameLst>
                                          <p:attrName>style.visibility</p:attrName>
                                        </p:attrNameLst>
                                      </p:cBhvr>
                                      <p:to>
                                        <p:strVal val="visible"/>
                                      </p:to>
                                    </p:set>
                                    <p:animEffect transition="in" filter="fade">
                                      <p:cBhvr>
                                        <p:cTn id="372" dur="1000"/>
                                        <p:tgtEl>
                                          <p:spTgt spid="117"/>
                                        </p:tgtEl>
                                      </p:cBhvr>
                                    </p:animEffect>
                                    <p:anim calcmode="lin" valueType="num">
                                      <p:cBhvr>
                                        <p:cTn id="373" dur="1000" fill="hold"/>
                                        <p:tgtEl>
                                          <p:spTgt spid="117"/>
                                        </p:tgtEl>
                                        <p:attrNameLst>
                                          <p:attrName>ppt_x</p:attrName>
                                        </p:attrNameLst>
                                      </p:cBhvr>
                                      <p:tavLst>
                                        <p:tav tm="0">
                                          <p:val>
                                            <p:strVal val="#ppt_x"/>
                                          </p:val>
                                        </p:tav>
                                        <p:tav tm="100000">
                                          <p:val>
                                            <p:strVal val="#ppt_x"/>
                                          </p:val>
                                        </p:tav>
                                      </p:tavLst>
                                    </p:anim>
                                    <p:anim calcmode="lin" valueType="num">
                                      <p:cBhvr>
                                        <p:cTn id="374" dur="1000" fill="hold"/>
                                        <p:tgtEl>
                                          <p:spTgt spid="117"/>
                                        </p:tgtEl>
                                        <p:attrNameLst>
                                          <p:attrName>ppt_y</p:attrName>
                                        </p:attrNameLst>
                                      </p:cBhvr>
                                      <p:tavLst>
                                        <p:tav tm="0">
                                          <p:val>
                                            <p:strVal val="#ppt_y+.1"/>
                                          </p:val>
                                        </p:tav>
                                        <p:tav tm="100000">
                                          <p:val>
                                            <p:strVal val="#ppt_y"/>
                                          </p:val>
                                        </p:tav>
                                      </p:tavLst>
                                    </p:anim>
                                  </p:childTnLst>
                                </p:cTn>
                              </p:par>
                              <p:par>
                                <p:cTn id="375" presetID="42" presetClass="entr" presetSubtype="0" fill="hold" grpId="0" nodeType="withEffect">
                                  <p:stCondLst>
                                    <p:cond delay="0"/>
                                  </p:stCondLst>
                                  <p:childTnLst>
                                    <p:set>
                                      <p:cBhvr>
                                        <p:cTn id="376" dur="1" fill="hold">
                                          <p:stCondLst>
                                            <p:cond delay="0"/>
                                          </p:stCondLst>
                                        </p:cTn>
                                        <p:tgtEl>
                                          <p:spTgt spid="118"/>
                                        </p:tgtEl>
                                        <p:attrNameLst>
                                          <p:attrName>style.visibility</p:attrName>
                                        </p:attrNameLst>
                                      </p:cBhvr>
                                      <p:to>
                                        <p:strVal val="visible"/>
                                      </p:to>
                                    </p:set>
                                    <p:animEffect transition="in" filter="fade">
                                      <p:cBhvr>
                                        <p:cTn id="377" dur="1000"/>
                                        <p:tgtEl>
                                          <p:spTgt spid="118"/>
                                        </p:tgtEl>
                                      </p:cBhvr>
                                    </p:animEffect>
                                    <p:anim calcmode="lin" valueType="num">
                                      <p:cBhvr>
                                        <p:cTn id="378" dur="1000" fill="hold"/>
                                        <p:tgtEl>
                                          <p:spTgt spid="118"/>
                                        </p:tgtEl>
                                        <p:attrNameLst>
                                          <p:attrName>ppt_x</p:attrName>
                                        </p:attrNameLst>
                                      </p:cBhvr>
                                      <p:tavLst>
                                        <p:tav tm="0">
                                          <p:val>
                                            <p:strVal val="#ppt_x"/>
                                          </p:val>
                                        </p:tav>
                                        <p:tav tm="100000">
                                          <p:val>
                                            <p:strVal val="#ppt_x"/>
                                          </p:val>
                                        </p:tav>
                                      </p:tavLst>
                                    </p:anim>
                                    <p:anim calcmode="lin" valueType="num">
                                      <p:cBhvr>
                                        <p:cTn id="379" dur="1000" fill="hold"/>
                                        <p:tgtEl>
                                          <p:spTgt spid="118"/>
                                        </p:tgtEl>
                                        <p:attrNameLst>
                                          <p:attrName>ppt_y</p:attrName>
                                        </p:attrNameLst>
                                      </p:cBhvr>
                                      <p:tavLst>
                                        <p:tav tm="0">
                                          <p:val>
                                            <p:strVal val="#ppt_y+.1"/>
                                          </p:val>
                                        </p:tav>
                                        <p:tav tm="100000">
                                          <p:val>
                                            <p:strVal val="#ppt_y"/>
                                          </p:val>
                                        </p:tav>
                                      </p:tavLst>
                                    </p:anim>
                                  </p:childTnLst>
                                </p:cTn>
                              </p:par>
                              <p:par>
                                <p:cTn id="380" presetID="42" presetClass="entr" presetSubtype="0" fill="hold" grpId="0" nodeType="withEffect">
                                  <p:stCondLst>
                                    <p:cond delay="0"/>
                                  </p:stCondLst>
                                  <p:childTnLst>
                                    <p:set>
                                      <p:cBhvr>
                                        <p:cTn id="381" dur="1" fill="hold">
                                          <p:stCondLst>
                                            <p:cond delay="0"/>
                                          </p:stCondLst>
                                        </p:cTn>
                                        <p:tgtEl>
                                          <p:spTgt spid="119"/>
                                        </p:tgtEl>
                                        <p:attrNameLst>
                                          <p:attrName>style.visibility</p:attrName>
                                        </p:attrNameLst>
                                      </p:cBhvr>
                                      <p:to>
                                        <p:strVal val="visible"/>
                                      </p:to>
                                    </p:set>
                                    <p:animEffect transition="in" filter="fade">
                                      <p:cBhvr>
                                        <p:cTn id="382" dur="1000"/>
                                        <p:tgtEl>
                                          <p:spTgt spid="119"/>
                                        </p:tgtEl>
                                      </p:cBhvr>
                                    </p:animEffect>
                                    <p:anim calcmode="lin" valueType="num">
                                      <p:cBhvr>
                                        <p:cTn id="383" dur="1000" fill="hold"/>
                                        <p:tgtEl>
                                          <p:spTgt spid="119"/>
                                        </p:tgtEl>
                                        <p:attrNameLst>
                                          <p:attrName>ppt_x</p:attrName>
                                        </p:attrNameLst>
                                      </p:cBhvr>
                                      <p:tavLst>
                                        <p:tav tm="0">
                                          <p:val>
                                            <p:strVal val="#ppt_x"/>
                                          </p:val>
                                        </p:tav>
                                        <p:tav tm="100000">
                                          <p:val>
                                            <p:strVal val="#ppt_x"/>
                                          </p:val>
                                        </p:tav>
                                      </p:tavLst>
                                    </p:anim>
                                    <p:anim calcmode="lin" valueType="num">
                                      <p:cBhvr>
                                        <p:cTn id="384" dur="1000" fill="hold"/>
                                        <p:tgtEl>
                                          <p:spTgt spid="119"/>
                                        </p:tgtEl>
                                        <p:attrNameLst>
                                          <p:attrName>ppt_y</p:attrName>
                                        </p:attrNameLst>
                                      </p:cBhvr>
                                      <p:tavLst>
                                        <p:tav tm="0">
                                          <p:val>
                                            <p:strVal val="#ppt_y+.1"/>
                                          </p:val>
                                        </p:tav>
                                        <p:tav tm="100000">
                                          <p:val>
                                            <p:strVal val="#ppt_y"/>
                                          </p:val>
                                        </p:tav>
                                      </p:tavLst>
                                    </p:anim>
                                  </p:childTnLst>
                                </p:cTn>
                              </p:par>
                              <p:par>
                                <p:cTn id="385" presetID="42" presetClass="entr" presetSubtype="0" fill="hold" grpId="0" nodeType="withEffect">
                                  <p:stCondLst>
                                    <p:cond delay="0"/>
                                  </p:stCondLst>
                                  <p:childTnLst>
                                    <p:set>
                                      <p:cBhvr>
                                        <p:cTn id="386" dur="1" fill="hold">
                                          <p:stCondLst>
                                            <p:cond delay="0"/>
                                          </p:stCondLst>
                                        </p:cTn>
                                        <p:tgtEl>
                                          <p:spTgt spid="132"/>
                                        </p:tgtEl>
                                        <p:attrNameLst>
                                          <p:attrName>style.visibility</p:attrName>
                                        </p:attrNameLst>
                                      </p:cBhvr>
                                      <p:to>
                                        <p:strVal val="visible"/>
                                      </p:to>
                                    </p:set>
                                    <p:animEffect transition="in" filter="fade">
                                      <p:cBhvr>
                                        <p:cTn id="387" dur="1000"/>
                                        <p:tgtEl>
                                          <p:spTgt spid="132"/>
                                        </p:tgtEl>
                                      </p:cBhvr>
                                    </p:animEffect>
                                    <p:anim calcmode="lin" valueType="num">
                                      <p:cBhvr>
                                        <p:cTn id="388" dur="1000" fill="hold"/>
                                        <p:tgtEl>
                                          <p:spTgt spid="132"/>
                                        </p:tgtEl>
                                        <p:attrNameLst>
                                          <p:attrName>ppt_x</p:attrName>
                                        </p:attrNameLst>
                                      </p:cBhvr>
                                      <p:tavLst>
                                        <p:tav tm="0">
                                          <p:val>
                                            <p:strVal val="#ppt_x"/>
                                          </p:val>
                                        </p:tav>
                                        <p:tav tm="100000">
                                          <p:val>
                                            <p:strVal val="#ppt_x"/>
                                          </p:val>
                                        </p:tav>
                                      </p:tavLst>
                                    </p:anim>
                                    <p:anim calcmode="lin" valueType="num">
                                      <p:cBhvr>
                                        <p:cTn id="389" dur="1000" fill="hold"/>
                                        <p:tgtEl>
                                          <p:spTgt spid="132"/>
                                        </p:tgtEl>
                                        <p:attrNameLst>
                                          <p:attrName>ppt_y</p:attrName>
                                        </p:attrNameLst>
                                      </p:cBhvr>
                                      <p:tavLst>
                                        <p:tav tm="0">
                                          <p:val>
                                            <p:strVal val="#ppt_y+.1"/>
                                          </p:val>
                                        </p:tav>
                                        <p:tav tm="100000">
                                          <p:val>
                                            <p:strVal val="#ppt_y"/>
                                          </p:val>
                                        </p:tav>
                                      </p:tavLst>
                                    </p:anim>
                                  </p:childTnLst>
                                </p:cTn>
                              </p:par>
                              <p:par>
                                <p:cTn id="390" presetID="42" presetClass="entr" presetSubtype="0" fill="hold" grpId="0" nodeType="withEffect">
                                  <p:stCondLst>
                                    <p:cond delay="0"/>
                                  </p:stCondLst>
                                  <p:childTnLst>
                                    <p:set>
                                      <p:cBhvr>
                                        <p:cTn id="391" dur="1" fill="hold">
                                          <p:stCondLst>
                                            <p:cond delay="0"/>
                                          </p:stCondLst>
                                        </p:cTn>
                                        <p:tgtEl>
                                          <p:spTgt spid="133"/>
                                        </p:tgtEl>
                                        <p:attrNameLst>
                                          <p:attrName>style.visibility</p:attrName>
                                        </p:attrNameLst>
                                      </p:cBhvr>
                                      <p:to>
                                        <p:strVal val="visible"/>
                                      </p:to>
                                    </p:set>
                                    <p:animEffect transition="in" filter="fade">
                                      <p:cBhvr>
                                        <p:cTn id="392" dur="1000"/>
                                        <p:tgtEl>
                                          <p:spTgt spid="133"/>
                                        </p:tgtEl>
                                      </p:cBhvr>
                                    </p:animEffect>
                                    <p:anim calcmode="lin" valueType="num">
                                      <p:cBhvr>
                                        <p:cTn id="393" dur="1000" fill="hold"/>
                                        <p:tgtEl>
                                          <p:spTgt spid="133"/>
                                        </p:tgtEl>
                                        <p:attrNameLst>
                                          <p:attrName>ppt_x</p:attrName>
                                        </p:attrNameLst>
                                      </p:cBhvr>
                                      <p:tavLst>
                                        <p:tav tm="0">
                                          <p:val>
                                            <p:strVal val="#ppt_x"/>
                                          </p:val>
                                        </p:tav>
                                        <p:tav tm="100000">
                                          <p:val>
                                            <p:strVal val="#ppt_x"/>
                                          </p:val>
                                        </p:tav>
                                      </p:tavLst>
                                    </p:anim>
                                    <p:anim calcmode="lin" valueType="num">
                                      <p:cBhvr>
                                        <p:cTn id="394" dur="1000" fill="hold"/>
                                        <p:tgtEl>
                                          <p:spTgt spid="133"/>
                                        </p:tgtEl>
                                        <p:attrNameLst>
                                          <p:attrName>ppt_y</p:attrName>
                                        </p:attrNameLst>
                                      </p:cBhvr>
                                      <p:tavLst>
                                        <p:tav tm="0">
                                          <p:val>
                                            <p:strVal val="#ppt_y+.1"/>
                                          </p:val>
                                        </p:tav>
                                        <p:tav tm="100000">
                                          <p:val>
                                            <p:strVal val="#ppt_y"/>
                                          </p:val>
                                        </p:tav>
                                      </p:tavLst>
                                    </p:anim>
                                  </p:childTnLst>
                                </p:cTn>
                              </p:par>
                              <p:par>
                                <p:cTn id="395" presetID="42" presetClass="entr" presetSubtype="0" fill="hold" grpId="0" nodeType="withEffect">
                                  <p:stCondLst>
                                    <p:cond delay="0"/>
                                  </p:stCondLst>
                                  <p:childTnLst>
                                    <p:set>
                                      <p:cBhvr>
                                        <p:cTn id="396" dur="1" fill="hold">
                                          <p:stCondLst>
                                            <p:cond delay="0"/>
                                          </p:stCondLst>
                                        </p:cTn>
                                        <p:tgtEl>
                                          <p:spTgt spid="134"/>
                                        </p:tgtEl>
                                        <p:attrNameLst>
                                          <p:attrName>style.visibility</p:attrName>
                                        </p:attrNameLst>
                                      </p:cBhvr>
                                      <p:to>
                                        <p:strVal val="visible"/>
                                      </p:to>
                                    </p:set>
                                    <p:animEffect transition="in" filter="fade">
                                      <p:cBhvr>
                                        <p:cTn id="397" dur="1000"/>
                                        <p:tgtEl>
                                          <p:spTgt spid="134"/>
                                        </p:tgtEl>
                                      </p:cBhvr>
                                    </p:animEffect>
                                    <p:anim calcmode="lin" valueType="num">
                                      <p:cBhvr>
                                        <p:cTn id="398" dur="1000" fill="hold"/>
                                        <p:tgtEl>
                                          <p:spTgt spid="134"/>
                                        </p:tgtEl>
                                        <p:attrNameLst>
                                          <p:attrName>ppt_x</p:attrName>
                                        </p:attrNameLst>
                                      </p:cBhvr>
                                      <p:tavLst>
                                        <p:tav tm="0">
                                          <p:val>
                                            <p:strVal val="#ppt_x"/>
                                          </p:val>
                                        </p:tav>
                                        <p:tav tm="100000">
                                          <p:val>
                                            <p:strVal val="#ppt_x"/>
                                          </p:val>
                                        </p:tav>
                                      </p:tavLst>
                                    </p:anim>
                                    <p:anim calcmode="lin" valueType="num">
                                      <p:cBhvr>
                                        <p:cTn id="399" dur="1000" fill="hold"/>
                                        <p:tgtEl>
                                          <p:spTgt spid="1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p:bldP spid="12" grpId="0"/>
      <p:bldP spid="13" grpId="0"/>
      <p:bldP spid="14" grpId="0" animBg="1"/>
      <p:bldP spid="15" grpId="0" animBg="1"/>
      <p:bldP spid="16" grpId="0" animBg="1"/>
      <p:bldP spid="17" grpId="0" animBg="1"/>
      <p:bldP spid="18" grpId="0" animBg="1"/>
      <p:bldP spid="19" grpId="0" animBg="1"/>
      <p:bldP spid="20" grpId="0" animBg="1"/>
      <p:bldP spid="21" grpId="0" animBg="1"/>
      <p:bldP spid="22" grpId="0"/>
      <p:bldP spid="23" grpId="0"/>
      <p:bldP spid="24" grpId="0"/>
      <p:bldP spid="25" grpId="0" animBg="1"/>
      <p:bldP spid="26" grpId="0" animBg="1"/>
      <p:bldP spid="27" grpId="0" animBg="1"/>
      <p:bldP spid="28" grpId="0" animBg="1"/>
      <p:bldP spid="29" grpId="0" animBg="1"/>
      <p:bldP spid="30" grpId="0" animBg="1"/>
      <p:bldP spid="34" grpId="0" animBg="1"/>
      <p:bldP spid="38" grpId="0" animBg="1"/>
      <p:bldP spid="39" grpId="0"/>
      <p:bldP spid="45" grpId="0"/>
      <p:bldP spid="46" grpId="0"/>
      <p:bldP spid="47" grpId="0" animBg="1"/>
      <p:bldP spid="49" grpId="0" animBg="1"/>
      <p:bldP spid="51" grpId="0" animBg="1"/>
      <p:bldP spid="52" grpId="0" animBg="1"/>
      <p:bldP spid="53" grpId="0" animBg="1"/>
      <p:bldP spid="57" grpId="0" animBg="1"/>
      <p:bldP spid="58" grpId="0" animBg="1"/>
      <p:bldP spid="59" grpId="0" animBg="1"/>
      <p:bldP spid="60" grpId="0"/>
      <p:bldP spid="61" grpId="0"/>
      <p:bldP spid="62" grpId="0"/>
      <p:bldP spid="63" grpId="0" animBg="1"/>
      <p:bldP spid="64" grpId="0" animBg="1"/>
      <p:bldP spid="70" grpId="0" animBg="1"/>
      <p:bldP spid="71" grpId="0" animBg="1"/>
      <p:bldP spid="72" grpId="0" animBg="1"/>
      <p:bldP spid="73" grpId="0" animBg="1"/>
      <p:bldP spid="113" grpId="0" animBg="1"/>
      <p:bldP spid="114" grpId="0" animBg="1"/>
      <p:bldP spid="115" grpId="0"/>
      <p:bldP spid="116" grpId="0"/>
      <p:bldP spid="117" grpId="0"/>
      <p:bldP spid="118" grpId="0" animBg="1"/>
      <p:bldP spid="119" grpId="0" animBg="1"/>
      <p:bldP spid="132" grpId="0"/>
      <p:bldP spid="133" grpId="0"/>
      <p:bldP spid="134" grpId="0" animBg="1"/>
      <p:bldP spid="65" grpId="0" animBg="1"/>
      <p:bldP spid="66" grpId="0" animBg="1"/>
      <p:bldP spid="67" grpId="0" animBg="1"/>
      <p:bldP spid="68" grpId="0"/>
      <p:bldP spid="69" grpId="0" animBg="1"/>
      <p:bldP spid="74" grpId="0" animBg="1"/>
      <p:bldP spid="75" grpId="0"/>
      <p:bldP spid="76" grpId="0"/>
      <p:bldP spid="77" grpId="0"/>
      <p:bldP spid="78" grpId="0" animBg="1"/>
      <p:bldP spid="79" grpId="0"/>
      <p:bldP spid="80" grpId="0" animBg="1"/>
      <p:bldP spid="81" grpId="0" animBg="1"/>
      <p:bldP spid="82" grpId="0" animBg="1"/>
      <p:bldP spid="83" grpId="0" animBg="1"/>
      <p:bldP spid="84" grpId="0" animBg="1"/>
      <p:bldP spid="85" grpId="0" animBg="1"/>
      <p:bldP spid="86" grpId="0"/>
      <p:bldP spid="87" grpId="0"/>
      <p:bldP spid="8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4" name="TextBox 3">
            <a:extLst>
              <a:ext uri="{FF2B5EF4-FFF2-40B4-BE49-F238E27FC236}">
                <a16:creationId xmlns:a16="http://schemas.microsoft.com/office/drawing/2014/main" id="{17A8CF6B-13DF-4117-9491-5C281E6A0829}"/>
              </a:ext>
            </a:extLst>
          </p:cNvPr>
          <p:cNvSpPr txBox="1"/>
          <p:nvPr/>
        </p:nvSpPr>
        <p:spPr>
          <a:xfrm>
            <a:off x="1196829" y="4376013"/>
            <a:ext cx="9798341" cy="1107996"/>
          </a:xfrm>
          <a:prstGeom prst="rect">
            <a:avLst/>
          </a:prstGeom>
          <a:noFill/>
        </p:spPr>
        <p:txBody>
          <a:bodyPr wrap="square" rtlCol="0">
            <a:spAutoFit/>
          </a:bodyPr>
          <a:lstStyle/>
          <a:p>
            <a:r>
              <a:rPr lang="en-US" sz="1600" dirty="0">
                <a:latin typeface="Arial Narrow" panose="020B0606020202030204" pitchFamily="34" charset="0"/>
              </a:rPr>
              <a:t>1863 is the midpoint of the Civil War.  We saw from 1863 to 2014 is 151 years. Bookend dates for the Civil War’s midpoint of 1863 were 1861 and 1865.  Bookends for 1888 were 1884 and 1892 and the 126 took us to 2014.  For 1954 were 1952 and 1956 and 63 (1/2 of 126) brought us to 2014.  They are different equivalent dates of the 2520. </a:t>
            </a:r>
          </a:p>
          <a:p>
            <a:r>
              <a:rPr lang="en-US" dirty="0"/>
              <a:t> </a:t>
            </a:r>
          </a:p>
        </p:txBody>
      </p:sp>
      <p:sp>
        <p:nvSpPr>
          <p:cNvPr id="6" name="Line 3">
            <a:extLst>
              <a:ext uri="{FF2B5EF4-FFF2-40B4-BE49-F238E27FC236}">
                <a16:creationId xmlns:a16="http://schemas.microsoft.com/office/drawing/2014/main" id="{A7BFA8C8-7DCF-4BFE-8CD3-BE7BFB9DEDE8}"/>
              </a:ext>
            </a:extLst>
          </p:cNvPr>
          <p:cNvSpPr>
            <a:spLocks noChangeShapeType="1"/>
          </p:cNvSpPr>
          <p:nvPr/>
        </p:nvSpPr>
        <p:spPr bwMode="auto">
          <a:xfrm flipV="1">
            <a:off x="2406766" y="2684477"/>
            <a:ext cx="6762401" cy="157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C95DD4A5-EBFE-491A-A3BF-F2B3D50A101F}"/>
              </a:ext>
            </a:extLst>
          </p:cNvPr>
          <p:cNvSpPr>
            <a:spLocks noChangeShapeType="1"/>
          </p:cNvSpPr>
          <p:nvPr/>
        </p:nvSpPr>
        <p:spPr bwMode="auto">
          <a:xfrm>
            <a:off x="857896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22E1717C-5988-4F7F-8CE1-E78020E7A023}"/>
              </a:ext>
            </a:extLst>
          </p:cNvPr>
          <p:cNvSpPr>
            <a:spLocks noChangeShapeType="1"/>
          </p:cNvSpPr>
          <p:nvPr/>
        </p:nvSpPr>
        <p:spPr bwMode="auto">
          <a:xfrm>
            <a:off x="835036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4A6B1943-20AD-4BFB-872B-00E1D0F9E89B}"/>
              </a:ext>
            </a:extLst>
          </p:cNvPr>
          <p:cNvSpPr>
            <a:spLocks noChangeShapeType="1"/>
          </p:cNvSpPr>
          <p:nvPr/>
        </p:nvSpPr>
        <p:spPr bwMode="auto">
          <a:xfrm>
            <a:off x="90361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D0885EC6-AE26-41A7-BD3F-223AC9E75F7D}"/>
              </a:ext>
            </a:extLst>
          </p:cNvPr>
          <p:cNvSpPr>
            <a:spLocks noChangeShapeType="1"/>
          </p:cNvSpPr>
          <p:nvPr/>
        </p:nvSpPr>
        <p:spPr bwMode="auto">
          <a:xfrm>
            <a:off x="89218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8D6D72B8-2B92-43CB-829E-00C0C2699E42}"/>
              </a:ext>
            </a:extLst>
          </p:cNvPr>
          <p:cNvSpPr>
            <a:spLocks noChangeShapeType="1"/>
          </p:cNvSpPr>
          <p:nvPr/>
        </p:nvSpPr>
        <p:spPr bwMode="auto">
          <a:xfrm>
            <a:off x="81217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1B0796A9-94AE-417B-9BDB-2C016B50CFE1}"/>
              </a:ext>
            </a:extLst>
          </p:cNvPr>
          <p:cNvSpPr>
            <a:spLocks noChangeShapeType="1"/>
          </p:cNvSpPr>
          <p:nvPr/>
        </p:nvSpPr>
        <p:spPr bwMode="auto">
          <a:xfrm>
            <a:off x="80074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0">
            <a:extLst>
              <a:ext uri="{FF2B5EF4-FFF2-40B4-BE49-F238E27FC236}">
                <a16:creationId xmlns:a16="http://schemas.microsoft.com/office/drawing/2014/main" id="{CB62D350-18CF-4725-A048-6DF197857351}"/>
              </a:ext>
            </a:extLst>
          </p:cNvPr>
          <p:cNvSpPr txBox="1">
            <a:spLocks noChangeArrowheads="1"/>
          </p:cNvSpPr>
          <p:nvPr/>
        </p:nvSpPr>
        <p:spPr bwMode="auto">
          <a:xfrm>
            <a:off x="835036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132DABD4-A443-4837-B94D-20AAC1E741CB}"/>
              </a:ext>
            </a:extLst>
          </p:cNvPr>
          <p:cNvSpPr txBox="1">
            <a:spLocks noChangeArrowheads="1"/>
          </p:cNvSpPr>
          <p:nvPr/>
        </p:nvSpPr>
        <p:spPr bwMode="auto">
          <a:xfrm>
            <a:off x="78931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3DBBAF99-2B05-4A7D-8E6C-2E5429FFE323}"/>
              </a:ext>
            </a:extLst>
          </p:cNvPr>
          <p:cNvSpPr txBox="1">
            <a:spLocks noChangeArrowheads="1"/>
          </p:cNvSpPr>
          <p:nvPr/>
        </p:nvSpPr>
        <p:spPr bwMode="auto">
          <a:xfrm>
            <a:off x="87504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Oval 14">
            <a:extLst>
              <a:ext uri="{FF2B5EF4-FFF2-40B4-BE49-F238E27FC236}">
                <a16:creationId xmlns:a16="http://schemas.microsoft.com/office/drawing/2014/main" id="{4776E62E-2C84-4DF8-AA20-D0C2E81F8315}"/>
              </a:ext>
            </a:extLst>
          </p:cNvPr>
          <p:cNvSpPr>
            <a:spLocks noChangeArrowheads="1"/>
          </p:cNvSpPr>
          <p:nvPr/>
        </p:nvSpPr>
        <p:spPr bwMode="auto">
          <a:xfrm>
            <a:off x="846466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5">
            <a:extLst>
              <a:ext uri="{FF2B5EF4-FFF2-40B4-BE49-F238E27FC236}">
                <a16:creationId xmlns:a16="http://schemas.microsoft.com/office/drawing/2014/main" id="{173E6159-F5F2-4016-A276-EA4AD604FB20}"/>
              </a:ext>
            </a:extLst>
          </p:cNvPr>
          <p:cNvSpPr>
            <a:spLocks noChangeShapeType="1"/>
          </p:cNvSpPr>
          <p:nvPr/>
        </p:nvSpPr>
        <p:spPr bwMode="auto">
          <a:xfrm>
            <a:off x="812176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6">
            <a:extLst>
              <a:ext uri="{FF2B5EF4-FFF2-40B4-BE49-F238E27FC236}">
                <a16:creationId xmlns:a16="http://schemas.microsoft.com/office/drawing/2014/main" id="{A5548303-D778-4568-99DA-F690CB22367E}"/>
              </a:ext>
            </a:extLst>
          </p:cNvPr>
          <p:cNvSpPr>
            <a:spLocks noChangeShapeType="1"/>
          </p:cNvSpPr>
          <p:nvPr/>
        </p:nvSpPr>
        <p:spPr bwMode="auto">
          <a:xfrm>
            <a:off x="715021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A8BEFD70-3E52-4FD9-A0AF-228F7FB58ADB}"/>
              </a:ext>
            </a:extLst>
          </p:cNvPr>
          <p:cNvSpPr>
            <a:spLocks noChangeShapeType="1"/>
          </p:cNvSpPr>
          <p:nvPr/>
        </p:nvSpPr>
        <p:spPr bwMode="auto">
          <a:xfrm>
            <a:off x="692161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8">
            <a:extLst>
              <a:ext uri="{FF2B5EF4-FFF2-40B4-BE49-F238E27FC236}">
                <a16:creationId xmlns:a16="http://schemas.microsoft.com/office/drawing/2014/main" id="{E1574155-47AB-4944-A82F-B8B816390436}"/>
              </a:ext>
            </a:extLst>
          </p:cNvPr>
          <p:cNvSpPr>
            <a:spLocks noChangeShapeType="1"/>
          </p:cNvSpPr>
          <p:nvPr/>
        </p:nvSpPr>
        <p:spPr bwMode="auto">
          <a:xfrm>
            <a:off x="760741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9">
            <a:extLst>
              <a:ext uri="{FF2B5EF4-FFF2-40B4-BE49-F238E27FC236}">
                <a16:creationId xmlns:a16="http://schemas.microsoft.com/office/drawing/2014/main" id="{3B489849-CDD5-4B5C-938F-8241057D535E}"/>
              </a:ext>
            </a:extLst>
          </p:cNvPr>
          <p:cNvSpPr>
            <a:spLocks noChangeShapeType="1"/>
          </p:cNvSpPr>
          <p:nvPr/>
        </p:nvSpPr>
        <p:spPr bwMode="auto">
          <a:xfrm>
            <a:off x="749311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0">
            <a:extLst>
              <a:ext uri="{FF2B5EF4-FFF2-40B4-BE49-F238E27FC236}">
                <a16:creationId xmlns:a16="http://schemas.microsoft.com/office/drawing/2014/main" id="{33DABC37-01EC-4248-B1A3-BAFC4D4F1032}"/>
              </a:ext>
            </a:extLst>
          </p:cNvPr>
          <p:cNvSpPr>
            <a:spLocks noChangeShapeType="1"/>
          </p:cNvSpPr>
          <p:nvPr/>
        </p:nvSpPr>
        <p:spPr bwMode="auto">
          <a:xfrm>
            <a:off x="669301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1">
            <a:extLst>
              <a:ext uri="{FF2B5EF4-FFF2-40B4-BE49-F238E27FC236}">
                <a16:creationId xmlns:a16="http://schemas.microsoft.com/office/drawing/2014/main" id="{7467D4C3-3917-48AB-B251-AEE44D88E08E}"/>
              </a:ext>
            </a:extLst>
          </p:cNvPr>
          <p:cNvSpPr>
            <a:spLocks noChangeShapeType="1"/>
          </p:cNvSpPr>
          <p:nvPr/>
        </p:nvSpPr>
        <p:spPr bwMode="auto">
          <a:xfrm>
            <a:off x="657871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2">
            <a:extLst>
              <a:ext uri="{FF2B5EF4-FFF2-40B4-BE49-F238E27FC236}">
                <a16:creationId xmlns:a16="http://schemas.microsoft.com/office/drawing/2014/main" id="{03A292DE-113A-42FC-94F3-0EFCD220E1A7}"/>
              </a:ext>
            </a:extLst>
          </p:cNvPr>
          <p:cNvSpPr txBox="1">
            <a:spLocks noChangeArrowheads="1"/>
          </p:cNvSpPr>
          <p:nvPr/>
        </p:nvSpPr>
        <p:spPr bwMode="auto">
          <a:xfrm>
            <a:off x="692161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3">
            <a:extLst>
              <a:ext uri="{FF2B5EF4-FFF2-40B4-BE49-F238E27FC236}">
                <a16:creationId xmlns:a16="http://schemas.microsoft.com/office/drawing/2014/main" id="{4D75A473-EC32-4EE8-BBF0-D610AA3DDE93}"/>
              </a:ext>
            </a:extLst>
          </p:cNvPr>
          <p:cNvSpPr txBox="1">
            <a:spLocks noChangeArrowheads="1"/>
          </p:cNvSpPr>
          <p:nvPr/>
        </p:nvSpPr>
        <p:spPr bwMode="auto">
          <a:xfrm>
            <a:off x="64644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4">
            <a:extLst>
              <a:ext uri="{FF2B5EF4-FFF2-40B4-BE49-F238E27FC236}">
                <a16:creationId xmlns:a16="http://schemas.microsoft.com/office/drawing/2014/main" id="{C6A40922-3DCF-4300-BD33-337485A16ACC}"/>
              </a:ext>
            </a:extLst>
          </p:cNvPr>
          <p:cNvSpPr txBox="1">
            <a:spLocks noChangeArrowheads="1"/>
          </p:cNvSpPr>
          <p:nvPr/>
        </p:nvSpPr>
        <p:spPr bwMode="auto">
          <a:xfrm>
            <a:off x="73216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Oval 25">
            <a:extLst>
              <a:ext uri="{FF2B5EF4-FFF2-40B4-BE49-F238E27FC236}">
                <a16:creationId xmlns:a16="http://schemas.microsoft.com/office/drawing/2014/main" id="{9738AFEE-6232-46E1-A558-BC0371DA5576}"/>
              </a:ext>
            </a:extLst>
          </p:cNvPr>
          <p:cNvSpPr>
            <a:spLocks noChangeArrowheads="1"/>
          </p:cNvSpPr>
          <p:nvPr/>
        </p:nvSpPr>
        <p:spPr bwMode="auto">
          <a:xfrm>
            <a:off x="703591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913532A8-8AD0-4D4F-81FA-3D15E0740059}"/>
              </a:ext>
            </a:extLst>
          </p:cNvPr>
          <p:cNvSpPr>
            <a:spLocks noChangeShapeType="1"/>
          </p:cNvSpPr>
          <p:nvPr/>
        </p:nvSpPr>
        <p:spPr bwMode="auto">
          <a:xfrm>
            <a:off x="669301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7">
            <a:extLst>
              <a:ext uri="{FF2B5EF4-FFF2-40B4-BE49-F238E27FC236}">
                <a16:creationId xmlns:a16="http://schemas.microsoft.com/office/drawing/2014/main" id="{07131576-300E-4071-9CCB-EE5762F29EC5}"/>
              </a:ext>
            </a:extLst>
          </p:cNvPr>
          <p:cNvSpPr>
            <a:spLocks noChangeShapeType="1"/>
          </p:cNvSpPr>
          <p:nvPr/>
        </p:nvSpPr>
        <p:spPr bwMode="auto">
          <a:xfrm>
            <a:off x="452131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E539413E-D3F4-402C-90D6-BD179F14CC0F}"/>
              </a:ext>
            </a:extLst>
          </p:cNvPr>
          <p:cNvSpPr>
            <a:spLocks noChangeShapeType="1"/>
          </p:cNvSpPr>
          <p:nvPr/>
        </p:nvSpPr>
        <p:spPr bwMode="auto">
          <a:xfrm>
            <a:off x="429271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29">
            <a:extLst>
              <a:ext uri="{FF2B5EF4-FFF2-40B4-BE49-F238E27FC236}">
                <a16:creationId xmlns:a16="http://schemas.microsoft.com/office/drawing/2014/main" id="{80EAC908-4456-47EA-8A55-BA47A563A522}"/>
              </a:ext>
            </a:extLst>
          </p:cNvPr>
          <p:cNvSpPr>
            <a:spLocks noChangeShapeType="1"/>
          </p:cNvSpPr>
          <p:nvPr/>
        </p:nvSpPr>
        <p:spPr bwMode="auto">
          <a:xfrm>
            <a:off x="497851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0">
            <a:extLst>
              <a:ext uri="{FF2B5EF4-FFF2-40B4-BE49-F238E27FC236}">
                <a16:creationId xmlns:a16="http://schemas.microsoft.com/office/drawing/2014/main" id="{DF2299BB-50F1-4A15-9A1F-B77639FA3BC9}"/>
              </a:ext>
            </a:extLst>
          </p:cNvPr>
          <p:cNvSpPr>
            <a:spLocks noChangeShapeType="1"/>
          </p:cNvSpPr>
          <p:nvPr/>
        </p:nvSpPr>
        <p:spPr bwMode="auto">
          <a:xfrm>
            <a:off x="486421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1">
            <a:extLst>
              <a:ext uri="{FF2B5EF4-FFF2-40B4-BE49-F238E27FC236}">
                <a16:creationId xmlns:a16="http://schemas.microsoft.com/office/drawing/2014/main" id="{223B140E-B40A-4C07-BB16-01454ECCBC91}"/>
              </a:ext>
            </a:extLst>
          </p:cNvPr>
          <p:cNvSpPr>
            <a:spLocks noChangeShapeType="1"/>
          </p:cNvSpPr>
          <p:nvPr/>
        </p:nvSpPr>
        <p:spPr bwMode="auto">
          <a:xfrm>
            <a:off x="406411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2">
            <a:extLst>
              <a:ext uri="{FF2B5EF4-FFF2-40B4-BE49-F238E27FC236}">
                <a16:creationId xmlns:a16="http://schemas.microsoft.com/office/drawing/2014/main" id="{295520B8-D0E4-4A02-B45E-F32148FB7828}"/>
              </a:ext>
            </a:extLst>
          </p:cNvPr>
          <p:cNvSpPr>
            <a:spLocks noChangeShapeType="1"/>
          </p:cNvSpPr>
          <p:nvPr/>
        </p:nvSpPr>
        <p:spPr bwMode="auto">
          <a:xfrm>
            <a:off x="394981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3">
            <a:extLst>
              <a:ext uri="{FF2B5EF4-FFF2-40B4-BE49-F238E27FC236}">
                <a16:creationId xmlns:a16="http://schemas.microsoft.com/office/drawing/2014/main" id="{82918E13-5897-4B65-964B-CCA38F2E4CA0}"/>
              </a:ext>
            </a:extLst>
          </p:cNvPr>
          <p:cNvSpPr txBox="1">
            <a:spLocks noChangeArrowheads="1"/>
          </p:cNvSpPr>
          <p:nvPr/>
        </p:nvSpPr>
        <p:spPr bwMode="auto">
          <a:xfrm>
            <a:off x="429271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4">
            <a:extLst>
              <a:ext uri="{FF2B5EF4-FFF2-40B4-BE49-F238E27FC236}">
                <a16:creationId xmlns:a16="http://schemas.microsoft.com/office/drawing/2014/main" id="{04044CA3-FF06-4356-9250-0783F0ED96B6}"/>
              </a:ext>
            </a:extLst>
          </p:cNvPr>
          <p:cNvSpPr txBox="1">
            <a:spLocks noChangeArrowheads="1"/>
          </p:cNvSpPr>
          <p:nvPr/>
        </p:nvSpPr>
        <p:spPr bwMode="auto">
          <a:xfrm>
            <a:off x="38355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5">
            <a:extLst>
              <a:ext uri="{FF2B5EF4-FFF2-40B4-BE49-F238E27FC236}">
                <a16:creationId xmlns:a16="http://schemas.microsoft.com/office/drawing/2014/main" id="{606C334B-CF4B-473D-8B47-FF1A3D1992F7}"/>
              </a:ext>
            </a:extLst>
          </p:cNvPr>
          <p:cNvSpPr txBox="1">
            <a:spLocks noChangeArrowheads="1"/>
          </p:cNvSpPr>
          <p:nvPr/>
        </p:nvSpPr>
        <p:spPr bwMode="auto">
          <a:xfrm>
            <a:off x="46927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Oval 36">
            <a:extLst>
              <a:ext uri="{FF2B5EF4-FFF2-40B4-BE49-F238E27FC236}">
                <a16:creationId xmlns:a16="http://schemas.microsoft.com/office/drawing/2014/main" id="{CAAD9AF9-4B6A-40F1-B00D-301E58F1B1D7}"/>
              </a:ext>
            </a:extLst>
          </p:cNvPr>
          <p:cNvSpPr>
            <a:spLocks noChangeArrowheads="1"/>
          </p:cNvSpPr>
          <p:nvPr/>
        </p:nvSpPr>
        <p:spPr bwMode="auto">
          <a:xfrm>
            <a:off x="440701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7">
            <a:extLst>
              <a:ext uri="{FF2B5EF4-FFF2-40B4-BE49-F238E27FC236}">
                <a16:creationId xmlns:a16="http://schemas.microsoft.com/office/drawing/2014/main" id="{2D008FEB-1391-4980-92FF-455C0171CE14}"/>
              </a:ext>
            </a:extLst>
          </p:cNvPr>
          <p:cNvSpPr>
            <a:spLocks noChangeShapeType="1"/>
          </p:cNvSpPr>
          <p:nvPr/>
        </p:nvSpPr>
        <p:spPr bwMode="auto">
          <a:xfrm>
            <a:off x="406411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38">
            <a:extLst>
              <a:ext uri="{FF2B5EF4-FFF2-40B4-BE49-F238E27FC236}">
                <a16:creationId xmlns:a16="http://schemas.microsoft.com/office/drawing/2014/main" id="{484E33B0-354B-4B22-83F3-F271916F2216}"/>
              </a:ext>
            </a:extLst>
          </p:cNvPr>
          <p:cNvSpPr>
            <a:spLocks noChangeShapeType="1"/>
          </p:cNvSpPr>
          <p:nvPr/>
        </p:nvSpPr>
        <p:spPr bwMode="auto">
          <a:xfrm>
            <a:off x="309256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39">
            <a:extLst>
              <a:ext uri="{FF2B5EF4-FFF2-40B4-BE49-F238E27FC236}">
                <a16:creationId xmlns:a16="http://schemas.microsoft.com/office/drawing/2014/main" id="{347ADE11-A2E2-4E49-8CE1-FA1F2CDAC690}"/>
              </a:ext>
            </a:extLst>
          </p:cNvPr>
          <p:cNvSpPr>
            <a:spLocks noChangeShapeType="1"/>
          </p:cNvSpPr>
          <p:nvPr/>
        </p:nvSpPr>
        <p:spPr bwMode="auto">
          <a:xfrm>
            <a:off x="286396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0">
            <a:extLst>
              <a:ext uri="{FF2B5EF4-FFF2-40B4-BE49-F238E27FC236}">
                <a16:creationId xmlns:a16="http://schemas.microsoft.com/office/drawing/2014/main" id="{85A69934-BE51-417D-B8C4-A9237B9F719D}"/>
              </a:ext>
            </a:extLst>
          </p:cNvPr>
          <p:cNvSpPr>
            <a:spLocks noChangeShapeType="1"/>
          </p:cNvSpPr>
          <p:nvPr/>
        </p:nvSpPr>
        <p:spPr bwMode="auto">
          <a:xfrm>
            <a:off x="35497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1">
            <a:extLst>
              <a:ext uri="{FF2B5EF4-FFF2-40B4-BE49-F238E27FC236}">
                <a16:creationId xmlns:a16="http://schemas.microsoft.com/office/drawing/2014/main" id="{7CAA6FE2-DEE3-4C01-AB46-AD7949FF7F38}"/>
              </a:ext>
            </a:extLst>
          </p:cNvPr>
          <p:cNvSpPr>
            <a:spLocks noChangeShapeType="1"/>
          </p:cNvSpPr>
          <p:nvPr/>
        </p:nvSpPr>
        <p:spPr bwMode="auto">
          <a:xfrm>
            <a:off x="34354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2">
            <a:extLst>
              <a:ext uri="{FF2B5EF4-FFF2-40B4-BE49-F238E27FC236}">
                <a16:creationId xmlns:a16="http://schemas.microsoft.com/office/drawing/2014/main" id="{728EB957-B49D-4EF3-B2D7-7A7454CD3034}"/>
              </a:ext>
            </a:extLst>
          </p:cNvPr>
          <p:cNvSpPr>
            <a:spLocks noChangeShapeType="1"/>
          </p:cNvSpPr>
          <p:nvPr/>
        </p:nvSpPr>
        <p:spPr bwMode="auto">
          <a:xfrm>
            <a:off x="26353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3">
            <a:extLst>
              <a:ext uri="{FF2B5EF4-FFF2-40B4-BE49-F238E27FC236}">
                <a16:creationId xmlns:a16="http://schemas.microsoft.com/office/drawing/2014/main" id="{EBE19514-1554-430E-A47A-C92BCCBEAF87}"/>
              </a:ext>
            </a:extLst>
          </p:cNvPr>
          <p:cNvSpPr>
            <a:spLocks noChangeShapeType="1"/>
          </p:cNvSpPr>
          <p:nvPr/>
        </p:nvSpPr>
        <p:spPr bwMode="auto">
          <a:xfrm>
            <a:off x="25210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4">
            <a:extLst>
              <a:ext uri="{FF2B5EF4-FFF2-40B4-BE49-F238E27FC236}">
                <a16:creationId xmlns:a16="http://schemas.microsoft.com/office/drawing/2014/main" id="{B43433C1-D03E-4560-8396-4679E4BAB71B}"/>
              </a:ext>
            </a:extLst>
          </p:cNvPr>
          <p:cNvSpPr txBox="1">
            <a:spLocks noChangeArrowheads="1"/>
          </p:cNvSpPr>
          <p:nvPr/>
        </p:nvSpPr>
        <p:spPr bwMode="auto">
          <a:xfrm>
            <a:off x="286396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5">
            <a:extLst>
              <a:ext uri="{FF2B5EF4-FFF2-40B4-BE49-F238E27FC236}">
                <a16:creationId xmlns:a16="http://schemas.microsoft.com/office/drawing/2014/main" id="{82948E16-94DA-4CBB-9F88-32D0F8862889}"/>
              </a:ext>
            </a:extLst>
          </p:cNvPr>
          <p:cNvSpPr txBox="1">
            <a:spLocks noChangeArrowheads="1"/>
          </p:cNvSpPr>
          <p:nvPr/>
        </p:nvSpPr>
        <p:spPr bwMode="auto">
          <a:xfrm>
            <a:off x="24067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46">
            <a:extLst>
              <a:ext uri="{FF2B5EF4-FFF2-40B4-BE49-F238E27FC236}">
                <a16:creationId xmlns:a16="http://schemas.microsoft.com/office/drawing/2014/main" id="{915F21B7-D9D5-40C1-8117-F48B61D1DD23}"/>
              </a:ext>
            </a:extLst>
          </p:cNvPr>
          <p:cNvSpPr txBox="1">
            <a:spLocks noChangeArrowheads="1"/>
          </p:cNvSpPr>
          <p:nvPr/>
        </p:nvSpPr>
        <p:spPr bwMode="auto">
          <a:xfrm>
            <a:off x="32640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Oval 47">
            <a:extLst>
              <a:ext uri="{FF2B5EF4-FFF2-40B4-BE49-F238E27FC236}">
                <a16:creationId xmlns:a16="http://schemas.microsoft.com/office/drawing/2014/main" id="{18593A52-94AA-469A-A07F-2B38DE307434}"/>
              </a:ext>
            </a:extLst>
          </p:cNvPr>
          <p:cNvSpPr>
            <a:spLocks noChangeArrowheads="1"/>
          </p:cNvSpPr>
          <p:nvPr/>
        </p:nvSpPr>
        <p:spPr bwMode="auto">
          <a:xfrm>
            <a:off x="297826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48">
            <a:extLst>
              <a:ext uri="{FF2B5EF4-FFF2-40B4-BE49-F238E27FC236}">
                <a16:creationId xmlns:a16="http://schemas.microsoft.com/office/drawing/2014/main" id="{5D9F1397-E5C9-4AA6-8DA5-25AB82769DB2}"/>
              </a:ext>
            </a:extLst>
          </p:cNvPr>
          <p:cNvSpPr>
            <a:spLocks noChangeShapeType="1"/>
          </p:cNvSpPr>
          <p:nvPr/>
        </p:nvSpPr>
        <p:spPr bwMode="auto">
          <a:xfrm>
            <a:off x="263536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4">
            <a:extLst>
              <a:ext uri="{FF2B5EF4-FFF2-40B4-BE49-F238E27FC236}">
                <a16:creationId xmlns:a16="http://schemas.microsoft.com/office/drawing/2014/main" id="{2784C8C7-99E1-4403-BC12-ED3D3A79570D}"/>
              </a:ext>
            </a:extLst>
          </p:cNvPr>
          <p:cNvSpPr>
            <a:spLocks noChangeShapeType="1"/>
          </p:cNvSpPr>
          <p:nvPr/>
        </p:nvSpPr>
        <p:spPr bwMode="auto">
          <a:xfrm>
            <a:off x="5835766" y="22860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5">
            <a:extLst>
              <a:ext uri="{FF2B5EF4-FFF2-40B4-BE49-F238E27FC236}">
                <a16:creationId xmlns:a16="http://schemas.microsoft.com/office/drawing/2014/main" id="{EF7F566B-CBFC-4CA5-BDF7-21709D3CB3A2}"/>
              </a:ext>
            </a:extLst>
          </p:cNvPr>
          <p:cNvSpPr>
            <a:spLocks noChangeShapeType="1"/>
          </p:cNvSpPr>
          <p:nvPr/>
        </p:nvSpPr>
        <p:spPr bwMode="auto">
          <a:xfrm>
            <a:off x="5607166" y="22860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6">
            <a:extLst>
              <a:ext uri="{FF2B5EF4-FFF2-40B4-BE49-F238E27FC236}">
                <a16:creationId xmlns:a16="http://schemas.microsoft.com/office/drawing/2014/main" id="{309FD37F-591E-4458-8BF7-615F17B31DFD}"/>
              </a:ext>
            </a:extLst>
          </p:cNvPr>
          <p:cNvSpPr>
            <a:spLocks noChangeShapeType="1"/>
          </p:cNvSpPr>
          <p:nvPr/>
        </p:nvSpPr>
        <p:spPr bwMode="auto">
          <a:xfrm>
            <a:off x="62929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57">
            <a:extLst>
              <a:ext uri="{FF2B5EF4-FFF2-40B4-BE49-F238E27FC236}">
                <a16:creationId xmlns:a16="http://schemas.microsoft.com/office/drawing/2014/main" id="{6D780C98-36EA-41A8-A987-2D48E4E0CCD4}"/>
              </a:ext>
            </a:extLst>
          </p:cNvPr>
          <p:cNvSpPr>
            <a:spLocks noChangeShapeType="1"/>
          </p:cNvSpPr>
          <p:nvPr/>
        </p:nvSpPr>
        <p:spPr bwMode="auto">
          <a:xfrm>
            <a:off x="61786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58">
            <a:extLst>
              <a:ext uri="{FF2B5EF4-FFF2-40B4-BE49-F238E27FC236}">
                <a16:creationId xmlns:a16="http://schemas.microsoft.com/office/drawing/2014/main" id="{6C268CAB-3CC6-4A1F-824D-C24EB0BC870F}"/>
              </a:ext>
            </a:extLst>
          </p:cNvPr>
          <p:cNvSpPr>
            <a:spLocks noChangeShapeType="1"/>
          </p:cNvSpPr>
          <p:nvPr/>
        </p:nvSpPr>
        <p:spPr bwMode="auto">
          <a:xfrm>
            <a:off x="5378566" y="2514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59">
            <a:extLst>
              <a:ext uri="{FF2B5EF4-FFF2-40B4-BE49-F238E27FC236}">
                <a16:creationId xmlns:a16="http://schemas.microsoft.com/office/drawing/2014/main" id="{417FC898-9F7D-4848-9F3A-9C8F391AAC99}"/>
              </a:ext>
            </a:extLst>
          </p:cNvPr>
          <p:cNvSpPr>
            <a:spLocks noChangeShapeType="1"/>
          </p:cNvSpPr>
          <p:nvPr/>
        </p:nvSpPr>
        <p:spPr bwMode="auto">
          <a:xfrm>
            <a:off x="5264266" y="25146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0">
            <a:extLst>
              <a:ext uri="{FF2B5EF4-FFF2-40B4-BE49-F238E27FC236}">
                <a16:creationId xmlns:a16="http://schemas.microsoft.com/office/drawing/2014/main" id="{DB2A3737-A577-4EF7-A99E-20A82BFA8EB7}"/>
              </a:ext>
            </a:extLst>
          </p:cNvPr>
          <p:cNvSpPr txBox="1">
            <a:spLocks noChangeArrowheads="1"/>
          </p:cNvSpPr>
          <p:nvPr/>
        </p:nvSpPr>
        <p:spPr bwMode="auto">
          <a:xfrm>
            <a:off x="5607166" y="20002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61">
            <a:extLst>
              <a:ext uri="{FF2B5EF4-FFF2-40B4-BE49-F238E27FC236}">
                <a16:creationId xmlns:a16="http://schemas.microsoft.com/office/drawing/2014/main" id="{61B9ED59-776B-48AB-9D8B-6D40D7E0B1FE}"/>
              </a:ext>
            </a:extLst>
          </p:cNvPr>
          <p:cNvSpPr txBox="1">
            <a:spLocks noChangeArrowheads="1"/>
          </p:cNvSpPr>
          <p:nvPr/>
        </p:nvSpPr>
        <p:spPr bwMode="auto">
          <a:xfrm>
            <a:off x="514996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Text Box 62">
            <a:extLst>
              <a:ext uri="{FF2B5EF4-FFF2-40B4-BE49-F238E27FC236}">
                <a16:creationId xmlns:a16="http://schemas.microsoft.com/office/drawing/2014/main" id="{467E964D-DB7C-4278-8B99-1A00CA23093B}"/>
              </a:ext>
            </a:extLst>
          </p:cNvPr>
          <p:cNvSpPr txBox="1">
            <a:spLocks noChangeArrowheads="1"/>
          </p:cNvSpPr>
          <p:nvPr/>
        </p:nvSpPr>
        <p:spPr bwMode="auto">
          <a:xfrm>
            <a:off x="6007216" y="22860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Oval 63">
            <a:extLst>
              <a:ext uri="{FF2B5EF4-FFF2-40B4-BE49-F238E27FC236}">
                <a16:creationId xmlns:a16="http://schemas.microsoft.com/office/drawing/2014/main" id="{DA4F4F35-723A-4A65-BD67-94F416F27EEA}"/>
              </a:ext>
            </a:extLst>
          </p:cNvPr>
          <p:cNvSpPr>
            <a:spLocks noChangeArrowheads="1"/>
          </p:cNvSpPr>
          <p:nvPr/>
        </p:nvSpPr>
        <p:spPr bwMode="auto">
          <a:xfrm>
            <a:off x="5721466" y="2571750"/>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4">
            <a:extLst>
              <a:ext uri="{FF2B5EF4-FFF2-40B4-BE49-F238E27FC236}">
                <a16:creationId xmlns:a16="http://schemas.microsoft.com/office/drawing/2014/main" id="{FB935286-B83F-4E0C-8755-ED32FBFA3A73}"/>
              </a:ext>
            </a:extLst>
          </p:cNvPr>
          <p:cNvSpPr>
            <a:spLocks noChangeShapeType="1"/>
          </p:cNvSpPr>
          <p:nvPr/>
        </p:nvSpPr>
        <p:spPr bwMode="auto">
          <a:xfrm>
            <a:off x="5378566" y="2571750"/>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AutoShape 65">
            <a:extLst>
              <a:ext uri="{FF2B5EF4-FFF2-40B4-BE49-F238E27FC236}">
                <a16:creationId xmlns:a16="http://schemas.microsoft.com/office/drawing/2014/main" id="{3CC5DABC-8B36-42A9-9080-81376ABA8E9B}"/>
              </a:ext>
            </a:extLst>
          </p:cNvPr>
          <p:cNvSpPr>
            <a:spLocks/>
          </p:cNvSpPr>
          <p:nvPr/>
        </p:nvSpPr>
        <p:spPr bwMode="auto">
          <a:xfrm rot="5400000">
            <a:off x="6378691" y="-542925"/>
            <a:ext cx="342900" cy="4057650"/>
          </a:xfrm>
          <a:prstGeom prst="leftBracket">
            <a:avLst>
              <a:gd name="adj" fmla="val 98611"/>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6">
            <a:extLst>
              <a:ext uri="{FF2B5EF4-FFF2-40B4-BE49-F238E27FC236}">
                <a16:creationId xmlns:a16="http://schemas.microsoft.com/office/drawing/2014/main" id="{CE0FE757-5907-49A4-BBD6-19BB593E6496}"/>
              </a:ext>
            </a:extLst>
          </p:cNvPr>
          <p:cNvSpPr txBox="1">
            <a:spLocks noChangeArrowheads="1"/>
          </p:cNvSpPr>
          <p:nvPr/>
        </p:nvSpPr>
        <p:spPr bwMode="auto">
          <a:xfrm>
            <a:off x="6350116" y="10287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AutoShape 67">
            <a:extLst>
              <a:ext uri="{FF2B5EF4-FFF2-40B4-BE49-F238E27FC236}">
                <a16:creationId xmlns:a16="http://schemas.microsoft.com/office/drawing/2014/main" id="{16876266-43D7-4C4D-99B9-41BAD0F428BB}"/>
              </a:ext>
            </a:extLst>
          </p:cNvPr>
          <p:cNvSpPr>
            <a:spLocks/>
          </p:cNvSpPr>
          <p:nvPr/>
        </p:nvSpPr>
        <p:spPr bwMode="auto">
          <a:xfrm rot="5400000">
            <a:off x="5492866" y="-1449780"/>
            <a:ext cx="742950" cy="5486400"/>
          </a:xfrm>
          <a:prstGeom prst="leftBracket">
            <a:avLst>
              <a:gd name="adj" fmla="val 6153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68">
            <a:extLst>
              <a:ext uri="{FF2B5EF4-FFF2-40B4-BE49-F238E27FC236}">
                <a16:creationId xmlns:a16="http://schemas.microsoft.com/office/drawing/2014/main" id="{454EF4D4-11D3-4287-A005-63A6871C460A}"/>
              </a:ext>
            </a:extLst>
          </p:cNvPr>
          <p:cNvSpPr txBox="1">
            <a:spLocks noChangeArrowheads="1"/>
          </p:cNvSpPr>
          <p:nvPr/>
        </p:nvSpPr>
        <p:spPr bwMode="auto">
          <a:xfrm>
            <a:off x="5664316" y="5715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AutoShape 71">
            <a:extLst>
              <a:ext uri="{FF2B5EF4-FFF2-40B4-BE49-F238E27FC236}">
                <a16:creationId xmlns:a16="http://schemas.microsoft.com/office/drawing/2014/main" id="{45E6988D-E886-41CF-AE0C-C05BCB49B1BF}"/>
              </a:ext>
            </a:extLst>
          </p:cNvPr>
          <p:cNvSpPr>
            <a:spLocks/>
          </p:cNvSpPr>
          <p:nvPr/>
        </p:nvSpPr>
        <p:spPr bwMode="auto">
          <a:xfrm rot="5400000">
            <a:off x="7064491" y="200025"/>
            <a:ext cx="342900" cy="2686050"/>
          </a:xfrm>
          <a:prstGeom prst="leftBracket">
            <a:avLst>
              <a:gd name="adj" fmla="val 652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2">
            <a:extLst>
              <a:ext uri="{FF2B5EF4-FFF2-40B4-BE49-F238E27FC236}">
                <a16:creationId xmlns:a16="http://schemas.microsoft.com/office/drawing/2014/main" id="{7388B306-04BA-4BA1-9E44-D55F5CE47C79}"/>
              </a:ext>
            </a:extLst>
          </p:cNvPr>
          <p:cNvSpPr txBox="1">
            <a:spLocks noChangeArrowheads="1"/>
          </p:cNvSpPr>
          <p:nvPr/>
        </p:nvSpPr>
        <p:spPr bwMode="auto">
          <a:xfrm>
            <a:off x="6521566" y="137160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1000"/>
                                        <p:tgtEl>
                                          <p:spTgt spid="16"/>
                                        </p:tgtEl>
                                      </p:cBhvr>
                                    </p:animEffect>
                                    <p:anim calcmode="lin" valueType="num">
                                      <p:cBhvr>
                                        <p:cTn id="58" dur="1000" fill="hold"/>
                                        <p:tgtEl>
                                          <p:spTgt spid="16"/>
                                        </p:tgtEl>
                                        <p:attrNameLst>
                                          <p:attrName>ppt_x</p:attrName>
                                        </p:attrNameLst>
                                      </p:cBhvr>
                                      <p:tavLst>
                                        <p:tav tm="0">
                                          <p:val>
                                            <p:strVal val="#ppt_x"/>
                                          </p:val>
                                        </p:tav>
                                        <p:tav tm="100000">
                                          <p:val>
                                            <p:strVal val="#ppt_x"/>
                                          </p:val>
                                        </p:tav>
                                      </p:tavLst>
                                    </p:anim>
                                    <p:anim calcmode="lin" valueType="num">
                                      <p:cBhvr>
                                        <p:cTn id="59" dur="1000" fill="hold"/>
                                        <p:tgtEl>
                                          <p:spTgt spid="1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anim calcmode="lin" valueType="num">
                                      <p:cBhvr>
                                        <p:cTn id="63" dur="1000" fill="hold"/>
                                        <p:tgtEl>
                                          <p:spTgt spid="17"/>
                                        </p:tgtEl>
                                        <p:attrNameLst>
                                          <p:attrName>ppt_x</p:attrName>
                                        </p:attrNameLst>
                                      </p:cBhvr>
                                      <p:tavLst>
                                        <p:tav tm="0">
                                          <p:val>
                                            <p:strVal val="#ppt_x"/>
                                          </p:val>
                                        </p:tav>
                                        <p:tav tm="100000">
                                          <p:val>
                                            <p:strVal val="#ppt_x"/>
                                          </p:val>
                                        </p:tav>
                                      </p:tavLst>
                                    </p:anim>
                                    <p:anim calcmode="lin" valueType="num">
                                      <p:cBhvr>
                                        <p:cTn id="64" dur="1000" fill="hold"/>
                                        <p:tgtEl>
                                          <p:spTgt spid="17"/>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1000"/>
                                        <p:tgtEl>
                                          <p:spTgt spid="20"/>
                                        </p:tgtEl>
                                      </p:cBhvr>
                                    </p:animEffect>
                                    <p:anim calcmode="lin" valueType="num">
                                      <p:cBhvr>
                                        <p:cTn id="78" dur="1000" fill="hold"/>
                                        <p:tgtEl>
                                          <p:spTgt spid="20"/>
                                        </p:tgtEl>
                                        <p:attrNameLst>
                                          <p:attrName>ppt_x</p:attrName>
                                        </p:attrNameLst>
                                      </p:cBhvr>
                                      <p:tavLst>
                                        <p:tav tm="0">
                                          <p:val>
                                            <p:strVal val="#ppt_x"/>
                                          </p:val>
                                        </p:tav>
                                        <p:tav tm="100000">
                                          <p:val>
                                            <p:strVal val="#ppt_x"/>
                                          </p:val>
                                        </p:tav>
                                      </p:tavLst>
                                    </p:anim>
                                    <p:anim calcmode="lin" valueType="num">
                                      <p:cBhvr>
                                        <p:cTn id="79" dur="1000" fill="hold"/>
                                        <p:tgtEl>
                                          <p:spTgt spid="20"/>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1000"/>
                                        <p:tgtEl>
                                          <p:spTgt spid="21"/>
                                        </p:tgtEl>
                                      </p:cBhvr>
                                    </p:animEffect>
                                    <p:anim calcmode="lin" valueType="num">
                                      <p:cBhvr>
                                        <p:cTn id="83" dur="1000" fill="hold"/>
                                        <p:tgtEl>
                                          <p:spTgt spid="21"/>
                                        </p:tgtEl>
                                        <p:attrNameLst>
                                          <p:attrName>ppt_x</p:attrName>
                                        </p:attrNameLst>
                                      </p:cBhvr>
                                      <p:tavLst>
                                        <p:tav tm="0">
                                          <p:val>
                                            <p:strVal val="#ppt_x"/>
                                          </p:val>
                                        </p:tav>
                                        <p:tav tm="100000">
                                          <p:val>
                                            <p:strVal val="#ppt_x"/>
                                          </p:val>
                                        </p:tav>
                                      </p:tavLst>
                                    </p:anim>
                                    <p:anim calcmode="lin" valueType="num">
                                      <p:cBhvr>
                                        <p:cTn id="84" dur="1000" fill="hold"/>
                                        <p:tgtEl>
                                          <p:spTgt spid="21"/>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fade">
                                      <p:cBhvr>
                                        <p:cTn id="87" dur="1000"/>
                                        <p:tgtEl>
                                          <p:spTgt spid="22"/>
                                        </p:tgtEl>
                                      </p:cBhvr>
                                    </p:animEffect>
                                    <p:anim calcmode="lin" valueType="num">
                                      <p:cBhvr>
                                        <p:cTn id="88" dur="1000" fill="hold"/>
                                        <p:tgtEl>
                                          <p:spTgt spid="22"/>
                                        </p:tgtEl>
                                        <p:attrNameLst>
                                          <p:attrName>ppt_x</p:attrName>
                                        </p:attrNameLst>
                                      </p:cBhvr>
                                      <p:tavLst>
                                        <p:tav tm="0">
                                          <p:val>
                                            <p:strVal val="#ppt_x"/>
                                          </p:val>
                                        </p:tav>
                                        <p:tav tm="100000">
                                          <p:val>
                                            <p:strVal val="#ppt_x"/>
                                          </p:val>
                                        </p:tav>
                                      </p:tavLst>
                                    </p:anim>
                                    <p:anim calcmode="lin" valueType="num">
                                      <p:cBhvr>
                                        <p:cTn id="89" dur="1000" fill="hold"/>
                                        <p:tgtEl>
                                          <p:spTgt spid="22"/>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fade">
                                      <p:cBhvr>
                                        <p:cTn id="92" dur="1000"/>
                                        <p:tgtEl>
                                          <p:spTgt spid="23"/>
                                        </p:tgtEl>
                                      </p:cBhvr>
                                    </p:animEffect>
                                    <p:anim calcmode="lin" valueType="num">
                                      <p:cBhvr>
                                        <p:cTn id="93" dur="1000" fill="hold"/>
                                        <p:tgtEl>
                                          <p:spTgt spid="23"/>
                                        </p:tgtEl>
                                        <p:attrNameLst>
                                          <p:attrName>ppt_x</p:attrName>
                                        </p:attrNameLst>
                                      </p:cBhvr>
                                      <p:tavLst>
                                        <p:tav tm="0">
                                          <p:val>
                                            <p:strVal val="#ppt_x"/>
                                          </p:val>
                                        </p:tav>
                                        <p:tav tm="100000">
                                          <p:val>
                                            <p:strVal val="#ppt_x"/>
                                          </p:val>
                                        </p:tav>
                                      </p:tavLst>
                                    </p:anim>
                                    <p:anim calcmode="lin" valueType="num">
                                      <p:cBhvr>
                                        <p:cTn id="94" dur="1000" fill="hold"/>
                                        <p:tgtEl>
                                          <p:spTgt spid="2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fade">
                                      <p:cBhvr>
                                        <p:cTn id="97" dur="1000"/>
                                        <p:tgtEl>
                                          <p:spTgt spid="24"/>
                                        </p:tgtEl>
                                      </p:cBhvr>
                                    </p:animEffect>
                                    <p:anim calcmode="lin" valueType="num">
                                      <p:cBhvr>
                                        <p:cTn id="98" dur="1000" fill="hold"/>
                                        <p:tgtEl>
                                          <p:spTgt spid="24"/>
                                        </p:tgtEl>
                                        <p:attrNameLst>
                                          <p:attrName>ppt_x</p:attrName>
                                        </p:attrNameLst>
                                      </p:cBhvr>
                                      <p:tavLst>
                                        <p:tav tm="0">
                                          <p:val>
                                            <p:strVal val="#ppt_x"/>
                                          </p:val>
                                        </p:tav>
                                        <p:tav tm="100000">
                                          <p:val>
                                            <p:strVal val="#ppt_x"/>
                                          </p:val>
                                        </p:tav>
                                      </p:tavLst>
                                    </p:anim>
                                    <p:anim calcmode="lin" valueType="num">
                                      <p:cBhvr>
                                        <p:cTn id="99" dur="1000" fill="hold"/>
                                        <p:tgtEl>
                                          <p:spTgt spid="24"/>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1000"/>
                                        <p:tgtEl>
                                          <p:spTgt spid="25"/>
                                        </p:tgtEl>
                                      </p:cBhvr>
                                    </p:animEffect>
                                    <p:anim calcmode="lin" valueType="num">
                                      <p:cBhvr>
                                        <p:cTn id="103" dur="1000" fill="hold"/>
                                        <p:tgtEl>
                                          <p:spTgt spid="25"/>
                                        </p:tgtEl>
                                        <p:attrNameLst>
                                          <p:attrName>ppt_x</p:attrName>
                                        </p:attrNameLst>
                                      </p:cBhvr>
                                      <p:tavLst>
                                        <p:tav tm="0">
                                          <p:val>
                                            <p:strVal val="#ppt_x"/>
                                          </p:val>
                                        </p:tav>
                                        <p:tav tm="100000">
                                          <p:val>
                                            <p:strVal val="#ppt_x"/>
                                          </p:val>
                                        </p:tav>
                                      </p:tavLst>
                                    </p:anim>
                                    <p:anim calcmode="lin" valueType="num">
                                      <p:cBhvr>
                                        <p:cTn id="104" dur="1000" fill="hold"/>
                                        <p:tgtEl>
                                          <p:spTgt spid="25"/>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fade">
                                      <p:cBhvr>
                                        <p:cTn id="107" dur="1000"/>
                                        <p:tgtEl>
                                          <p:spTgt spid="26"/>
                                        </p:tgtEl>
                                      </p:cBhvr>
                                    </p:animEffect>
                                    <p:anim calcmode="lin" valueType="num">
                                      <p:cBhvr>
                                        <p:cTn id="108" dur="1000" fill="hold"/>
                                        <p:tgtEl>
                                          <p:spTgt spid="26"/>
                                        </p:tgtEl>
                                        <p:attrNameLst>
                                          <p:attrName>ppt_x</p:attrName>
                                        </p:attrNameLst>
                                      </p:cBhvr>
                                      <p:tavLst>
                                        <p:tav tm="0">
                                          <p:val>
                                            <p:strVal val="#ppt_x"/>
                                          </p:val>
                                        </p:tav>
                                        <p:tav tm="100000">
                                          <p:val>
                                            <p:strVal val="#ppt_x"/>
                                          </p:val>
                                        </p:tav>
                                      </p:tavLst>
                                    </p:anim>
                                    <p:anim calcmode="lin" valueType="num">
                                      <p:cBhvr>
                                        <p:cTn id="109" dur="1000" fill="hold"/>
                                        <p:tgtEl>
                                          <p:spTgt spid="26"/>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7"/>
                                        </p:tgtEl>
                                        <p:attrNameLst>
                                          <p:attrName>style.visibility</p:attrName>
                                        </p:attrNameLst>
                                      </p:cBhvr>
                                      <p:to>
                                        <p:strVal val="visible"/>
                                      </p:to>
                                    </p:set>
                                    <p:animEffect transition="in" filter="fade">
                                      <p:cBhvr>
                                        <p:cTn id="112" dur="1000"/>
                                        <p:tgtEl>
                                          <p:spTgt spid="27"/>
                                        </p:tgtEl>
                                      </p:cBhvr>
                                    </p:animEffect>
                                    <p:anim calcmode="lin" valueType="num">
                                      <p:cBhvr>
                                        <p:cTn id="113" dur="1000" fill="hold"/>
                                        <p:tgtEl>
                                          <p:spTgt spid="27"/>
                                        </p:tgtEl>
                                        <p:attrNameLst>
                                          <p:attrName>ppt_x</p:attrName>
                                        </p:attrNameLst>
                                      </p:cBhvr>
                                      <p:tavLst>
                                        <p:tav tm="0">
                                          <p:val>
                                            <p:strVal val="#ppt_x"/>
                                          </p:val>
                                        </p:tav>
                                        <p:tav tm="100000">
                                          <p:val>
                                            <p:strVal val="#ppt_x"/>
                                          </p:val>
                                        </p:tav>
                                      </p:tavLst>
                                    </p:anim>
                                    <p:anim calcmode="lin" valueType="num">
                                      <p:cBhvr>
                                        <p:cTn id="114" dur="1000" fill="hold"/>
                                        <p:tgtEl>
                                          <p:spTgt spid="27"/>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fade">
                                      <p:cBhvr>
                                        <p:cTn id="117" dur="1000"/>
                                        <p:tgtEl>
                                          <p:spTgt spid="28"/>
                                        </p:tgtEl>
                                      </p:cBhvr>
                                    </p:animEffect>
                                    <p:anim calcmode="lin" valueType="num">
                                      <p:cBhvr>
                                        <p:cTn id="118" dur="1000" fill="hold"/>
                                        <p:tgtEl>
                                          <p:spTgt spid="28"/>
                                        </p:tgtEl>
                                        <p:attrNameLst>
                                          <p:attrName>ppt_x</p:attrName>
                                        </p:attrNameLst>
                                      </p:cBhvr>
                                      <p:tavLst>
                                        <p:tav tm="0">
                                          <p:val>
                                            <p:strVal val="#ppt_x"/>
                                          </p:val>
                                        </p:tav>
                                        <p:tav tm="100000">
                                          <p:val>
                                            <p:strVal val="#ppt_x"/>
                                          </p:val>
                                        </p:tav>
                                      </p:tavLst>
                                    </p:anim>
                                    <p:anim calcmode="lin" valueType="num">
                                      <p:cBhvr>
                                        <p:cTn id="119" dur="1000" fill="hold"/>
                                        <p:tgtEl>
                                          <p:spTgt spid="28"/>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9"/>
                                        </p:tgtEl>
                                        <p:attrNameLst>
                                          <p:attrName>style.visibility</p:attrName>
                                        </p:attrNameLst>
                                      </p:cBhvr>
                                      <p:to>
                                        <p:strVal val="visible"/>
                                      </p:to>
                                    </p:set>
                                    <p:animEffect transition="in" filter="fade">
                                      <p:cBhvr>
                                        <p:cTn id="122" dur="1000"/>
                                        <p:tgtEl>
                                          <p:spTgt spid="29"/>
                                        </p:tgtEl>
                                      </p:cBhvr>
                                    </p:animEffect>
                                    <p:anim calcmode="lin" valueType="num">
                                      <p:cBhvr>
                                        <p:cTn id="123" dur="1000" fill="hold"/>
                                        <p:tgtEl>
                                          <p:spTgt spid="29"/>
                                        </p:tgtEl>
                                        <p:attrNameLst>
                                          <p:attrName>ppt_x</p:attrName>
                                        </p:attrNameLst>
                                      </p:cBhvr>
                                      <p:tavLst>
                                        <p:tav tm="0">
                                          <p:val>
                                            <p:strVal val="#ppt_x"/>
                                          </p:val>
                                        </p:tav>
                                        <p:tav tm="100000">
                                          <p:val>
                                            <p:strVal val="#ppt_x"/>
                                          </p:val>
                                        </p:tav>
                                      </p:tavLst>
                                    </p:anim>
                                    <p:anim calcmode="lin" valueType="num">
                                      <p:cBhvr>
                                        <p:cTn id="124" dur="1000" fill="hold"/>
                                        <p:tgtEl>
                                          <p:spTgt spid="29"/>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transition="in" filter="fade">
                                      <p:cBhvr>
                                        <p:cTn id="127" dur="1000"/>
                                        <p:tgtEl>
                                          <p:spTgt spid="30"/>
                                        </p:tgtEl>
                                      </p:cBhvr>
                                    </p:animEffect>
                                    <p:anim calcmode="lin" valueType="num">
                                      <p:cBhvr>
                                        <p:cTn id="128" dur="1000" fill="hold"/>
                                        <p:tgtEl>
                                          <p:spTgt spid="30"/>
                                        </p:tgtEl>
                                        <p:attrNameLst>
                                          <p:attrName>ppt_x</p:attrName>
                                        </p:attrNameLst>
                                      </p:cBhvr>
                                      <p:tavLst>
                                        <p:tav tm="0">
                                          <p:val>
                                            <p:strVal val="#ppt_x"/>
                                          </p:val>
                                        </p:tav>
                                        <p:tav tm="100000">
                                          <p:val>
                                            <p:strVal val="#ppt_x"/>
                                          </p:val>
                                        </p:tav>
                                      </p:tavLst>
                                    </p:anim>
                                    <p:anim calcmode="lin" valueType="num">
                                      <p:cBhvr>
                                        <p:cTn id="129" dur="10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31"/>
                                        </p:tgtEl>
                                        <p:attrNameLst>
                                          <p:attrName>style.visibility</p:attrName>
                                        </p:attrNameLst>
                                      </p:cBhvr>
                                      <p:to>
                                        <p:strVal val="visible"/>
                                      </p:to>
                                    </p:set>
                                    <p:animEffect transition="in" filter="fade">
                                      <p:cBhvr>
                                        <p:cTn id="132" dur="1000"/>
                                        <p:tgtEl>
                                          <p:spTgt spid="31"/>
                                        </p:tgtEl>
                                      </p:cBhvr>
                                    </p:animEffect>
                                    <p:anim calcmode="lin" valueType="num">
                                      <p:cBhvr>
                                        <p:cTn id="133" dur="1000" fill="hold"/>
                                        <p:tgtEl>
                                          <p:spTgt spid="31"/>
                                        </p:tgtEl>
                                        <p:attrNameLst>
                                          <p:attrName>ppt_x</p:attrName>
                                        </p:attrNameLst>
                                      </p:cBhvr>
                                      <p:tavLst>
                                        <p:tav tm="0">
                                          <p:val>
                                            <p:strVal val="#ppt_x"/>
                                          </p:val>
                                        </p:tav>
                                        <p:tav tm="100000">
                                          <p:val>
                                            <p:strVal val="#ppt_x"/>
                                          </p:val>
                                        </p:tav>
                                      </p:tavLst>
                                    </p:anim>
                                    <p:anim calcmode="lin" valueType="num">
                                      <p:cBhvr>
                                        <p:cTn id="134" dur="1000" fill="hold"/>
                                        <p:tgtEl>
                                          <p:spTgt spid="31"/>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2"/>
                                        </p:tgtEl>
                                        <p:attrNameLst>
                                          <p:attrName>style.visibility</p:attrName>
                                        </p:attrNameLst>
                                      </p:cBhvr>
                                      <p:to>
                                        <p:strVal val="visible"/>
                                      </p:to>
                                    </p:set>
                                    <p:animEffect transition="in" filter="fade">
                                      <p:cBhvr>
                                        <p:cTn id="137" dur="1000"/>
                                        <p:tgtEl>
                                          <p:spTgt spid="32"/>
                                        </p:tgtEl>
                                      </p:cBhvr>
                                    </p:animEffect>
                                    <p:anim calcmode="lin" valueType="num">
                                      <p:cBhvr>
                                        <p:cTn id="138" dur="1000" fill="hold"/>
                                        <p:tgtEl>
                                          <p:spTgt spid="32"/>
                                        </p:tgtEl>
                                        <p:attrNameLst>
                                          <p:attrName>ppt_x</p:attrName>
                                        </p:attrNameLst>
                                      </p:cBhvr>
                                      <p:tavLst>
                                        <p:tav tm="0">
                                          <p:val>
                                            <p:strVal val="#ppt_x"/>
                                          </p:val>
                                        </p:tav>
                                        <p:tav tm="100000">
                                          <p:val>
                                            <p:strVal val="#ppt_x"/>
                                          </p:val>
                                        </p:tav>
                                      </p:tavLst>
                                    </p:anim>
                                    <p:anim calcmode="lin" valueType="num">
                                      <p:cBhvr>
                                        <p:cTn id="139" dur="1000" fill="hold"/>
                                        <p:tgtEl>
                                          <p:spTgt spid="32"/>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33"/>
                                        </p:tgtEl>
                                        <p:attrNameLst>
                                          <p:attrName>style.visibility</p:attrName>
                                        </p:attrNameLst>
                                      </p:cBhvr>
                                      <p:to>
                                        <p:strVal val="visible"/>
                                      </p:to>
                                    </p:set>
                                    <p:animEffect transition="in" filter="fade">
                                      <p:cBhvr>
                                        <p:cTn id="142" dur="1000"/>
                                        <p:tgtEl>
                                          <p:spTgt spid="33"/>
                                        </p:tgtEl>
                                      </p:cBhvr>
                                    </p:animEffect>
                                    <p:anim calcmode="lin" valueType="num">
                                      <p:cBhvr>
                                        <p:cTn id="143" dur="1000" fill="hold"/>
                                        <p:tgtEl>
                                          <p:spTgt spid="33"/>
                                        </p:tgtEl>
                                        <p:attrNameLst>
                                          <p:attrName>ppt_x</p:attrName>
                                        </p:attrNameLst>
                                      </p:cBhvr>
                                      <p:tavLst>
                                        <p:tav tm="0">
                                          <p:val>
                                            <p:strVal val="#ppt_x"/>
                                          </p:val>
                                        </p:tav>
                                        <p:tav tm="100000">
                                          <p:val>
                                            <p:strVal val="#ppt_x"/>
                                          </p:val>
                                        </p:tav>
                                      </p:tavLst>
                                    </p:anim>
                                    <p:anim calcmode="lin" valueType="num">
                                      <p:cBhvr>
                                        <p:cTn id="144" dur="1000" fill="hold"/>
                                        <p:tgtEl>
                                          <p:spTgt spid="33"/>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34"/>
                                        </p:tgtEl>
                                        <p:attrNameLst>
                                          <p:attrName>style.visibility</p:attrName>
                                        </p:attrNameLst>
                                      </p:cBhvr>
                                      <p:to>
                                        <p:strVal val="visible"/>
                                      </p:to>
                                    </p:set>
                                    <p:animEffect transition="in" filter="fade">
                                      <p:cBhvr>
                                        <p:cTn id="147" dur="1000"/>
                                        <p:tgtEl>
                                          <p:spTgt spid="34"/>
                                        </p:tgtEl>
                                      </p:cBhvr>
                                    </p:animEffect>
                                    <p:anim calcmode="lin" valueType="num">
                                      <p:cBhvr>
                                        <p:cTn id="148" dur="1000" fill="hold"/>
                                        <p:tgtEl>
                                          <p:spTgt spid="34"/>
                                        </p:tgtEl>
                                        <p:attrNameLst>
                                          <p:attrName>ppt_x</p:attrName>
                                        </p:attrNameLst>
                                      </p:cBhvr>
                                      <p:tavLst>
                                        <p:tav tm="0">
                                          <p:val>
                                            <p:strVal val="#ppt_x"/>
                                          </p:val>
                                        </p:tav>
                                        <p:tav tm="100000">
                                          <p:val>
                                            <p:strVal val="#ppt_x"/>
                                          </p:val>
                                        </p:tav>
                                      </p:tavLst>
                                    </p:anim>
                                    <p:anim calcmode="lin" valueType="num">
                                      <p:cBhvr>
                                        <p:cTn id="149" dur="1000" fill="hold"/>
                                        <p:tgtEl>
                                          <p:spTgt spid="34"/>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35"/>
                                        </p:tgtEl>
                                        <p:attrNameLst>
                                          <p:attrName>style.visibility</p:attrName>
                                        </p:attrNameLst>
                                      </p:cBhvr>
                                      <p:to>
                                        <p:strVal val="visible"/>
                                      </p:to>
                                    </p:set>
                                    <p:animEffect transition="in" filter="fade">
                                      <p:cBhvr>
                                        <p:cTn id="152" dur="1000"/>
                                        <p:tgtEl>
                                          <p:spTgt spid="35"/>
                                        </p:tgtEl>
                                      </p:cBhvr>
                                    </p:animEffect>
                                    <p:anim calcmode="lin" valueType="num">
                                      <p:cBhvr>
                                        <p:cTn id="153" dur="1000" fill="hold"/>
                                        <p:tgtEl>
                                          <p:spTgt spid="35"/>
                                        </p:tgtEl>
                                        <p:attrNameLst>
                                          <p:attrName>ppt_x</p:attrName>
                                        </p:attrNameLst>
                                      </p:cBhvr>
                                      <p:tavLst>
                                        <p:tav tm="0">
                                          <p:val>
                                            <p:strVal val="#ppt_x"/>
                                          </p:val>
                                        </p:tav>
                                        <p:tav tm="100000">
                                          <p:val>
                                            <p:strVal val="#ppt_x"/>
                                          </p:val>
                                        </p:tav>
                                      </p:tavLst>
                                    </p:anim>
                                    <p:anim calcmode="lin" valueType="num">
                                      <p:cBhvr>
                                        <p:cTn id="154" dur="1000" fill="hold"/>
                                        <p:tgtEl>
                                          <p:spTgt spid="35"/>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fade">
                                      <p:cBhvr>
                                        <p:cTn id="157" dur="1000"/>
                                        <p:tgtEl>
                                          <p:spTgt spid="37"/>
                                        </p:tgtEl>
                                      </p:cBhvr>
                                    </p:animEffect>
                                    <p:anim calcmode="lin" valueType="num">
                                      <p:cBhvr>
                                        <p:cTn id="158" dur="1000" fill="hold"/>
                                        <p:tgtEl>
                                          <p:spTgt spid="37"/>
                                        </p:tgtEl>
                                        <p:attrNameLst>
                                          <p:attrName>ppt_x</p:attrName>
                                        </p:attrNameLst>
                                      </p:cBhvr>
                                      <p:tavLst>
                                        <p:tav tm="0">
                                          <p:val>
                                            <p:strVal val="#ppt_x"/>
                                          </p:val>
                                        </p:tav>
                                        <p:tav tm="100000">
                                          <p:val>
                                            <p:strVal val="#ppt_x"/>
                                          </p:val>
                                        </p:tav>
                                      </p:tavLst>
                                    </p:anim>
                                    <p:anim calcmode="lin" valueType="num">
                                      <p:cBhvr>
                                        <p:cTn id="159" dur="1000" fill="hold"/>
                                        <p:tgtEl>
                                          <p:spTgt spid="37"/>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38"/>
                                        </p:tgtEl>
                                        <p:attrNameLst>
                                          <p:attrName>style.visibility</p:attrName>
                                        </p:attrNameLst>
                                      </p:cBhvr>
                                      <p:to>
                                        <p:strVal val="visible"/>
                                      </p:to>
                                    </p:set>
                                    <p:animEffect transition="in" filter="fade">
                                      <p:cBhvr>
                                        <p:cTn id="162" dur="1000"/>
                                        <p:tgtEl>
                                          <p:spTgt spid="38"/>
                                        </p:tgtEl>
                                      </p:cBhvr>
                                    </p:animEffect>
                                    <p:anim calcmode="lin" valueType="num">
                                      <p:cBhvr>
                                        <p:cTn id="163" dur="1000" fill="hold"/>
                                        <p:tgtEl>
                                          <p:spTgt spid="38"/>
                                        </p:tgtEl>
                                        <p:attrNameLst>
                                          <p:attrName>ppt_x</p:attrName>
                                        </p:attrNameLst>
                                      </p:cBhvr>
                                      <p:tavLst>
                                        <p:tav tm="0">
                                          <p:val>
                                            <p:strVal val="#ppt_x"/>
                                          </p:val>
                                        </p:tav>
                                        <p:tav tm="100000">
                                          <p:val>
                                            <p:strVal val="#ppt_x"/>
                                          </p:val>
                                        </p:tav>
                                      </p:tavLst>
                                    </p:anim>
                                    <p:anim calcmode="lin" valueType="num">
                                      <p:cBhvr>
                                        <p:cTn id="164" dur="1000" fill="hold"/>
                                        <p:tgtEl>
                                          <p:spTgt spid="38"/>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39"/>
                                        </p:tgtEl>
                                        <p:attrNameLst>
                                          <p:attrName>style.visibility</p:attrName>
                                        </p:attrNameLst>
                                      </p:cBhvr>
                                      <p:to>
                                        <p:strVal val="visible"/>
                                      </p:to>
                                    </p:set>
                                    <p:animEffect transition="in" filter="fade">
                                      <p:cBhvr>
                                        <p:cTn id="167" dur="1000"/>
                                        <p:tgtEl>
                                          <p:spTgt spid="39"/>
                                        </p:tgtEl>
                                      </p:cBhvr>
                                    </p:animEffect>
                                    <p:anim calcmode="lin" valueType="num">
                                      <p:cBhvr>
                                        <p:cTn id="168" dur="1000" fill="hold"/>
                                        <p:tgtEl>
                                          <p:spTgt spid="39"/>
                                        </p:tgtEl>
                                        <p:attrNameLst>
                                          <p:attrName>ppt_x</p:attrName>
                                        </p:attrNameLst>
                                      </p:cBhvr>
                                      <p:tavLst>
                                        <p:tav tm="0">
                                          <p:val>
                                            <p:strVal val="#ppt_x"/>
                                          </p:val>
                                        </p:tav>
                                        <p:tav tm="100000">
                                          <p:val>
                                            <p:strVal val="#ppt_x"/>
                                          </p:val>
                                        </p:tav>
                                      </p:tavLst>
                                    </p:anim>
                                    <p:anim calcmode="lin" valueType="num">
                                      <p:cBhvr>
                                        <p:cTn id="169" dur="1000" fill="hold"/>
                                        <p:tgtEl>
                                          <p:spTgt spid="39"/>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40"/>
                                        </p:tgtEl>
                                        <p:attrNameLst>
                                          <p:attrName>style.visibility</p:attrName>
                                        </p:attrNameLst>
                                      </p:cBhvr>
                                      <p:to>
                                        <p:strVal val="visible"/>
                                      </p:to>
                                    </p:set>
                                    <p:animEffect transition="in" filter="fade">
                                      <p:cBhvr>
                                        <p:cTn id="172" dur="1000"/>
                                        <p:tgtEl>
                                          <p:spTgt spid="40"/>
                                        </p:tgtEl>
                                      </p:cBhvr>
                                    </p:animEffect>
                                    <p:anim calcmode="lin" valueType="num">
                                      <p:cBhvr>
                                        <p:cTn id="173" dur="1000" fill="hold"/>
                                        <p:tgtEl>
                                          <p:spTgt spid="40"/>
                                        </p:tgtEl>
                                        <p:attrNameLst>
                                          <p:attrName>ppt_x</p:attrName>
                                        </p:attrNameLst>
                                      </p:cBhvr>
                                      <p:tavLst>
                                        <p:tav tm="0">
                                          <p:val>
                                            <p:strVal val="#ppt_x"/>
                                          </p:val>
                                        </p:tav>
                                        <p:tav tm="100000">
                                          <p:val>
                                            <p:strVal val="#ppt_x"/>
                                          </p:val>
                                        </p:tav>
                                      </p:tavLst>
                                    </p:anim>
                                    <p:anim calcmode="lin" valueType="num">
                                      <p:cBhvr>
                                        <p:cTn id="174" dur="1000" fill="hold"/>
                                        <p:tgtEl>
                                          <p:spTgt spid="40"/>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41"/>
                                        </p:tgtEl>
                                        <p:attrNameLst>
                                          <p:attrName>style.visibility</p:attrName>
                                        </p:attrNameLst>
                                      </p:cBhvr>
                                      <p:to>
                                        <p:strVal val="visible"/>
                                      </p:to>
                                    </p:set>
                                    <p:animEffect transition="in" filter="fade">
                                      <p:cBhvr>
                                        <p:cTn id="177" dur="1000"/>
                                        <p:tgtEl>
                                          <p:spTgt spid="41"/>
                                        </p:tgtEl>
                                      </p:cBhvr>
                                    </p:animEffect>
                                    <p:anim calcmode="lin" valueType="num">
                                      <p:cBhvr>
                                        <p:cTn id="178" dur="1000" fill="hold"/>
                                        <p:tgtEl>
                                          <p:spTgt spid="41"/>
                                        </p:tgtEl>
                                        <p:attrNameLst>
                                          <p:attrName>ppt_x</p:attrName>
                                        </p:attrNameLst>
                                      </p:cBhvr>
                                      <p:tavLst>
                                        <p:tav tm="0">
                                          <p:val>
                                            <p:strVal val="#ppt_x"/>
                                          </p:val>
                                        </p:tav>
                                        <p:tav tm="100000">
                                          <p:val>
                                            <p:strVal val="#ppt_x"/>
                                          </p:val>
                                        </p:tav>
                                      </p:tavLst>
                                    </p:anim>
                                    <p:anim calcmode="lin" valueType="num">
                                      <p:cBhvr>
                                        <p:cTn id="179" dur="1000" fill="hold"/>
                                        <p:tgtEl>
                                          <p:spTgt spid="41"/>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42"/>
                                        </p:tgtEl>
                                        <p:attrNameLst>
                                          <p:attrName>style.visibility</p:attrName>
                                        </p:attrNameLst>
                                      </p:cBhvr>
                                      <p:to>
                                        <p:strVal val="visible"/>
                                      </p:to>
                                    </p:set>
                                    <p:animEffect transition="in" filter="fade">
                                      <p:cBhvr>
                                        <p:cTn id="182" dur="1000"/>
                                        <p:tgtEl>
                                          <p:spTgt spid="42"/>
                                        </p:tgtEl>
                                      </p:cBhvr>
                                    </p:animEffect>
                                    <p:anim calcmode="lin" valueType="num">
                                      <p:cBhvr>
                                        <p:cTn id="183" dur="1000" fill="hold"/>
                                        <p:tgtEl>
                                          <p:spTgt spid="42"/>
                                        </p:tgtEl>
                                        <p:attrNameLst>
                                          <p:attrName>ppt_x</p:attrName>
                                        </p:attrNameLst>
                                      </p:cBhvr>
                                      <p:tavLst>
                                        <p:tav tm="0">
                                          <p:val>
                                            <p:strVal val="#ppt_x"/>
                                          </p:val>
                                        </p:tav>
                                        <p:tav tm="100000">
                                          <p:val>
                                            <p:strVal val="#ppt_x"/>
                                          </p:val>
                                        </p:tav>
                                      </p:tavLst>
                                    </p:anim>
                                    <p:anim calcmode="lin" valueType="num">
                                      <p:cBhvr>
                                        <p:cTn id="184" dur="1000" fill="hold"/>
                                        <p:tgtEl>
                                          <p:spTgt spid="42"/>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43"/>
                                        </p:tgtEl>
                                        <p:attrNameLst>
                                          <p:attrName>style.visibility</p:attrName>
                                        </p:attrNameLst>
                                      </p:cBhvr>
                                      <p:to>
                                        <p:strVal val="visible"/>
                                      </p:to>
                                    </p:set>
                                    <p:animEffect transition="in" filter="fade">
                                      <p:cBhvr>
                                        <p:cTn id="187" dur="1000"/>
                                        <p:tgtEl>
                                          <p:spTgt spid="43"/>
                                        </p:tgtEl>
                                      </p:cBhvr>
                                    </p:animEffect>
                                    <p:anim calcmode="lin" valueType="num">
                                      <p:cBhvr>
                                        <p:cTn id="188" dur="1000" fill="hold"/>
                                        <p:tgtEl>
                                          <p:spTgt spid="43"/>
                                        </p:tgtEl>
                                        <p:attrNameLst>
                                          <p:attrName>ppt_x</p:attrName>
                                        </p:attrNameLst>
                                      </p:cBhvr>
                                      <p:tavLst>
                                        <p:tav tm="0">
                                          <p:val>
                                            <p:strVal val="#ppt_x"/>
                                          </p:val>
                                        </p:tav>
                                        <p:tav tm="100000">
                                          <p:val>
                                            <p:strVal val="#ppt_x"/>
                                          </p:val>
                                        </p:tav>
                                      </p:tavLst>
                                    </p:anim>
                                    <p:anim calcmode="lin" valueType="num">
                                      <p:cBhvr>
                                        <p:cTn id="189" dur="1000" fill="hold"/>
                                        <p:tgtEl>
                                          <p:spTgt spid="43"/>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44"/>
                                        </p:tgtEl>
                                        <p:attrNameLst>
                                          <p:attrName>style.visibility</p:attrName>
                                        </p:attrNameLst>
                                      </p:cBhvr>
                                      <p:to>
                                        <p:strVal val="visible"/>
                                      </p:to>
                                    </p:set>
                                    <p:animEffect transition="in" filter="fade">
                                      <p:cBhvr>
                                        <p:cTn id="192" dur="1000"/>
                                        <p:tgtEl>
                                          <p:spTgt spid="44"/>
                                        </p:tgtEl>
                                      </p:cBhvr>
                                    </p:animEffect>
                                    <p:anim calcmode="lin" valueType="num">
                                      <p:cBhvr>
                                        <p:cTn id="193" dur="1000" fill="hold"/>
                                        <p:tgtEl>
                                          <p:spTgt spid="44"/>
                                        </p:tgtEl>
                                        <p:attrNameLst>
                                          <p:attrName>ppt_x</p:attrName>
                                        </p:attrNameLst>
                                      </p:cBhvr>
                                      <p:tavLst>
                                        <p:tav tm="0">
                                          <p:val>
                                            <p:strVal val="#ppt_x"/>
                                          </p:val>
                                        </p:tav>
                                        <p:tav tm="100000">
                                          <p:val>
                                            <p:strVal val="#ppt_x"/>
                                          </p:val>
                                        </p:tav>
                                      </p:tavLst>
                                    </p:anim>
                                    <p:anim calcmode="lin" valueType="num">
                                      <p:cBhvr>
                                        <p:cTn id="194" dur="1000" fill="hold"/>
                                        <p:tgtEl>
                                          <p:spTgt spid="44"/>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45"/>
                                        </p:tgtEl>
                                        <p:attrNameLst>
                                          <p:attrName>style.visibility</p:attrName>
                                        </p:attrNameLst>
                                      </p:cBhvr>
                                      <p:to>
                                        <p:strVal val="visible"/>
                                      </p:to>
                                    </p:set>
                                    <p:animEffect transition="in" filter="fade">
                                      <p:cBhvr>
                                        <p:cTn id="197" dur="1000"/>
                                        <p:tgtEl>
                                          <p:spTgt spid="45"/>
                                        </p:tgtEl>
                                      </p:cBhvr>
                                    </p:animEffect>
                                    <p:anim calcmode="lin" valueType="num">
                                      <p:cBhvr>
                                        <p:cTn id="198" dur="1000" fill="hold"/>
                                        <p:tgtEl>
                                          <p:spTgt spid="45"/>
                                        </p:tgtEl>
                                        <p:attrNameLst>
                                          <p:attrName>ppt_x</p:attrName>
                                        </p:attrNameLst>
                                      </p:cBhvr>
                                      <p:tavLst>
                                        <p:tav tm="0">
                                          <p:val>
                                            <p:strVal val="#ppt_x"/>
                                          </p:val>
                                        </p:tav>
                                        <p:tav tm="100000">
                                          <p:val>
                                            <p:strVal val="#ppt_x"/>
                                          </p:val>
                                        </p:tav>
                                      </p:tavLst>
                                    </p:anim>
                                    <p:anim calcmode="lin" valueType="num">
                                      <p:cBhvr>
                                        <p:cTn id="199" dur="1000" fill="hold"/>
                                        <p:tgtEl>
                                          <p:spTgt spid="45"/>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46"/>
                                        </p:tgtEl>
                                        <p:attrNameLst>
                                          <p:attrName>style.visibility</p:attrName>
                                        </p:attrNameLst>
                                      </p:cBhvr>
                                      <p:to>
                                        <p:strVal val="visible"/>
                                      </p:to>
                                    </p:set>
                                    <p:animEffect transition="in" filter="fade">
                                      <p:cBhvr>
                                        <p:cTn id="202" dur="1000"/>
                                        <p:tgtEl>
                                          <p:spTgt spid="46"/>
                                        </p:tgtEl>
                                      </p:cBhvr>
                                    </p:animEffect>
                                    <p:anim calcmode="lin" valueType="num">
                                      <p:cBhvr>
                                        <p:cTn id="203" dur="1000" fill="hold"/>
                                        <p:tgtEl>
                                          <p:spTgt spid="46"/>
                                        </p:tgtEl>
                                        <p:attrNameLst>
                                          <p:attrName>ppt_x</p:attrName>
                                        </p:attrNameLst>
                                      </p:cBhvr>
                                      <p:tavLst>
                                        <p:tav tm="0">
                                          <p:val>
                                            <p:strVal val="#ppt_x"/>
                                          </p:val>
                                        </p:tav>
                                        <p:tav tm="100000">
                                          <p:val>
                                            <p:strVal val="#ppt_x"/>
                                          </p:val>
                                        </p:tav>
                                      </p:tavLst>
                                    </p:anim>
                                    <p:anim calcmode="lin" valueType="num">
                                      <p:cBhvr>
                                        <p:cTn id="204" dur="1000" fill="hold"/>
                                        <p:tgtEl>
                                          <p:spTgt spid="46"/>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47"/>
                                        </p:tgtEl>
                                        <p:attrNameLst>
                                          <p:attrName>style.visibility</p:attrName>
                                        </p:attrNameLst>
                                      </p:cBhvr>
                                      <p:to>
                                        <p:strVal val="visible"/>
                                      </p:to>
                                    </p:set>
                                    <p:animEffect transition="in" filter="fade">
                                      <p:cBhvr>
                                        <p:cTn id="207" dur="1000"/>
                                        <p:tgtEl>
                                          <p:spTgt spid="47"/>
                                        </p:tgtEl>
                                      </p:cBhvr>
                                    </p:animEffect>
                                    <p:anim calcmode="lin" valueType="num">
                                      <p:cBhvr>
                                        <p:cTn id="208" dur="1000" fill="hold"/>
                                        <p:tgtEl>
                                          <p:spTgt spid="47"/>
                                        </p:tgtEl>
                                        <p:attrNameLst>
                                          <p:attrName>ppt_x</p:attrName>
                                        </p:attrNameLst>
                                      </p:cBhvr>
                                      <p:tavLst>
                                        <p:tav tm="0">
                                          <p:val>
                                            <p:strVal val="#ppt_x"/>
                                          </p:val>
                                        </p:tav>
                                        <p:tav tm="100000">
                                          <p:val>
                                            <p:strVal val="#ppt_x"/>
                                          </p:val>
                                        </p:tav>
                                      </p:tavLst>
                                    </p:anim>
                                    <p:anim calcmode="lin" valueType="num">
                                      <p:cBhvr>
                                        <p:cTn id="209" dur="1000" fill="hold"/>
                                        <p:tgtEl>
                                          <p:spTgt spid="47"/>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48"/>
                                        </p:tgtEl>
                                        <p:attrNameLst>
                                          <p:attrName>style.visibility</p:attrName>
                                        </p:attrNameLst>
                                      </p:cBhvr>
                                      <p:to>
                                        <p:strVal val="visible"/>
                                      </p:to>
                                    </p:set>
                                    <p:animEffect transition="in" filter="fade">
                                      <p:cBhvr>
                                        <p:cTn id="212" dur="1000"/>
                                        <p:tgtEl>
                                          <p:spTgt spid="48"/>
                                        </p:tgtEl>
                                      </p:cBhvr>
                                    </p:animEffect>
                                    <p:anim calcmode="lin" valueType="num">
                                      <p:cBhvr>
                                        <p:cTn id="213" dur="1000" fill="hold"/>
                                        <p:tgtEl>
                                          <p:spTgt spid="48"/>
                                        </p:tgtEl>
                                        <p:attrNameLst>
                                          <p:attrName>ppt_x</p:attrName>
                                        </p:attrNameLst>
                                      </p:cBhvr>
                                      <p:tavLst>
                                        <p:tav tm="0">
                                          <p:val>
                                            <p:strVal val="#ppt_x"/>
                                          </p:val>
                                        </p:tav>
                                        <p:tav tm="100000">
                                          <p:val>
                                            <p:strVal val="#ppt_x"/>
                                          </p:val>
                                        </p:tav>
                                      </p:tavLst>
                                    </p:anim>
                                    <p:anim calcmode="lin" valueType="num">
                                      <p:cBhvr>
                                        <p:cTn id="214" dur="1000" fill="hold"/>
                                        <p:tgtEl>
                                          <p:spTgt spid="48"/>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49"/>
                                        </p:tgtEl>
                                        <p:attrNameLst>
                                          <p:attrName>style.visibility</p:attrName>
                                        </p:attrNameLst>
                                      </p:cBhvr>
                                      <p:to>
                                        <p:strVal val="visible"/>
                                      </p:to>
                                    </p:set>
                                    <p:animEffect transition="in" filter="fade">
                                      <p:cBhvr>
                                        <p:cTn id="217" dur="1000"/>
                                        <p:tgtEl>
                                          <p:spTgt spid="49"/>
                                        </p:tgtEl>
                                      </p:cBhvr>
                                    </p:animEffect>
                                    <p:anim calcmode="lin" valueType="num">
                                      <p:cBhvr>
                                        <p:cTn id="218" dur="1000" fill="hold"/>
                                        <p:tgtEl>
                                          <p:spTgt spid="49"/>
                                        </p:tgtEl>
                                        <p:attrNameLst>
                                          <p:attrName>ppt_x</p:attrName>
                                        </p:attrNameLst>
                                      </p:cBhvr>
                                      <p:tavLst>
                                        <p:tav tm="0">
                                          <p:val>
                                            <p:strVal val="#ppt_x"/>
                                          </p:val>
                                        </p:tav>
                                        <p:tav tm="100000">
                                          <p:val>
                                            <p:strVal val="#ppt_x"/>
                                          </p:val>
                                        </p:tav>
                                      </p:tavLst>
                                    </p:anim>
                                    <p:anim calcmode="lin" valueType="num">
                                      <p:cBhvr>
                                        <p:cTn id="219" dur="1000" fill="hold"/>
                                        <p:tgtEl>
                                          <p:spTgt spid="49"/>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50"/>
                                        </p:tgtEl>
                                        <p:attrNameLst>
                                          <p:attrName>style.visibility</p:attrName>
                                        </p:attrNameLst>
                                      </p:cBhvr>
                                      <p:to>
                                        <p:strVal val="visible"/>
                                      </p:to>
                                    </p:set>
                                    <p:animEffect transition="in" filter="fade">
                                      <p:cBhvr>
                                        <p:cTn id="222" dur="1000"/>
                                        <p:tgtEl>
                                          <p:spTgt spid="50"/>
                                        </p:tgtEl>
                                      </p:cBhvr>
                                    </p:animEffect>
                                    <p:anim calcmode="lin" valueType="num">
                                      <p:cBhvr>
                                        <p:cTn id="223" dur="1000" fill="hold"/>
                                        <p:tgtEl>
                                          <p:spTgt spid="50"/>
                                        </p:tgtEl>
                                        <p:attrNameLst>
                                          <p:attrName>ppt_x</p:attrName>
                                        </p:attrNameLst>
                                      </p:cBhvr>
                                      <p:tavLst>
                                        <p:tav tm="0">
                                          <p:val>
                                            <p:strVal val="#ppt_x"/>
                                          </p:val>
                                        </p:tav>
                                        <p:tav tm="100000">
                                          <p:val>
                                            <p:strVal val="#ppt_x"/>
                                          </p:val>
                                        </p:tav>
                                      </p:tavLst>
                                    </p:anim>
                                    <p:anim calcmode="lin" valueType="num">
                                      <p:cBhvr>
                                        <p:cTn id="224" dur="1000" fill="hold"/>
                                        <p:tgtEl>
                                          <p:spTgt spid="50"/>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51"/>
                                        </p:tgtEl>
                                        <p:attrNameLst>
                                          <p:attrName>style.visibility</p:attrName>
                                        </p:attrNameLst>
                                      </p:cBhvr>
                                      <p:to>
                                        <p:strVal val="visible"/>
                                      </p:to>
                                    </p:set>
                                    <p:animEffect transition="in" filter="fade">
                                      <p:cBhvr>
                                        <p:cTn id="227" dur="1000"/>
                                        <p:tgtEl>
                                          <p:spTgt spid="51"/>
                                        </p:tgtEl>
                                      </p:cBhvr>
                                    </p:animEffect>
                                    <p:anim calcmode="lin" valueType="num">
                                      <p:cBhvr>
                                        <p:cTn id="228" dur="1000" fill="hold"/>
                                        <p:tgtEl>
                                          <p:spTgt spid="51"/>
                                        </p:tgtEl>
                                        <p:attrNameLst>
                                          <p:attrName>ppt_x</p:attrName>
                                        </p:attrNameLst>
                                      </p:cBhvr>
                                      <p:tavLst>
                                        <p:tav tm="0">
                                          <p:val>
                                            <p:strVal val="#ppt_x"/>
                                          </p:val>
                                        </p:tav>
                                        <p:tav tm="100000">
                                          <p:val>
                                            <p:strVal val="#ppt_x"/>
                                          </p:val>
                                        </p:tav>
                                      </p:tavLst>
                                    </p:anim>
                                    <p:anim calcmode="lin" valueType="num">
                                      <p:cBhvr>
                                        <p:cTn id="229" dur="1000" fill="hold"/>
                                        <p:tgtEl>
                                          <p:spTgt spid="51"/>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52"/>
                                        </p:tgtEl>
                                        <p:attrNameLst>
                                          <p:attrName>style.visibility</p:attrName>
                                        </p:attrNameLst>
                                      </p:cBhvr>
                                      <p:to>
                                        <p:strVal val="visible"/>
                                      </p:to>
                                    </p:set>
                                    <p:animEffect transition="in" filter="fade">
                                      <p:cBhvr>
                                        <p:cTn id="232" dur="1000"/>
                                        <p:tgtEl>
                                          <p:spTgt spid="52"/>
                                        </p:tgtEl>
                                      </p:cBhvr>
                                    </p:animEffect>
                                    <p:anim calcmode="lin" valueType="num">
                                      <p:cBhvr>
                                        <p:cTn id="233" dur="1000" fill="hold"/>
                                        <p:tgtEl>
                                          <p:spTgt spid="52"/>
                                        </p:tgtEl>
                                        <p:attrNameLst>
                                          <p:attrName>ppt_x</p:attrName>
                                        </p:attrNameLst>
                                      </p:cBhvr>
                                      <p:tavLst>
                                        <p:tav tm="0">
                                          <p:val>
                                            <p:strVal val="#ppt_x"/>
                                          </p:val>
                                        </p:tav>
                                        <p:tav tm="100000">
                                          <p:val>
                                            <p:strVal val="#ppt_x"/>
                                          </p:val>
                                        </p:tav>
                                      </p:tavLst>
                                    </p:anim>
                                    <p:anim calcmode="lin" valueType="num">
                                      <p:cBhvr>
                                        <p:cTn id="234" dur="1000" fill="hold"/>
                                        <p:tgtEl>
                                          <p:spTgt spid="52"/>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58"/>
                                        </p:tgtEl>
                                        <p:attrNameLst>
                                          <p:attrName>style.visibility</p:attrName>
                                        </p:attrNameLst>
                                      </p:cBhvr>
                                      <p:to>
                                        <p:strVal val="visible"/>
                                      </p:to>
                                    </p:set>
                                    <p:animEffect transition="in" filter="fade">
                                      <p:cBhvr>
                                        <p:cTn id="237" dur="1000"/>
                                        <p:tgtEl>
                                          <p:spTgt spid="58"/>
                                        </p:tgtEl>
                                      </p:cBhvr>
                                    </p:animEffect>
                                    <p:anim calcmode="lin" valueType="num">
                                      <p:cBhvr>
                                        <p:cTn id="238" dur="1000" fill="hold"/>
                                        <p:tgtEl>
                                          <p:spTgt spid="58"/>
                                        </p:tgtEl>
                                        <p:attrNameLst>
                                          <p:attrName>ppt_x</p:attrName>
                                        </p:attrNameLst>
                                      </p:cBhvr>
                                      <p:tavLst>
                                        <p:tav tm="0">
                                          <p:val>
                                            <p:strVal val="#ppt_x"/>
                                          </p:val>
                                        </p:tav>
                                        <p:tav tm="100000">
                                          <p:val>
                                            <p:strVal val="#ppt_x"/>
                                          </p:val>
                                        </p:tav>
                                      </p:tavLst>
                                    </p:anim>
                                    <p:anim calcmode="lin" valueType="num">
                                      <p:cBhvr>
                                        <p:cTn id="239" dur="1000" fill="hold"/>
                                        <p:tgtEl>
                                          <p:spTgt spid="58"/>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59"/>
                                        </p:tgtEl>
                                        <p:attrNameLst>
                                          <p:attrName>style.visibility</p:attrName>
                                        </p:attrNameLst>
                                      </p:cBhvr>
                                      <p:to>
                                        <p:strVal val="visible"/>
                                      </p:to>
                                    </p:set>
                                    <p:animEffect transition="in" filter="fade">
                                      <p:cBhvr>
                                        <p:cTn id="242" dur="1000"/>
                                        <p:tgtEl>
                                          <p:spTgt spid="59"/>
                                        </p:tgtEl>
                                      </p:cBhvr>
                                    </p:animEffect>
                                    <p:anim calcmode="lin" valueType="num">
                                      <p:cBhvr>
                                        <p:cTn id="243" dur="1000" fill="hold"/>
                                        <p:tgtEl>
                                          <p:spTgt spid="59"/>
                                        </p:tgtEl>
                                        <p:attrNameLst>
                                          <p:attrName>ppt_x</p:attrName>
                                        </p:attrNameLst>
                                      </p:cBhvr>
                                      <p:tavLst>
                                        <p:tav tm="0">
                                          <p:val>
                                            <p:strVal val="#ppt_x"/>
                                          </p:val>
                                        </p:tav>
                                        <p:tav tm="100000">
                                          <p:val>
                                            <p:strVal val="#ppt_x"/>
                                          </p:val>
                                        </p:tav>
                                      </p:tavLst>
                                    </p:anim>
                                    <p:anim calcmode="lin" valueType="num">
                                      <p:cBhvr>
                                        <p:cTn id="244" dur="1000" fill="hold"/>
                                        <p:tgtEl>
                                          <p:spTgt spid="59"/>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60"/>
                                        </p:tgtEl>
                                        <p:attrNameLst>
                                          <p:attrName>style.visibility</p:attrName>
                                        </p:attrNameLst>
                                      </p:cBhvr>
                                      <p:to>
                                        <p:strVal val="visible"/>
                                      </p:to>
                                    </p:set>
                                    <p:animEffect transition="in" filter="fade">
                                      <p:cBhvr>
                                        <p:cTn id="247" dur="1000"/>
                                        <p:tgtEl>
                                          <p:spTgt spid="60"/>
                                        </p:tgtEl>
                                      </p:cBhvr>
                                    </p:animEffect>
                                    <p:anim calcmode="lin" valueType="num">
                                      <p:cBhvr>
                                        <p:cTn id="248" dur="1000" fill="hold"/>
                                        <p:tgtEl>
                                          <p:spTgt spid="60"/>
                                        </p:tgtEl>
                                        <p:attrNameLst>
                                          <p:attrName>ppt_x</p:attrName>
                                        </p:attrNameLst>
                                      </p:cBhvr>
                                      <p:tavLst>
                                        <p:tav tm="0">
                                          <p:val>
                                            <p:strVal val="#ppt_x"/>
                                          </p:val>
                                        </p:tav>
                                        <p:tav tm="100000">
                                          <p:val>
                                            <p:strVal val="#ppt_x"/>
                                          </p:val>
                                        </p:tav>
                                      </p:tavLst>
                                    </p:anim>
                                    <p:anim calcmode="lin" valueType="num">
                                      <p:cBhvr>
                                        <p:cTn id="249" dur="1000" fill="hold"/>
                                        <p:tgtEl>
                                          <p:spTgt spid="60"/>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61"/>
                                        </p:tgtEl>
                                        <p:attrNameLst>
                                          <p:attrName>style.visibility</p:attrName>
                                        </p:attrNameLst>
                                      </p:cBhvr>
                                      <p:to>
                                        <p:strVal val="visible"/>
                                      </p:to>
                                    </p:set>
                                    <p:animEffect transition="in" filter="fade">
                                      <p:cBhvr>
                                        <p:cTn id="252" dur="1000"/>
                                        <p:tgtEl>
                                          <p:spTgt spid="61"/>
                                        </p:tgtEl>
                                      </p:cBhvr>
                                    </p:animEffect>
                                    <p:anim calcmode="lin" valueType="num">
                                      <p:cBhvr>
                                        <p:cTn id="253" dur="1000" fill="hold"/>
                                        <p:tgtEl>
                                          <p:spTgt spid="61"/>
                                        </p:tgtEl>
                                        <p:attrNameLst>
                                          <p:attrName>ppt_x</p:attrName>
                                        </p:attrNameLst>
                                      </p:cBhvr>
                                      <p:tavLst>
                                        <p:tav tm="0">
                                          <p:val>
                                            <p:strVal val="#ppt_x"/>
                                          </p:val>
                                        </p:tav>
                                        <p:tav tm="100000">
                                          <p:val>
                                            <p:strVal val="#ppt_x"/>
                                          </p:val>
                                        </p:tav>
                                      </p:tavLst>
                                    </p:anim>
                                    <p:anim calcmode="lin" valueType="num">
                                      <p:cBhvr>
                                        <p:cTn id="254" dur="1000" fill="hold"/>
                                        <p:tgtEl>
                                          <p:spTgt spid="61"/>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62"/>
                                        </p:tgtEl>
                                        <p:attrNameLst>
                                          <p:attrName>style.visibility</p:attrName>
                                        </p:attrNameLst>
                                      </p:cBhvr>
                                      <p:to>
                                        <p:strVal val="visible"/>
                                      </p:to>
                                    </p:set>
                                    <p:animEffect transition="in" filter="fade">
                                      <p:cBhvr>
                                        <p:cTn id="257" dur="1000"/>
                                        <p:tgtEl>
                                          <p:spTgt spid="62"/>
                                        </p:tgtEl>
                                      </p:cBhvr>
                                    </p:animEffect>
                                    <p:anim calcmode="lin" valueType="num">
                                      <p:cBhvr>
                                        <p:cTn id="258" dur="1000" fill="hold"/>
                                        <p:tgtEl>
                                          <p:spTgt spid="62"/>
                                        </p:tgtEl>
                                        <p:attrNameLst>
                                          <p:attrName>ppt_x</p:attrName>
                                        </p:attrNameLst>
                                      </p:cBhvr>
                                      <p:tavLst>
                                        <p:tav tm="0">
                                          <p:val>
                                            <p:strVal val="#ppt_x"/>
                                          </p:val>
                                        </p:tav>
                                        <p:tav tm="100000">
                                          <p:val>
                                            <p:strVal val="#ppt_x"/>
                                          </p:val>
                                        </p:tav>
                                      </p:tavLst>
                                    </p:anim>
                                    <p:anim calcmode="lin" valueType="num">
                                      <p:cBhvr>
                                        <p:cTn id="259" dur="1000" fill="hold"/>
                                        <p:tgtEl>
                                          <p:spTgt spid="62"/>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63"/>
                                        </p:tgtEl>
                                        <p:attrNameLst>
                                          <p:attrName>style.visibility</p:attrName>
                                        </p:attrNameLst>
                                      </p:cBhvr>
                                      <p:to>
                                        <p:strVal val="visible"/>
                                      </p:to>
                                    </p:set>
                                    <p:animEffect transition="in" filter="fade">
                                      <p:cBhvr>
                                        <p:cTn id="262" dur="1000"/>
                                        <p:tgtEl>
                                          <p:spTgt spid="63"/>
                                        </p:tgtEl>
                                      </p:cBhvr>
                                    </p:animEffect>
                                    <p:anim calcmode="lin" valueType="num">
                                      <p:cBhvr>
                                        <p:cTn id="263" dur="1000" fill="hold"/>
                                        <p:tgtEl>
                                          <p:spTgt spid="63"/>
                                        </p:tgtEl>
                                        <p:attrNameLst>
                                          <p:attrName>ppt_x</p:attrName>
                                        </p:attrNameLst>
                                      </p:cBhvr>
                                      <p:tavLst>
                                        <p:tav tm="0">
                                          <p:val>
                                            <p:strVal val="#ppt_x"/>
                                          </p:val>
                                        </p:tav>
                                        <p:tav tm="100000">
                                          <p:val>
                                            <p:strVal val="#ppt_x"/>
                                          </p:val>
                                        </p:tav>
                                      </p:tavLst>
                                    </p:anim>
                                    <p:anim calcmode="lin" valueType="num">
                                      <p:cBhvr>
                                        <p:cTn id="264" dur="1000" fill="hold"/>
                                        <p:tgtEl>
                                          <p:spTgt spid="63"/>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64"/>
                                        </p:tgtEl>
                                        <p:attrNameLst>
                                          <p:attrName>style.visibility</p:attrName>
                                        </p:attrNameLst>
                                      </p:cBhvr>
                                      <p:to>
                                        <p:strVal val="visible"/>
                                      </p:to>
                                    </p:set>
                                    <p:animEffect transition="in" filter="fade">
                                      <p:cBhvr>
                                        <p:cTn id="267" dur="1000"/>
                                        <p:tgtEl>
                                          <p:spTgt spid="64"/>
                                        </p:tgtEl>
                                      </p:cBhvr>
                                    </p:animEffect>
                                    <p:anim calcmode="lin" valueType="num">
                                      <p:cBhvr>
                                        <p:cTn id="268" dur="1000" fill="hold"/>
                                        <p:tgtEl>
                                          <p:spTgt spid="64"/>
                                        </p:tgtEl>
                                        <p:attrNameLst>
                                          <p:attrName>ppt_x</p:attrName>
                                        </p:attrNameLst>
                                      </p:cBhvr>
                                      <p:tavLst>
                                        <p:tav tm="0">
                                          <p:val>
                                            <p:strVal val="#ppt_x"/>
                                          </p:val>
                                        </p:tav>
                                        <p:tav tm="100000">
                                          <p:val>
                                            <p:strVal val="#ppt_x"/>
                                          </p:val>
                                        </p:tav>
                                      </p:tavLst>
                                    </p:anim>
                                    <p:anim calcmode="lin" valueType="num">
                                      <p:cBhvr>
                                        <p:cTn id="269" dur="1000" fill="hold"/>
                                        <p:tgtEl>
                                          <p:spTgt spid="64"/>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65"/>
                                        </p:tgtEl>
                                        <p:attrNameLst>
                                          <p:attrName>style.visibility</p:attrName>
                                        </p:attrNameLst>
                                      </p:cBhvr>
                                      <p:to>
                                        <p:strVal val="visible"/>
                                      </p:to>
                                    </p:set>
                                    <p:animEffect transition="in" filter="fade">
                                      <p:cBhvr>
                                        <p:cTn id="272" dur="1000"/>
                                        <p:tgtEl>
                                          <p:spTgt spid="65"/>
                                        </p:tgtEl>
                                      </p:cBhvr>
                                    </p:animEffect>
                                    <p:anim calcmode="lin" valueType="num">
                                      <p:cBhvr>
                                        <p:cTn id="273" dur="1000" fill="hold"/>
                                        <p:tgtEl>
                                          <p:spTgt spid="65"/>
                                        </p:tgtEl>
                                        <p:attrNameLst>
                                          <p:attrName>ppt_x</p:attrName>
                                        </p:attrNameLst>
                                      </p:cBhvr>
                                      <p:tavLst>
                                        <p:tav tm="0">
                                          <p:val>
                                            <p:strVal val="#ppt_x"/>
                                          </p:val>
                                        </p:tav>
                                        <p:tav tm="100000">
                                          <p:val>
                                            <p:strVal val="#ppt_x"/>
                                          </p:val>
                                        </p:tav>
                                      </p:tavLst>
                                    </p:anim>
                                    <p:anim calcmode="lin" valueType="num">
                                      <p:cBhvr>
                                        <p:cTn id="274" dur="1000" fill="hold"/>
                                        <p:tgtEl>
                                          <p:spTgt spid="65"/>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66"/>
                                        </p:tgtEl>
                                        <p:attrNameLst>
                                          <p:attrName>style.visibility</p:attrName>
                                        </p:attrNameLst>
                                      </p:cBhvr>
                                      <p:to>
                                        <p:strVal val="visible"/>
                                      </p:to>
                                    </p:set>
                                    <p:animEffect transition="in" filter="fade">
                                      <p:cBhvr>
                                        <p:cTn id="277" dur="1000"/>
                                        <p:tgtEl>
                                          <p:spTgt spid="66"/>
                                        </p:tgtEl>
                                      </p:cBhvr>
                                    </p:animEffect>
                                    <p:anim calcmode="lin" valueType="num">
                                      <p:cBhvr>
                                        <p:cTn id="278" dur="1000" fill="hold"/>
                                        <p:tgtEl>
                                          <p:spTgt spid="66"/>
                                        </p:tgtEl>
                                        <p:attrNameLst>
                                          <p:attrName>ppt_x</p:attrName>
                                        </p:attrNameLst>
                                      </p:cBhvr>
                                      <p:tavLst>
                                        <p:tav tm="0">
                                          <p:val>
                                            <p:strVal val="#ppt_x"/>
                                          </p:val>
                                        </p:tav>
                                        <p:tav tm="100000">
                                          <p:val>
                                            <p:strVal val="#ppt_x"/>
                                          </p:val>
                                        </p:tav>
                                      </p:tavLst>
                                    </p:anim>
                                    <p:anim calcmode="lin" valueType="num">
                                      <p:cBhvr>
                                        <p:cTn id="279" dur="1000" fill="hold"/>
                                        <p:tgtEl>
                                          <p:spTgt spid="66"/>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67"/>
                                        </p:tgtEl>
                                        <p:attrNameLst>
                                          <p:attrName>style.visibility</p:attrName>
                                        </p:attrNameLst>
                                      </p:cBhvr>
                                      <p:to>
                                        <p:strVal val="visible"/>
                                      </p:to>
                                    </p:set>
                                    <p:animEffect transition="in" filter="fade">
                                      <p:cBhvr>
                                        <p:cTn id="282" dur="1000"/>
                                        <p:tgtEl>
                                          <p:spTgt spid="67"/>
                                        </p:tgtEl>
                                      </p:cBhvr>
                                    </p:animEffect>
                                    <p:anim calcmode="lin" valueType="num">
                                      <p:cBhvr>
                                        <p:cTn id="283" dur="1000" fill="hold"/>
                                        <p:tgtEl>
                                          <p:spTgt spid="67"/>
                                        </p:tgtEl>
                                        <p:attrNameLst>
                                          <p:attrName>ppt_x</p:attrName>
                                        </p:attrNameLst>
                                      </p:cBhvr>
                                      <p:tavLst>
                                        <p:tav tm="0">
                                          <p:val>
                                            <p:strVal val="#ppt_x"/>
                                          </p:val>
                                        </p:tav>
                                        <p:tav tm="100000">
                                          <p:val>
                                            <p:strVal val="#ppt_x"/>
                                          </p:val>
                                        </p:tav>
                                      </p:tavLst>
                                    </p:anim>
                                    <p:anim calcmode="lin" valueType="num">
                                      <p:cBhvr>
                                        <p:cTn id="284" dur="1000" fill="hold"/>
                                        <p:tgtEl>
                                          <p:spTgt spid="67"/>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68"/>
                                        </p:tgtEl>
                                        <p:attrNameLst>
                                          <p:attrName>style.visibility</p:attrName>
                                        </p:attrNameLst>
                                      </p:cBhvr>
                                      <p:to>
                                        <p:strVal val="visible"/>
                                      </p:to>
                                    </p:set>
                                    <p:animEffect transition="in" filter="fade">
                                      <p:cBhvr>
                                        <p:cTn id="287" dur="1000"/>
                                        <p:tgtEl>
                                          <p:spTgt spid="68"/>
                                        </p:tgtEl>
                                      </p:cBhvr>
                                    </p:animEffect>
                                    <p:anim calcmode="lin" valueType="num">
                                      <p:cBhvr>
                                        <p:cTn id="288" dur="1000" fill="hold"/>
                                        <p:tgtEl>
                                          <p:spTgt spid="68"/>
                                        </p:tgtEl>
                                        <p:attrNameLst>
                                          <p:attrName>ppt_x</p:attrName>
                                        </p:attrNameLst>
                                      </p:cBhvr>
                                      <p:tavLst>
                                        <p:tav tm="0">
                                          <p:val>
                                            <p:strVal val="#ppt_x"/>
                                          </p:val>
                                        </p:tav>
                                        <p:tav tm="100000">
                                          <p:val>
                                            <p:strVal val="#ppt_x"/>
                                          </p:val>
                                        </p:tav>
                                      </p:tavLst>
                                    </p:anim>
                                    <p:anim calcmode="lin" valueType="num">
                                      <p:cBhvr>
                                        <p:cTn id="289" dur="1000" fill="hold"/>
                                        <p:tgtEl>
                                          <p:spTgt spid="68"/>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69"/>
                                        </p:tgtEl>
                                        <p:attrNameLst>
                                          <p:attrName>style.visibility</p:attrName>
                                        </p:attrNameLst>
                                      </p:cBhvr>
                                      <p:to>
                                        <p:strVal val="visible"/>
                                      </p:to>
                                    </p:set>
                                    <p:animEffect transition="in" filter="fade">
                                      <p:cBhvr>
                                        <p:cTn id="292" dur="1000"/>
                                        <p:tgtEl>
                                          <p:spTgt spid="69"/>
                                        </p:tgtEl>
                                      </p:cBhvr>
                                    </p:animEffect>
                                    <p:anim calcmode="lin" valueType="num">
                                      <p:cBhvr>
                                        <p:cTn id="293" dur="1000" fill="hold"/>
                                        <p:tgtEl>
                                          <p:spTgt spid="69"/>
                                        </p:tgtEl>
                                        <p:attrNameLst>
                                          <p:attrName>ppt_x</p:attrName>
                                        </p:attrNameLst>
                                      </p:cBhvr>
                                      <p:tavLst>
                                        <p:tav tm="0">
                                          <p:val>
                                            <p:strVal val="#ppt_x"/>
                                          </p:val>
                                        </p:tav>
                                        <p:tav tm="100000">
                                          <p:val>
                                            <p:strVal val="#ppt_x"/>
                                          </p:val>
                                        </p:tav>
                                      </p:tavLst>
                                    </p:anim>
                                    <p:anim calcmode="lin" valueType="num">
                                      <p:cBhvr>
                                        <p:cTn id="294" dur="1000" fill="hold"/>
                                        <p:tgtEl>
                                          <p:spTgt spid="69"/>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70"/>
                                        </p:tgtEl>
                                        <p:attrNameLst>
                                          <p:attrName>style.visibility</p:attrName>
                                        </p:attrNameLst>
                                      </p:cBhvr>
                                      <p:to>
                                        <p:strVal val="visible"/>
                                      </p:to>
                                    </p:set>
                                    <p:animEffect transition="in" filter="fade">
                                      <p:cBhvr>
                                        <p:cTn id="297" dur="1000"/>
                                        <p:tgtEl>
                                          <p:spTgt spid="70"/>
                                        </p:tgtEl>
                                      </p:cBhvr>
                                    </p:animEffect>
                                    <p:anim calcmode="lin" valueType="num">
                                      <p:cBhvr>
                                        <p:cTn id="298" dur="1000" fill="hold"/>
                                        <p:tgtEl>
                                          <p:spTgt spid="70"/>
                                        </p:tgtEl>
                                        <p:attrNameLst>
                                          <p:attrName>ppt_x</p:attrName>
                                        </p:attrNameLst>
                                      </p:cBhvr>
                                      <p:tavLst>
                                        <p:tav tm="0">
                                          <p:val>
                                            <p:strVal val="#ppt_x"/>
                                          </p:val>
                                        </p:tav>
                                        <p:tav tm="100000">
                                          <p:val>
                                            <p:strVal val="#ppt_x"/>
                                          </p:val>
                                        </p:tav>
                                      </p:tavLst>
                                    </p:anim>
                                    <p:anim calcmode="lin" valueType="num">
                                      <p:cBhvr>
                                        <p:cTn id="299" dur="1000" fill="hold"/>
                                        <p:tgtEl>
                                          <p:spTgt spid="70"/>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p:stCondLst>
                                    <p:cond delay="0"/>
                                  </p:stCondLst>
                                  <p:childTnLst>
                                    <p:set>
                                      <p:cBhvr>
                                        <p:cTn id="301" dur="1" fill="hold">
                                          <p:stCondLst>
                                            <p:cond delay="0"/>
                                          </p:stCondLst>
                                        </p:cTn>
                                        <p:tgtEl>
                                          <p:spTgt spid="71"/>
                                        </p:tgtEl>
                                        <p:attrNameLst>
                                          <p:attrName>style.visibility</p:attrName>
                                        </p:attrNameLst>
                                      </p:cBhvr>
                                      <p:to>
                                        <p:strVal val="visible"/>
                                      </p:to>
                                    </p:set>
                                    <p:animEffect transition="in" filter="fade">
                                      <p:cBhvr>
                                        <p:cTn id="302" dur="1000"/>
                                        <p:tgtEl>
                                          <p:spTgt spid="71"/>
                                        </p:tgtEl>
                                      </p:cBhvr>
                                    </p:animEffect>
                                    <p:anim calcmode="lin" valueType="num">
                                      <p:cBhvr>
                                        <p:cTn id="303" dur="1000" fill="hold"/>
                                        <p:tgtEl>
                                          <p:spTgt spid="71"/>
                                        </p:tgtEl>
                                        <p:attrNameLst>
                                          <p:attrName>ppt_x</p:attrName>
                                        </p:attrNameLst>
                                      </p:cBhvr>
                                      <p:tavLst>
                                        <p:tav tm="0">
                                          <p:val>
                                            <p:strVal val="#ppt_x"/>
                                          </p:val>
                                        </p:tav>
                                        <p:tav tm="100000">
                                          <p:val>
                                            <p:strVal val="#ppt_x"/>
                                          </p:val>
                                        </p:tav>
                                      </p:tavLst>
                                    </p:anim>
                                    <p:anim calcmode="lin" valueType="num">
                                      <p:cBhvr>
                                        <p:cTn id="304" dur="1000" fill="hold"/>
                                        <p:tgtEl>
                                          <p:spTgt spid="71"/>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72"/>
                                        </p:tgtEl>
                                        <p:attrNameLst>
                                          <p:attrName>style.visibility</p:attrName>
                                        </p:attrNameLst>
                                      </p:cBhvr>
                                      <p:to>
                                        <p:strVal val="visible"/>
                                      </p:to>
                                    </p:set>
                                    <p:animEffect transition="in" filter="fade">
                                      <p:cBhvr>
                                        <p:cTn id="307" dur="1000"/>
                                        <p:tgtEl>
                                          <p:spTgt spid="72"/>
                                        </p:tgtEl>
                                      </p:cBhvr>
                                    </p:animEffect>
                                    <p:anim calcmode="lin" valueType="num">
                                      <p:cBhvr>
                                        <p:cTn id="308" dur="1000" fill="hold"/>
                                        <p:tgtEl>
                                          <p:spTgt spid="72"/>
                                        </p:tgtEl>
                                        <p:attrNameLst>
                                          <p:attrName>ppt_x</p:attrName>
                                        </p:attrNameLst>
                                      </p:cBhvr>
                                      <p:tavLst>
                                        <p:tav tm="0">
                                          <p:val>
                                            <p:strVal val="#ppt_x"/>
                                          </p:val>
                                        </p:tav>
                                        <p:tav tm="100000">
                                          <p:val>
                                            <p:strVal val="#ppt_x"/>
                                          </p:val>
                                        </p:tav>
                                      </p:tavLst>
                                    </p:anim>
                                    <p:anim calcmode="lin" valueType="num">
                                      <p:cBhvr>
                                        <p:cTn id="309" dur="1000" fill="hold"/>
                                        <p:tgtEl>
                                          <p:spTgt spid="72"/>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75"/>
                                        </p:tgtEl>
                                        <p:attrNameLst>
                                          <p:attrName>style.visibility</p:attrName>
                                        </p:attrNameLst>
                                      </p:cBhvr>
                                      <p:to>
                                        <p:strVal val="visible"/>
                                      </p:to>
                                    </p:set>
                                    <p:animEffect transition="in" filter="fade">
                                      <p:cBhvr>
                                        <p:cTn id="312" dur="1000"/>
                                        <p:tgtEl>
                                          <p:spTgt spid="75"/>
                                        </p:tgtEl>
                                      </p:cBhvr>
                                    </p:animEffect>
                                    <p:anim calcmode="lin" valueType="num">
                                      <p:cBhvr>
                                        <p:cTn id="313" dur="1000" fill="hold"/>
                                        <p:tgtEl>
                                          <p:spTgt spid="75"/>
                                        </p:tgtEl>
                                        <p:attrNameLst>
                                          <p:attrName>ppt_x</p:attrName>
                                        </p:attrNameLst>
                                      </p:cBhvr>
                                      <p:tavLst>
                                        <p:tav tm="0">
                                          <p:val>
                                            <p:strVal val="#ppt_x"/>
                                          </p:val>
                                        </p:tav>
                                        <p:tav tm="100000">
                                          <p:val>
                                            <p:strVal val="#ppt_x"/>
                                          </p:val>
                                        </p:tav>
                                      </p:tavLst>
                                    </p:anim>
                                    <p:anim calcmode="lin" valueType="num">
                                      <p:cBhvr>
                                        <p:cTn id="314" dur="1000" fill="hold"/>
                                        <p:tgtEl>
                                          <p:spTgt spid="75"/>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76"/>
                                        </p:tgtEl>
                                        <p:attrNameLst>
                                          <p:attrName>style.visibility</p:attrName>
                                        </p:attrNameLst>
                                      </p:cBhvr>
                                      <p:to>
                                        <p:strVal val="visible"/>
                                      </p:to>
                                    </p:set>
                                    <p:animEffect transition="in" filter="fade">
                                      <p:cBhvr>
                                        <p:cTn id="317" dur="1000"/>
                                        <p:tgtEl>
                                          <p:spTgt spid="76"/>
                                        </p:tgtEl>
                                      </p:cBhvr>
                                    </p:animEffect>
                                    <p:anim calcmode="lin" valueType="num">
                                      <p:cBhvr>
                                        <p:cTn id="318" dur="1000" fill="hold"/>
                                        <p:tgtEl>
                                          <p:spTgt spid="76"/>
                                        </p:tgtEl>
                                        <p:attrNameLst>
                                          <p:attrName>ppt_x</p:attrName>
                                        </p:attrNameLst>
                                      </p:cBhvr>
                                      <p:tavLst>
                                        <p:tav tm="0">
                                          <p:val>
                                            <p:strVal val="#ppt_x"/>
                                          </p:val>
                                        </p:tav>
                                        <p:tav tm="100000">
                                          <p:val>
                                            <p:strVal val="#ppt_x"/>
                                          </p:val>
                                        </p:tav>
                                      </p:tavLst>
                                    </p:anim>
                                    <p:anim calcmode="lin" valueType="num">
                                      <p:cBhvr>
                                        <p:cTn id="319"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animBg="1"/>
      <p:bldP spid="11" grpId="0" animBg="1"/>
      <p:bldP spid="12" grpId="0" animBg="1"/>
      <p:bldP spid="13" grpId="0"/>
      <p:bldP spid="15" grpId="0"/>
      <p:bldP spid="16" grpId="0"/>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animBg="1"/>
      <p:bldP spid="29" grpId="0" animBg="1"/>
      <p:bldP spid="30" grpId="0" animBg="1"/>
      <p:bldP spid="31" grpId="0" animBg="1"/>
      <p:bldP spid="32" grpId="0" animBg="1"/>
      <p:bldP spid="33" grpId="0" animBg="1"/>
      <p:bldP spid="34" grpId="0" animBg="1"/>
      <p:bldP spid="35" grpId="0" animBg="1"/>
      <p:bldP spid="37" grpId="0"/>
      <p:bldP spid="38" grpId="0"/>
      <p:bldP spid="39" grpId="0"/>
      <p:bldP spid="40" grpId="0" animBg="1"/>
      <p:bldP spid="41" grpId="0" animBg="1"/>
      <p:bldP spid="42" grpId="0" animBg="1"/>
      <p:bldP spid="43" grpId="0" animBg="1"/>
      <p:bldP spid="44" grpId="0" animBg="1"/>
      <p:bldP spid="45" grpId="0" animBg="1"/>
      <p:bldP spid="46" grpId="0" animBg="1"/>
      <p:bldP spid="47" grpId="0" animBg="1"/>
      <p:bldP spid="48" grpId="0"/>
      <p:bldP spid="49" grpId="0"/>
      <p:bldP spid="50" grpId="0"/>
      <p:bldP spid="51" grpId="0" animBg="1"/>
      <p:bldP spid="52" grpId="0" animBg="1"/>
      <p:bldP spid="58" grpId="0" animBg="1"/>
      <p:bldP spid="59" grpId="0" animBg="1"/>
      <p:bldP spid="60" grpId="0" animBg="1"/>
      <p:bldP spid="61" grpId="0" animBg="1"/>
      <p:bldP spid="62" grpId="0" animBg="1"/>
      <p:bldP spid="63" grpId="0" animBg="1"/>
      <p:bldP spid="64" grpId="0"/>
      <p:bldP spid="65" grpId="0"/>
      <p:bldP spid="66" grpId="0"/>
      <p:bldP spid="67" grpId="0" animBg="1"/>
      <p:bldP spid="68" grpId="0" animBg="1"/>
      <p:bldP spid="69" grpId="0" animBg="1"/>
      <p:bldP spid="70" grpId="0"/>
      <p:bldP spid="71" grpId="0" animBg="1"/>
      <p:bldP spid="72" grpId="0"/>
      <p:bldP spid="75" grpId="0" animBg="1"/>
      <p:bldP spid="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3" name="TextBox 2">
            <a:extLst>
              <a:ext uri="{FF2B5EF4-FFF2-40B4-BE49-F238E27FC236}">
                <a16:creationId xmlns:a16="http://schemas.microsoft.com/office/drawing/2014/main" id="{2723FD43-E809-47AD-BB7C-5C9483C59140}"/>
              </a:ext>
            </a:extLst>
          </p:cNvPr>
          <p:cNvSpPr txBox="1"/>
          <p:nvPr/>
        </p:nvSpPr>
        <p:spPr>
          <a:xfrm>
            <a:off x="1068897" y="3678694"/>
            <a:ext cx="10368793" cy="2462213"/>
          </a:xfrm>
          <a:prstGeom prst="rect">
            <a:avLst/>
          </a:prstGeom>
          <a:noFill/>
        </p:spPr>
        <p:txBody>
          <a:bodyPr wrap="square" rtlCol="0">
            <a:spAutoFit/>
          </a:bodyPr>
          <a:lstStyle/>
          <a:p>
            <a:r>
              <a:rPr lang="en-US" sz="1400" dirty="0">
                <a:latin typeface="Arial Narrow" panose="020B0606020202030204" pitchFamily="34" charset="0"/>
              </a:rPr>
              <a:t>Then we saw that these two histories are what histories? This is why we went here in the first place for these two. Revolutions. We're not going to call this the American Civil War, we're just going to say it's the history of revolution because it's the same thing. We find 1799 is the rising up of the dictator.  What happens in 1799 in French history? We can look at either 1799 or 1865.  In both histories we can mark a leader of the country, there's a person that gets raised up or put down.  In the Civil War in 1865 we have the death of Abraham Lincoln. In 1799 it’s the rising up of Napoleon. One point about these histories, we're not taking this in a linear fashion. It's something that we repeatedly trip over, the concept of typology.  For review and to better understand we can go back and watch Parminder’s presentations in Italy, particularly 4 + 5 in 2018. We cannot take 1799 and the rising up of Napoleon as a type of 2019, when it's laid out in this way. Because if it's on one line, what is this line teaching? This is what we did when we went to 1863, we went to 1863, picked up the language </a:t>
            </a:r>
            <a:r>
              <a:rPr lang="en-US" sz="1400" i="1" dirty="0">
                <a:latin typeface="Arial Narrow" panose="020B0606020202030204" pitchFamily="34" charset="0"/>
              </a:rPr>
              <a:t>in God we trust </a:t>
            </a:r>
            <a:r>
              <a:rPr lang="en-US" sz="1400" dirty="0">
                <a:latin typeface="Arial Narrow" panose="020B0606020202030204" pitchFamily="34" charset="0"/>
              </a:rPr>
              <a:t>and then we traced it through history which took us to the 1950s. We were using progression, so we weren't doing typology, we were marking progression. So if it's on one line it's showing progressive history.  From 1863 we traced those phrases that are coming into American culture progressively through the history until our time. If we want to see 1799 as demonstrating 2019, we cannot draw the line in this way. We're forced to because we want to see the connection of the dates and the numbers. But to see 1799 as a type of 2019, what do we have to do to our line? We would cut the lines.   </a:t>
            </a:r>
            <a:endParaRPr lang="en-US" sz="1400" dirty="0"/>
          </a:p>
        </p:txBody>
      </p:sp>
      <p:sp>
        <p:nvSpPr>
          <p:cNvPr id="5" name="Line 3">
            <a:extLst>
              <a:ext uri="{FF2B5EF4-FFF2-40B4-BE49-F238E27FC236}">
                <a16:creationId xmlns:a16="http://schemas.microsoft.com/office/drawing/2014/main" id="{4316FF2A-1E20-4A7B-BB30-B920B6281F2D}"/>
              </a:ext>
            </a:extLst>
          </p:cNvPr>
          <p:cNvSpPr>
            <a:spLocks noChangeShapeType="1"/>
          </p:cNvSpPr>
          <p:nvPr/>
        </p:nvSpPr>
        <p:spPr bwMode="auto">
          <a:xfrm>
            <a:off x="2475888" y="2391386"/>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8C59B310-4E9E-4391-A4C9-13596E7A069C}"/>
              </a:ext>
            </a:extLst>
          </p:cNvPr>
          <p:cNvSpPr>
            <a:spLocks noChangeShapeType="1"/>
          </p:cNvSpPr>
          <p:nvPr/>
        </p:nvSpPr>
        <p:spPr bwMode="auto">
          <a:xfrm>
            <a:off x="864808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19A9238A-5B75-4969-9D5D-03CE28D98009}"/>
              </a:ext>
            </a:extLst>
          </p:cNvPr>
          <p:cNvSpPr>
            <a:spLocks noChangeShapeType="1"/>
          </p:cNvSpPr>
          <p:nvPr/>
        </p:nvSpPr>
        <p:spPr bwMode="auto">
          <a:xfrm>
            <a:off x="841948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0B955C9C-E3E9-4EA5-AEA9-BBA552390984}"/>
              </a:ext>
            </a:extLst>
          </p:cNvPr>
          <p:cNvSpPr>
            <a:spLocks noChangeShapeType="1"/>
          </p:cNvSpPr>
          <p:nvPr/>
        </p:nvSpPr>
        <p:spPr bwMode="auto">
          <a:xfrm>
            <a:off x="91052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6CEDBBD4-5A58-4344-9034-BC3BAB79A09C}"/>
              </a:ext>
            </a:extLst>
          </p:cNvPr>
          <p:cNvSpPr>
            <a:spLocks noChangeShapeType="1"/>
          </p:cNvSpPr>
          <p:nvPr/>
        </p:nvSpPr>
        <p:spPr bwMode="auto">
          <a:xfrm>
            <a:off x="89909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45FB3B48-4980-4A9D-B554-B4F1F1E997DA}"/>
              </a:ext>
            </a:extLst>
          </p:cNvPr>
          <p:cNvSpPr>
            <a:spLocks noChangeShapeType="1"/>
          </p:cNvSpPr>
          <p:nvPr/>
        </p:nvSpPr>
        <p:spPr bwMode="auto">
          <a:xfrm>
            <a:off x="81908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75369D75-4ED1-4D9C-8876-12183398A768}"/>
              </a:ext>
            </a:extLst>
          </p:cNvPr>
          <p:cNvSpPr>
            <a:spLocks noChangeShapeType="1"/>
          </p:cNvSpPr>
          <p:nvPr/>
        </p:nvSpPr>
        <p:spPr bwMode="auto">
          <a:xfrm>
            <a:off x="80765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0">
            <a:extLst>
              <a:ext uri="{FF2B5EF4-FFF2-40B4-BE49-F238E27FC236}">
                <a16:creationId xmlns:a16="http://schemas.microsoft.com/office/drawing/2014/main" id="{0CC6C1D0-CA4A-4541-8362-C0377A161A9D}"/>
              </a:ext>
            </a:extLst>
          </p:cNvPr>
          <p:cNvSpPr txBox="1">
            <a:spLocks noChangeArrowheads="1"/>
          </p:cNvSpPr>
          <p:nvPr/>
        </p:nvSpPr>
        <p:spPr bwMode="auto">
          <a:xfrm>
            <a:off x="841948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1">
            <a:extLst>
              <a:ext uri="{FF2B5EF4-FFF2-40B4-BE49-F238E27FC236}">
                <a16:creationId xmlns:a16="http://schemas.microsoft.com/office/drawing/2014/main" id="{C1D5496F-8D6F-4E1B-A0A7-59E3B6F9F1C6}"/>
              </a:ext>
            </a:extLst>
          </p:cNvPr>
          <p:cNvSpPr txBox="1">
            <a:spLocks noChangeArrowheads="1"/>
          </p:cNvSpPr>
          <p:nvPr/>
        </p:nvSpPr>
        <p:spPr bwMode="auto">
          <a:xfrm>
            <a:off x="4247538" y="2677136"/>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6F97BE9B-58B9-440D-9260-6F0F3A6C686F}"/>
              </a:ext>
            </a:extLst>
          </p:cNvPr>
          <p:cNvSpPr txBox="1">
            <a:spLocks noChangeArrowheads="1"/>
          </p:cNvSpPr>
          <p:nvPr/>
        </p:nvSpPr>
        <p:spPr bwMode="auto">
          <a:xfrm>
            <a:off x="79622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F14F9E25-EAB1-4BD7-9411-0469B1913751}"/>
              </a:ext>
            </a:extLst>
          </p:cNvPr>
          <p:cNvSpPr txBox="1">
            <a:spLocks noChangeArrowheads="1"/>
          </p:cNvSpPr>
          <p:nvPr/>
        </p:nvSpPr>
        <p:spPr bwMode="auto">
          <a:xfrm>
            <a:off x="88195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Oval 14">
            <a:extLst>
              <a:ext uri="{FF2B5EF4-FFF2-40B4-BE49-F238E27FC236}">
                <a16:creationId xmlns:a16="http://schemas.microsoft.com/office/drawing/2014/main" id="{AF1752C9-5406-4E55-AA42-634599FF3E54}"/>
              </a:ext>
            </a:extLst>
          </p:cNvPr>
          <p:cNvSpPr>
            <a:spLocks noChangeArrowheads="1"/>
          </p:cNvSpPr>
          <p:nvPr/>
        </p:nvSpPr>
        <p:spPr bwMode="auto">
          <a:xfrm>
            <a:off x="853378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5">
            <a:extLst>
              <a:ext uri="{FF2B5EF4-FFF2-40B4-BE49-F238E27FC236}">
                <a16:creationId xmlns:a16="http://schemas.microsoft.com/office/drawing/2014/main" id="{C99AF387-742A-4BB5-BEF6-839AB6BE0666}"/>
              </a:ext>
            </a:extLst>
          </p:cNvPr>
          <p:cNvSpPr>
            <a:spLocks noChangeShapeType="1"/>
          </p:cNvSpPr>
          <p:nvPr/>
        </p:nvSpPr>
        <p:spPr bwMode="auto">
          <a:xfrm>
            <a:off x="819088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6">
            <a:extLst>
              <a:ext uri="{FF2B5EF4-FFF2-40B4-BE49-F238E27FC236}">
                <a16:creationId xmlns:a16="http://schemas.microsoft.com/office/drawing/2014/main" id="{AA6B9EEC-D29F-492A-B65C-829E53DBE348}"/>
              </a:ext>
            </a:extLst>
          </p:cNvPr>
          <p:cNvSpPr>
            <a:spLocks noChangeShapeType="1"/>
          </p:cNvSpPr>
          <p:nvPr/>
        </p:nvSpPr>
        <p:spPr bwMode="auto">
          <a:xfrm>
            <a:off x="721933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4E392FD7-CFFA-47D8-A99F-C15DB5FD5F60}"/>
              </a:ext>
            </a:extLst>
          </p:cNvPr>
          <p:cNvSpPr>
            <a:spLocks noChangeShapeType="1"/>
          </p:cNvSpPr>
          <p:nvPr/>
        </p:nvSpPr>
        <p:spPr bwMode="auto">
          <a:xfrm>
            <a:off x="699073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8">
            <a:extLst>
              <a:ext uri="{FF2B5EF4-FFF2-40B4-BE49-F238E27FC236}">
                <a16:creationId xmlns:a16="http://schemas.microsoft.com/office/drawing/2014/main" id="{79A73B54-64E1-40F2-ACAF-6BE709E4EEF4}"/>
              </a:ext>
            </a:extLst>
          </p:cNvPr>
          <p:cNvSpPr>
            <a:spLocks noChangeShapeType="1"/>
          </p:cNvSpPr>
          <p:nvPr/>
        </p:nvSpPr>
        <p:spPr bwMode="auto">
          <a:xfrm>
            <a:off x="767653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9">
            <a:extLst>
              <a:ext uri="{FF2B5EF4-FFF2-40B4-BE49-F238E27FC236}">
                <a16:creationId xmlns:a16="http://schemas.microsoft.com/office/drawing/2014/main" id="{E7DF53D1-864B-42E3-9795-939FF20AC6F1}"/>
              </a:ext>
            </a:extLst>
          </p:cNvPr>
          <p:cNvSpPr>
            <a:spLocks noChangeShapeType="1"/>
          </p:cNvSpPr>
          <p:nvPr/>
        </p:nvSpPr>
        <p:spPr bwMode="auto">
          <a:xfrm>
            <a:off x="756223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0">
            <a:extLst>
              <a:ext uri="{FF2B5EF4-FFF2-40B4-BE49-F238E27FC236}">
                <a16:creationId xmlns:a16="http://schemas.microsoft.com/office/drawing/2014/main" id="{8F4B0436-AAF5-408D-A131-1CF51B8DABDE}"/>
              </a:ext>
            </a:extLst>
          </p:cNvPr>
          <p:cNvSpPr>
            <a:spLocks noChangeShapeType="1"/>
          </p:cNvSpPr>
          <p:nvPr/>
        </p:nvSpPr>
        <p:spPr bwMode="auto">
          <a:xfrm>
            <a:off x="676213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1">
            <a:extLst>
              <a:ext uri="{FF2B5EF4-FFF2-40B4-BE49-F238E27FC236}">
                <a16:creationId xmlns:a16="http://schemas.microsoft.com/office/drawing/2014/main" id="{647F03E1-3CCA-4FA2-A7FC-E2DD85BD3684}"/>
              </a:ext>
            </a:extLst>
          </p:cNvPr>
          <p:cNvSpPr>
            <a:spLocks noChangeShapeType="1"/>
          </p:cNvSpPr>
          <p:nvPr/>
        </p:nvSpPr>
        <p:spPr bwMode="auto">
          <a:xfrm>
            <a:off x="664783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2">
            <a:extLst>
              <a:ext uri="{FF2B5EF4-FFF2-40B4-BE49-F238E27FC236}">
                <a16:creationId xmlns:a16="http://schemas.microsoft.com/office/drawing/2014/main" id="{7871EDA9-C560-400E-8CA8-A51F093FEACD}"/>
              </a:ext>
            </a:extLst>
          </p:cNvPr>
          <p:cNvSpPr txBox="1">
            <a:spLocks noChangeArrowheads="1"/>
          </p:cNvSpPr>
          <p:nvPr/>
        </p:nvSpPr>
        <p:spPr bwMode="auto">
          <a:xfrm>
            <a:off x="699073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3">
            <a:extLst>
              <a:ext uri="{FF2B5EF4-FFF2-40B4-BE49-F238E27FC236}">
                <a16:creationId xmlns:a16="http://schemas.microsoft.com/office/drawing/2014/main" id="{0A50B880-0232-4E7D-B26E-93E08830D13B}"/>
              </a:ext>
            </a:extLst>
          </p:cNvPr>
          <p:cNvSpPr txBox="1">
            <a:spLocks noChangeArrowheads="1"/>
          </p:cNvSpPr>
          <p:nvPr/>
        </p:nvSpPr>
        <p:spPr bwMode="auto">
          <a:xfrm>
            <a:off x="65335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1952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Text Box 24">
            <a:extLst>
              <a:ext uri="{FF2B5EF4-FFF2-40B4-BE49-F238E27FC236}">
                <a16:creationId xmlns:a16="http://schemas.microsoft.com/office/drawing/2014/main" id="{120E13BE-3DF1-42EC-8670-20415BEB89A4}"/>
              </a:ext>
            </a:extLst>
          </p:cNvPr>
          <p:cNvSpPr txBox="1">
            <a:spLocks noChangeArrowheads="1"/>
          </p:cNvSpPr>
          <p:nvPr/>
        </p:nvSpPr>
        <p:spPr bwMode="auto">
          <a:xfrm>
            <a:off x="73907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Oval 25">
            <a:extLst>
              <a:ext uri="{FF2B5EF4-FFF2-40B4-BE49-F238E27FC236}">
                <a16:creationId xmlns:a16="http://schemas.microsoft.com/office/drawing/2014/main" id="{CEAC3A9B-E389-47CB-B2F0-6CBCF4C30997}"/>
              </a:ext>
            </a:extLst>
          </p:cNvPr>
          <p:cNvSpPr>
            <a:spLocks noChangeArrowheads="1"/>
          </p:cNvSpPr>
          <p:nvPr/>
        </p:nvSpPr>
        <p:spPr bwMode="auto">
          <a:xfrm>
            <a:off x="710503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DA447630-239A-4B55-91CB-B83F437DEA0D}"/>
              </a:ext>
            </a:extLst>
          </p:cNvPr>
          <p:cNvSpPr>
            <a:spLocks noChangeShapeType="1"/>
          </p:cNvSpPr>
          <p:nvPr/>
        </p:nvSpPr>
        <p:spPr bwMode="auto">
          <a:xfrm>
            <a:off x="676213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7">
            <a:extLst>
              <a:ext uri="{FF2B5EF4-FFF2-40B4-BE49-F238E27FC236}">
                <a16:creationId xmlns:a16="http://schemas.microsoft.com/office/drawing/2014/main" id="{6E4E7BE9-F47F-4FAD-8969-947CA433C866}"/>
              </a:ext>
            </a:extLst>
          </p:cNvPr>
          <p:cNvSpPr>
            <a:spLocks noChangeShapeType="1"/>
          </p:cNvSpPr>
          <p:nvPr/>
        </p:nvSpPr>
        <p:spPr bwMode="auto">
          <a:xfrm>
            <a:off x="459043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B63EFA1F-262D-4143-B7D7-1BE9B84EA80E}"/>
              </a:ext>
            </a:extLst>
          </p:cNvPr>
          <p:cNvSpPr>
            <a:spLocks noChangeShapeType="1"/>
          </p:cNvSpPr>
          <p:nvPr/>
        </p:nvSpPr>
        <p:spPr bwMode="auto">
          <a:xfrm>
            <a:off x="436183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29">
            <a:extLst>
              <a:ext uri="{FF2B5EF4-FFF2-40B4-BE49-F238E27FC236}">
                <a16:creationId xmlns:a16="http://schemas.microsoft.com/office/drawing/2014/main" id="{36047318-A000-4406-ABE7-398032588337}"/>
              </a:ext>
            </a:extLst>
          </p:cNvPr>
          <p:cNvSpPr>
            <a:spLocks noChangeShapeType="1"/>
          </p:cNvSpPr>
          <p:nvPr/>
        </p:nvSpPr>
        <p:spPr bwMode="auto">
          <a:xfrm>
            <a:off x="504763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30">
            <a:extLst>
              <a:ext uri="{FF2B5EF4-FFF2-40B4-BE49-F238E27FC236}">
                <a16:creationId xmlns:a16="http://schemas.microsoft.com/office/drawing/2014/main" id="{995C7A48-BE30-4612-A2FA-832687B301C5}"/>
              </a:ext>
            </a:extLst>
          </p:cNvPr>
          <p:cNvSpPr>
            <a:spLocks noChangeShapeType="1"/>
          </p:cNvSpPr>
          <p:nvPr/>
        </p:nvSpPr>
        <p:spPr bwMode="auto">
          <a:xfrm>
            <a:off x="493333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31">
            <a:extLst>
              <a:ext uri="{FF2B5EF4-FFF2-40B4-BE49-F238E27FC236}">
                <a16:creationId xmlns:a16="http://schemas.microsoft.com/office/drawing/2014/main" id="{C3876296-B2BA-418D-B4D2-38C32DF5A783}"/>
              </a:ext>
            </a:extLst>
          </p:cNvPr>
          <p:cNvSpPr>
            <a:spLocks noChangeShapeType="1"/>
          </p:cNvSpPr>
          <p:nvPr/>
        </p:nvSpPr>
        <p:spPr bwMode="auto">
          <a:xfrm>
            <a:off x="413323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32">
            <a:extLst>
              <a:ext uri="{FF2B5EF4-FFF2-40B4-BE49-F238E27FC236}">
                <a16:creationId xmlns:a16="http://schemas.microsoft.com/office/drawing/2014/main" id="{A87549EE-759E-401C-AD45-535A63014C7A}"/>
              </a:ext>
            </a:extLst>
          </p:cNvPr>
          <p:cNvSpPr>
            <a:spLocks noChangeShapeType="1"/>
          </p:cNvSpPr>
          <p:nvPr/>
        </p:nvSpPr>
        <p:spPr bwMode="auto">
          <a:xfrm>
            <a:off x="401893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33">
            <a:extLst>
              <a:ext uri="{FF2B5EF4-FFF2-40B4-BE49-F238E27FC236}">
                <a16:creationId xmlns:a16="http://schemas.microsoft.com/office/drawing/2014/main" id="{E1E9C0A3-0F4F-40F3-8A2C-4D8C01A141D3}"/>
              </a:ext>
            </a:extLst>
          </p:cNvPr>
          <p:cNvSpPr txBox="1">
            <a:spLocks noChangeArrowheads="1"/>
          </p:cNvSpPr>
          <p:nvPr/>
        </p:nvSpPr>
        <p:spPr bwMode="auto">
          <a:xfrm>
            <a:off x="436183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34">
            <a:extLst>
              <a:ext uri="{FF2B5EF4-FFF2-40B4-BE49-F238E27FC236}">
                <a16:creationId xmlns:a16="http://schemas.microsoft.com/office/drawing/2014/main" id="{335EE73D-7933-48C0-B0DE-1C6CDEA3E9B4}"/>
              </a:ext>
            </a:extLst>
          </p:cNvPr>
          <p:cNvSpPr txBox="1">
            <a:spLocks noChangeArrowheads="1"/>
          </p:cNvSpPr>
          <p:nvPr/>
        </p:nvSpPr>
        <p:spPr bwMode="auto">
          <a:xfrm>
            <a:off x="39046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35">
            <a:extLst>
              <a:ext uri="{FF2B5EF4-FFF2-40B4-BE49-F238E27FC236}">
                <a16:creationId xmlns:a16="http://schemas.microsoft.com/office/drawing/2014/main" id="{D15BCD4A-62CD-4B15-BB50-E98404A297B1}"/>
              </a:ext>
            </a:extLst>
          </p:cNvPr>
          <p:cNvSpPr txBox="1">
            <a:spLocks noChangeArrowheads="1"/>
          </p:cNvSpPr>
          <p:nvPr/>
        </p:nvSpPr>
        <p:spPr bwMode="auto">
          <a:xfrm>
            <a:off x="47618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Oval 36">
            <a:extLst>
              <a:ext uri="{FF2B5EF4-FFF2-40B4-BE49-F238E27FC236}">
                <a16:creationId xmlns:a16="http://schemas.microsoft.com/office/drawing/2014/main" id="{F4AF7891-FA61-43AE-9696-E5B6B207494C}"/>
              </a:ext>
            </a:extLst>
          </p:cNvPr>
          <p:cNvSpPr>
            <a:spLocks noChangeArrowheads="1"/>
          </p:cNvSpPr>
          <p:nvPr/>
        </p:nvSpPr>
        <p:spPr bwMode="auto">
          <a:xfrm>
            <a:off x="447613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37">
            <a:extLst>
              <a:ext uri="{FF2B5EF4-FFF2-40B4-BE49-F238E27FC236}">
                <a16:creationId xmlns:a16="http://schemas.microsoft.com/office/drawing/2014/main" id="{EED5E47A-4D5A-4D3A-AB22-178376A01B9A}"/>
              </a:ext>
            </a:extLst>
          </p:cNvPr>
          <p:cNvSpPr>
            <a:spLocks noChangeShapeType="1"/>
          </p:cNvSpPr>
          <p:nvPr/>
        </p:nvSpPr>
        <p:spPr bwMode="auto">
          <a:xfrm>
            <a:off x="413323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38">
            <a:extLst>
              <a:ext uri="{FF2B5EF4-FFF2-40B4-BE49-F238E27FC236}">
                <a16:creationId xmlns:a16="http://schemas.microsoft.com/office/drawing/2014/main" id="{BCACAA75-B245-47A6-ACA3-CD5DDA1DA4F7}"/>
              </a:ext>
            </a:extLst>
          </p:cNvPr>
          <p:cNvSpPr>
            <a:spLocks noChangeShapeType="1"/>
          </p:cNvSpPr>
          <p:nvPr/>
        </p:nvSpPr>
        <p:spPr bwMode="auto">
          <a:xfrm>
            <a:off x="316168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39">
            <a:extLst>
              <a:ext uri="{FF2B5EF4-FFF2-40B4-BE49-F238E27FC236}">
                <a16:creationId xmlns:a16="http://schemas.microsoft.com/office/drawing/2014/main" id="{38377E19-873D-4A7A-ABAE-0DB730E66A0D}"/>
              </a:ext>
            </a:extLst>
          </p:cNvPr>
          <p:cNvSpPr>
            <a:spLocks noChangeShapeType="1"/>
          </p:cNvSpPr>
          <p:nvPr/>
        </p:nvSpPr>
        <p:spPr bwMode="auto">
          <a:xfrm>
            <a:off x="293308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40">
            <a:extLst>
              <a:ext uri="{FF2B5EF4-FFF2-40B4-BE49-F238E27FC236}">
                <a16:creationId xmlns:a16="http://schemas.microsoft.com/office/drawing/2014/main" id="{EC506852-4862-4054-A794-E4A8118A773E}"/>
              </a:ext>
            </a:extLst>
          </p:cNvPr>
          <p:cNvSpPr>
            <a:spLocks noChangeShapeType="1"/>
          </p:cNvSpPr>
          <p:nvPr/>
        </p:nvSpPr>
        <p:spPr bwMode="auto">
          <a:xfrm>
            <a:off x="36188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41">
            <a:extLst>
              <a:ext uri="{FF2B5EF4-FFF2-40B4-BE49-F238E27FC236}">
                <a16:creationId xmlns:a16="http://schemas.microsoft.com/office/drawing/2014/main" id="{D4173321-EC3D-4100-A940-AF373B8E57CE}"/>
              </a:ext>
            </a:extLst>
          </p:cNvPr>
          <p:cNvSpPr>
            <a:spLocks noChangeShapeType="1"/>
          </p:cNvSpPr>
          <p:nvPr/>
        </p:nvSpPr>
        <p:spPr bwMode="auto">
          <a:xfrm>
            <a:off x="35045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42">
            <a:extLst>
              <a:ext uri="{FF2B5EF4-FFF2-40B4-BE49-F238E27FC236}">
                <a16:creationId xmlns:a16="http://schemas.microsoft.com/office/drawing/2014/main" id="{91BDE696-6B81-4469-99B1-BE0E7D1FDF54}"/>
              </a:ext>
            </a:extLst>
          </p:cNvPr>
          <p:cNvSpPr>
            <a:spLocks noChangeShapeType="1"/>
          </p:cNvSpPr>
          <p:nvPr/>
        </p:nvSpPr>
        <p:spPr bwMode="auto">
          <a:xfrm>
            <a:off x="27044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43">
            <a:extLst>
              <a:ext uri="{FF2B5EF4-FFF2-40B4-BE49-F238E27FC236}">
                <a16:creationId xmlns:a16="http://schemas.microsoft.com/office/drawing/2014/main" id="{3620A4CD-395B-40A5-86AC-6A8124684117}"/>
              </a:ext>
            </a:extLst>
          </p:cNvPr>
          <p:cNvSpPr>
            <a:spLocks noChangeShapeType="1"/>
          </p:cNvSpPr>
          <p:nvPr/>
        </p:nvSpPr>
        <p:spPr bwMode="auto">
          <a:xfrm>
            <a:off x="25901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44">
            <a:extLst>
              <a:ext uri="{FF2B5EF4-FFF2-40B4-BE49-F238E27FC236}">
                <a16:creationId xmlns:a16="http://schemas.microsoft.com/office/drawing/2014/main" id="{8C3D6EFD-3AF7-408E-B53C-40B4B1916A95}"/>
              </a:ext>
            </a:extLst>
          </p:cNvPr>
          <p:cNvSpPr txBox="1">
            <a:spLocks noChangeArrowheads="1"/>
          </p:cNvSpPr>
          <p:nvPr/>
        </p:nvSpPr>
        <p:spPr bwMode="auto">
          <a:xfrm>
            <a:off x="293308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45">
            <a:extLst>
              <a:ext uri="{FF2B5EF4-FFF2-40B4-BE49-F238E27FC236}">
                <a16:creationId xmlns:a16="http://schemas.microsoft.com/office/drawing/2014/main" id="{AE494ED3-EF23-4AF6-845D-56672BA372D2}"/>
              </a:ext>
            </a:extLst>
          </p:cNvPr>
          <p:cNvSpPr txBox="1">
            <a:spLocks noChangeArrowheads="1"/>
          </p:cNvSpPr>
          <p:nvPr/>
        </p:nvSpPr>
        <p:spPr bwMode="auto">
          <a:xfrm>
            <a:off x="24758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46">
            <a:extLst>
              <a:ext uri="{FF2B5EF4-FFF2-40B4-BE49-F238E27FC236}">
                <a16:creationId xmlns:a16="http://schemas.microsoft.com/office/drawing/2014/main" id="{D2FC4089-2334-4288-AC5B-746ED4F232FB}"/>
              </a:ext>
            </a:extLst>
          </p:cNvPr>
          <p:cNvSpPr txBox="1">
            <a:spLocks noChangeArrowheads="1"/>
          </p:cNvSpPr>
          <p:nvPr/>
        </p:nvSpPr>
        <p:spPr bwMode="auto">
          <a:xfrm>
            <a:off x="33331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Oval 47">
            <a:extLst>
              <a:ext uri="{FF2B5EF4-FFF2-40B4-BE49-F238E27FC236}">
                <a16:creationId xmlns:a16="http://schemas.microsoft.com/office/drawing/2014/main" id="{C10CE9A3-9A5F-4E07-9830-5E32C98494D1}"/>
              </a:ext>
            </a:extLst>
          </p:cNvPr>
          <p:cNvSpPr>
            <a:spLocks noChangeArrowheads="1"/>
          </p:cNvSpPr>
          <p:nvPr/>
        </p:nvSpPr>
        <p:spPr bwMode="auto">
          <a:xfrm>
            <a:off x="304738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48">
            <a:extLst>
              <a:ext uri="{FF2B5EF4-FFF2-40B4-BE49-F238E27FC236}">
                <a16:creationId xmlns:a16="http://schemas.microsoft.com/office/drawing/2014/main" id="{74D122AF-0FA3-4885-A6C6-8CEC22F63BB8}"/>
              </a:ext>
            </a:extLst>
          </p:cNvPr>
          <p:cNvSpPr>
            <a:spLocks noChangeShapeType="1"/>
          </p:cNvSpPr>
          <p:nvPr/>
        </p:nvSpPr>
        <p:spPr bwMode="auto">
          <a:xfrm>
            <a:off x="270448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AutoShape 49">
            <a:extLst>
              <a:ext uri="{FF2B5EF4-FFF2-40B4-BE49-F238E27FC236}">
                <a16:creationId xmlns:a16="http://schemas.microsoft.com/office/drawing/2014/main" id="{0BA57842-0207-4FD6-9854-C893DA925D29}"/>
              </a:ext>
            </a:extLst>
          </p:cNvPr>
          <p:cNvSpPr>
            <a:spLocks/>
          </p:cNvSpPr>
          <p:nvPr/>
        </p:nvSpPr>
        <p:spPr bwMode="auto">
          <a:xfrm rot="16200000">
            <a:off x="4504713" y="2077061"/>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50">
            <a:extLst>
              <a:ext uri="{FF2B5EF4-FFF2-40B4-BE49-F238E27FC236}">
                <a16:creationId xmlns:a16="http://schemas.microsoft.com/office/drawing/2014/main" id="{E48D448A-8986-467C-B2EA-CBF3CA019011}"/>
              </a:ext>
            </a:extLst>
          </p:cNvPr>
          <p:cNvSpPr txBox="1">
            <a:spLocks noChangeArrowheads="1"/>
          </p:cNvSpPr>
          <p:nvPr/>
        </p:nvSpPr>
        <p:spPr bwMode="auto">
          <a:xfrm>
            <a:off x="2933088" y="1362686"/>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51">
            <a:extLst>
              <a:ext uri="{FF2B5EF4-FFF2-40B4-BE49-F238E27FC236}">
                <a16:creationId xmlns:a16="http://schemas.microsoft.com/office/drawing/2014/main" id="{6AAB73EB-818C-482D-98C9-63CD71F950B0}"/>
              </a:ext>
            </a:extLst>
          </p:cNvPr>
          <p:cNvSpPr txBox="1">
            <a:spLocks noChangeArrowheads="1"/>
          </p:cNvSpPr>
          <p:nvPr/>
        </p:nvSpPr>
        <p:spPr bwMode="auto">
          <a:xfrm>
            <a:off x="4418988" y="1362686"/>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AutoShape 52">
            <a:extLst>
              <a:ext uri="{FF2B5EF4-FFF2-40B4-BE49-F238E27FC236}">
                <a16:creationId xmlns:a16="http://schemas.microsoft.com/office/drawing/2014/main" id="{7136C912-523C-4520-9A6A-793FDF19BD9A}"/>
              </a:ext>
            </a:extLst>
          </p:cNvPr>
          <p:cNvSpPr>
            <a:spLocks/>
          </p:cNvSpPr>
          <p:nvPr/>
        </p:nvSpPr>
        <p:spPr bwMode="auto">
          <a:xfrm rot="16200000">
            <a:off x="3075963" y="2077061"/>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53">
            <a:extLst>
              <a:ext uri="{FF2B5EF4-FFF2-40B4-BE49-F238E27FC236}">
                <a16:creationId xmlns:a16="http://schemas.microsoft.com/office/drawing/2014/main" id="{B7158CDF-EC0A-4D7B-898E-FDC11B61C045}"/>
              </a:ext>
            </a:extLst>
          </p:cNvPr>
          <p:cNvSpPr txBox="1">
            <a:spLocks noChangeArrowheads="1"/>
          </p:cNvSpPr>
          <p:nvPr/>
        </p:nvSpPr>
        <p:spPr bwMode="auto">
          <a:xfrm>
            <a:off x="2704488" y="2677136"/>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0" name="Line 54">
            <a:extLst>
              <a:ext uri="{FF2B5EF4-FFF2-40B4-BE49-F238E27FC236}">
                <a16:creationId xmlns:a16="http://schemas.microsoft.com/office/drawing/2014/main" id="{AF3B9D12-72F8-4C14-B978-D628FFDE955E}"/>
              </a:ext>
            </a:extLst>
          </p:cNvPr>
          <p:cNvSpPr>
            <a:spLocks noChangeShapeType="1"/>
          </p:cNvSpPr>
          <p:nvPr/>
        </p:nvSpPr>
        <p:spPr bwMode="auto">
          <a:xfrm>
            <a:off x="5904888" y="19913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55">
            <a:extLst>
              <a:ext uri="{FF2B5EF4-FFF2-40B4-BE49-F238E27FC236}">
                <a16:creationId xmlns:a16="http://schemas.microsoft.com/office/drawing/2014/main" id="{48EAF025-5F72-4F7A-89B1-A9B265FF24C3}"/>
              </a:ext>
            </a:extLst>
          </p:cNvPr>
          <p:cNvSpPr>
            <a:spLocks noChangeShapeType="1"/>
          </p:cNvSpPr>
          <p:nvPr/>
        </p:nvSpPr>
        <p:spPr bwMode="auto">
          <a:xfrm>
            <a:off x="5676288" y="1991336"/>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56">
            <a:extLst>
              <a:ext uri="{FF2B5EF4-FFF2-40B4-BE49-F238E27FC236}">
                <a16:creationId xmlns:a16="http://schemas.microsoft.com/office/drawing/2014/main" id="{30B938B1-AAA2-472A-91BB-A4AEDF15E6A5}"/>
              </a:ext>
            </a:extLst>
          </p:cNvPr>
          <p:cNvSpPr>
            <a:spLocks noChangeShapeType="1"/>
          </p:cNvSpPr>
          <p:nvPr/>
        </p:nvSpPr>
        <p:spPr bwMode="auto">
          <a:xfrm>
            <a:off x="63620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57">
            <a:extLst>
              <a:ext uri="{FF2B5EF4-FFF2-40B4-BE49-F238E27FC236}">
                <a16:creationId xmlns:a16="http://schemas.microsoft.com/office/drawing/2014/main" id="{B8AA42AC-6CE7-424D-BDA8-44AC118BFFBF}"/>
              </a:ext>
            </a:extLst>
          </p:cNvPr>
          <p:cNvSpPr>
            <a:spLocks noChangeShapeType="1"/>
          </p:cNvSpPr>
          <p:nvPr/>
        </p:nvSpPr>
        <p:spPr bwMode="auto">
          <a:xfrm>
            <a:off x="62477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8">
            <a:extLst>
              <a:ext uri="{FF2B5EF4-FFF2-40B4-BE49-F238E27FC236}">
                <a16:creationId xmlns:a16="http://schemas.microsoft.com/office/drawing/2014/main" id="{97BEC72D-4D09-4B24-86D9-5B5D8FED595D}"/>
              </a:ext>
            </a:extLst>
          </p:cNvPr>
          <p:cNvSpPr>
            <a:spLocks noChangeShapeType="1"/>
          </p:cNvSpPr>
          <p:nvPr/>
        </p:nvSpPr>
        <p:spPr bwMode="auto">
          <a:xfrm>
            <a:off x="5447688" y="221993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9">
            <a:extLst>
              <a:ext uri="{FF2B5EF4-FFF2-40B4-BE49-F238E27FC236}">
                <a16:creationId xmlns:a16="http://schemas.microsoft.com/office/drawing/2014/main" id="{157F5068-B4DE-4C22-86B3-3BFE2CC0EC67}"/>
              </a:ext>
            </a:extLst>
          </p:cNvPr>
          <p:cNvSpPr>
            <a:spLocks noChangeShapeType="1"/>
          </p:cNvSpPr>
          <p:nvPr/>
        </p:nvSpPr>
        <p:spPr bwMode="auto">
          <a:xfrm>
            <a:off x="5333388" y="2219936"/>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60">
            <a:extLst>
              <a:ext uri="{FF2B5EF4-FFF2-40B4-BE49-F238E27FC236}">
                <a16:creationId xmlns:a16="http://schemas.microsoft.com/office/drawing/2014/main" id="{1F64A7B1-5541-4399-84AF-3862A05DDDD9}"/>
              </a:ext>
            </a:extLst>
          </p:cNvPr>
          <p:cNvSpPr txBox="1">
            <a:spLocks noChangeArrowheads="1"/>
          </p:cNvSpPr>
          <p:nvPr/>
        </p:nvSpPr>
        <p:spPr bwMode="auto">
          <a:xfrm>
            <a:off x="5676288" y="170558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61">
            <a:extLst>
              <a:ext uri="{FF2B5EF4-FFF2-40B4-BE49-F238E27FC236}">
                <a16:creationId xmlns:a16="http://schemas.microsoft.com/office/drawing/2014/main" id="{4482B24A-17C6-47C2-BD10-1AF68BE9CA53}"/>
              </a:ext>
            </a:extLst>
          </p:cNvPr>
          <p:cNvSpPr txBox="1">
            <a:spLocks noChangeArrowheads="1"/>
          </p:cNvSpPr>
          <p:nvPr/>
        </p:nvSpPr>
        <p:spPr bwMode="auto">
          <a:xfrm>
            <a:off x="521908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62">
            <a:extLst>
              <a:ext uri="{FF2B5EF4-FFF2-40B4-BE49-F238E27FC236}">
                <a16:creationId xmlns:a16="http://schemas.microsoft.com/office/drawing/2014/main" id="{960DAFB0-B119-4265-B289-83C14FFC3AB9}"/>
              </a:ext>
            </a:extLst>
          </p:cNvPr>
          <p:cNvSpPr txBox="1">
            <a:spLocks noChangeArrowheads="1"/>
          </p:cNvSpPr>
          <p:nvPr/>
        </p:nvSpPr>
        <p:spPr bwMode="auto">
          <a:xfrm>
            <a:off x="6076338" y="1991336"/>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Oval 63">
            <a:extLst>
              <a:ext uri="{FF2B5EF4-FFF2-40B4-BE49-F238E27FC236}">
                <a16:creationId xmlns:a16="http://schemas.microsoft.com/office/drawing/2014/main" id="{F7F257BC-558D-4F9C-AD65-7B324E05D5F2}"/>
              </a:ext>
            </a:extLst>
          </p:cNvPr>
          <p:cNvSpPr>
            <a:spLocks noChangeArrowheads="1"/>
          </p:cNvSpPr>
          <p:nvPr/>
        </p:nvSpPr>
        <p:spPr bwMode="auto">
          <a:xfrm>
            <a:off x="5790588" y="2277086"/>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64">
            <a:extLst>
              <a:ext uri="{FF2B5EF4-FFF2-40B4-BE49-F238E27FC236}">
                <a16:creationId xmlns:a16="http://schemas.microsoft.com/office/drawing/2014/main" id="{365B8C5A-ECBC-43D8-B153-D948FFE49557}"/>
              </a:ext>
            </a:extLst>
          </p:cNvPr>
          <p:cNvSpPr>
            <a:spLocks noChangeShapeType="1"/>
          </p:cNvSpPr>
          <p:nvPr/>
        </p:nvSpPr>
        <p:spPr bwMode="auto">
          <a:xfrm>
            <a:off x="5447688" y="2277086"/>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AutoShape 65">
            <a:extLst>
              <a:ext uri="{FF2B5EF4-FFF2-40B4-BE49-F238E27FC236}">
                <a16:creationId xmlns:a16="http://schemas.microsoft.com/office/drawing/2014/main" id="{640EB90A-5846-4B86-AD31-7EF8A328BAE7}"/>
              </a:ext>
            </a:extLst>
          </p:cNvPr>
          <p:cNvSpPr>
            <a:spLocks/>
          </p:cNvSpPr>
          <p:nvPr/>
        </p:nvSpPr>
        <p:spPr bwMode="auto">
          <a:xfrm rot="5400000">
            <a:off x="6447813" y="-837589"/>
            <a:ext cx="342900" cy="4057650"/>
          </a:xfrm>
          <a:prstGeom prst="leftBracket">
            <a:avLst>
              <a:gd name="adj" fmla="val 98611"/>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66">
            <a:extLst>
              <a:ext uri="{FF2B5EF4-FFF2-40B4-BE49-F238E27FC236}">
                <a16:creationId xmlns:a16="http://schemas.microsoft.com/office/drawing/2014/main" id="{E8707EFE-98E8-43EF-AED1-69BD9562DD1E}"/>
              </a:ext>
            </a:extLst>
          </p:cNvPr>
          <p:cNvSpPr txBox="1">
            <a:spLocks noChangeArrowheads="1"/>
          </p:cNvSpPr>
          <p:nvPr/>
        </p:nvSpPr>
        <p:spPr bwMode="auto">
          <a:xfrm>
            <a:off x="6419238" y="73403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AutoShape 67">
            <a:extLst>
              <a:ext uri="{FF2B5EF4-FFF2-40B4-BE49-F238E27FC236}">
                <a16:creationId xmlns:a16="http://schemas.microsoft.com/office/drawing/2014/main" id="{CAFD20E2-13D0-4A6D-9153-334E7E6464C3}"/>
              </a:ext>
            </a:extLst>
          </p:cNvPr>
          <p:cNvSpPr>
            <a:spLocks/>
          </p:cNvSpPr>
          <p:nvPr/>
        </p:nvSpPr>
        <p:spPr bwMode="auto">
          <a:xfrm rot="5400000">
            <a:off x="5533413" y="-1751989"/>
            <a:ext cx="742950" cy="5486400"/>
          </a:xfrm>
          <a:prstGeom prst="leftBracket">
            <a:avLst>
              <a:gd name="adj" fmla="val 6153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68">
            <a:extLst>
              <a:ext uri="{FF2B5EF4-FFF2-40B4-BE49-F238E27FC236}">
                <a16:creationId xmlns:a16="http://schemas.microsoft.com/office/drawing/2014/main" id="{18E71C23-76FC-4F6A-A7FE-4A805A129906}"/>
              </a:ext>
            </a:extLst>
          </p:cNvPr>
          <p:cNvSpPr txBox="1">
            <a:spLocks noChangeArrowheads="1"/>
          </p:cNvSpPr>
          <p:nvPr/>
        </p:nvSpPr>
        <p:spPr bwMode="auto">
          <a:xfrm>
            <a:off x="5733438" y="27683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AutoShape 71">
            <a:extLst>
              <a:ext uri="{FF2B5EF4-FFF2-40B4-BE49-F238E27FC236}">
                <a16:creationId xmlns:a16="http://schemas.microsoft.com/office/drawing/2014/main" id="{E5275D4E-D51C-40C9-B8D1-39D49335F6AB}"/>
              </a:ext>
            </a:extLst>
          </p:cNvPr>
          <p:cNvSpPr>
            <a:spLocks/>
          </p:cNvSpPr>
          <p:nvPr/>
        </p:nvSpPr>
        <p:spPr bwMode="auto">
          <a:xfrm rot="5400000">
            <a:off x="7133613" y="-94639"/>
            <a:ext cx="342900" cy="2686050"/>
          </a:xfrm>
          <a:prstGeom prst="leftBracket">
            <a:avLst>
              <a:gd name="adj" fmla="val 652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72">
            <a:extLst>
              <a:ext uri="{FF2B5EF4-FFF2-40B4-BE49-F238E27FC236}">
                <a16:creationId xmlns:a16="http://schemas.microsoft.com/office/drawing/2014/main" id="{C3BF6377-4B9F-403C-9213-0E189F8A5C2D}"/>
              </a:ext>
            </a:extLst>
          </p:cNvPr>
          <p:cNvSpPr txBox="1">
            <a:spLocks noChangeArrowheads="1"/>
          </p:cNvSpPr>
          <p:nvPr/>
        </p:nvSpPr>
        <p:spPr bwMode="auto">
          <a:xfrm>
            <a:off x="6590688" y="1076936"/>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73">
            <a:extLst>
              <a:ext uri="{FF2B5EF4-FFF2-40B4-BE49-F238E27FC236}">
                <a16:creationId xmlns:a16="http://schemas.microsoft.com/office/drawing/2014/main" id="{877BBCAE-3230-4C09-9DCF-8ED4D58C2FB3}"/>
              </a:ext>
            </a:extLst>
          </p:cNvPr>
          <p:cNvSpPr>
            <a:spLocks noChangeShapeType="1"/>
          </p:cNvSpPr>
          <p:nvPr/>
        </p:nvSpPr>
        <p:spPr bwMode="auto">
          <a:xfrm>
            <a:off x="3618888" y="2448536"/>
            <a:ext cx="0" cy="5715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74">
            <a:extLst>
              <a:ext uri="{FF2B5EF4-FFF2-40B4-BE49-F238E27FC236}">
                <a16:creationId xmlns:a16="http://schemas.microsoft.com/office/drawing/2014/main" id="{F796C7A4-96C2-4FE0-9602-B19F760E5B44}"/>
              </a:ext>
            </a:extLst>
          </p:cNvPr>
          <p:cNvSpPr>
            <a:spLocks noChangeShapeType="1"/>
          </p:cNvSpPr>
          <p:nvPr/>
        </p:nvSpPr>
        <p:spPr bwMode="auto">
          <a:xfrm>
            <a:off x="5047638" y="2448536"/>
            <a:ext cx="0" cy="5715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75">
            <a:extLst>
              <a:ext uri="{FF2B5EF4-FFF2-40B4-BE49-F238E27FC236}">
                <a16:creationId xmlns:a16="http://schemas.microsoft.com/office/drawing/2014/main" id="{54F4D85B-2ECB-4BAD-8E0E-02A2BAB25065}"/>
              </a:ext>
            </a:extLst>
          </p:cNvPr>
          <p:cNvSpPr txBox="1">
            <a:spLocks noChangeArrowheads="1"/>
          </p:cNvSpPr>
          <p:nvPr/>
        </p:nvSpPr>
        <p:spPr bwMode="auto">
          <a:xfrm>
            <a:off x="4647588" y="3077186"/>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Death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76">
            <a:extLst>
              <a:ext uri="{FF2B5EF4-FFF2-40B4-BE49-F238E27FC236}">
                <a16:creationId xmlns:a16="http://schemas.microsoft.com/office/drawing/2014/main" id="{CC9402F8-6211-490F-B1B6-A369FD506AFD}"/>
              </a:ext>
            </a:extLst>
          </p:cNvPr>
          <p:cNvSpPr txBox="1">
            <a:spLocks noChangeArrowheads="1"/>
          </p:cNvSpPr>
          <p:nvPr/>
        </p:nvSpPr>
        <p:spPr bwMode="auto">
          <a:xfrm>
            <a:off x="3218838" y="3077186"/>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dictator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77">
            <a:extLst>
              <a:ext uri="{FF2B5EF4-FFF2-40B4-BE49-F238E27FC236}">
                <a16:creationId xmlns:a16="http://schemas.microsoft.com/office/drawing/2014/main" id="{EA3120EC-89BF-4A55-BFE2-D24F3B78C4BE}"/>
              </a:ext>
            </a:extLst>
          </p:cNvPr>
          <p:cNvSpPr txBox="1">
            <a:spLocks noChangeArrowheads="1"/>
          </p:cNvSpPr>
          <p:nvPr/>
        </p:nvSpPr>
        <p:spPr bwMode="auto">
          <a:xfrm>
            <a:off x="10280272" y="1568341"/>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56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1000"/>
                                        <p:tgtEl>
                                          <p:spTgt spid="17"/>
                                        </p:tgtEl>
                                      </p:cBhvr>
                                    </p:animEffect>
                                    <p:anim calcmode="lin" valueType="num">
                                      <p:cBhvr>
                                        <p:cTn id="68" dur="1000" fill="hold"/>
                                        <p:tgtEl>
                                          <p:spTgt spid="17"/>
                                        </p:tgtEl>
                                        <p:attrNameLst>
                                          <p:attrName>ppt_x</p:attrName>
                                        </p:attrNameLst>
                                      </p:cBhvr>
                                      <p:tavLst>
                                        <p:tav tm="0">
                                          <p:val>
                                            <p:strVal val="#ppt_x"/>
                                          </p:val>
                                        </p:tav>
                                        <p:tav tm="100000">
                                          <p:val>
                                            <p:strVal val="#ppt_x"/>
                                          </p:val>
                                        </p:tav>
                                      </p:tavLst>
                                    </p:anim>
                                    <p:anim calcmode="lin" valueType="num">
                                      <p:cBhvr>
                                        <p:cTn id="69" dur="1000" fill="hold"/>
                                        <p:tgtEl>
                                          <p:spTgt spid="1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1000"/>
                                        <p:tgtEl>
                                          <p:spTgt spid="18"/>
                                        </p:tgtEl>
                                      </p:cBhvr>
                                    </p:animEffect>
                                    <p:anim calcmode="lin" valueType="num">
                                      <p:cBhvr>
                                        <p:cTn id="73" dur="1000" fill="hold"/>
                                        <p:tgtEl>
                                          <p:spTgt spid="18"/>
                                        </p:tgtEl>
                                        <p:attrNameLst>
                                          <p:attrName>ppt_x</p:attrName>
                                        </p:attrNameLst>
                                      </p:cBhvr>
                                      <p:tavLst>
                                        <p:tav tm="0">
                                          <p:val>
                                            <p:strVal val="#ppt_x"/>
                                          </p:val>
                                        </p:tav>
                                        <p:tav tm="100000">
                                          <p:val>
                                            <p:strVal val="#ppt_x"/>
                                          </p:val>
                                        </p:tav>
                                      </p:tavLst>
                                    </p:anim>
                                    <p:anim calcmode="lin" valueType="num">
                                      <p:cBhvr>
                                        <p:cTn id="74" dur="1000" fill="hold"/>
                                        <p:tgtEl>
                                          <p:spTgt spid="1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anim calcmode="lin" valueType="num">
                                      <p:cBhvr>
                                        <p:cTn id="78" dur="1000" fill="hold"/>
                                        <p:tgtEl>
                                          <p:spTgt spid="19"/>
                                        </p:tgtEl>
                                        <p:attrNameLst>
                                          <p:attrName>ppt_x</p:attrName>
                                        </p:attrNameLst>
                                      </p:cBhvr>
                                      <p:tavLst>
                                        <p:tav tm="0">
                                          <p:val>
                                            <p:strVal val="#ppt_x"/>
                                          </p:val>
                                        </p:tav>
                                        <p:tav tm="100000">
                                          <p:val>
                                            <p:strVal val="#ppt_x"/>
                                          </p:val>
                                        </p:tav>
                                      </p:tavLst>
                                    </p:anim>
                                    <p:anim calcmode="lin" valueType="num">
                                      <p:cBhvr>
                                        <p:cTn id="79" dur="1000" fill="hold"/>
                                        <p:tgtEl>
                                          <p:spTgt spid="19"/>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1000"/>
                                        <p:tgtEl>
                                          <p:spTgt spid="20"/>
                                        </p:tgtEl>
                                      </p:cBhvr>
                                    </p:animEffect>
                                    <p:anim calcmode="lin" valueType="num">
                                      <p:cBhvr>
                                        <p:cTn id="83" dur="1000" fill="hold"/>
                                        <p:tgtEl>
                                          <p:spTgt spid="20"/>
                                        </p:tgtEl>
                                        <p:attrNameLst>
                                          <p:attrName>ppt_x</p:attrName>
                                        </p:attrNameLst>
                                      </p:cBhvr>
                                      <p:tavLst>
                                        <p:tav tm="0">
                                          <p:val>
                                            <p:strVal val="#ppt_x"/>
                                          </p:val>
                                        </p:tav>
                                        <p:tav tm="100000">
                                          <p:val>
                                            <p:strVal val="#ppt_x"/>
                                          </p:val>
                                        </p:tav>
                                      </p:tavLst>
                                    </p:anim>
                                    <p:anim calcmode="lin" valueType="num">
                                      <p:cBhvr>
                                        <p:cTn id="84" dur="1000" fill="hold"/>
                                        <p:tgtEl>
                                          <p:spTgt spid="2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1000"/>
                                        <p:tgtEl>
                                          <p:spTgt spid="21"/>
                                        </p:tgtEl>
                                      </p:cBhvr>
                                    </p:animEffect>
                                    <p:anim calcmode="lin" valueType="num">
                                      <p:cBhvr>
                                        <p:cTn id="88" dur="1000" fill="hold"/>
                                        <p:tgtEl>
                                          <p:spTgt spid="21"/>
                                        </p:tgtEl>
                                        <p:attrNameLst>
                                          <p:attrName>ppt_x</p:attrName>
                                        </p:attrNameLst>
                                      </p:cBhvr>
                                      <p:tavLst>
                                        <p:tav tm="0">
                                          <p:val>
                                            <p:strVal val="#ppt_x"/>
                                          </p:val>
                                        </p:tav>
                                        <p:tav tm="100000">
                                          <p:val>
                                            <p:strVal val="#ppt_x"/>
                                          </p:val>
                                        </p:tav>
                                      </p:tavLst>
                                    </p:anim>
                                    <p:anim calcmode="lin" valueType="num">
                                      <p:cBhvr>
                                        <p:cTn id="89" dur="1000" fill="hold"/>
                                        <p:tgtEl>
                                          <p:spTgt spid="21"/>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fade">
                                      <p:cBhvr>
                                        <p:cTn id="92" dur="1000"/>
                                        <p:tgtEl>
                                          <p:spTgt spid="22"/>
                                        </p:tgtEl>
                                      </p:cBhvr>
                                    </p:animEffect>
                                    <p:anim calcmode="lin" valueType="num">
                                      <p:cBhvr>
                                        <p:cTn id="93" dur="1000" fill="hold"/>
                                        <p:tgtEl>
                                          <p:spTgt spid="22"/>
                                        </p:tgtEl>
                                        <p:attrNameLst>
                                          <p:attrName>ppt_x</p:attrName>
                                        </p:attrNameLst>
                                      </p:cBhvr>
                                      <p:tavLst>
                                        <p:tav tm="0">
                                          <p:val>
                                            <p:strVal val="#ppt_x"/>
                                          </p:val>
                                        </p:tav>
                                        <p:tav tm="100000">
                                          <p:val>
                                            <p:strVal val="#ppt_x"/>
                                          </p:val>
                                        </p:tav>
                                      </p:tavLst>
                                    </p:anim>
                                    <p:anim calcmode="lin" valueType="num">
                                      <p:cBhvr>
                                        <p:cTn id="94" dur="1000" fill="hold"/>
                                        <p:tgtEl>
                                          <p:spTgt spid="22"/>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fade">
                                      <p:cBhvr>
                                        <p:cTn id="97" dur="1000"/>
                                        <p:tgtEl>
                                          <p:spTgt spid="23"/>
                                        </p:tgtEl>
                                      </p:cBhvr>
                                    </p:animEffect>
                                    <p:anim calcmode="lin" valueType="num">
                                      <p:cBhvr>
                                        <p:cTn id="98" dur="1000" fill="hold"/>
                                        <p:tgtEl>
                                          <p:spTgt spid="23"/>
                                        </p:tgtEl>
                                        <p:attrNameLst>
                                          <p:attrName>ppt_x</p:attrName>
                                        </p:attrNameLst>
                                      </p:cBhvr>
                                      <p:tavLst>
                                        <p:tav tm="0">
                                          <p:val>
                                            <p:strVal val="#ppt_x"/>
                                          </p:val>
                                        </p:tav>
                                        <p:tav tm="100000">
                                          <p:val>
                                            <p:strVal val="#ppt_x"/>
                                          </p:val>
                                        </p:tav>
                                      </p:tavLst>
                                    </p:anim>
                                    <p:anim calcmode="lin" valueType="num">
                                      <p:cBhvr>
                                        <p:cTn id="99" dur="1000" fill="hold"/>
                                        <p:tgtEl>
                                          <p:spTgt spid="23"/>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fade">
                                      <p:cBhvr>
                                        <p:cTn id="102" dur="1000"/>
                                        <p:tgtEl>
                                          <p:spTgt spid="24"/>
                                        </p:tgtEl>
                                      </p:cBhvr>
                                    </p:animEffect>
                                    <p:anim calcmode="lin" valueType="num">
                                      <p:cBhvr>
                                        <p:cTn id="103" dur="1000" fill="hold"/>
                                        <p:tgtEl>
                                          <p:spTgt spid="24"/>
                                        </p:tgtEl>
                                        <p:attrNameLst>
                                          <p:attrName>ppt_x</p:attrName>
                                        </p:attrNameLst>
                                      </p:cBhvr>
                                      <p:tavLst>
                                        <p:tav tm="0">
                                          <p:val>
                                            <p:strVal val="#ppt_x"/>
                                          </p:val>
                                        </p:tav>
                                        <p:tav tm="100000">
                                          <p:val>
                                            <p:strVal val="#ppt_x"/>
                                          </p:val>
                                        </p:tav>
                                      </p:tavLst>
                                    </p:anim>
                                    <p:anim calcmode="lin" valueType="num">
                                      <p:cBhvr>
                                        <p:cTn id="104" dur="1000" fill="hold"/>
                                        <p:tgtEl>
                                          <p:spTgt spid="24"/>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fade">
                                      <p:cBhvr>
                                        <p:cTn id="107" dur="1000"/>
                                        <p:tgtEl>
                                          <p:spTgt spid="25"/>
                                        </p:tgtEl>
                                      </p:cBhvr>
                                    </p:animEffect>
                                    <p:anim calcmode="lin" valueType="num">
                                      <p:cBhvr>
                                        <p:cTn id="108" dur="1000" fill="hold"/>
                                        <p:tgtEl>
                                          <p:spTgt spid="25"/>
                                        </p:tgtEl>
                                        <p:attrNameLst>
                                          <p:attrName>ppt_x</p:attrName>
                                        </p:attrNameLst>
                                      </p:cBhvr>
                                      <p:tavLst>
                                        <p:tav tm="0">
                                          <p:val>
                                            <p:strVal val="#ppt_x"/>
                                          </p:val>
                                        </p:tav>
                                        <p:tav tm="100000">
                                          <p:val>
                                            <p:strVal val="#ppt_x"/>
                                          </p:val>
                                        </p:tav>
                                      </p:tavLst>
                                    </p:anim>
                                    <p:anim calcmode="lin" valueType="num">
                                      <p:cBhvr>
                                        <p:cTn id="109" dur="1000" fill="hold"/>
                                        <p:tgtEl>
                                          <p:spTgt spid="25"/>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fade">
                                      <p:cBhvr>
                                        <p:cTn id="112" dur="1000"/>
                                        <p:tgtEl>
                                          <p:spTgt spid="26"/>
                                        </p:tgtEl>
                                      </p:cBhvr>
                                    </p:animEffect>
                                    <p:anim calcmode="lin" valueType="num">
                                      <p:cBhvr>
                                        <p:cTn id="113" dur="1000" fill="hold"/>
                                        <p:tgtEl>
                                          <p:spTgt spid="26"/>
                                        </p:tgtEl>
                                        <p:attrNameLst>
                                          <p:attrName>ppt_x</p:attrName>
                                        </p:attrNameLst>
                                      </p:cBhvr>
                                      <p:tavLst>
                                        <p:tav tm="0">
                                          <p:val>
                                            <p:strVal val="#ppt_x"/>
                                          </p:val>
                                        </p:tav>
                                        <p:tav tm="100000">
                                          <p:val>
                                            <p:strVal val="#ppt_x"/>
                                          </p:val>
                                        </p:tav>
                                      </p:tavLst>
                                    </p:anim>
                                    <p:anim calcmode="lin" valueType="num">
                                      <p:cBhvr>
                                        <p:cTn id="114" dur="1000" fill="hold"/>
                                        <p:tgtEl>
                                          <p:spTgt spid="26"/>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8"/>
                                        </p:tgtEl>
                                        <p:attrNameLst>
                                          <p:attrName>style.visibility</p:attrName>
                                        </p:attrNameLst>
                                      </p:cBhvr>
                                      <p:to>
                                        <p:strVal val="visible"/>
                                      </p:to>
                                    </p:set>
                                    <p:animEffect transition="in" filter="fade">
                                      <p:cBhvr>
                                        <p:cTn id="122" dur="1000"/>
                                        <p:tgtEl>
                                          <p:spTgt spid="28"/>
                                        </p:tgtEl>
                                      </p:cBhvr>
                                    </p:animEffect>
                                    <p:anim calcmode="lin" valueType="num">
                                      <p:cBhvr>
                                        <p:cTn id="123" dur="1000" fill="hold"/>
                                        <p:tgtEl>
                                          <p:spTgt spid="28"/>
                                        </p:tgtEl>
                                        <p:attrNameLst>
                                          <p:attrName>ppt_x</p:attrName>
                                        </p:attrNameLst>
                                      </p:cBhvr>
                                      <p:tavLst>
                                        <p:tav tm="0">
                                          <p:val>
                                            <p:strVal val="#ppt_x"/>
                                          </p:val>
                                        </p:tav>
                                        <p:tav tm="100000">
                                          <p:val>
                                            <p:strVal val="#ppt_x"/>
                                          </p:val>
                                        </p:tav>
                                      </p:tavLst>
                                    </p:anim>
                                    <p:anim calcmode="lin" valueType="num">
                                      <p:cBhvr>
                                        <p:cTn id="124" dur="1000" fill="hold"/>
                                        <p:tgtEl>
                                          <p:spTgt spid="28"/>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29"/>
                                        </p:tgtEl>
                                        <p:attrNameLst>
                                          <p:attrName>style.visibility</p:attrName>
                                        </p:attrNameLst>
                                      </p:cBhvr>
                                      <p:to>
                                        <p:strVal val="visible"/>
                                      </p:to>
                                    </p:set>
                                    <p:animEffect transition="in" filter="fade">
                                      <p:cBhvr>
                                        <p:cTn id="127" dur="1000"/>
                                        <p:tgtEl>
                                          <p:spTgt spid="29"/>
                                        </p:tgtEl>
                                      </p:cBhvr>
                                    </p:animEffect>
                                    <p:anim calcmode="lin" valueType="num">
                                      <p:cBhvr>
                                        <p:cTn id="128" dur="1000" fill="hold"/>
                                        <p:tgtEl>
                                          <p:spTgt spid="29"/>
                                        </p:tgtEl>
                                        <p:attrNameLst>
                                          <p:attrName>ppt_x</p:attrName>
                                        </p:attrNameLst>
                                      </p:cBhvr>
                                      <p:tavLst>
                                        <p:tav tm="0">
                                          <p:val>
                                            <p:strVal val="#ppt_x"/>
                                          </p:val>
                                        </p:tav>
                                        <p:tav tm="100000">
                                          <p:val>
                                            <p:strVal val="#ppt_x"/>
                                          </p:val>
                                        </p:tav>
                                      </p:tavLst>
                                    </p:anim>
                                    <p:anim calcmode="lin" valueType="num">
                                      <p:cBhvr>
                                        <p:cTn id="129" dur="1000" fill="hold"/>
                                        <p:tgtEl>
                                          <p:spTgt spid="29"/>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30"/>
                                        </p:tgtEl>
                                        <p:attrNameLst>
                                          <p:attrName>style.visibility</p:attrName>
                                        </p:attrNameLst>
                                      </p:cBhvr>
                                      <p:to>
                                        <p:strVal val="visible"/>
                                      </p:to>
                                    </p:set>
                                    <p:animEffect transition="in" filter="fade">
                                      <p:cBhvr>
                                        <p:cTn id="132" dur="1000"/>
                                        <p:tgtEl>
                                          <p:spTgt spid="30"/>
                                        </p:tgtEl>
                                      </p:cBhvr>
                                    </p:animEffect>
                                    <p:anim calcmode="lin" valueType="num">
                                      <p:cBhvr>
                                        <p:cTn id="133" dur="1000" fill="hold"/>
                                        <p:tgtEl>
                                          <p:spTgt spid="30"/>
                                        </p:tgtEl>
                                        <p:attrNameLst>
                                          <p:attrName>ppt_x</p:attrName>
                                        </p:attrNameLst>
                                      </p:cBhvr>
                                      <p:tavLst>
                                        <p:tav tm="0">
                                          <p:val>
                                            <p:strVal val="#ppt_x"/>
                                          </p:val>
                                        </p:tav>
                                        <p:tav tm="100000">
                                          <p:val>
                                            <p:strVal val="#ppt_x"/>
                                          </p:val>
                                        </p:tav>
                                      </p:tavLst>
                                    </p:anim>
                                    <p:anim calcmode="lin" valueType="num">
                                      <p:cBhvr>
                                        <p:cTn id="134" dur="1000" fill="hold"/>
                                        <p:tgtEl>
                                          <p:spTgt spid="30"/>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fade">
                                      <p:cBhvr>
                                        <p:cTn id="137" dur="1000"/>
                                        <p:tgtEl>
                                          <p:spTgt spid="31"/>
                                        </p:tgtEl>
                                      </p:cBhvr>
                                    </p:animEffect>
                                    <p:anim calcmode="lin" valueType="num">
                                      <p:cBhvr>
                                        <p:cTn id="138" dur="1000" fill="hold"/>
                                        <p:tgtEl>
                                          <p:spTgt spid="31"/>
                                        </p:tgtEl>
                                        <p:attrNameLst>
                                          <p:attrName>ppt_x</p:attrName>
                                        </p:attrNameLst>
                                      </p:cBhvr>
                                      <p:tavLst>
                                        <p:tav tm="0">
                                          <p:val>
                                            <p:strVal val="#ppt_x"/>
                                          </p:val>
                                        </p:tav>
                                        <p:tav tm="100000">
                                          <p:val>
                                            <p:strVal val="#ppt_x"/>
                                          </p:val>
                                        </p:tav>
                                      </p:tavLst>
                                    </p:anim>
                                    <p:anim calcmode="lin" valueType="num">
                                      <p:cBhvr>
                                        <p:cTn id="139" dur="1000" fill="hold"/>
                                        <p:tgtEl>
                                          <p:spTgt spid="31"/>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64"/>
                                        </p:tgtEl>
                                        <p:attrNameLst>
                                          <p:attrName>style.visibility</p:attrName>
                                        </p:attrNameLst>
                                      </p:cBhvr>
                                      <p:to>
                                        <p:strVal val="visible"/>
                                      </p:to>
                                    </p:set>
                                    <p:animEffect transition="in" filter="fade">
                                      <p:cBhvr>
                                        <p:cTn id="142" dur="1000"/>
                                        <p:tgtEl>
                                          <p:spTgt spid="64"/>
                                        </p:tgtEl>
                                      </p:cBhvr>
                                    </p:animEffect>
                                    <p:anim calcmode="lin" valueType="num">
                                      <p:cBhvr>
                                        <p:cTn id="143" dur="1000" fill="hold"/>
                                        <p:tgtEl>
                                          <p:spTgt spid="64"/>
                                        </p:tgtEl>
                                        <p:attrNameLst>
                                          <p:attrName>ppt_x</p:attrName>
                                        </p:attrNameLst>
                                      </p:cBhvr>
                                      <p:tavLst>
                                        <p:tav tm="0">
                                          <p:val>
                                            <p:strVal val="#ppt_x"/>
                                          </p:val>
                                        </p:tav>
                                        <p:tav tm="100000">
                                          <p:val>
                                            <p:strVal val="#ppt_x"/>
                                          </p:val>
                                        </p:tav>
                                      </p:tavLst>
                                    </p:anim>
                                    <p:anim calcmode="lin" valueType="num">
                                      <p:cBhvr>
                                        <p:cTn id="144" dur="1000" fill="hold"/>
                                        <p:tgtEl>
                                          <p:spTgt spid="64"/>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65"/>
                                        </p:tgtEl>
                                        <p:attrNameLst>
                                          <p:attrName>style.visibility</p:attrName>
                                        </p:attrNameLst>
                                      </p:cBhvr>
                                      <p:to>
                                        <p:strVal val="visible"/>
                                      </p:to>
                                    </p:set>
                                    <p:animEffect transition="in" filter="fade">
                                      <p:cBhvr>
                                        <p:cTn id="147" dur="1000"/>
                                        <p:tgtEl>
                                          <p:spTgt spid="65"/>
                                        </p:tgtEl>
                                      </p:cBhvr>
                                    </p:animEffect>
                                    <p:anim calcmode="lin" valueType="num">
                                      <p:cBhvr>
                                        <p:cTn id="148" dur="1000" fill="hold"/>
                                        <p:tgtEl>
                                          <p:spTgt spid="65"/>
                                        </p:tgtEl>
                                        <p:attrNameLst>
                                          <p:attrName>ppt_x</p:attrName>
                                        </p:attrNameLst>
                                      </p:cBhvr>
                                      <p:tavLst>
                                        <p:tav tm="0">
                                          <p:val>
                                            <p:strVal val="#ppt_x"/>
                                          </p:val>
                                        </p:tav>
                                        <p:tav tm="100000">
                                          <p:val>
                                            <p:strVal val="#ppt_x"/>
                                          </p:val>
                                        </p:tav>
                                      </p:tavLst>
                                    </p:anim>
                                    <p:anim calcmode="lin" valueType="num">
                                      <p:cBhvr>
                                        <p:cTn id="149" dur="1000" fill="hold"/>
                                        <p:tgtEl>
                                          <p:spTgt spid="65"/>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66"/>
                                        </p:tgtEl>
                                        <p:attrNameLst>
                                          <p:attrName>style.visibility</p:attrName>
                                        </p:attrNameLst>
                                      </p:cBhvr>
                                      <p:to>
                                        <p:strVal val="visible"/>
                                      </p:to>
                                    </p:set>
                                    <p:animEffect transition="in" filter="fade">
                                      <p:cBhvr>
                                        <p:cTn id="152" dur="1000"/>
                                        <p:tgtEl>
                                          <p:spTgt spid="66"/>
                                        </p:tgtEl>
                                      </p:cBhvr>
                                    </p:animEffect>
                                    <p:anim calcmode="lin" valueType="num">
                                      <p:cBhvr>
                                        <p:cTn id="153" dur="1000" fill="hold"/>
                                        <p:tgtEl>
                                          <p:spTgt spid="66"/>
                                        </p:tgtEl>
                                        <p:attrNameLst>
                                          <p:attrName>ppt_x</p:attrName>
                                        </p:attrNameLst>
                                      </p:cBhvr>
                                      <p:tavLst>
                                        <p:tav tm="0">
                                          <p:val>
                                            <p:strVal val="#ppt_x"/>
                                          </p:val>
                                        </p:tav>
                                        <p:tav tm="100000">
                                          <p:val>
                                            <p:strVal val="#ppt_x"/>
                                          </p:val>
                                        </p:tav>
                                      </p:tavLst>
                                    </p:anim>
                                    <p:anim calcmode="lin" valueType="num">
                                      <p:cBhvr>
                                        <p:cTn id="154" dur="1000" fill="hold"/>
                                        <p:tgtEl>
                                          <p:spTgt spid="66"/>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67"/>
                                        </p:tgtEl>
                                        <p:attrNameLst>
                                          <p:attrName>style.visibility</p:attrName>
                                        </p:attrNameLst>
                                      </p:cBhvr>
                                      <p:to>
                                        <p:strVal val="visible"/>
                                      </p:to>
                                    </p:set>
                                    <p:animEffect transition="in" filter="fade">
                                      <p:cBhvr>
                                        <p:cTn id="157" dur="1000"/>
                                        <p:tgtEl>
                                          <p:spTgt spid="67"/>
                                        </p:tgtEl>
                                      </p:cBhvr>
                                    </p:animEffect>
                                    <p:anim calcmode="lin" valueType="num">
                                      <p:cBhvr>
                                        <p:cTn id="158" dur="1000" fill="hold"/>
                                        <p:tgtEl>
                                          <p:spTgt spid="67"/>
                                        </p:tgtEl>
                                        <p:attrNameLst>
                                          <p:attrName>ppt_x</p:attrName>
                                        </p:attrNameLst>
                                      </p:cBhvr>
                                      <p:tavLst>
                                        <p:tav tm="0">
                                          <p:val>
                                            <p:strVal val="#ppt_x"/>
                                          </p:val>
                                        </p:tav>
                                        <p:tav tm="100000">
                                          <p:val>
                                            <p:strVal val="#ppt_x"/>
                                          </p:val>
                                        </p:tav>
                                      </p:tavLst>
                                    </p:anim>
                                    <p:anim calcmode="lin" valueType="num">
                                      <p:cBhvr>
                                        <p:cTn id="159" dur="1000" fill="hold"/>
                                        <p:tgtEl>
                                          <p:spTgt spid="67"/>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68"/>
                                        </p:tgtEl>
                                        <p:attrNameLst>
                                          <p:attrName>style.visibility</p:attrName>
                                        </p:attrNameLst>
                                      </p:cBhvr>
                                      <p:to>
                                        <p:strVal val="visible"/>
                                      </p:to>
                                    </p:set>
                                    <p:animEffect transition="in" filter="fade">
                                      <p:cBhvr>
                                        <p:cTn id="162" dur="1000"/>
                                        <p:tgtEl>
                                          <p:spTgt spid="68"/>
                                        </p:tgtEl>
                                      </p:cBhvr>
                                    </p:animEffect>
                                    <p:anim calcmode="lin" valueType="num">
                                      <p:cBhvr>
                                        <p:cTn id="163" dur="1000" fill="hold"/>
                                        <p:tgtEl>
                                          <p:spTgt spid="68"/>
                                        </p:tgtEl>
                                        <p:attrNameLst>
                                          <p:attrName>ppt_x</p:attrName>
                                        </p:attrNameLst>
                                      </p:cBhvr>
                                      <p:tavLst>
                                        <p:tav tm="0">
                                          <p:val>
                                            <p:strVal val="#ppt_x"/>
                                          </p:val>
                                        </p:tav>
                                        <p:tav tm="100000">
                                          <p:val>
                                            <p:strVal val="#ppt_x"/>
                                          </p:val>
                                        </p:tav>
                                      </p:tavLst>
                                    </p:anim>
                                    <p:anim calcmode="lin" valueType="num">
                                      <p:cBhvr>
                                        <p:cTn id="164" dur="1000" fill="hold"/>
                                        <p:tgtEl>
                                          <p:spTgt spid="68"/>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70"/>
                                        </p:tgtEl>
                                        <p:attrNameLst>
                                          <p:attrName>style.visibility</p:attrName>
                                        </p:attrNameLst>
                                      </p:cBhvr>
                                      <p:to>
                                        <p:strVal val="visible"/>
                                      </p:to>
                                    </p:set>
                                    <p:animEffect transition="in" filter="fade">
                                      <p:cBhvr>
                                        <p:cTn id="167" dur="1000"/>
                                        <p:tgtEl>
                                          <p:spTgt spid="70"/>
                                        </p:tgtEl>
                                      </p:cBhvr>
                                    </p:animEffect>
                                    <p:anim calcmode="lin" valueType="num">
                                      <p:cBhvr>
                                        <p:cTn id="168" dur="1000" fill="hold"/>
                                        <p:tgtEl>
                                          <p:spTgt spid="70"/>
                                        </p:tgtEl>
                                        <p:attrNameLst>
                                          <p:attrName>ppt_x</p:attrName>
                                        </p:attrNameLst>
                                      </p:cBhvr>
                                      <p:tavLst>
                                        <p:tav tm="0">
                                          <p:val>
                                            <p:strVal val="#ppt_x"/>
                                          </p:val>
                                        </p:tav>
                                        <p:tav tm="100000">
                                          <p:val>
                                            <p:strVal val="#ppt_x"/>
                                          </p:val>
                                        </p:tav>
                                      </p:tavLst>
                                    </p:anim>
                                    <p:anim calcmode="lin" valueType="num">
                                      <p:cBhvr>
                                        <p:cTn id="169" dur="1000" fill="hold"/>
                                        <p:tgtEl>
                                          <p:spTgt spid="70"/>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71"/>
                                        </p:tgtEl>
                                        <p:attrNameLst>
                                          <p:attrName>style.visibility</p:attrName>
                                        </p:attrNameLst>
                                      </p:cBhvr>
                                      <p:to>
                                        <p:strVal val="visible"/>
                                      </p:to>
                                    </p:set>
                                    <p:animEffect transition="in" filter="fade">
                                      <p:cBhvr>
                                        <p:cTn id="172" dur="1000"/>
                                        <p:tgtEl>
                                          <p:spTgt spid="71"/>
                                        </p:tgtEl>
                                      </p:cBhvr>
                                    </p:animEffect>
                                    <p:anim calcmode="lin" valueType="num">
                                      <p:cBhvr>
                                        <p:cTn id="173" dur="1000" fill="hold"/>
                                        <p:tgtEl>
                                          <p:spTgt spid="71"/>
                                        </p:tgtEl>
                                        <p:attrNameLst>
                                          <p:attrName>ppt_x</p:attrName>
                                        </p:attrNameLst>
                                      </p:cBhvr>
                                      <p:tavLst>
                                        <p:tav tm="0">
                                          <p:val>
                                            <p:strVal val="#ppt_x"/>
                                          </p:val>
                                        </p:tav>
                                        <p:tav tm="100000">
                                          <p:val>
                                            <p:strVal val="#ppt_x"/>
                                          </p:val>
                                        </p:tav>
                                      </p:tavLst>
                                    </p:anim>
                                    <p:anim calcmode="lin" valueType="num">
                                      <p:cBhvr>
                                        <p:cTn id="174" dur="1000" fill="hold"/>
                                        <p:tgtEl>
                                          <p:spTgt spid="71"/>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72"/>
                                        </p:tgtEl>
                                        <p:attrNameLst>
                                          <p:attrName>style.visibility</p:attrName>
                                        </p:attrNameLst>
                                      </p:cBhvr>
                                      <p:to>
                                        <p:strVal val="visible"/>
                                      </p:to>
                                    </p:set>
                                    <p:animEffect transition="in" filter="fade">
                                      <p:cBhvr>
                                        <p:cTn id="177" dur="1000"/>
                                        <p:tgtEl>
                                          <p:spTgt spid="72"/>
                                        </p:tgtEl>
                                      </p:cBhvr>
                                    </p:animEffect>
                                    <p:anim calcmode="lin" valueType="num">
                                      <p:cBhvr>
                                        <p:cTn id="178" dur="1000" fill="hold"/>
                                        <p:tgtEl>
                                          <p:spTgt spid="72"/>
                                        </p:tgtEl>
                                        <p:attrNameLst>
                                          <p:attrName>ppt_x</p:attrName>
                                        </p:attrNameLst>
                                      </p:cBhvr>
                                      <p:tavLst>
                                        <p:tav tm="0">
                                          <p:val>
                                            <p:strVal val="#ppt_x"/>
                                          </p:val>
                                        </p:tav>
                                        <p:tav tm="100000">
                                          <p:val>
                                            <p:strVal val="#ppt_x"/>
                                          </p:val>
                                        </p:tav>
                                      </p:tavLst>
                                    </p:anim>
                                    <p:anim calcmode="lin" valueType="num">
                                      <p:cBhvr>
                                        <p:cTn id="179" dur="1000" fill="hold"/>
                                        <p:tgtEl>
                                          <p:spTgt spid="72"/>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73"/>
                                        </p:tgtEl>
                                        <p:attrNameLst>
                                          <p:attrName>style.visibility</p:attrName>
                                        </p:attrNameLst>
                                      </p:cBhvr>
                                      <p:to>
                                        <p:strVal val="visible"/>
                                      </p:to>
                                    </p:set>
                                    <p:animEffect transition="in" filter="fade">
                                      <p:cBhvr>
                                        <p:cTn id="182" dur="1000"/>
                                        <p:tgtEl>
                                          <p:spTgt spid="73"/>
                                        </p:tgtEl>
                                      </p:cBhvr>
                                    </p:animEffect>
                                    <p:anim calcmode="lin" valueType="num">
                                      <p:cBhvr>
                                        <p:cTn id="183" dur="1000" fill="hold"/>
                                        <p:tgtEl>
                                          <p:spTgt spid="73"/>
                                        </p:tgtEl>
                                        <p:attrNameLst>
                                          <p:attrName>ppt_x</p:attrName>
                                        </p:attrNameLst>
                                      </p:cBhvr>
                                      <p:tavLst>
                                        <p:tav tm="0">
                                          <p:val>
                                            <p:strVal val="#ppt_x"/>
                                          </p:val>
                                        </p:tav>
                                        <p:tav tm="100000">
                                          <p:val>
                                            <p:strVal val="#ppt_x"/>
                                          </p:val>
                                        </p:tav>
                                      </p:tavLst>
                                    </p:anim>
                                    <p:anim calcmode="lin" valueType="num">
                                      <p:cBhvr>
                                        <p:cTn id="184" dur="1000" fill="hold"/>
                                        <p:tgtEl>
                                          <p:spTgt spid="73"/>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74"/>
                                        </p:tgtEl>
                                        <p:attrNameLst>
                                          <p:attrName>style.visibility</p:attrName>
                                        </p:attrNameLst>
                                      </p:cBhvr>
                                      <p:to>
                                        <p:strVal val="visible"/>
                                      </p:to>
                                    </p:set>
                                    <p:animEffect transition="in" filter="fade">
                                      <p:cBhvr>
                                        <p:cTn id="187" dur="1000"/>
                                        <p:tgtEl>
                                          <p:spTgt spid="74"/>
                                        </p:tgtEl>
                                      </p:cBhvr>
                                    </p:animEffect>
                                    <p:anim calcmode="lin" valueType="num">
                                      <p:cBhvr>
                                        <p:cTn id="188" dur="1000" fill="hold"/>
                                        <p:tgtEl>
                                          <p:spTgt spid="74"/>
                                        </p:tgtEl>
                                        <p:attrNameLst>
                                          <p:attrName>ppt_x</p:attrName>
                                        </p:attrNameLst>
                                      </p:cBhvr>
                                      <p:tavLst>
                                        <p:tav tm="0">
                                          <p:val>
                                            <p:strVal val="#ppt_x"/>
                                          </p:val>
                                        </p:tav>
                                        <p:tav tm="100000">
                                          <p:val>
                                            <p:strVal val="#ppt_x"/>
                                          </p:val>
                                        </p:tav>
                                      </p:tavLst>
                                    </p:anim>
                                    <p:anim calcmode="lin" valueType="num">
                                      <p:cBhvr>
                                        <p:cTn id="189" dur="1000" fill="hold"/>
                                        <p:tgtEl>
                                          <p:spTgt spid="74"/>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75"/>
                                        </p:tgtEl>
                                        <p:attrNameLst>
                                          <p:attrName>style.visibility</p:attrName>
                                        </p:attrNameLst>
                                      </p:cBhvr>
                                      <p:to>
                                        <p:strVal val="visible"/>
                                      </p:to>
                                    </p:set>
                                    <p:animEffect transition="in" filter="fade">
                                      <p:cBhvr>
                                        <p:cTn id="192" dur="1000"/>
                                        <p:tgtEl>
                                          <p:spTgt spid="75"/>
                                        </p:tgtEl>
                                      </p:cBhvr>
                                    </p:animEffect>
                                    <p:anim calcmode="lin" valueType="num">
                                      <p:cBhvr>
                                        <p:cTn id="193" dur="1000" fill="hold"/>
                                        <p:tgtEl>
                                          <p:spTgt spid="75"/>
                                        </p:tgtEl>
                                        <p:attrNameLst>
                                          <p:attrName>ppt_x</p:attrName>
                                        </p:attrNameLst>
                                      </p:cBhvr>
                                      <p:tavLst>
                                        <p:tav tm="0">
                                          <p:val>
                                            <p:strVal val="#ppt_x"/>
                                          </p:val>
                                        </p:tav>
                                        <p:tav tm="100000">
                                          <p:val>
                                            <p:strVal val="#ppt_x"/>
                                          </p:val>
                                        </p:tav>
                                      </p:tavLst>
                                    </p:anim>
                                    <p:anim calcmode="lin" valueType="num">
                                      <p:cBhvr>
                                        <p:cTn id="194" dur="1000" fill="hold"/>
                                        <p:tgtEl>
                                          <p:spTgt spid="75"/>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76"/>
                                        </p:tgtEl>
                                        <p:attrNameLst>
                                          <p:attrName>style.visibility</p:attrName>
                                        </p:attrNameLst>
                                      </p:cBhvr>
                                      <p:to>
                                        <p:strVal val="visible"/>
                                      </p:to>
                                    </p:set>
                                    <p:animEffect transition="in" filter="fade">
                                      <p:cBhvr>
                                        <p:cTn id="197" dur="1000"/>
                                        <p:tgtEl>
                                          <p:spTgt spid="76"/>
                                        </p:tgtEl>
                                      </p:cBhvr>
                                    </p:animEffect>
                                    <p:anim calcmode="lin" valueType="num">
                                      <p:cBhvr>
                                        <p:cTn id="198" dur="1000" fill="hold"/>
                                        <p:tgtEl>
                                          <p:spTgt spid="76"/>
                                        </p:tgtEl>
                                        <p:attrNameLst>
                                          <p:attrName>ppt_x</p:attrName>
                                        </p:attrNameLst>
                                      </p:cBhvr>
                                      <p:tavLst>
                                        <p:tav tm="0">
                                          <p:val>
                                            <p:strVal val="#ppt_x"/>
                                          </p:val>
                                        </p:tav>
                                        <p:tav tm="100000">
                                          <p:val>
                                            <p:strVal val="#ppt_x"/>
                                          </p:val>
                                        </p:tav>
                                      </p:tavLst>
                                    </p:anim>
                                    <p:anim calcmode="lin" valueType="num">
                                      <p:cBhvr>
                                        <p:cTn id="199" dur="1000" fill="hold"/>
                                        <p:tgtEl>
                                          <p:spTgt spid="76"/>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77"/>
                                        </p:tgtEl>
                                        <p:attrNameLst>
                                          <p:attrName>style.visibility</p:attrName>
                                        </p:attrNameLst>
                                      </p:cBhvr>
                                      <p:to>
                                        <p:strVal val="visible"/>
                                      </p:to>
                                    </p:set>
                                    <p:animEffect transition="in" filter="fade">
                                      <p:cBhvr>
                                        <p:cTn id="202" dur="1000"/>
                                        <p:tgtEl>
                                          <p:spTgt spid="77"/>
                                        </p:tgtEl>
                                      </p:cBhvr>
                                    </p:animEffect>
                                    <p:anim calcmode="lin" valueType="num">
                                      <p:cBhvr>
                                        <p:cTn id="203" dur="1000" fill="hold"/>
                                        <p:tgtEl>
                                          <p:spTgt spid="77"/>
                                        </p:tgtEl>
                                        <p:attrNameLst>
                                          <p:attrName>ppt_x</p:attrName>
                                        </p:attrNameLst>
                                      </p:cBhvr>
                                      <p:tavLst>
                                        <p:tav tm="0">
                                          <p:val>
                                            <p:strVal val="#ppt_x"/>
                                          </p:val>
                                        </p:tav>
                                        <p:tav tm="100000">
                                          <p:val>
                                            <p:strVal val="#ppt_x"/>
                                          </p:val>
                                        </p:tav>
                                      </p:tavLst>
                                    </p:anim>
                                    <p:anim calcmode="lin" valueType="num">
                                      <p:cBhvr>
                                        <p:cTn id="204" dur="1000" fill="hold"/>
                                        <p:tgtEl>
                                          <p:spTgt spid="77"/>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78"/>
                                        </p:tgtEl>
                                        <p:attrNameLst>
                                          <p:attrName>style.visibility</p:attrName>
                                        </p:attrNameLst>
                                      </p:cBhvr>
                                      <p:to>
                                        <p:strVal val="visible"/>
                                      </p:to>
                                    </p:set>
                                    <p:animEffect transition="in" filter="fade">
                                      <p:cBhvr>
                                        <p:cTn id="207" dur="1000"/>
                                        <p:tgtEl>
                                          <p:spTgt spid="78"/>
                                        </p:tgtEl>
                                      </p:cBhvr>
                                    </p:animEffect>
                                    <p:anim calcmode="lin" valueType="num">
                                      <p:cBhvr>
                                        <p:cTn id="208" dur="1000" fill="hold"/>
                                        <p:tgtEl>
                                          <p:spTgt spid="78"/>
                                        </p:tgtEl>
                                        <p:attrNameLst>
                                          <p:attrName>ppt_x</p:attrName>
                                        </p:attrNameLst>
                                      </p:cBhvr>
                                      <p:tavLst>
                                        <p:tav tm="0">
                                          <p:val>
                                            <p:strVal val="#ppt_x"/>
                                          </p:val>
                                        </p:tav>
                                        <p:tav tm="100000">
                                          <p:val>
                                            <p:strVal val="#ppt_x"/>
                                          </p:val>
                                        </p:tav>
                                      </p:tavLst>
                                    </p:anim>
                                    <p:anim calcmode="lin" valueType="num">
                                      <p:cBhvr>
                                        <p:cTn id="209" dur="1000" fill="hold"/>
                                        <p:tgtEl>
                                          <p:spTgt spid="78"/>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79"/>
                                        </p:tgtEl>
                                        <p:attrNameLst>
                                          <p:attrName>style.visibility</p:attrName>
                                        </p:attrNameLst>
                                      </p:cBhvr>
                                      <p:to>
                                        <p:strVal val="visible"/>
                                      </p:to>
                                    </p:set>
                                    <p:animEffect transition="in" filter="fade">
                                      <p:cBhvr>
                                        <p:cTn id="212" dur="1000"/>
                                        <p:tgtEl>
                                          <p:spTgt spid="79"/>
                                        </p:tgtEl>
                                      </p:cBhvr>
                                    </p:animEffect>
                                    <p:anim calcmode="lin" valueType="num">
                                      <p:cBhvr>
                                        <p:cTn id="213" dur="1000" fill="hold"/>
                                        <p:tgtEl>
                                          <p:spTgt spid="79"/>
                                        </p:tgtEl>
                                        <p:attrNameLst>
                                          <p:attrName>ppt_x</p:attrName>
                                        </p:attrNameLst>
                                      </p:cBhvr>
                                      <p:tavLst>
                                        <p:tav tm="0">
                                          <p:val>
                                            <p:strVal val="#ppt_x"/>
                                          </p:val>
                                        </p:tav>
                                        <p:tav tm="100000">
                                          <p:val>
                                            <p:strVal val="#ppt_x"/>
                                          </p:val>
                                        </p:tav>
                                      </p:tavLst>
                                    </p:anim>
                                    <p:anim calcmode="lin" valueType="num">
                                      <p:cBhvr>
                                        <p:cTn id="214" dur="1000" fill="hold"/>
                                        <p:tgtEl>
                                          <p:spTgt spid="79"/>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80"/>
                                        </p:tgtEl>
                                        <p:attrNameLst>
                                          <p:attrName>style.visibility</p:attrName>
                                        </p:attrNameLst>
                                      </p:cBhvr>
                                      <p:to>
                                        <p:strVal val="visible"/>
                                      </p:to>
                                    </p:set>
                                    <p:animEffect transition="in" filter="fade">
                                      <p:cBhvr>
                                        <p:cTn id="217" dur="1000"/>
                                        <p:tgtEl>
                                          <p:spTgt spid="80"/>
                                        </p:tgtEl>
                                      </p:cBhvr>
                                    </p:animEffect>
                                    <p:anim calcmode="lin" valueType="num">
                                      <p:cBhvr>
                                        <p:cTn id="218" dur="1000" fill="hold"/>
                                        <p:tgtEl>
                                          <p:spTgt spid="80"/>
                                        </p:tgtEl>
                                        <p:attrNameLst>
                                          <p:attrName>ppt_x</p:attrName>
                                        </p:attrNameLst>
                                      </p:cBhvr>
                                      <p:tavLst>
                                        <p:tav tm="0">
                                          <p:val>
                                            <p:strVal val="#ppt_x"/>
                                          </p:val>
                                        </p:tav>
                                        <p:tav tm="100000">
                                          <p:val>
                                            <p:strVal val="#ppt_x"/>
                                          </p:val>
                                        </p:tav>
                                      </p:tavLst>
                                    </p:anim>
                                    <p:anim calcmode="lin" valueType="num">
                                      <p:cBhvr>
                                        <p:cTn id="219" dur="1000" fill="hold"/>
                                        <p:tgtEl>
                                          <p:spTgt spid="80"/>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81"/>
                                        </p:tgtEl>
                                        <p:attrNameLst>
                                          <p:attrName>style.visibility</p:attrName>
                                        </p:attrNameLst>
                                      </p:cBhvr>
                                      <p:to>
                                        <p:strVal val="visible"/>
                                      </p:to>
                                    </p:set>
                                    <p:animEffect transition="in" filter="fade">
                                      <p:cBhvr>
                                        <p:cTn id="222" dur="1000"/>
                                        <p:tgtEl>
                                          <p:spTgt spid="81"/>
                                        </p:tgtEl>
                                      </p:cBhvr>
                                    </p:animEffect>
                                    <p:anim calcmode="lin" valueType="num">
                                      <p:cBhvr>
                                        <p:cTn id="223" dur="1000" fill="hold"/>
                                        <p:tgtEl>
                                          <p:spTgt spid="81"/>
                                        </p:tgtEl>
                                        <p:attrNameLst>
                                          <p:attrName>ppt_x</p:attrName>
                                        </p:attrNameLst>
                                      </p:cBhvr>
                                      <p:tavLst>
                                        <p:tav tm="0">
                                          <p:val>
                                            <p:strVal val="#ppt_x"/>
                                          </p:val>
                                        </p:tav>
                                        <p:tav tm="100000">
                                          <p:val>
                                            <p:strVal val="#ppt_x"/>
                                          </p:val>
                                        </p:tav>
                                      </p:tavLst>
                                    </p:anim>
                                    <p:anim calcmode="lin" valueType="num">
                                      <p:cBhvr>
                                        <p:cTn id="224" dur="1000" fill="hold"/>
                                        <p:tgtEl>
                                          <p:spTgt spid="81"/>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82"/>
                                        </p:tgtEl>
                                        <p:attrNameLst>
                                          <p:attrName>style.visibility</p:attrName>
                                        </p:attrNameLst>
                                      </p:cBhvr>
                                      <p:to>
                                        <p:strVal val="visible"/>
                                      </p:to>
                                    </p:set>
                                    <p:animEffect transition="in" filter="fade">
                                      <p:cBhvr>
                                        <p:cTn id="227" dur="1000"/>
                                        <p:tgtEl>
                                          <p:spTgt spid="82"/>
                                        </p:tgtEl>
                                      </p:cBhvr>
                                    </p:animEffect>
                                    <p:anim calcmode="lin" valueType="num">
                                      <p:cBhvr>
                                        <p:cTn id="228" dur="1000" fill="hold"/>
                                        <p:tgtEl>
                                          <p:spTgt spid="82"/>
                                        </p:tgtEl>
                                        <p:attrNameLst>
                                          <p:attrName>ppt_x</p:attrName>
                                        </p:attrNameLst>
                                      </p:cBhvr>
                                      <p:tavLst>
                                        <p:tav tm="0">
                                          <p:val>
                                            <p:strVal val="#ppt_x"/>
                                          </p:val>
                                        </p:tav>
                                        <p:tav tm="100000">
                                          <p:val>
                                            <p:strVal val="#ppt_x"/>
                                          </p:val>
                                        </p:tav>
                                      </p:tavLst>
                                    </p:anim>
                                    <p:anim calcmode="lin" valueType="num">
                                      <p:cBhvr>
                                        <p:cTn id="229" dur="1000" fill="hold"/>
                                        <p:tgtEl>
                                          <p:spTgt spid="82"/>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83"/>
                                        </p:tgtEl>
                                        <p:attrNameLst>
                                          <p:attrName>style.visibility</p:attrName>
                                        </p:attrNameLst>
                                      </p:cBhvr>
                                      <p:to>
                                        <p:strVal val="visible"/>
                                      </p:to>
                                    </p:set>
                                    <p:animEffect transition="in" filter="fade">
                                      <p:cBhvr>
                                        <p:cTn id="232" dur="1000"/>
                                        <p:tgtEl>
                                          <p:spTgt spid="83"/>
                                        </p:tgtEl>
                                      </p:cBhvr>
                                    </p:animEffect>
                                    <p:anim calcmode="lin" valueType="num">
                                      <p:cBhvr>
                                        <p:cTn id="233" dur="1000" fill="hold"/>
                                        <p:tgtEl>
                                          <p:spTgt spid="83"/>
                                        </p:tgtEl>
                                        <p:attrNameLst>
                                          <p:attrName>ppt_x</p:attrName>
                                        </p:attrNameLst>
                                      </p:cBhvr>
                                      <p:tavLst>
                                        <p:tav tm="0">
                                          <p:val>
                                            <p:strVal val="#ppt_x"/>
                                          </p:val>
                                        </p:tav>
                                        <p:tav tm="100000">
                                          <p:val>
                                            <p:strVal val="#ppt_x"/>
                                          </p:val>
                                        </p:tav>
                                      </p:tavLst>
                                    </p:anim>
                                    <p:anim calcmode="lin" valueType="num">
                                      <p:cBhvr>
                                        <p:cTn id="234" dur="1000" fill="hold"/>
                                        <p:tgtEl>
                                          <p:spTgt spid="83"/>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84"/>
                                        </p:tgtEl>
                                        <p:attrNameLst>
                                          <p:attrName>style.visibility</p:attrName>
                                        </p:attrNameLst>
                                      </p:cBhvr>
                                      <p:to>
                                        <p:strVal val="visible"/>
                                      </p:to>
                                    </p:set>
                                    <p:animEffect transition="in" filter="fade">
                                      <p:cBhvr>
                                        <p:cTn id="237" dur="1000"/>
                                        <p:tgtEl>
                                          <p:spTgt spid="84"/>
                                        </p:tgtEl>
                                      </p:cBhvr>
                                    </p:animEffect>
                                    <p:anim calcmode="lin" valueType="num">
                                      <p:cBhvr>
                                        <p:cTn id="238" dur="1000" fill="hold"/>
                                        <p:tgtEl>
                                          <p:spTgt spid="84"/>
                                        </p:tgtEl>
                                        <p:attrNameLst>
                                          <p:attrName>ppt_x</p:attrName>
                                        </p:attrNameLst>
                                      </p:cBhvr>
                                      <p:tavLst>
                                        <p:tav tm="0">
                                          <p:val>
                                            <p:strVal val="#ppt_x"/>
                                          </p:val>
                                        </p:tav>
                                        <p:tav tm="100000">
                                          <p:val>
                                            <p:strVal val="#ppt_x"/>
                                          </p:val>
                                        </p:tav>
                                      </p:tavLst>
                                    </p:anim>
                                    <p:anim calcmode="lin" valueType="num">
                                      <p:cBhvr>
                                        <p:cTn id="239" dur="1000" fill="hold"/>
                                        <p:tgtEl>
                                          <p:spTgt spid="84"/>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85"/>
                                        </p:tgtEl>
                                        <p:attrNameLst>
                                          <p:attrName>style.visibility</p:attrName>
                                        </p:attrNameLst>
                                      </p:cBhvr>
                                      <p:to>
                                        <p:strVal val="visible"/>
                                      </p:to>
                                    </p:set>
                                    <p:animEffect transition="in" filter="fade">
                                      <p:cBhvr>
                                        <p:cTn id="242" dur="1000"/>
                                        <p:tgtEl>
                                          <p:spTgt spid="85"/>
                                        </p:tgtEl>
                                      </p:cBhvr>
                                    </p:animEffect>
                                    <p:anim calcmode="lin" valueType="num">
                                      <p:cBhvr>
                                        <p:cTn id="243" dur="1000" fill="hold"/>
                                        <p:tgtEl>
                                          <p:spTgt spid="85"/>
                                        </p:tgtEl>
                                        <p:attrNameLst>
                                          <p:attrName>ppt_x</p:attrName>
                                        </p:attrNameLst>
                                      </p:cBhvr>
                                      <p:tavLst>
                                        <p:tav tm="0">
                                          <p:val>
                                            <p:strVal val="#ppt_x"/>
                                          </p:val>
                                        </p:tav>
                                        <p:tav tm="100000">
                                          <p:val>
                                            <p:strVal val="#ppt_x"/>
                                          </p:val>
                                        </p:tav>
                                      </p:tavLst>
                                    </p:anim>
                                    <p:anim calcmode="lin" valueType="num">
                                      <p:cBhvr>
                                        <p:cTn id="244" dur="1000" fill="hold"/>
                                        <p:tgtEl>
                                          <p:spTgt spid="85"/>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86"/>
                                        </p:tgtEl>
                                        <p:attrNameLst>
                                          <p:attrName>style.visibility</p:attrName>
                                        </p:attrNameLst>
                                      </p:cBhvr>
                                      <p:to>
                                        <p:strVal val="visible"/>
                                      </p:to>
                                    </p:set>
                                    <p:animEffect transition="in" filter="fade">
                                      <p:cBhvr>
                                        <p:cTn id="247" dur="1000"/>
                                        <p:tgtEl>
                                          <p:spTgt spid="86"/>
                                        </p:tgtEl>
                                      </p:cBhvr>
                                    </p:animEffect>
                                    <p:anim calcmode="lin" valueType="num">
                                      <p:cBhvr>
                                        <p:cTn id="248" dur="1000" fill="hold"/>
                                        <p:tgtEl>
                                          <p:spTgt spid="86"/>
                                        </p:tgtEl>
                                        <p:attrNameLst>
                                          <p:attrName>ppt_x</p:attrName>
                                        </p:attrNameLst>
                                      </p:cBhvr>
                                      <p:tavLst>
                                        <p:tav tm="0">
                                          <p:val>
                                            <p:strVal val="#ppt_x"/>
                                          </p:val>
                                        </p:tav>
                                        <p:tav tm="100000">
                                          <p:val>
                                            <p:strVal val="#ppt_x"/>
                                          </p:val>
                                        </p:tav>
                                      </p:tavLst>
                                    </p:anim>
                                    <p:anim calcmode="lin" valueType="num">
                                      <p:cBhvr>
                                        <p:cTn id="249" dur="1000" fill="hold"/>
                                        <p:tgtEl>
                                          <p:spTgt spid="86"/>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87"/>
                                        </p:tgtEl>
                                        <p:attrNameLst>
                                          <p:attrName>style.visibility</p:attrName>
                                        </p:attrNameLst>
                                      </p:cBhvr>
                                      <p:to>
                                        <p:strVal val="visible"/>
                                      </p:to>
                                    </p:set>
                                    <p:animEffect transition="in" filter="fade">
                                      <p:cBhvr>
                                        <p:cTn id="252" dur="1000"/>
                                        <p:tgtEl>
                                          <p:spTgt spid="87"/>
                                        </p:tgtEl>
                                      </p:cBhvr>
                                    </p:animEffect>
                                    <p:anim calcmode="lin" valueType="num">
                                      <p:cBhvr>
                                        <p:cTn id="253" dur="1000" fill="hold"/>
                                        <p:tgtEl>
                                          <p:spTgt spid="87"/>
                                        </p:tgtEl>
                                        <p:attrNameLst>
                                          <p:attrName>ppt_x</p:attrName>
                                        </p:attrNameLst>
                                      </p:cBhvr>
                                      <p:tavLst>
                                        <p:tav tm="0">
                                          <p:val>
                                            <p:strVal val="#ppt_x"/>
                                          </p:val>
                                        </p:tav>
                                        <p:tav tm="100000">
                                          <p:val>
                                            <p:strVal val="#ppt_x"/>
                                          </p:val>
                                        </p:tav>
                                      </p:tavLst>
                                    </p:anim>
                                    <p:anim calcmode="lin" valueType="num">
                                      <p:cBhvr>
                                        <p:cTn id="254" dur="1000" fill="hold"/>
                                        <p:tgtEl>
                                          <p:spTgt spid="87"/>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88"/>
                                        </p:tgtEl>
                                        <p:attrNameLst>
                                          <p:attrName>style.visibility</p:attrName>
                                        </p:attrNameLst>
                                      </p:cBhvr>
                                      <p:to>
                                        <p:strVal val="visible"/>
                                      </p:to>
                                    </p:set>
                                    <p:animEffect transition="in" filter="fade">
                                      <p:cBhvr>
                                        <p:cTn id="257" dur="1000"/>
                                        <p:tgtEl>
                                          <p:spTgt spid="88"/>
                                        </p:tgtEl>
                                      </p:cBhvr>
                                    </p:animEffect>
                                    <p:anim calcmode="lin" valueType="num">
                                      <p:cBhvr>
                                        <p:cTn id="258" dur="1000" fill="hold"/>
                                        <p:tgtEl>
                                          <p:spTgt spid="88"/>
                                        </p:tgtEl>
                                        <p:attrNameLst>
                                          <p:attrName>ppt_x</p:attrName>
                                        </p:attrNameLst>
                                      </p:cBhvr>
                                      <p:tavLst>
                                        <p:tav tm="0">
                                          <p:val>
                                            <p:strVal val="#ppt_x"/>
                                          </p:val>
                                        </p:tav>
                                        <p:tav tm="100000">
                                          <p:val>
                                            <p:strVal val="#ppt_x"/>
                                          </p:val>
                                        </p:tav>
                                      </p:tavLst>
                                    </p:anim>
                                    <p:anim calcmode="lin" valueType="num">
                                      <p:cBhvr>
                                        <p:cTn id="259" dur="1000" fill="hold"/>
                                        <p:tgtEl>
                                          <p:spTgt spid="88"/>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89"/>
                                        </p:tgtEl>
                                        <p:attrNameLst>
                                          <p:attrName>style.visibility</p:attrName>
                                        </p:attrNameLst>
                                      </p:cBhvr>
                                      <p:to>
                                        <p:strVal val="visible"/>
                                      </p:to>
                                    </p:set>
                                    <p:animEffect transition="in" filter="fade">
                                      <p:cBhvr>
                                        <p:cTn id="262" dur="1000"/>
                                        <p:tgtEl>
                                          <p:spTgt spid="89"/>
                                        </p:tgtEl>
                                      </p:cBhvr>
                                    </p:animEffect>
                                    <p:anim calcmode="lin" valueType="num">
                                      <p:cBhvr>
                                        <p:cTn id="263" dur="1000" fill="hold"/>
                                        <p:tgtEl>
                                          <p:spTgt spid="89"/>
                                        </p:tgtEl>
                                        <p:attrNameLst>
                                          <p:attrName>ppt_x</p:attrName>
                                        </p:attrNameLst>
                                      </p:cBhvr>
                                      <p:tavLst>
                                        <p:tav tm="0">
                                          <p:val>
                                            <p:strVal val="#ppt_x"/>
                                          </p:val>
                                        </p:tav>
                                        <p:tav tm="100000">
                                          <p:val>
                                            <p:strVal val="#ppt_x"/>
                                          </p:val>
                                        </p:tav>
                                      </p:tavLst>
                                    </p:anim>
                                    <p:anim calcmode="lin" valueType="num">
                                      <p:cBhvr>
                                        <p:cTn id="264" dur="1000" fill="hold"/>
                                        <p:tgtEl>
                                          <p:spTgt spid="89"/>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90"/>
                                        </p:tgtEl>
                                        <p:attrNameLst>
                                          <p:attrName>style.visibility</p:attrName>
                                        </p:attrNameLst>
                                      </p:cBhvr>
                                      <p:to>
                                        <p:strVal val="visible"/>
                                      </p:to>
                                    </p:set>
                                    <p:animEffect transition="in" filter="fade">
                                      <p:cBhvr>
                                        <p:cTn id="267" dur="1000"/>
                                        <p:tgtEl>
                                          <p:spTgt spid="90"/>
                                        </p:tgtEl>
                                      </p:cBhvr>
                                    </p:animEffect>
                                    <p:anim calcmode="lin" valueType="num">
                                      <p:cBhvr>
                                        <p:cTn id="268" dur="1000" fill="hold"/>
                                        <p:tgtEl>
                                          <p:spTgt spid="90"/>
                                        </p:tgtEl>
                                        <p:attrNameLst>
                                          <p:attrName>ppt_x</p:attrName>
                                        </p:attrNameLst>
                                      </p:cBhvr>
                                      <p:tavLst>
                                        <p:tav tm="0">
                                          <p:val>
                                            <p:strVal val="#ppt_x"/>
                                          </p:val>
                                        </p:tav>
                                        <p:tav tm="100000">
                                          <p:val>
                                            <p:strVal val="#ppt_x"/>
                                          </p:val>
                                        </p:tav>
                                      </p:tavLst>
                                    </p:anim>
                                    <p:anim calcmode="lin" valueType="num">
                                      <p:cBhvr>
                                        <p:cTn id="269" dur="1000" fill="hold"/>
                                        <p:tgtEl>
                                          <p:spTgt spid="90"/>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91"/>
                                        </p:tgtEl>
                                        <p:attrNameLst>
                                          <p:attrName>style.visibility</p:attrName>
                                        </p:attrNameLst>
                                      </p:cBhvr>
                                      <p:to>
                                        <p:strVal val="visible"/>
                                      </p:to>
                                    </p:set>
                                    <p:animEffect transition="in" filter="fade">
                                      <p:cBhvr>
                                        <p:cTn id="272" dur="1000"/>
                                        <p:tgtEl>
                                          <p:spTgt spid="91"/>
                                        </p:tgtEl>
                                      </p:cBhvr>
                                    </p:animEffect>
                                    <p:anim calcmode="lin" valueType="num">
                                      <p:cBhvr>
                                        <p:cTn id="273" dur="1000" fill="hold"/>
                                        <p:tgtEl>
                                          <p:spTgt spid="91"/>
                                        </p:tgtEl>
                                        <p:attrNameLst>
                                          <p:attrName>ppt_x</p:attrName>
                                        </p:attrNameLst>
                                      </p:cBhvr>
                                      <p:tavLst>
                                        <p:tav tm="0">
                                          <p:val>
                                            <p:strVal val="#ppt_x"/>
                                          </p:val>
                                        </p:tav>
                                        <p:tav tm="100000">
                                          <p:val>
                                            <p:strVal val="#ppt_x"/>
                                          </p:val>
                                        </p:tav>
                                      </p:tavLst>
                                    </p:anim>
                                    <p:anim calcmode="lin" valueType="num">
                                      <p:cBhvr>
                                        <p:cTn id="274" dur="1000" fill="hold"/>
                                        <p:tgtEl>
                                          <p:spTgt spid="91"/>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92"/>
                                        </p:tgtEl>
                                        <p:attrNameLst>
                                          <p:attrName>style.visibility</p:attrName>
                                        </p:attrNameLst>
                                      </p:cBhvr>
                                      <p:to>
                                        <p:strVal val="visible"/>
                                      </p:to>
                                    </p:set>
                                    <p:animEffect transition="in" filter="fade">
                                      <p:cBhvr>
                                        <p:cTn id="277" dur="1000"/>
                                        <p:tgtEl>
                                          <p:spTgt spid="92"/>
                                        </p:tgtEl>
                                      </p:cBhvr>
                                    </p:animEffect>
                                    <p:anim calcmode="lin" valueType="num">
                                      <p:cBhvr>
                                        <p:cTn id="278" dur="1000" fill="hold"/>
                                        <p:tgtEl>
                                          <p:spTgt spid="92"/>
                                        </p:tgtEl>
                                        <p:attrNameLst>
                                          <p:attrName>ppt_x</p:attrName>
                                        </p:attrNameLst>
                                      </p:cBhvr>
                                      <p:tavLst>
                                        <p:tav tm="0">
                                          <p:val>
                                            <p:strVal val="#ppt_x"/>
                                          </p:val>
                                        </p:tav>
                                        <p:tav tm="100000">
                                          <p:val>
                                            <p:strVal val="#ppt_x"/>
                                          </p:val>
                                        </p:tav>
                                      </p:tavLst>
                                    </p:anim>
                                    <p:anim calcmode="lin" valueType="num">
                                      <p:cBhvr>
                                        <p:cTn id="279" dur="1000" fill="hold"/>
                                        <p:tgtEl>
                                          <p:spTgt spid="92"/>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93"/>
                                        </p:tgtEl>
                                        <p:attrNameLst>
                                          <p:attrName>style.visibility</p:attrName>
                                        </p:attrNameLst>
                                      </p:cBhvr>
                                      <p:to>
                                        <p:strVal val="visible"/>
                                      </p:to>
                                    </p:set>
                                    <p:animEffect transition="in" filter="fade">
                                      <p:cBhvr>
                                        <p:cTn id="282" dur="1000"/>
                                        <p:tgtEl>
                                          <p:spTgt spid="93"/>
                                        </p:tgtEl>
                                      </p:cBhvr>
                                    </p:animEffect>
                                    <p:anim calcmode="lin" valueType="num">
                                      <p:cBhvr>
                                        <p:cTn id="283" dur="1000" fill="hold"/>
                                        <p:tgtEl>
                                          <p:spTgt spid="93"/>
                                        </p:tgtEl>
                                        <p:attrNameLst>
                                          <p:attrName>ppt_x</p:attrName>
                                        </p:attrNameLst>
                                      </p:cBhvr>
                                      <p:tavLst>
                                        <p:tav tm="0">
                                          <p:val>
                                            <p:strVal val="#ppt_x"/>
                                          </p:val>
                                        </p:tav>
                                        <p:tav tm="100000">
                                          <p:val>
                                            <p:strVal val="#ppt_x"/>
                                          </p:val>
                                        </p:tav>
                                      </p:tavLst>
                                    </p:anim>
                                    <p:anim calcmode="lin" valueType="num">
                                      <p:cBhvr>
                                        <p:cTn id="284" dur="1000" fill="hold"/>
                                        <p:tgtEl>
                                          <p:spTgt spid="93"/>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94"/>
                                        </p:tgtEl>
                                        <p:attrNameLst>
                                          <p:attrName>style.visibility</p:attrName>
                                        </p:attrNameLst>
                                      </p:cBhvr>
                                      <p:to>
                                        <p:strVal val="visible"/>
                                      </p:to>
                                    </p:set>
                                    <p:animEffect transition="in" filter="fade">
                                      <p:cBhvr>
                                        <p:cTn id="287" dur="1000"/>
                                        <p:tgtEl>
                                          <p:spTgt spid="94"/>
                                        </p:tgtEl>
                                      </p:cBhvr>
                                    </p:animEffect>
                                    <p:anim calcmode="lin" valueType="num">
                                      <p:cBhvr>
                                        <p:cTn id="288" dur="1000" fill="hold"/>
                                        <p:tgtEl>
                                          <p:spTgt spid="94"/>
                                        </p:tgtEl>
                                        <p:attrNameLst>
                                          <p:attrName>ppt_x</p:attrName>
                                        </p:attrNameLst>
                                      </p:cBhvr>
                                      <p:tavLst>
                                        <p:tav tm="0">
                                          <p:val>
                                            <p:strVal val="#ppt_x"/>
                                          </p:val>
                                        </p:tav>
                                        <p:tav tm="100000">
                                          <p:val>
                                            <p:strVal val="#ppt_x"/>
                                          </p:val>
                                        </p:tav>
                                      </p:tavLst>
                                    </p:anim>
                                    <p:anim calcmode="lin" valueType="num">
                                      <p:cBhvr>
                                        <p:cTn id="289" dur="1000" fill="hold"/>
                                        <p:tgtEl>
                                          <p:spTgt spid="94"/>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95"/>
                                        </p:tgtEl>
                                        <p:attrNameLst>
                                          <p:attrName>style.visibility</p:attrName>
                                        </p:attrNameLst>
                                      </p:cBhvr>
                                      <p:to>
                                        <p:strVal val="visible"/>
                                      </p:to>
                                    </p:set>
                                    <p:animEffect transition="in" filter="fade">
                                      <p:cBhvr>
                                        <p:cTn id="292" dur="1000"/>
                                        <p:tgtEl>
                                          <p:spTgt spid="95"/>
                                        </p:tgtEl>
                                      </p:cBhvr>
                                    </p:animEffect>
                                    <p:anim calcmode="lin" valueType="num">
                                      <p:cBhvr>
                                        <p:cTn id="293" dur="1000" fill="hold"/>
                                        <p:tgtEl>
                                          <p:spTgt spid="95"/>
                                        </p:tgtEl>
                                        <p:attrNameLst>
                                          <p:attrName>ppt_x</p:attrName>
                                        </p:attrNameLst>
                                      </p:cBhvr>
                                      <p:tavLst>
                                        <p:tav tm="0">
                                          <p:val>
                                            <p:strVal val="#ppt_x"/>
                                          </p:val>
                                        </p:tav>
                                        <p:tav tm="100000">
                                          <p:val>
                                            <p:strVal val="#ppt_x"/>
                                          </p:val>
                                        </p:tav>
                                      </p:tavLst>
                                    </p:anim>
                                    <p:anim calcmode="lin" valueType="num">
                                      <p:cBhvr>
                                        <p:cTn id="294" dur="1000" fill="hold"/>
                                        <p:tgtEl>
                                          <p:spTgt spid="95"/>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96"/>
                                        </p:tgtEl>
                                        <p:attrNameLst>
                                          <p:attrName>style.visibility</p:attrName>
                                        </p:attrNameLst>
                                      </p:cBhvr>
                                      <p:to>
                                        <p:strVal val="visible"/>
                                      </p:to>
                                    </p:set>
                                    <p:animEffect transition="in" filter="fade">
                                      <p:cBhvr>
                                        <p:cTn id="297" dur="1000"/>
                                        <p:tgtEl>
                                          <p:spTgt spid="96"/>
                                        </p:tgtEl>
                                      </p:cBhvr>
                                    </p:animEffect>
                                    <p:anim calcmode="lin" valueType="num">
                                      <p:cBhvr>
                                        <p:cTn id="298" dur="1000" fill="hold"/>
                                        <p:tgtEl>
                                          <p:spTgt spid="96"/>
                                        </p:tgtEl>
                                        <p:attrNameLst>
                                          <p:attrName>ppt_x</p:attrName>
                                        </p:attrNameLst>
                                      </p:cBhvr>
                                      <p:tavLst>
                                        <p:tav tm="0">
                                          <p:val>
                                            <p:strVal val="#ppt_x"/>
                                          </p:val>
                                        </p:tav>
                                        <p:tav tm="100000">
                                          <p:val>
                                            <p:strVal val="#ppt_x"/>
                                          </p:val>
                                        </p:tav>
                                      </p:tavLst>
                                    </p:anim>
                                    <p:anim calcmode="lin" valueType="num">
                                      <p:cBhvr>
                                        <p:cTn id="299" dur="1000" fill="hold"/>
                                        <p:tgtEl>
                                          <p:spTgt spid="96"/>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p:stCondLst>
                                    <p:cond delay="0"/>
                                  </p:stCondLst>
                                  <p:childTnLst>
                                    <p:set>
                                      <p:cBhvr>
                                        <p:cTn id="301" dur="1" fill="hold">
                                          <p:stCondLst>
                                            <p:cond delay="0"/>
                                          </p:stCondLst>
                                        </p:cTn>
                                        <p:tgtEl>
                                          <p:spTgt spid="97"/>
                                        </p:tgtEl>
                                        <p:attrNameLst>
                                          <p:attrName>style.visibility</p:attrName>
                                        </p:attrNameLst>
                                      </p:cBhvr>
                                      <p:to>
                                        <p:strVal val="visible"/>
                                      </p:to>
                                    </p:set>
                                    <p:animEffect transition="in" filter="fade">
                                      <p:cBhvr>
                                        <p:cTn id="302" dur="1000"/>
                                        <p:tgtEl>
                                          <p:spTgt spid="97"/>
                                        </p:tgtEl>
                                      </p:cBhvr>
                                    </p:animEffect>
                                    <p:anim calcmode="lin" valueType="num">
                                      <p:cBhvr>
                                        <p:cTn id="303" dur="1000" fill="hold"/>
                                        <p:tgtEl>
                                          <p:spTgt spid="97"/>
                                        </p:tgtEl>
                                        <p:attrNameLst>
                                          <p:attrName>ppt_x</p:attrName>
                                        </p:attrNameLst>
                                      </p:cBhvr>
                                      <p:tavLst>
                                        <p:tav tm="0">
                                          <p:val>
                                            <p:strVal val="#ppt_x"/>
                                          </p:val>
                                        </p:tav>
                                        <p:tav tm="100000">
                                          <p:val>
                                            <p:strVal val="#ppt_x"/>
                                          </p:val>
                                        </p:tav>
                                      </p:tavLst>
                                    </p:anim>
                                    <p:anim calcmode="lin" valueType="num">
                                      <p:cBhvr>
                                        <p:cTn id="304" dur="1000" fill="hold"/>
                                        <p:tgtEl>
                                          <p:spTgt spid="97"/>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98"/>
                                        </p:tgtEl>
                                        <p:attrNameLst>
                                          <p:attrName>style.visibility</p:attrName>
                                        </p:attrNameLst>
                                      </p:cBhvr>
                                      <p:to>
                                        <p:strVal val="visible"/>
                                      </p:to>
                                    </p:set>
                                    <p:animEffect transition="in" filter="fade">
                                      <p:cBhvr>
                                        <p:cTn id="307" dur="1000"/>
                                        <p:tgtEl>
                                          <p:spTgt spid="98"/>
                                        </p:tgtEl>
                                      </p:cBhvr>
                                    </p:animEffect>
                                    <p:anim calcmode="lin" valueType="num">
                                      <p:cBhvr>
                                        <p:cTn id="308" dur="1000" fill="hold"/>
                                        <p:tgtEl>
                                          <p:spTgt spid="98"/>
                                        </p:tgtEl>
                                        <p:attrNameLst>
                                          <p:attrName>ppt_x</p:attrName>
                                        </p:attrNameLst>
                                      </p:cBhvr>
                                      <p:tavLst>
                                        <p:tav tm="0">
                                          <p:val>
                                            <p:strVal val="#ppt_x"/>
                                          </p:val>
                                        </p:tav>
                                        <p:tav tm="100000">
                                          <p:val>
                                            <p:strVal val="#ppt_x"/>
                                          </p:val>
                                        </p:tav>
                                      </p:tavLst>
                                    </p:anim>
                                    <p:anim calcmode="lin" valueType="num">
                                      <p:cBhvr>
                                        <p:cTn id="309" dur="1000" fill="hold"/>
                                        <p:tgtEl>
                                          <p:spTgt spid="98"/>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99"/>
                                        </p:tgtEl>
                                        <p:attrNameLst>
                                          <p:attrName>style.visibility</p:attrName>
                                        </p:attrNameLst>
                                      </p:cBhvr>
                                      <p:to>
                                        <p:strVal val="visible"/>
                                      </p:to>
                                    </p:set>
                                    <p:animEffect transition="in" filter="fade">
                                      <p:cBhvr>
                                        <p:cTn id="312" dur="1000"/>
                                        <p:tgtEl>
                                          <p:spTgt spid="99"/>
                                        </p:tgtEl>
                                      </p:cBhvr>
                                    </p:animEffect>
                                    <p:anim calcmode="lin" valueType="num">
                                      <p:cBhvr>
                                        <p:cTn id="313" dur="1000" fill="hold"/>
                                        <p:tgtEl>
                                          <p:spTgt spid="99"/>
                                        </p:tgtEl>
                                        <p:attrNameLst>
                                          <p:attrName>ppt_x</p:attrName>
                                        </p:attrNameLst>
                                      </p:cBhvr>
                                      <p:tavLst>
                                        <p:tav tm="0">
                                          <p:val>
                                            <p:strVal val="#ppt_x"/>
                                          </p:val>
                                        </p:tav>
                                        <p:tav tm="100000">
                                          <p:val>
                                            <p:strVal val="#ppt_x"/>
                                          </p:val>
                                        </p:tav>
                                      </p:tavLst>
                                    </p:anim>
                                    <p:anim calcmode="lin" valueType="num">
                                      <p:cBhvr>
                                        <p:cTn id="314" dur="1000" fill="hold"/>
                                        <p:tgtEl>
                                          <p:spTgt spid="99"/>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100"/>
                                        </p:tgtEl>
                                        <p:attrNameLst>
                                          <p:attrName>style.visibility</p:attrName>
                                        </p:attrNameLst>
                                      </p:cBhvr>
                                      <p:to>
                                        <p:strVal val="visible"/>
                                      </p:to>
                                    </p:set>
                                    <p:animEffect transition="in" filter="fade">
                                      <p:cBhvr>
                                        <p:cTn id="317" dur="1000"/>
                                        <p:tgtEl>
                                          <p:spTgt spid="100"/>
                                        </p:tgtEl>
                                      </p:cBhvr>
                                    </p:animEffect>
                                    <p:anim calcmode="lin" valueType="num">
                                      <p:cBhvr>
                                        <p:cTn id="318" dur="1000" fill="hold"/>
                                        <p:tgtEl>
                                          <p:spTgt spid="100"/>
                                        </p:tgtEl>
                                        <p:attrNameLst>
                                          <p:attrName>ppt_x</p:attrName>
                                        </p:attrNameLst>
                                      </p:cBhvr>
                                      <p:tavLst>
                                        <p:tav tm="0">
                                          <p:val>
                                            <p:strVal val="#ppt_x"/>
                                          </p:val>
                                        </p:tav>
                                        <p:tav tm="100000">
                                          <p:val>
                                            <p:strVal val="#ppt_x"/>
                                          </p:val>
                                        </p:tav>
                                      </p:tavLst>
                                    </p:anim>
                                    <p:anim calcmode="lin" valueType="num">
                                      <p:cBhvr>
                                        <p:cTn id="319" dur="1000" fill="hold"/>
                                        <p:tgtEl>
                                          <p:spTgt spid="100"/>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p:stCondLst>
                                    <p:cond delay="0"/>
                                  </p:stCondLst>
                                  <p:childTnLst>
                                    <p:set>
                                      <p:cBhvr>
                                        <p:cTn id="321" dur="1" fill="hold">
                                          <p:stCondLst>
                                            <p:cond delay="0"/>
                                          </p:stCondLst>
                                        </p:cTn>
                                        <p:tgtEl>
                                          <p:spTgt spid="101"/>
                                        </p:tgtEl>
                                        <p:attrNameLst>
                                          <p:attrName>style.visibility</p:attrName>
                                        </p:attrNameLst>
                                      </p:cBhvr>
                                      <p:to>
                                        <p:strVal val="visible"/>
                                      </p:to>
                                    </p:set>
                                    <p:animEffect transition="in" filter="fade">
                                      <p:cBhvr>
                                        <p:cTn id="322" dur="1000"/>
                                        <p:tgtEl>
                                          <p:spTgt spid="101"/>
                                        </p:tgtEl>
                                      </p:cBhvr>
                                    </p:animEffect>
                                    <p:anim calcmode="lin" valueType="num">
                                      <p:cBhvr>
                                        <p:cTn id="323" dur="1000" fill="hold"/>
                                        <p:tgtEl>
                                          <p:spTgt spid="101"/>
                                        </p:tgtEl>
                                        <p:attrNameLst>
                                          <p:attrName>ppt_x</p:attrName>
                                        </p:attrNameLst>
                                      </p:cBhvr>
                                      <p:tavLst>
                                        <p:tav tm="0">
                                          <p:val>
                                            <p:strVal val="#ppt_x"/>
                                          </p:val>
                                        </p:tav>
                                        <p:tav tm="100000">
                                          <p:val>
                                            <p:strVal val="#ppt_x"/>
                                          </p:val>
                                        </p:tav>
                                      </p:tavLst>
                                    </p:anim>
                                    <p:anim calcmode="lin" valueType="num">
                                      <p:cBhvr>
                                        <p:cTn id="324" dur="1000" fill="hold"/>
                                        <p:tgtEl>
                                          <p:spTgt spid="101"/>
                                        </p:tgtEl>
                                        <p:attrNameLst>
                                          <p:attrName>ppt_y</p:attrName>
                                        </p:attrNameLst>
                                      </p:cBhvr>
                                      <p:tavLst>
                                        <p:tav tm="0">
                                          <p:val>
                                            <p:strVal val="#ppt_y+.1"/>
                                          </p:val>
                                        </p:tav>
                                        <p:tav tm="100000">
                                          <p:val>
                                            <p:strVal val="#ppt_y"/>
                                          </p:val>
                                        </p:tav>
                                      </p:tavLst>
                                    </p:anim>
                                  </p:childTnLst>
                                </p:cTn>
                              </p:par>
                              <p:par>
                                <p:cTn id="325" presetID="42" presetClass="entr" presetSubtype="0" fill="hold" grpId="0" nodeType="withEffect">
                                  <p:stCondLst>
                                    <p:cond delay="0"/>
                                  </p:stCondLst>
                                  <p:childTnLst>
                                    <p:set>
                                      <p:cBhvr>
                                        <p:cTn id="326" dur="1" fill="hold">
                                          <p:stCondLst>
                                            <p:cond delay="0"/>
                                          </p:stCondLst>
                                        </p:cTn>
                                        <p:tgtEl>
                                          <p:spTgt spid="102"/>
                                        </p:tgtEl>
                                        <p:attrNameLst>
                                          <p:attrName>style.visibility</p:attrName>
                                        </p:attrNameLst>
                                      </p:cBhvr>
                                      <p:to>
                                        <p:strVal val="visible"/>
                                      </p:to>
                                    </p:set>
                                    <p:animEffect transition="in" filter="fade">
                                      <p:cBhvr>
                                        <p:cTn id="327" dur="1000"/>
                                        <p:tgtEl>
                                          <p:spTgt spid="102"/>
                                        </p:tgtEl>
                                      </p:cBhvr>
                                    </p:animEffect>
                                    <p:anim calcmode="lin" valueType="num">
                                      <p:cBhvr>
                                        <p:cTn id="328" dur="1000" fill="hold"/>
                                        <p:tgtEl>
                                          <p:spTgt spid="102"/>
                                        </p:tgtEl>
                                        <p:attrNameLst>
                                          <p:attrName>ppt_x</p:attrName>
                                        </p:attrNameLst>
                                      </p:cBhvr>
                                      <p:tavLst>
                                        <p:tav tm="0">
                                          <p:val>
                                            <p:strVal val="#ppt_x"/>
                                          </p:val>
                                        </p:tav>
                                        <p:tav tm="100000">
                                          <p:val>
                                            <p:strVal val="#ppt_x"/>
                                          </p:val>
                                        </p:tav>
                                      </p:tavLst>
                                    </p:anim>
                                    <p:anim calcmode="lin" valueType="num">
                                      <p:cBhvr>
                                        <p:cTn id="329" dur="1000" fill="hold"/>
                                        <p:tgtEl>
                                          <p:spTgt spid="102"/>
                                        </p:tgtEl>
                                        <p:attrNameLst>
                                          <p:attrName>ppt_y</p:attrName>
                                        </p:attrNameLst>
                                      </p:cBhvr>
                                      <p:tavLst>
                                        <p:tav tm="0">
                                          <p:val>
                                            <p:strVal val="#ppt_y+.1"/>
                                          </p:val>
                                        </p:tav>
                                        <p:tav tm="100000">
                                          <p:val>
                                            <p:strVal val="#ppt_y"/>
                                          </p:val>
                                        </p:tav>
                                      </p:tavLst>
                                    </p:anim>
                                  </p:childTnLst>
                                </p:cTn>
                              </p:par>
                              <p:par>
                                <p:cTn id="330" presetID="42" presetClass="entr" presetSubtype="0" fill="hold" grpId="0" nodeType="withEffect">
                                  <p:stCondLst>
                                    <p:cond delay="0"/>
                                  </p:stCondLst>
                                  <p:childTnLst>
                                    <p:set>
                                      <p:cBhvr>
                                        <p:cTn id="331" dur="1" fill="hold">
                                          <p:stCondLst>
                                            <p:cond delay="0"/>
                                          </p:stCondLst>
                                        </p:cTn>
                                        <p:tgtEl>
                                          <p:spTgt spid="103"/>
                                        </p:tgtEl>
                                        <p:attrNameLst>
                                          <p:attrName>style.visibility</p:attrName>
                                        </p:attrNameLst>
                                      </p:cBhvr>
                                      <p:to>
                                        <p:strVal val="visible"/>
                                      </p:to>
                                    </p:set>
                                    <p:animEffect transition="in" filter="fade">
                                      <p:cBhvr>
                                        <p:cTn id="332" dur="1000"/>
                                        <p:tgtEl>
                                          <p:spTgt spid="103"/>
                                        </p:tgtEl>
                                      </p:cBhvr>
                                    </p:animEffect>
                                    <p:anim calcmode="lin" valueType="num">
                                      <p:cBhvr>
                                        <p:cTn id="333" dur="1000" fill="hold"/>
                                        <p:tgtEl>
                                          <p:spTgt spid="103"/>
                                        </p:tgtEl>
                                        <p:attrNameLst>
                                          <p:attrName>ppt_x</p:attrName>
                                        </p:attrNameLst>
                                      </p:cBhvr>
                                      <p:tavLst>
                                        <p:tav tm="0">
                                          <p:val>
                                            <p:strVal val="#ppt_x"/>
                                          </p:val>
                                        </p:tav>
                                        <p:tav tm="100000">
                                          <p:val>
                                            <p:strVal val="#ppt_x"/>
                                          </p:val>
                                        </p:tav>
                                      </p:tavLst>
                                    </p:anim>
                                    <p:anim calcmode="lin" valueType="num">
                                      <p:cBhvr>
                                        <p:cTn id="334" dur="1000" fill="hold"/>
                                        <p:tgtEl>
                                          <p:spTgt spid="103"/>
                                        </p:tgtEl>
                                        <p:attrNameLst>
                                          <p:attrName>ppt_y</p:attrName>
                                        </p:attrNameLst>
                                      </p:cBhvr>
                                      <p:tavLst>
                                        <p:tav tm="0">
                                          <p:val>
                                            <p:strVal val="#ppt_y+.1"/>
                                          </p:val>
                                        </p:tav>
                                        <p:tav tm="100000">
                                          <p:val>
                                            <p:strVal val="#ppt_y"/>
                                          </p:val>
                                        </p:tav>
                                      </p:tavLst>
                                    </p:anim>
                                  </p:childTnLst>
                                </p:cTn>
                              </p:par>
                              <p:par>
                                <p:cTn id="335" presetID="42" presetClass="entr" presetSubtype="0" fill="hold" grpId="0" nodeType="withEffect">
                                  <p:stCondLst>
                                    <p:cond delay="0"/>
                                  </p:stCondLst>
                                  <p:childTnLst>
                                    <p:set>
                                      <p:cBhvr>
                                        <p:cTn id="336" dur="1" fill="hold">
                                          <p:stCondLst>
                                            <p:cond delay="0"/>
                                          </p:stCondLst>
                                        </p:cTn>
                                        <p:tgtEl>
                                          <p:spTgt spid="104"/>
                                        </p:tgtEl>
                                        <p:attrNameLst>
                                          <p:attrName>style.visibility</p:attrName>
                                        </p:attrNameLst>
                                      </p:cBhvr>
                                      <p:to>
                                        <p:strVal val="visible"/>
                                      </p:to>
                                    </p:set>
                                    <p:animEffect transition="in" filter="fade">
                                      <p:cBhvr>
                                        <p:cTn id="337" dur="1000"/>
                                        <p:tgtEl>
                                          <p:spTgt spid="104"/>
                                        </p:tgtEl>
                                      </p:cBhvr>
                                    </p:animEffect>
                                    <p:anim calcmode="lin" valueType="num">
                                      <p:cBhvr>
                                        <p:cTn id="338" dur="1000" fill="hold"/>
                                        <p:tgtEl>
                                          <p:spTgt spid="104"/>
                                        </p:tgtEl>
                                        <p:attrNameLst>
                                          <p:attrName>ppt_x</p:attrName>
                                        </p:attrNameLst>
                                      </p:cBhvr>
                                      <p:tavLst>
                                        <p:tav tm="0">
                                          <p:val>
                                            <p:strVal val="#ppt_x"/>
                                          </p:val>
                                        </p:tav>
                                        <p:tav tm="100000">
                                          <p:val>
                                            <p:strVal val="#ppt_x"/>
                                          </p:val>
                                        </p:tav>
                                      </p:tavLst>
                                    </p:anim>
                                    <p:anim calcmode="lin" valueType="num">
                                      <p:cBhvr>
                                        <p:cTn id="339" dur="1000" fill="hold"/>
                                        <p:tgtEl>
                                          <p:spTgt spid="104"/>
                                        </p:tgtEl>
                                        <p:attrNameLst>
                                          <p:attrName>ppt_y</p:attrName>
                                        </p:attrNameLst>
                                      </p:cBhvr>
                                      <p:tavLst>
                                        <p:tav tm="0">
                                          <p:val>
                                            <p:strVal val="#ppt_y+.1"/>
                                          </p:val>
                                        </p:tav>
                                        <p:tav tm="100000">
                                          <p:val>
                                            <p:strVal val="#ppt_y"/>
                                          </p:val>
                                        </p:tav>
                                      </p:tavLst>
                                    </p:anim>
                                  </p:childTnLst>
                                </p:cTn>
                              </p:par>
                              <p:par>
                                <p:cTn id="340" presetID="42" presetClass="entr" presetSubtype="0" fill="hold" grpId="0" nodeType="withEffect">
                                  <p:stCondLst>
                                    <p:cond delay="0"/>
                                  </p:stCondLst>
                                  <p:childTnLst>
                                    <p:set>
                                      <p:cBhvr>
                                        <p:cTn id="341" dur="1" fill="hold">
                                          <p:stCondLst>
                                            <p:cond delay="0"/>
                                          </p:stCondLst>
                                        </p:cTn>
                                        <p:tgtEl>
                                          <p:spTgt spid="107"/>
                                        </p:tgtEl>
                                        <p:attrNameLst>
                                          <p:attrName>style.visibility</p:attrName>
                                        </p:attrNameLst>
                                      </p:cBhvr>
                                      <p:to>
                                        <p:strVal val="visible"/>
                                      </p:to>
                                    </p:set>
                                    <p:animEffect transition="in" filter="fade">
                                      <p:cBhvr>
                                        <p:cTn id="342" dur="1000"/>
                                        <p:tgtEl>
                                          <p:spTgt spid="107"/>
                                        </p:tgtEl>
                                      </p:cBhvr>
                                    </p:animEffect>
                                    <p:anim calcmode="lin" valueType="num">
                                      <p:cBhvr>
                                        <p:cTn id="343" dur="1000" fill="hold"/>
                                        <p:tgtEl>
                                          <p:spTgt spid="107"/>
                                        </p:tgtEl>
                                        <p:attrNameLst>
                                          <p:attrName>ppt_x</p:attrName>
                                        </p:attrNameLst>
                                      </p:cBhvr>
                                      <p:tavLst>
                                        <p:tav tm="0">
                                          <p:val>
                                            <p:strVal val="#ppt_x"/>
                                          </p:val>
                                        </p:tav>
                                        <p:tav tm="100000">
                                          <p:val>
                                            <p:strVal val="#ppt_x"/>
                                          </p:val>
                                        </p:tav>
                                      </p:tavLst>
                                    </p:anim>
                                    <p:anim calcmode="lin" valueType="num">
                                      <p:cBhvr>
                                        <p:cTn id="344" dur="1000" fill="hold"/>
                                        <p:tgtEl>
                                          <p:spTgt spid="107"/>
                                        </p:tgtEl>
                                        <p:attrNameLst>
                                          <p:attrName>ppt_y</p:attrName>
                                        </p:attrNameLst>
                                      </p:cBhvr>
                                      <p:tavLst>
                                        <p:tav tm="0">
                                          <p:val>
                                            <p:strVal val="#ppt_y+.1"/>
                                          </p:val>
                                        </p:tav>
                                        <p:tav tm="100000">
                                          <p:val>
                                            <p:strVal val="#ppt_y"/>
                                          </p:val>
                                        </p:tav>
                                      </p:tavLst>
                                    </p:anim>
                                  </p:childTnLst>
                                </p:cTn>
                              </p:par>
                              <p:par>
                                <p:cTn id="345" presetID="42" presetClass="entr" presetSubtype="0" fill="hold" grpId="0" nodeType="withEffect">
                                  <p:stCondLst>
                                    <p:cond delay="0"/>
                                  </p:stCondLst>
                                  <p:childTnLst>
                                    <p:set>
                                      <p:cBhvr>
                                        <p:cTn id="346" dur="1" fill="hold">
                                          <p:stCondLst>
                                            <p:cond delay="0"/>
                                          </p:stCondLst>
                                        </p:cTn>
                                        <p:tgtEl>
                                          <p:spTgt spid="108"/>
                                        </p:tgtEl>
                                        <p:attrNameLst>
                                          <p:attrName>style.visibility</p:attrName>
                                        </p:attrNameLst>
                                      </p:cBhvr>
                                      <p:to>
                                        <p:strVal val="visible"/>
                                      </p:to>
                                    </p:set>
                                    <p:animEffect transition="in" filter="fade">
                                      <p:cBhvr>
                                        <p:cTn id="347" dur="1000"/>
                                        <p:tgtEl>
                                          <p:spTgt spid="108"/>
                                        </p:tgtEl>
                                      </p:cBhvr>
                                    </p:animEffect>
                                    <p:anim calcmode="lin" valueType="num">
                                      <p:cBhvr>
                                        <p:cTn id="348" dur="1000" fill="hold"/>
                                        <p:tgtEl>
                                          <p:spTgt spid="108"/>
                                        </p:tgtEl>
                                        <p:attrNameLst>
                                          <p:attrName>ppt_x</p:attrName>
                                        </p:attrNameLst>
                                      </p:cBhvr>
                                      <p:tavLst>
                                        <p:tav tm="0">
                                          <p:val>
                                            <p:strVal val="#ppt_x"/>
                                          </p:val>
                                        </p:tav>
                                        <p:tav tm="100000">
                                          <p:val>
                                            <p:strVal val="#ppt_x"/>
                                          </p:val>
                                        </p:tav>
                                      </p:tavLst>
                                    </p:anim>
                                    <p:anim calcmode="lin" valueType="num">
                                      <p:cBhvr>
                                        <p:cTn id="349" dur="1000" fill="hold"/>
                                        <p:tgtEl>
                                          <p:spTgt spid="108"/>
                                        </p:tgtEl>
                                        <p:attrNameLst>
                                          <p:attrName>ppt_y</p:attrName>
                                        </p:attrNameLst>
                                      </p:cBhvr>
                                      <p:tavLst>
                                        <p:tav tm="0">
                                          <p:val>
                                            <p:strVal val="#ppt_y+.1"/>
                                          </p:val>
                                        </p:tav>
                                        <p:tav tm="100000">
                                          <p:val>
                                            <p:strVal val="#ppt_y"/>
                                          </p:val>
                                        </p:tav>
                                      </p:tavLst>
                                    </p:anim>
                                  </p:childTnLst>
                                </p:cTn>
                              </p:par>
                              <p:par>
                                <p:cTn id="350" presetID="42" presetClass="entr" presetSubtype="0" fill="hold" grpId="0" nodeType="withEffect">
                                  <p:stCondLst>
                                    <p:cond delay="0"/>
                                  </p:stCondLst>
                                  <p:childTnLst>
                                    <p:set>
                                      <p:cBhvr>
                                        <p:cTn id="351" dur="1" fill="hold">
                                          <p:stCondLst>
                                            <p:cond delay="0"/>
                                          </p:stCondLst>
                                        </p:cTn>
                                        <p:tgtEl>
                                          <p:spTgt spid="109"/>
                                        </p:tgtEl>
                                        <p:attrNameLst>
                                          <p:attrName>style.visibility</p:attrName>
                                        </p:attrNameLst>
                                      </p:cBhvr>
                                      <p:to>
                                        <p:strVal val="visible"/>
                                      </p:to>
                                    </p:set>
                                    <p:animEffect transition="in" filter="fade">
                                      <p:cBhvr>
                                        <p:cTn id="352" dur="1000"/>
                                        <p:tgtEl>
                                          <p:spTgt spid="109"/>
                                        </p:tgtEl>
                                      </p:cBhvr>
                                    </p:animEffect>
                                    <p:anim calcmode="lin" valueType="num">
                                      <p:cBhvr>
                                        <p:cTn id="353" dur="1000" fill="hold"/>
                                        <p:tgtEl>
                                          <p:spTgt spid="109"/>
                                        </p:tgtEl>
                                        <p:attrNameLst>
                                          <p:attrName>ppt_x</p:attrName>
                                        </p:attrNameLst>
                                      </p:cBhvr>
                                      <p:tavLst>
                                        <p:tav tm="0">
                                          <p:val>
                                            <p:strVal val="#ppt_x"/>
                                          </p:val>
                                        </p:tav>
                                        <p:tav tm="100000">
                                          <p:val>
                                            <p:strVal val="#ppt_x"/>
                                          </p:val>
                                        </p:tav>
                                      </p:tavLst>
                                    </p:anim>
                                    <p:anim calcmode="lin" valueType="num">
                                      <p:cBhvr>
                                        <p:cTn id="354" dur="1000" fill="hold"/>
                                        <p:tgtEl>
                                          <p:spTgt spid="109"/>
                                        </p:tgtEl>
                                        <p:attrNameLst>
                                          <p:attrName>ppt_y</p:attrName>
                                        </p:attrNameLst>
                                      </p:cBhvr>
                                      <p:tavLst>
                                        <p:tav tm="0">
                                          <p:val>
                                            <p:strVal val="#ppt_y+.1"/>
                                          </p:val>
                                        </p:tav>
                                        <p:tav tm="100000">
                                          <p:val>
                                            <p:strVal val="#ppt_y"/>
                                          </p:val>
                                        </p:tav>
                                      </p:tavLst>
                                    </p:anim>
                                  </p:childTnLst>
                                </p:cTn>
                              </p:par>
                              <p:par>
                                <p:cTn id="355" presetID="42" presetClass="entr" presetSubtype="0" fill="hold" grpId="0" nodeType="withEffect">
                                  <p:stCondLst>
                                    <p:cond delay="0"/>
                                  </p:stCondLst>
                                  <p:childTnLst>
                                    <p:set>
                                      <p:cBhvr>
                                        <p:cTn id="356" dur="1" fill="hold">
                                          <p:stCondLst>
                                            <p:cond delay="0"/>
                                          </p:stCondLst>
                                        </p:cTn>
                                        <p:tgtEl>
                                          <p:spTgt spid="110"/>
                                        </p:tgtEl>
                                        <p:attrNameLst>
                                          <p:attrName>style.visibility</p:attrName>
                                        </p:attrNameLst>
                                      </p:cBhvr>
                                      <p:to>
                                        <p:strVal val="visible"/>
                                      </p:to>
                                    </p:set>
                                    <p:animEffect transition="in" filter="fade">
                                      <p:cBhvr>
                                        <p:cTn id="357" dur="1000"/>
                                        <p:tgtEl>
                                          <p:spTgt spid="110"/>
                                        </p:tgtEl>
                                      </p:cBhvr>
                                    </p:animEffect>
                                    <p:anim calcmode="lin" valueType="num">
                                      <p:cBhvr>
                                        <p:cTn id="358" dur="1000" fill="hold"/>
                                        <p:tgtEl>
                                          <p:spTgt spid="110"/>
                                        </p:tgtEl>
                                        <p:attrNameLst>
                                          <p:attrName>ppt_x</p:attrName>
                                        </p:attrNameLst>
                                      </p:cBhvr>
                                      <p:tavLst>
                                        <p:tav tm="0">
                                          <p:val>
                                            <p:strVal val="#ppt_x"/>
                                          </p:val>
                                        </p:tav>
                                        <p:tav tm="100000">
                                          <p:val>
                                            <p:strVal val="#ppt_x"/>
                                          </p:val>
                                        </p:tav>
                                      </p:tavLst>
                                    </p:anim>
                                    <p:anim calcmode="lin" valueType="num">
                                      <p:cBhvr>
                                        <p:cTn id="359" dur="1000" fill="hold"/>
                                        <p:tgtEl>
                                          <p:spTgt spid="110"/>
                                        </p:tgtEl>
                                        <p:attrNameLst>
                                          <p:attrName>ppt_y</p:attrName>
                                        </p:attrNameLst>
                                      </p:cBhvr>
                                      <p:tavLst>
                                        <p:tav tm="0">
                                          <p:val>
                                            <p:strVal val="#ppt_y+.1"/>
                                          </p:val>
                                        </p:tav>
                                        <p:tav tm="100000">
                                          <p:val>
                                            <p:strVal val="#ppt_y"/>
                                          </p:val>
                                        </p:tav>
                                      </p:tavLst>
                                    </p:anim>
                                  </p:childTnLst>
                                </p:cTn>
                              </p:par>
                              <p:par>
                                <p:cTn id="360" presetID="42" presetClass="entr" presetSubtype="0" fill="hold" grpId="0" nodeType="withEffect">
                                  <p:stCondLst>
                                    <p:cond delay="0"/>
                                  </p:stCondLst>
                                  <p:childTnLst>
                                    <p:set>
                                      <p:cBhvr>
                                        <p:cTn id="361" dur="1" fill="hold">
                                          <p:stCondLst>
                                            <p:cond delay="0"/>
                                          </p:stCondLst>
                                        </p:cTn>
                                        <p:tgtEl>
                                          <p:spTgt spid="111"/>
                                        </p:tgtEl>
                                        <p:attrNameLst>
                                          <p:attrName>style.visibility</p:attrName>
                                        </p:attrNameLst>
                                      </p:cBhvr>
                                      <p:to>
                                        <p:strVal val="visible"/>
                                      </p:to>
                                    </p:set>
                                    <p:animEffect transition="in" filter="fade">
                                      <p:cBhvr>
                                        <p:cTn id="362" dur="1000"/>
                                        <p:tgtEl>
                                          <p:spTgt spid="111"/>
                                        </p:tgtEl>
                                      </p:cBhvr>
                                    </p:animEffect>
                                    <p:anim calcmode="lin" valueType="num">
                                      <p:cBhvr>
                                        <p:cTn id="363" dur="1000" fill="hold"/>
                                        <p:tgtEl>
                                          <p:spTgt spid="111"/>
                                        </p:tgtEl>
                                        <p:attrNameLst>
                                          <p:attrName>ppt_x</p:attrName>
                                        </p:attrNameLst>
                                      </p:cBhvr>
                                      <p:tavLst>
                                        <p:tav tm="0">
                                          <p:val>
                                            <p:strVal val="#ppt_x"/>
                                          </p:val>
                                        </p:tav>
                                        <p:tav tm="100000">
                                          <p:val>
                                            <p:strVal val="#ppt_x"/>
                                          </p:val>
                                        </p:tav>
                                      </p:tavLst>
                                    </p:anim>
                                    <p:anim calcmode="lin" valueType="num">
                                      <p:cBhvr>
                                        <p:cTn id="364" dur="1000" fill="hold"/>
                                        <p:tgtEl>
                                          <p:spTgt spid="111"/>
                                        </p:tgtEl>
                                        <p:attrNameLst>
                                          <p:attrName>ppt_y</p:attrName>
                                        </p:attrNameLst>
                                      </p:cBhvr>
                                      <p:tavLst>
                                        <p:tav tm="0">
                                          <p:val>
                                            <p:strVal val="#ppt_y+.1"/>
                                          </p:val>
                                        </p:tav>
                                        <p:tav tm="100000">
                                          <p:val>
                                            <p:strVal val="#ppt_y"/>
                                          </p:val>
                                        </p:tav>
                                      </p:tavLst>
                                    </p:anim>
                                  </p:childTnLst>
                                </p:cTn>
                              </p:par>
                              <p:par>
                                <p:cTn id="365" presetID="42" presetClass="entr" presetSubtype="0" fill="hold" grpId="0" nodeType="withEffect">
                                  <p:stCondLst>
                                    <p:cond delay="0"/>
                                  </p:stCondLst>
                                  <p:childTnLst>
                                    <p:set>
                                      <p:cBhvr>
                                        <p:cTn id="366" dur="1" fill="hold">
                                          <p:stCondLst>
                                            <p:cond delay="0"/>
                                          </p:stCondLst>
                                        </p:cTn>
                                        <p:tgtEl>
                                          <p:spTgt spid="112"/>
                                        </p:tgtEl>
                                        <p:attrNameLst>
                                          <p:attrName>style.visibility</p:attrName>
                                        </p:attrNameLst>
                                      </p:cBhvr>
                                      <p:to>
                                        <p:strVal val="visible"/>
                                      </p:to>
                                    </p:set>
                                    <p:animEffect transition="in" filter="fade">
                                      <p:cBhvr>
                                        <p:cTn id="367" dur="1000"/>
                                        <p:tgtEl>
                                          <p:spTgt spid="112"/>
                                        </p:tgtEl>
                                      </p:cBhvr>
                                    </p:animEffect>
                                    <p:anim calcmode="lin" valueType="num">
                                      <p:cBhvr>
                                        <p:cTn id="368" dur="1000" fill="hold"/>
                                        <p:tgtEl>
                                          <p:spTgt spid="112"/>
                                        </p:tgtEl>
                                        <p:attrNameLst>
                                          <p:attrName>ppt_x</p:attrName>
                                        </p:attrNameLst>
                                      </p:cBhvr>
                                      <p:tavLst>
                                        <p:tav tm="0">
                                          <p:val>
                                            <p:strVal val="#ppt_x"/>
                                          </p:val>
                                        </p:tav>
                                        <p:tav tm="100000">
                                          <p:val>
                                            <p:strVal val="#ppt_x"/>
                                          </p:val>
                                        </p:tav>
                                      </p:tavLst>
                                    </p:anim>
                                    <p:anim calcmode="lin" valueType="num">
                                      <p:cBhvr>
                                        <p:cTn id="369" dur="1000" fill="hold"/>
                                        <p:tgtEl>
                                          <p:spTgt spid="112"/>
                                        </p:tgtEl>
                                        <p:attrNameLst>
                                          <p:attrName>ppt_y</p:attrName>
                                        </p:attrNameLst>
                                      </p:cBhvr>
                                      <p:tavLst>
                                        <p:tav tm="0">
                                          <p:val>
                                            <p:strVal val="#ppt_y+.1"/>
                                          </p:val>
                                        </p:tav>
                                        <p:tav tm="100000">
                                          <p:val>
                                            <p:strVal val="#ppt_y"/>
                                          </p:val>
                                        </p:tav>
                                      </p:tavLst>
                                    </p:anim>
                                  </p:childTnLst>
                                </p:cTn>
                              </p:par>
                              <p:par>
                                <p:cTn id="370" presetID="42" presetClass="entr" presetSubtype="0" fill="hold" grpId="0" nodeType="withEffect">
                                  <p:stCondLst>
                                    <p:cond delay="0"/>
                                  </p:stCondLst>
                                  <p:childTnLst>
                                    <p:set>
                                      <p:cBhvr>
                                        <p:cTn id="371" dur="1" fill="hold">
                                          <p:stCondLst>
                                            <p:cond delay="0"/>
                                          </p:stCondLst>
                                        </p:cTn>
                                        <p:tgtEl>
                                          <p:spTgt spid="113"/>
                                        </p:tgtEl>
                                        <p:attrNameLst>
                                          <p:attrName>style.visibility</p:attrName>
                                        </p:attrNameLst>
                                      </p:cBhvr>
                                      <p:to>
                                        <p:strVal val="visible"/>
                                      </p:to>
                                    </p:set>
                                    <p:animEffect transition="in" filter="fade">
                                      <p:cBhvr>
                                        <p:cTn id="372" dur="1000"/>
                                        <p:tgtEl>
                                          <p:spTgt spid="113"/>
                                        </p:tgtEl>
                                      </p:cBhvr>
                                    </p:animEffect>
                                    <p:anim calcmode="lin" valueType="num">
                                      <p:cBhvr>
                                        <p:cTn id="373" dur="1000" fill="hold"/>
                                        <p:tgtEl>
                                          <p:spTgt spid="113"/>
                                        </p:tgtEl>
                                        <p:attrNameLst>
                                          <p:attrName>ppt_x</p:attrName>
                                        </p:attrNameLst>
                                      </p:cBhvr>
                                      <p:tavLst>
                                        <p:tav tm="0">
                                          <p:val>
                                            <p:strVal val="#ppt_x"/>
                                          </p:val>
                                        </p:tav>
                                        <p:tav tm="100000">
                                          <p:val>
                                            <p:strVal val="#ppt_x"/>
                                          </p:val>
                                        </p:tav>
                                      </p:tavLst>
                                    </p:anim>
                                    <p:anim calcmode="lin" valueType="num">
                                      <p:cBhvr>
                                        <p:cTn id="374"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7" grpId="0" animBg="1"/>
      <p:bldP spid="8" grpId="0" animBg="1"/>
      <p:bldP spid="9" grpId="0" animBg="1"/>
      <p:bldP spid="10" grpId="0" animBg="1"/>
      <p:bldP spid="11" grpId="0" animBg="1"/>
      <p:bldP spid="12" grpId="0" animBg="1"/>
      <p:bldP spid="13" grpId="0"/>
      <p:bldP spid="14" grpId="0"/>
      <p:bldP spid="15" grpId="0"/>
      <p:bldP spid="16" grpId="0"/>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animBg="1"/>
      <p:bldP spid="29" grpId="0" animBg="1"/>
      <p:bldP spid="30" grpId="0" animBg="1"/>
      <p:bldP spid="31" grpId="0" animBg="1"/>
      <p:bldP spid="64" grpId="0" animBg="1"/>
      <p:bldP spid="65" grpId="0" animBg="1"/>
      <p:bldP spid="66" grpId="0" animBg="1"/>
      <p:bldP spid="67" grpId="0" animBg="1"/>
      <p:bldP spid="68" grpId="0"/>
      <p:bldP spid="70" grpId="0"/>
      <p:bldP spid="71" grpId="0"/>
      <p:bldP spid="72" grpId="0" animBg="1"/>
      <p:bldP spid="73" grpId="0" animBg="1"/>
      <p:bldP spid="74" grpId="0" animBg="1"/>
      <p:bldP spid="75" grpId="0" animBg="1"/>
      <p:bldP spid="76" grpId="0" animBg="1"/>
      <p:bldP spid="77" grpId="0" animBg="1"/>
      <p:bldP spid="78" grpId="0" animBg="1"/>
      <p:bldP spid="79" grpId="0" animBg="1"/>
      <p:bldP spid="80" grpId="0"/>
      <p:bldP spid="81" grpId="0"/>
      <p:bldP spid="82" grpId="0"/>
      <p:bldP spid="83" grpId="0" animBg="1"/>
      <p:bldP spid="84" grpId="0" animBg="1"/>
      <p:bldP spid="85" grpId="0" animBg="1"/>
      <p:bldP spid="86" grpId="0"/>
      <p:bldP spid="87" grpId="0"/>
      <p:bldP spid="88" grpId="0" animBg="1"/>
      <p:bldP spid="89" grpId="0"/>
      <p:bldP spid="90" grpId="0" animBg="1"/>
      <p:bldP spid="91" grpId="0" animBg="1"/>
      <p:bldP spid="92" grpId="0" animBg="1"/>
      <p:bldP spid="93" grpId="0" animBg="1"/>
      <p:bldP spid="94" grpId="0" animBg="1"/>
      <p:bldP spid="95" grpId="0" animBg="1"/>
      <p:bldP spid="96" grpId="0"/>
      <p:bldP spid="97" grpId="0"/>
      <p:bldP spid="98" grpId="0"/>
      <p:bldP spid="99" grpId="0" animBg="1"/>
      <p:bldP spid="100" grpId="0" animBg="1"/>
      <p:bldP spid="101" grpId="0" animBg="1"/>
      <p:bldP spid="102" grpId="0"/>
      <p:bldP spid="103" grpId="0" animBg="1"/>
      <p:bldP spid="104" grpId="0"/>
      <p:bldP spid="107" grpId="0" animBg="1"/>
      <p:bldP spid="108" grpId="0"/>
      <p:bldP spid="109" grpId="0" animBg="1"/>
      <p:bldP spid="110" grpId="0" animBg="1"/>
      <p:bldP spid="111" grpId="0"/>
      <p:bldP spid="112" grpId="0"/>
      <p:bldP spid="1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6" name="Line 3">
            <a:extLst>
              <a:ext uri="{FF2B5EF4-FFF2-40B4-BE49-F238E27FC236}">
                <a16:creationId xmlns:a16="http://schemas.microsoft.com/office/drawing/2014/main" id="{3FDAED98-411F-4610-933E-46CC3DC27682}"/>
              </a:ext>
            </a:extLst>
          </p:cNvPr>
          <p:cNvSpPr>
            <a:spLocks noChangeShapeType="1"/>
          </p:cNvSpPr>
          <p:nvPr/>
        </p:nvSpPr>
        <p:spPr bwMode="auto">
          <a:xfrm>
            <a:off x="4631859" y="3064807"/>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4">
            <a:extLst>
              <a:ext uri="{FF2B5EF4-FFF2-40B4-BE49-F238E27FC236}">
                <a16:creationId xmlns:a16="http://schemas.microsoft.com/office/drawing/2014/main" id="{C35EF189-E590-4F48-B62F-9A976D708AD4}"/>
              </a:ext>
            </a:extLst>
          </p:cNvPr>
          <p:cNvSpPr>
            <a:spLocks noChangeShapeType="1"/>
          </p:cNvSpPr>
          <p:nvPr/>
        </p:nvSpPr>
        <p:spPr bwMode="auto">
          <a:xfrm>
            <a:off x="1080405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5">
            <a:extLst>
              <a:ext uri="{FF2B5EF4-FFF2-40B4-BE49-F238E27FC236}">
                <a16:creationId xmlns:a16="http://schemas.microsoft.com/office/drawing/2014/main" id="{8BA4FC82-60BF-4BD9-863C-318B95DFE96D}"/>
              </a:ext>
            </a:extLst>
          </p:cNvPr>
          <p:cNvSpPr>
            <a:spLocks noChangeShapeType="1"/>
          </p:cNvSpPr>
          <p:nvPr/>
        </p:nvSpPr>
        <p:spPr bwMode="auto">
          <a:xfrm>
            <a:off x="1057545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CEAECA0A-3337-4F6B-8E29-5A9AD4DBB675}"/>
              </a:ext>
            </a:extLst>
          </p:cNvPr>
          <p:cNvSpPr>
            <a:spLocks noChangeShapeType="1"/>
          </p:cNvSpPr>
          <p:nvPr/>
        </p:nvSpPr>
        <p:spPr bwMode="auto">
          <a:xfrm>
            <a:off x="112612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8862824B-38EE-42C2-A856-0C445AEAE3D3}"/>
              </a:ext>
            </a:extLst>
          </p:cNvPr>
          <p:cNvSpPr>
            <a:spLocks noChangeShapeType="1"/>
          </p:cNvSpPr>
          <p:nvPr/>
        </p:nvSpPr>
        <p:spPr bwMode="auto">
          <a:xfrm>
            <a:off x="111469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3AB2C093-C2C4-42EA-9060-3AF2A265B7A0}"/>
              </a:ext>
            </a:extLst>
          </p:cNvPr>
          <p:cNvSpPr>
            <a:spLocks noChangeShapeType="1"/>
          </p:cNvSpPr>
          <p:nvPr/>
        </p:nvSpPr>
        <p:spPr bwMode="auto">
          <a:xfrm>
            <a:off x="103468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AD32452B-ACF5-49B3-9555-229D95FFBB5B}"/>
              </a:ext>
            </a:extLst>
          </p:cNvPr>
          <p:cNvSpPr>
            <a:spLocks noChangeShapeType="1"/>
          </p:cNvSpPr>
          <p:nvPr/>
        </p:nvSpPr>
        <p:spPr bwMode="auto">
          <a:xfrm>
            <a:off x="102325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0">
            <a:extLst>
              <a:ext uri="{FF2B5EF4-FFF2-40B4-BE49-F238E27FC236}">
                <a16:creationId xmlns:a16="http://schemas.microsoft.com/office/drawing/2014/main" id="{FFF40020-1973-4D9E-9C9F-CF82EC6A27D6}"/>
              </a:ext>
            </a:extLst>
          </p:cNvPr>
          <p:cNvSpPr txBox="1">
            <a:spLocks noChangeArrowheads="1"/>
          </p:cNvSpPr>
          <p:nvPr/>
        </p:nvSpPr>
        <p:spPr bwMode="auto">
          <a:xfrm>
            <a:off x="1057545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1">
            <a:extLst>
              <a:ext uri="{FF2B5EF4-FFF2-40B4-BE49-F238E27FC236}">
                <a16:creationId xmlns:a16="http://schemas.microsoft.com/office/drawing/2014/main" id="{4983C65E-AD13-4D8E-9B97-AC5E0413FD9E}"/>
              </a:ext>
            </a:extLst>
          </p:cNvPr>
          <p:cNvSpPr txBox="1">
            <a:spLocks noChangeArrowheads="1"/>
          </p:cNvSpPr>
          <p:nvPr/>
        </p:nvSpPr>
        <p:spPr bwMode="auto">
          <a:xfrm>
            <a:off x="6403509" y="335055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85F44737-EB52-46B2-A2F5-3E8DF629E66F}"/>
              </a:ext>
            </a:extLst>
          </p:cNvPr>
          <p:cNvSpPr txBox="1">
            <a:spLocks noChangeArrowheads="1"/>
          </p:cNvSpPr>
          <p:nvPr/>
        </p:nvSpPr>
        <p:spPr bwMode="auto">
          <a:xfrm>
            <a:off x="101182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74DF538E-8B7D-49AF-A6DD-7908943745F7}"/>
              </a:ext>
            </a:extLst>
          </p:cNvPr>
          <p:cNvSpPr txBox="1">
            <a:spLocks noChangeArrowheads="1"/>
          </p:cNvSpPr>
          <p:nvPr/>
        </p:nvSpPr>
        <p:spPr bwMode="auto">
          <a:xfrm>
            <a:off x="10975509" y="2628385"/>
            <a:ext cx="514350" cy="2649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i="0" u="none" strike="noStrike" cap="none" normalizeH="0" baseline="0" dirty="0">
                <a:ln>
                  <a:noFill/>
                </a:ln>
                <a:effectLst/>
                <a:latin typeface="Arial Narrow" panose="020B0606020202030204" pitchFamily="34" charset="0"/>
              </a:rPr>
              <a:t>2019</a:t>
            </a:r>
            <a:endParaRPr kumimoji="0" lang="en-US" altLang="en-US" sz="1800" i="0" u="none" strike="noStrike" cap="none" normalizeH="0" baseline="0" dirty="0">
              <a:ln>
                <a:noFill/>
              </a:ln>
              <a:effectLst/>
              <a:latin typeface="Arial" panose="020B0604020202020204" pitchFamily="34" charset="0"/>
            </a:endParaRPr>
          </a:p>
        </p:txBody>
      </p:sp>
      <p:sp>
        <p:nvSpPr>
          <p:cNvPr id="17" name="Oval 14">
            <a:extLst>
              <a:ext uri="{FF2B5EF4-FFF2-40B4-BE49-F238E27FC236}">
                <a16:creationId xmlns:a16="http://schemas.microsoft.com/office/drawing/2014/main" id="{4A08212C-DCA4-471B-895C-160DE7FEC868}"/>
              </a:ext>
            </a:extLst>
          </p:cNvPr>
          <p:cNvSpPr>
            <a:spLocks noChangeArrowheads="1"/>
          </p:cNvSpPr>
          <p:nvPr/>
        </p:nvSpPr>
        <p:spPr bwMode="auto">
          <a:xfrm>
            <a:off x="1068975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5">
            <a:extLst>
              <a:ext uri="{FF2B5EF4-FFF2-40B4-BE49-F238E27FC236}">
                <a16:creationId xmlns:a16="http://schemas.microsoft.com/office/drawing/2014/main" id="{87C615EE-4B8D-4E33-AEC1-4B9F44D6921F}"/>
              </a:ext>
            </a:extLst>
          </p:cNvPr>
          <p:cNvSpPr>
            <a:spLocks noChangeShapeType="1"/>
          </p:cNvSpPr>
          <p:nvPr/>
        </p:nvSpPr>
        <p:spPr bwMode="auto">
          <a:xfrm>
            <a:off x="1034685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6">
            <a:extLst>
              <a:ext uri="{FF2B5EF4-FFF2-40B4-BE49-F238E27FC236}">
                <a16:creationId xmlns:a16="http://schemas.microsoft.com/office/drawing/2014/main" id="{7D690031-040F-44A9-85DC-D54F1143CAEF}"/>
              </a:ext>
            </a:extLst>
          </p:cNvPr>
          <p:cNvSpPr>
            <a:spLocks noChangeShapeType="1"/>
          </p:cNvSpPr>
          <p:nvPr/>
        </p:nvSpPr>
        <p:spPr bwMode="auto">
          <a:xfrm>
            <a:off x="937530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7">
            <a:extLst>
              <a:ext uri="{FF2B5EF4-FFF2-40B4-BE49-F238E27FC236}">
                <a16:creationId xmlns:a16="http://schemas.microsoft.com/office/drawing/2014/main" id="{807B93BF-59EA-4A92-9803-E8CA330AAF5B}"/>
              </a:ext>
            </a:extLst>
          </p:cNvPr>
          <p:cNvSpPr>
            <a:spLocks noChangeShapeType="1"/>
          </p:cNvSpPr>
          <p:nvPr/>
        </p:nvSpPr>
        <p:spPr bwMode="auto">
          <a:xfrm>
            <a:off x="914670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8">
            <a:extLst>
              <a:ext uri="{FF2B5EF4-FFF2-40B4-BE49-F238E27FC236}">
                <a16:creationId xmlns:a16="http://schemas.microsoft.com/office/drawing/2014/main" id="{D96384AD-E4B9-4018-8539-07DCCEEB1D74}"/>
              </a:ext>
            </a:extLst>
          </p:cNvPr>
          <p:cNvSpPr>
            <a:spLocks noChangeShapeType="1"/>
          </p:cNvSpPr>
          <p:nvPr/>
        </p:nvSpPr>
        <p:spPr bwMode="auto">
          <a:xfrm>
            <a:off x="983250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19">
            <a:extLst>
              <a:ext uri="{FF2B5EF4-FFF2-40B4-BE49-F238E27FC236}">
                <a16:creationId xmlns:a16="http://schemas.microsoft.com/office/drawing/2014/main" id="{C8B9D206-D8B2-4D87-874C-E6BB9A910899}"/>
              </a:ext>
            </a:extLst>
          </p:cNvPr>
          <p:cNvSpPr>
            <a:spLocks noChangeShapeType="1"/>
          </p:cNvSpPr>
          <p:nvPr/>
        </p:nvSpPr>
        <p:spPr bwMode="auto">
          <a:xfrm>
            <a:off x="971820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0">
            <a:extLst>
              <a:ext uri="{FF2B5EF4-FFF2-40B4-BE49-F238E27FC236}">
                <a16:creationId xmlns:a16="http://schemas.microsoft.com/office/drawing/2014/main" id="{8F35343A-6685-4E52-ABCB-686C2AF5B678}"/>
              </a:ext>
            </a:extLst>
          </p:cNvPr>
          <p:cNvSpPr>
            <a:spLocks noChangeShapeType="1"/>
          </p:cNvSpPr>
          <p:nvPr/>
        </p:nvSpPr>
        <p:spPr bwMode="auto">
          <a:xfrm>
            <a:off x="891810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1">
            <a:extLst>
              <a:ext uri="{FF2B5EF4-FFF2-40B4-BE49-F238E27FC236}">
                <a16:creationId xmlns:a16="http://schemas.microsoft.com/office/drawing/2014/main" id="{DBAF3151-3CB0-4A30-9B30-3E5FD1FB3466}"/>
              </a:ext>
            </a:extLst>
          </p:cNvPr>
          <p:cNvSpPr>
            <a:spLocks noChangeShapeType="1"/>
          </p:cNvSpPr>
          <p:nvPr/>
        </p:nvSpPr>
        <p:spPr bwMode="auto">
          <a:xfrm>
            <a:off x="880380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2">
            <a:extLst>
              <a:ext uri="{FF2B5EF4-FFF2-40B4-BE49-F238E27FC236}">
                <a16:creationId xmlns:a16="http://schemas.microsoft.com/office/drawing/2014/main" id="{1112B7D5-E7A1-43A1-AB45-D2AB1008164F}"/>
              </a:ext>
            </a:extLst>
          </p:cNvPr>
          <p:cNvSpPr txBox="1">
            <a:spLocks noChangeArrowheads="1"/>
          </p:cNvSpPr>
          <p:nvPr/>
        </p:nvSpPr>
        <p:spPr bwMode="auto">
          <a:xfrm>
            <a:off x="914670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1954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Text Box 23">
            <a:extLst>
              <a:ext uri="{FF2B5EF4-FFF2-40B4-BE49-F238E27FC236}">
                <a16:creationId xmlns:a16="http://schemas.microsoft.com/office/drawing/2014/main" id="{E592078C-876A-4B3E-B9DA-A7C159B27EE5}"/>
              </a:ext>
            </a:extLst>
          </p:cNvPr>
          <p:cNvSpPr txBox="1">
            <a:spLocks noChangeArrowheads="1"/>
          </p:cNvSpPr>
          <p:nvPr/>
        </p:nvSpPr>
        <p:spPr bwMode="auto">
          <a:xfrm>
            <a:off x="868950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Text Box 24">
            <a:extLst>
              <a:ext uri="{FF2B5EF4-FFF2-40B4-BE49-F238E27FC236}">
                <a16:creationId xmlns:a16="http://schemas.microsoft.com/office/drawing/2014/main" id="{9756CE9B-E322-49DF-9EF8-019380B323EF}"/>
              </a:ext>
            </a:extLst>
          </p:cNvPr>
          <p:cNvSpPr txBox="1">
            <a:spLocks noChangeArrowheads="1"/>
          </p:cNvSpPr>
          <p:nvPr/>
        </p:nvSpPr>
        <p:spPr bwMode="auto">
          <a:xfrm>
            <a:off x="95467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1956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Oval 25">
            <a:extLst>
              <a:ext uri="{FF2B5EF4-FFF2-40B4-BE49-F238E27FC236}">
                <a16:creationId xmlns:a16="http://schemas.microsoft.com/office/drawing/2014/main" id="{521E54E1-22DD-43B1-B73C-26E0DF9040B2}"/>
              </a:ext>
            </a:extLst>
          </p:cNvPr>
          <p:cNvSpPr>
            <a:spLocks noChangeArrowheads="1"/>
          </p:cNvSpPr>
          <p:nvPr/>
        </p:nvSpPr>
        <p:spPr bwMode="auto">
          <a:xfrm>
            <a:off x="926100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6">
            <a:extLst>
              <a:ext uri="{FF2B5EF4-FFF2-40B4-BE49-F238E27FC236}">
                <a16:creationId xmlns:a16="http://schemas.microsoft.com/office/drawing/2014/main" id="{3BCE54C7-4FC8-4C0B-B817-8074A866645B}"/>
              </a:ext>
            </a:extLst>
          </p:cNvPr>
          <p:cNvSpPr>
            <a:spLocks noChangeShapeType="1"/>
          </p:cNvSpPr>
          <p:nvPr/>
        </p:nvSpPr>
        <p:spPr bwMode="auto">
          <a:xfrm>
            <a:off x="891810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7">
            <a:extLst>
              <a:ext uri="{FF2B5EF4-FFF2-40B4-BE49-F238E27FC236}">
                <a16:creationId xmlns:a16="http://schemas.microsoft.com/office/drawing/2014/main" id="{4F201BD3-A327-47A9-8D1B-9652C995916A}"/>
              </a:ext>
            </a:extLst>
          </p:cNvPr>
          <p:cNvSpPr>
            <a:spLocks noChangeShapeType="1"/>
          </p:cNvSpPr>
          <p:nvPr/>
        </p:nvSpPr>
        <p:spPr bwMode="auto">
          <a:xfrm>
            <a:off x="674640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8">
            <a:extLst>
              <a:ext uri="{FF2B5EF4-FFF2-40B4-BE49-F238E27FC236}">
                <a16:creationId xmlns:a16="http://schemas.microsoft.com/office/drawing/2014/main" id="{97B53D24-778E-4FEB-886F-9E80493E03BA}"/>
              </a:ext>
            </a:extLst>
          </p:cNvPr>
          <p:cNvSpPr>
            <a:spLocks noChangeShapeType="1"/>
          </p:cNvSpPr>
          <p:nvPr/>
        </p:nvSpPr>
        <p:spPr bwMode="auto">
          <a:xfrm>
            <a:off x="651780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29">
            <a:extLst>
              <a:ext uri="{FF2B5EF4-FFF2-40B4-BE49-F238E27FC236}">
                <a16:creationId xmlns:a16="http://schemas.microsoft.com/office/drawing/2014/main" id="{02FD76F8-8A81-45B8-916B-A3965BEB17C1}"/>
              </a:ext>
            </a:extLst>
          </p:cNvPr>
          <p:cNvSpPr>
            <a:spLocks noChangeShapeType="1"/>
          </p:cNvSpPr>
          <p:nvPr/>
        </p:nvSpPr>
        <p:spPr bwMode="auto">
          <a:xfrm>
            <a:off x="720360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30">
            <a:extLst>
              <a:ext uri="{FF2B5EF4-FFF2-40B4-BE49-F238E27FC236}">
                <a16:creationId xmlns:a16="http://schemas.microsoft.com/office/drawing/2014/main" id="{D05FE120-573C-44DB-A63A-D56C0A7789EE}"/>
              </a:ext>
            </a:extLst>
          </p:cNvPr>
          <p:cNvSpPr>
            <a:spLocks noChangeShapeType="1"/>
          </p:cNvSpPr>
          <p:nvPr/>
        </p:nvSpPr>
        <p:spPr bwMode="auto">
          <a:xfrm>
            <a:off x="708930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31">
            <a:extLst>
              <a:ext uri="{FF2B5EF4-FFF2-40B4-BE49-F238E27FC236}">
                <a16:creationId xmlns:a16="http://schemas.microsoft.com/office/drawing/2014/main" id="{DEA6433C-121A-4372-9364-90A40758C5F4}"/>
              </a:ext>
            </a:extLst>
          </p:cNvPr>
          <p:cNvSpPr>
            <a:spLocks noChangeShapeType="1"/>
          </p:cNvSpPr>
          <p:nvPr/>
        </p:nvSpPr>
        <p:spPr bwMode="auto">
          <a:xfrm>
            <a:off x="628920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32">
            <a:extLst>
              <a:ext uri="{FF2B5EF4-FFF2-40B4-BE49-F238E27FC236}">
                <a16:creationId xmlns:a16="http://schemas.microsoft.com/office/drawing/2014/main" id="{BE19C472-8728-45FD-9676-E2703429B281}"/>
              </a:ext>
            </a:extLst>
          </p:cNvPr>
          <p:cNvSpPr>
            <a:spLocks noChangeShapeType="1"/>
          </p:cNvSpPr>
          <p:nvPr/>
        </p:nvSpPr>
        <p:spPr bwMode="auto">
          <a:xfrm>
            <a:off x="617490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33">
            <a:extLst>
              <a:ext uri="{FF2B5EF4-FFF2-40B4-BE49-F238E27FC236}">
                <a16:creationId xmlns:a16="http://schemas.microsoft.com/office/drawing/2014/main" id="{7E03F962-71FC-4322-8ED5-5A8E01AC5D2F}"/>
              </a:ext>
            </a:extLst>
          </p:cNvPr>
          <p:cNvSpPr txBox="1">
            <a:spLocks noChangeArrowheads="1"/>
          </p:cNvSpPr>
          <p:nvPr/>
        </p:nvSpPr>
        <p:spPr bwMode="auto">
          <a:xfrm>
            <a:off x="651780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34">
            <a:extLst>
              <a:ext uri="{FF2B5EF4-FFF2-40B4-BE49-F238E27FC236}">
                <a16:creationId xmlns:a16="http://schemas.microsoft.com/office/drawing/2014/main" id="{5F976508-62DA-44E1-A86E-F49D6F756FA5}"/>
              </a:ext>
            </a:extLst>
          </p:cNvPr>
          <p:cNvSpPr txBox="1">
            <a:spLocks noChangeArrowheads="1"/>
          </p:cNvSpPr>
          <p:nvPr/>
        </p:nvSpPr>
        <p:spPr bwMode="auto">
          <a:xfrm>
            <a:off x="606060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35">
            <a:extLst>
              <a:ext uri="{FF2B5EF4-FFF2-40B4-BE49-F238E27FC236}">
                <a16:creationId xmlns:a16="http://schemas.microsoft.com/office/drawing/2014/main" id="{1808A3F7-A89A-421D-8CAD-1280EC177FB0}"/>
              </a:ext>
            </a:extLst>
          </p:cNvPr>
          <p:cNvSpPr txBox="1">
            <a:spLocks noChangeArrowheads="1"/>
          </p:cNvSpPr>
          <p:nvPr/>
        </p:nvSpPr>
        <p:spPr bwMode="auto">
          <a:xfrm>
            <a:off x="69178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Oval 36">
            <a:extLst>
              <a:ext uri="{FF2B5EF4-FFF2-40B4-BE49-F238E27FC236}">
                <a16:creationId xmlns:a16="http://schemas.microsoft.com/office/drawing/2014/main" id="{B6D5F8A5-FDEC-4F93-94BB-9E93D6BD8A35}"/>
              </a:ext>
            </a:extLst>
          </p:cNvPr>
          <p:cNvSpPr>
            <a:spLocks noChangeArrowheads="1"/>
          </p:cNvSpPr>
          <p:nvPr/>
        </p:nvSpPr>
        <p:spPr bwMode="auto">
          <a:xfrm>
            <a:off x="663210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37">
            <a:extLst>
              <a:ext uri="{FF2B5EF4-FFF2-40B4-BE49-F238E27FC236}">
                <a16:creationId xmlns:a16="http://schemas.microsoft.com/office/drawing/2014/main" id="{C2BECCCD-6630-44C4-B6B9-3B5E872561EA}"/>
              </a:ext>
            </a:extLst>
          </p:cNvPr>
          <p:cNvSpPr>
            <a:spLocks noChangeShapeType="1"/>
          </p:cNvSpPr>
          <p:nvPr/>
        </p:nvSpPr>
        <p:spPr bwMode="auto">
          <a:xfrm>
            <a:off x="628920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38">
            <a:extLst>
              <a:ext uri="{FF2B5EF4-FFF2-40B4-BE49-F238E27FC236}">
                <a16:creationId xmlns:a16="http://schemas.microsoft.com/office/drawing/2014/main" id="{5B3D413D-6E44-46E8-9D3D-0A0D75B58F8C}"/>
              </a:ext>
            </a:extLst>
          </p:cNvPr>
          <p:cNvSpPr>
            <a:spLocks noChangeShapeType="1"/>
          </p:cNvSpPr>
          <p:nvPr/>
        </p:nvSpPr>
        <p:spPr bwMode="auto">
          <a:xfrm>
            <a:off x="531765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39">
            <a:extLst>
              <a:ext uri="{FF2B5EF4-FFF2-40B4-BE49-F238E27FC236}">
                <a16:creationId xmlns:a16="http://schemas.microsoft.com/office/drawing/2014/main" id="{48D78521-488D-47B7-A43E-0C1643169211}"/>
              </a:ext>
            </a:extLst>
          </p:cNvPr>
          <p:cNvSpPr>
            <a:spLocks noChangeShapeType="1"/>
          </p:cNvSpPr>
          <p:nvPr/>
        </p:nvSpPr>
        <p:spPr bwMode="auto">
          <a:xfrm>
            <a:off x="508905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40">
            <a:extLst>
              <a:ext uri="{FF2B5EF4-FFF2-40B4-BE49-F238E27FC236}">
                <a16:creationId xmlns:a16="http://schemas.microsoft.com/office/drawing/2014/main" id="{20D542C5-494F-45C0-BC82-1205A5207372}"/>
              </a:ext>
            </a:extLst>
          </p:cNvPr>
          <p:cNvSpPr>
            <a:spLocks noChangeShapeType="1"/>
          </p:cNvSpPr>
          <p:nvPr/>
        </p:nvSpPr>
        <p:spPr bwMode="auto">
          <a:xfrm>
            <a:off x="57748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41">
            <a:extLst>
              <a:ext uri="{FF2B5EF4-FFF2-40B4-BE49-F238E27FC236}">
                <a16:creationId xmlns:a16="http://schemas.microsoft.com/office/drawing/2014/main" id="{18556B27-04E1-4A37-AD87-7355DC9704A3}"/>
              </a:ext>
            </a:extLst>
          </p:cNvPr>
          <p:cNvSpPr>
            <a:spLocks noChangeShapeType="1"/>
          </p:cNvSpPr>
          <p:nvPr/>
        </p:nvSpPr>
        <p:spPr bwMode="auto">
          <a:xfrm>
            <a:off x="56605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42">
            <a:extLst>
              <a:ext uri="{FF2B5EF4-FFF2-40B4-BE49-F238E27FC236}">
                <a16:creationId xmlns:a16="http://schemas.microsoft.com/office/drawing/2014/main" id="{979FDCC8-9073-4D75-9623-B57895E6653E}"/>
              </a:ext>
            </a:extLst>
          </p:cNvPr>
          <p:cNvSpPr>
            <a:spLocks noChangeShapeType="1"/>
          </p:cNvSpPr>
          <p:nvPr/>
        </p:nvSpPr>
        <p:spPr bwMode="auto">
          <a:xfrm>
            <a:off x="48604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43">
            <a:extLst>
              <a:ext uri="{FF2B5EF4-FFF2-40B4-BE49-F238E27FC236}">
                <a16:creationId xmlns:a16="http://schemas.microsoft.com/office/drawing/2014/main" id="{278E2672-91F0-4992-85BF-3E82D8A19C4A}"/>
              </a:ext>
            </a:extLst>
          </p:cNvPr>
          <p:cNvSpPr>
            <a:spLocks noChangeShapeType="1"/>
          </p:cNvSpPr>
          <p:nvPr/>
        </p:nvSpPr>
        <p:spPr bwMode="auto">
          <a:xfrm>
            <a:off x="47461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44">
            <a:extLst>
              <a:ext uri="{FF2B5EF4-FFF2-40B4-BE49-F238E27FC236}">
                <a16:creationId xmlns:a16="http://schemas.microsoft.com/office/drawing/2014/main" id="{BCF0D1F6-FF68-409F-849F-BE6343148E6B}"/>
              </a:ext>
            </a:extLst>
          </p:cNvPr>
          <p:cNvSpPr txBox="1">
            <a:spLocks noChangeArrowheads="1"/>
          </p:cNvSpPr>
          <p:nvPr/>
        </p:nvSpPr>
        <p:spPr bwMode="auto">
          <a:xfrm>
            <a:off x="508905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45">
            <a:extLst>
              <a:ext uri="{FF2B5EF4-FFF2-40B4-BE49-F238E27FC236}">
                <a16:creationId xmlns:a16="http://schemas.microsoft.com/office/drawing/2014/main" id="{57FBB082-BB97-43F7-BA2F-A8A8A7119DAD}"/>
              </a:ext>
            </a:extLst>
          </p:cNvPr>
          <p:cNvSpPr txBox="1">
            <a:spLocks noChangeArrowheads="1"/>
          </p:cNvSpPr>
          <p:nvPr/>
        </p:nvSpPr>
        <p:spPr bwMode="auto">
          <a:xfrm>
            <a:off x="46318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46">
            <a:extLst>
              <a:ext uri="{FF2B5EF4-FFF2-40B4-BE49-F238E27FC236}">
                <a16:creationId xmlns:a16="http://schemas.microsoft.com/office/drawing/2014/main" id="{23A1A41B-6E8F-43A6-BFB4-0CA6AB271333}"/>
              </a:ext>
            </a:extLst>
          </p:cNvPr>
          <p:cNvSpPr txBox="1">
            <a:spLocks noChangeArrowheads="1"/>
          </p:cNvSpPr>
          <p:nvPr/>
        </p:nvSpPr>
        <p:spPr bwMode="auto">
          <a:xfrm>
            <a:off x="548910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Oval 47">
            <a:extLst>
              <a:ext uri="{FF2B5EF4-FFF2-40B4-BE49-F238E27FC236}">
                <a16:creationId xmlns:a16="http://schemas.microsoft.com/office/drawing/2014/main" id="{8F19EFC2-BF10-451E-B4EA-41871502D89B}"/>
              </a:ext>
            </a:extLst>
          </p:cNvPr>
          <p:cNvSpPr>
            <a:spLocks noChangeArrowheads="1"/>
          </p:cNvSpPr>
          <p:nvPr/>
        </p:nvSpPr>
        <p:spPr bwMode="auto">
          <a:xfrm>
            <a:off x="520335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48">
            <a:extLst>
              <a:ext uri="{FF2B5EF4-FFF2-40B4-BE49-F238E27FC236}">
                <a16:creationId xmlns:a16="http://schemas.microsoft.com/office/drawing/2014/main" id="{7826FDDA-1124-43B0-A00E-10E63B305D51}"/>
              </a:ext>
            </a:extLst>
          </p:cNvPr>
          <p:cNvSpPr>
            <a:spLocks noChangeShapeType="1"/>
          </p:cNvSpPr>
          <p:nvPr/>
        </p:nvSpPr>
        <p:spPr bwMode="auto">
          <a:xfrm>
            <a:off x="486045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AutoShape 49">
            <a:extLst>
              <a:ext uri="{FF2B5EF4-FFF2-40B4-BE49-F238E27FC236}">
                <a16:creationId xmlns:a16="http://schemas.microsoft.com/office/drawing/2014/main" id="{22F6A6D9-38E1-4D28-9FF7-8FC25E979EC1}"/>
              </a:ext>
            </a:extLst>
          </p:cNvPr>
          <p:cNvSpPr>
            <a:spLocks/>
          </p:cNvSpPr>
          <p:nvPr/>
        </p:nvSpPr>
        <p:spPr bwMode="auto">
          <a:xfrm rot="16200000">
            <a:off x="6660684" y="2750482"/>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50">
            <a:extLst>
              <a:ext uri="{FF2B5EF4-FFF2-40B4-BE49-F238E27FC236}">
                <a16:creationId xmlns:a16="http://schemas.microsoft.com/office/drawing/2014/main" id="{E12877F4-B4AB-42F6-A15B-0B13EBF750A6}"/>
              </a:ext>
            </a:extLst>
          </p:cNvPr>
          <p:cNvSpPr txBox="1">
            <a:spLocks noChangeArrowheads="1"/>
          </p:cNvSpPr>
          <p:nvPr/>
        </p:nvSpPr>
        <p:spPr bwMode="auto">
          <a:xfrm>
            <a:off x="5089059" y="2036107"/>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51">
            <a:extLst>
              <a:ext uri="{FF2B5EF4-FFF2-40B4-BE49-F238E27FC236}">
                <a16:creationId xmlns:a16="http://schemas.microsoft.com/office/drawing/2014/main" id="{6F7B9521-FCED-4752-A484-46211B48F32D}"/>
              </a:ext>
            </a:extLst>
          </p:cNvPr>
          <p:cNvSpPr txBox="1">
            <a:spLocks noChangeArrowheads="1"/>
          </p:cNvSpPr>
          <p:nvPr/>
        </p:nvSpPr>
        <p:spPr bwMode="auto">
          <a:xfrm>
            <a:off x="6574959" y="2036107"/>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AutoShape 52">
            <a:extLst>
              <a:ext uri="{FF2B5EF4-FFF2-40B4-BE49-F238E27FC236}">
                <a16:creationId xmlns:a16="http://schemas.microsoft.com/office/drawing/2014/main" id="{D3D5D1A4-079E-4F05-93D9-45887E958438}"/>
              </a:ext>
            </a:extLst>
          </p:cNvPr>
          <p:cNvSpPr>
            <a:spLocks/>
          </p:cNvSpPr>
          <p:nvPr/>
        </p:nvSpPr>
        <p:spPr bwMode="auto">
          <a:xfrm rot="16200000">
            <a:off x="5231934" y="2750482"/>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53">
            <a:extLst>
              <a:ext uri="{FF2B5EF4-FFF2-40B4-BE49-F238E27FC236}">
                <a16:creationId xmlns:a16="http://schemas.microsoft.com/office/drawing/2014/main" id="{57241591-75A6-4DC7-BBA5-F4E194319CF4}"/>
              </a:ext>
            </a:extLst>
          </p:cNvPr>
          <p:cNvSpPr txBox="1">
            <a:spLocks noChangeArrowheads="1"/>
          </p:cNvSpPr>
          <p:nvPr/>
        </p:nvSpPr>
        <p:spPr bwMode="auto">
          <a:xfrm>
            <a:off x="4860459" y="3350557"/>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Line 54">
            <a:extLst>
              <a:ext uri="{FF2B5EF4-FFF2-40B4-BE49-F238E27FC236}">
                <a16:creationId xmlns:a16="http://schemas.microsoft.com/office/drawing/2014/main" id="{8A983104-D81D-4C21-B479-2BD1801F6995}"/>
              </a:ext>
            </a:extLst>
          </p:cNvPr>
          <p:cNvSpPr>
            <a:spLocks noChangeShapeType="1"/>
          </p:cNvSpPr>
          <p:nvPr/>
        </p:nvSpPr>
        <p:spPr bwMode="auto">
          <a:xfrm>
            <a:off x="8060859" y="266475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55">
            <a:extLst>
              <a:ext uri="{FF2B5EF4-FFF2-40B4-BE49-F238E27FC236}">
                <a16:creationId xmlns:a16="http://schemas.microsoft.com/office/drawing/2014/main" id="{9E810D5B-8273-4553-92BA-60B68A5FCC7D}"/>
              </a:ext>
            </a:extLst>
          </p:cNvPr>
          <p:cNvSpPr>
            <a:spLocks noChangeShapeType="1"/>
          </p:cNvSpPr>
          <p:nvPr/>
        </p:nvSpPr>
        <p:spPr bwMode="auto">
          <a:xfrm>
            <a:off x="7832259" y="2664757"/>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56">
            <a:extLst>
              <a:ext uri="{FF2B5EF4-FFF2-40B4-BE49-F238E27FC236}">
                <a16:creationId xmlns:a16="http://schemas.microsoft.com/office/drawing/2014/main" id="{EE4CCDE0-EDA4-4578-808E-CDA2CC0121E7}"/>
              </a:ext>
            </a:extLst>
          </p:cNvPr>
          <p:cNvSpPr>
            <a:spLocks noChangeShapeType="1"/>
          </p:cNvSpPr>
          <p:nvPr/>
        </p:nvSpPr>
        <p:spPr bwMode="auto">
          <a:xfrm>
            <a:off x="85180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57">
            <a:extLst>
              <a:ext uri="{FF2B5EF4-FFF2-40B4-BE49-F238E27FC236}">
                <a16:creationId xmlns:a16="http://schemas.microsoft.com/office/drawing/2014/main" id="{B477980B-EC51-4672-9429-05C951F0A10D}"/>
              </a:ext>
            </a:extLst>
          </p:cNvPr>
          <p:cNvSpPr>
            <a:spLocks noChangeShapeType="1"/>
          </p:cNvSpPr>
          <p:nvPr/>
        </p:nvSpPr>
        <p:spPr bwMode="auto">
          <a:xfrm>
            <a:off x="84037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58">
            <a:extLst>
              <a:ext uri="{FF2B5EF4-FFF2-40B4-BE49-F238E27FC236}">
                <a16:creationId xmlns:a16="http://schemas.microsoft.com/office/drawing/2014/main" id="{DD335C25-1A0B-43D6-A9E6-F5A78DE0B48C}"/>
              </a:ext>
            </a:extLst>
          </p:cNvPr>
          <p:cNvSpPr>
            <a:spLocks noChangeShapeType="1"/>
          </p:cNvSpPr>
          <p:nvPr/>
        </p:nvSpPr>
        <p:spPr bwMode="auto">
          <a:xfrm>
            <a:off x="7603659" y="2893357"/>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59">
            <a:extLst>
              <a:ext uri="{FF2B5EF4-FFF2-40B4-BE49-F238E27FC236}">
                <a16:creationId xmlns:a16="http://schemas.microsoft.com/office/drawing/2014/main" id="{5DAB065D-0F9B-4FA2-9AA3-7B344830B893}"/>
              </a:ext>
            </a:extLst>
          </p:cNvPr>
          <p:cNvSpPr>
            <a:spLocks noChangeShapeType="1"/>
          </p:cNvSpPr>
          <p:nvPr/>
        </p:nvSpPr>
        <p:spPr bwMode="auto">
          <a:xfrm>
            <a:off x="7489359" y="2893357"/>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60">
            <a:extLst>
              <a:ext uri="{FF2B5EF4-FFF2-40B4-BE49-F238E27FC236}">
                <a16:creationId xmlns:a16="http://schemas.microsoft.com/office/drawing/2014/main" id="{C8E9C700-E27D-42A7-87C2-3A1BD0C863F7}"/>
              </a:ext>
            </a:extLst>
          </p:cNvPr>
          <p:cNvSpPr txBox="1">
            <a:spLocks noChangeArrowheads="1"/>
          </p:cNvSpPr>
          <p:nvPr/>
        </p:nvSpPr>
        <p:spPr bwMode="auto">
          <a:xfrm>
            <a:off x="7832259" y="237900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61">
            <a:extLst>
              <a:ext uri="{FF2B5EF4-FFF2-40B4-BE49-F238E27FC236}">
                <a16:creationId xmlns:a16="http://schemas.microsoft.com/office/drawing/2014/main" id="{E5D6B5A6-B872-4A8C-970A-192523AA1394}"/>
              </a:ext>
            </a:extLst>
          </p:cNvPr>
          <p:cNvSpPr txBox="1">
            <a:spLocks noChangeArrowheads="1"/>
          </p:cNvSpPr>
          <p:nvPr/>
        </p:nvSpPr>
        <p:spPr bwMode="auto">
          <a:xfrm>
            <a:off x="737505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62">
            <a:extLst>
              <a:ext uri="{FF2B5EF4-FFF2-40B4-BE49-F238E27FC236}">
                <a16:creationId xmlns:a16="http://schemas.microsoft.com/office/drawing/2014/main" id="{37CDB2AE-13F1-4AC2-A45B-66806FCCA09C}"/>
              </a:ext>
            </a:extLst>
          </p:cNvPr>
          <p:cNvSpPr txBox="1">
            <a:spLocks noChangeArrowheads="1"/>
          </p:cNvSpPr>
          <p:nvPr/>
        </p:nvSpPr>
        <p:spPr bwMode="auto">
          <a:xfrm>
            <a:off x="8232309" y="2664757"/>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Oval 63">
            <a:extLst>
              <a:ext uri="{FF2B5EF4-FFF2-40B4-BE49-F238E27FC236}">
                <a16:creationId xmlns:a16="http://schemas.microsoft.com/office/drawing/2014/main" id="{D4EBC02E-484C-4539-ACA8-EF031613DD07}"/>
              </a:ext>
            </a:extLst>
          </p:cNvPr>
          <p:cNvSpPr>
            <a:spLocks noChangeArrowheads="1"/>
          </p:cNvSpPr>
          <p:nvPr/>
        </p:nvSpPr>
        <p:spPr bwMode="auto">
          <a:xfrm>
            <a:off x="7946559" y="2950507"/>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64">
            <a:extLst>
              <a:ext uri="{FF2B5EF4-FFF2-40B4-BE49-F238E27FC236}">
                <a16:creationId xmlns:a16="http://schemas.microsoft.com/office/drawing/2014/main" id="{03B70671-B5F3-445B-82DA-9C19158F2278}"/>
              </a:ext>
            </a:extLst>
          </p:cNvPr>
          <p:cNvSpPr>
            <a:spLocks noChangeShapeType="1"/>
          </p:cNvSpPr>
          <p:nvPr/>
        </p:nvSpPr>
        <p:spPr bwMode="auto">
          <a:xfrm>
            <a:off x="7603659" y="2950507"/>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AutoShape 65">
            <a:extLst>
              <a:ext uri="{FF2B5EF4-FFF2-40B4-BE49-F238E27FC236}">
                <a16:creationId xmlns:a16="http://schemas.microsoft.com/office/drawing/2014/main" id="{501D89CA-0378-45F1-883D-B004E8C8A1C6}"/>
              </a:ext>
            </a:extLst>
          </p:cNvPr>
          <p:cNvSpPr>
            <a:spLocks/>
          </p:cNvSpPr>
          <p:nvPr/>
        </p:nvSpPr>
        <p:spPr bwMode="auto">
          <a:xfrm rot="5400000">
            <a:off x="8603784" y="-164168"/>
            <a:ext cx="342900" cy="4057650"/>
          </a:xfrm>
          <a:prstGeom prst="leftBracket">
            <a:avLst>
              <a:gd name="adj" fmla="val 98611"/>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66">
            <a:extLst>
              <a:ext uri="{FF2B5EF4-FFF2-40B4-BE49-F238E27FC236}">
                <a16:creationId xmlns:a16="http://schemas.microsoft.com/office/drawing/2014/main" id="{5F176157-89DB-4119-A8AA-57DD983CDB5C}"/>
              </a:ext>
            </a:extLst>
          </p:cNvPr>
          <p:cNvSpPr txBox="1">
            <a:spLocks noChangeArrowheads="1"/>
          </p:cNvSpPr>
          <p:nvPr/>
        </p:nvSpPr>
        <p:spPr bwMode="auto">
          <a:xfrm>
            <a:off x="8575209" y="140745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AutoShape 67">
            <a:extLst>
              <a:ext uri="{FF2B5EF4-FFF2-40B4-BE49-F238E27FC236}">
                <a16:creationId xmlns:a16="http://schemas.microsoft.com/office/drawing/2014/main" id="{9647624D-9B15-41A4-9A09-109E6941D547}"/>
              </a:ext>
            </a:extLst>
          </p:cNvPr>
          <p:cNvSpPr>
            <a:spLocks/>
          </p:cNvSpPr>
          <p:nvPr/>
        </p:nvSpPr>
        <p:spPr bwMode="auto">
          <a:xfrm rot="5400000">
            <a:off x="7689384" y="-1078568"/>
            <a:ext cx="742950" cy="5486400"/>
          </a:xfrm>
          <a:prstGeom prst="leftBracket">
            <a:avLst>
              <a:gd name="adj" fmla="val 6153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68">
            <a:extLst>
              <a:ext uri="{FF2B5EF4-FFF2-40B4-BE49-F238E27FC236}">
                <a16:creationId xmlns:a16="http://schemas.microsoft.com/office/drawing/2014/main" id="{4DD6D1C0-31C4-4913-8D4E-D5FABA3B019F}"/>
              </a:ext>
            </a:extLst>
          </p:cNvPr>
          <p:cNvSpPr txBox="1">
            <a:spLocks noChangeArrowheads="1"/>
          </p:cNvSpPr>
          <p:nvPr/>
        </p:nvSpPr>
        <p:spPr bwMode="auto">
          <a:xfrm>
            <a:off x="7889409" y="95025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AutoShape 71">
            <a:extLst>
              <a:ext uri="{FF2B5EF4-FFF2-40B4-BE49-F238E27FC236}">
                <a16:creationId xmlns:a16="http://schemas.microsoft.com/office/drawing/2014/main" id="{028F9B99-6817-4BF4-B935-F4C3CB37CE8E}"/>
              </a:ext>
            </a:extLst>
          </p:cNvPr>
          <p:cNvSpPr>
            <a:spLocks/>
          </p:cNvSpPr>
          <p:nvPr/>
        </p:nvSpPr>
        <p:spPr bwMode="auto">
          <a:xfrm rot="5400000">
            <a:off x="9289584" y="578782"/>
            <a:ext cx="342900" cy="2686050"/>
          </a:xfrm>
          <a:prstGeom prst="leftBracket">
            <a:avLst>
              <a:gd name="adj" fmla="val 65278"/>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72">
            <a:extLst>
              <a:ext uri="{FF2B5EF4-FFF2-40B4-BE49-F238E27FC236}">
                <a16:creationId xmlns:a16="http://schemas.microsoft.com/office/drawing/2014/main" id="{AD1A06E0-B484-43EC-9E4A-2370088A1B69}"/>
              </a:ext>
            </a:extLst>
          </p:cNvPr>
          <p:cNvSpPr txBox="1">
            <a:spLocks noChangeArrowheads="1"/>
          </p:cNvSpPr>
          <p:nvPr/>
        </p:nvSpPr>
        <p:spPr bwMode="auto">
          <a:xfrm>
            <a:off x="8746659" y="1750357"/>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Line 73">
            <a:extLst>
              <a:ext uri="{FF2B5EF4-FFF2-40B4-BE49-F238E27FC236}">
                <a16:creationId xmlns:a16="http://schemas.microsoft.com/office/drawing/2014/main" id="{F628A5E8-87A0-42AB-ACCB-18C6423D3AE6}"/>
              </a:ext>
            </a:extLst>
          </p:cNvPr>
          <p:cNvSpPr>
            <a:spLocks noChangeShapeType="1"/>
          </p:cNvSpPr>
          <p:nvPr/>
        </p:nvSpPr>
        <p:spPr bwMode="auto">
          <a:xfrm>
            <a:off x="5774859" y="3121957"/>
            <a:ext cx="0" cy="571500"/>
          </a:xfrm>
          <a:prstGeom prst="line">
            <a:avLst/>
          </a:prstGeom>
          <a:noFill/>
          <a:ln w="25400" algn="ctr">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74">
            <a:extLst>
              <a:ext uri="{FF2B5EF4-FFF2-40B4-BE49-F238E27FC236}">
                <a16:creationId xmlns:a16="http://schemas.microsoft.com/office/drawing/2014/main" id="{45F87AA3-B15F-48CB-A575-B16501B44882}"/>
              </a:ext>
            </a:extLst>
          </p:cNvPr>
          <p:cNvSpPr>
            <a:spLocks noChangeShapeType="1"/>
          </p:cNvSpPr>
          <p:nvPr/>
        </p:nvSpPr>
        <p:spPr bwMode="auto">
          <a:xfrm>
            <a:off x="7203609" y="3121957"/>
            <a:ext cx="0" cy="571500"/>
          </a:xfrm>
          <a:prstGeom prst="line">
            <a:avLst/>
          </a:prstGeom>
          <a:noFill/>
          <a:ln w="25400" algn="ctr">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75">
            <a:extLst>
              <a:ext uri="{FF2B5EF4-FFF2-40B4-BE49-F238E27FC236}">
                <a16:creationId xmlns:a16="http://schemas.microsoft.com/office/drawing/2014/main" id="{9FA432C9-21D6-4118-8190-ADCB3D57E36B}"/>
              </a:ext>
            </a:extLst>
          </p:cNvPr>
          <p:cNvSpPr txBox="1">
            <a:spLocks noChangeArrowheads="1"/>
          </p:cNvSpPr>
          <p:nvPr/>
        </p:nvSpPr>
        <p:spPr bwMode="auto">
          <a:xfrm>
            <a:off x="6803559" y="3750607"/>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Death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76">
            <a:extLst>
              <a:ext uri="{FF2B5EF4-FFF2-40B4-BE49-F238E27FC236}">
                <a16:creationId xmlns:a16="http://schemas.microsoft.com/office/drawing/2014/main" id="{9A9A17EE-850C-4EE6-AE7C-A4039E6800B5}"/>
              </a:ext>
            </a:extLst>
          </p:cNvPr>
          <p:cNvSpPr txBox="1">
            <a:spLocks noChangeArrowheads="1"/>
          </p:cNvSpPr>
          <p:nvPr/>
        </p:nvSpPr>
        <p:spPr bwMode="auto">
          <a:xfrm>
            <a:off x="5374809" y="3750607"/>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dictator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77">
            <a:extLst>
              <a:ext uri="{FF2B5EF4-FFF2-40B4-BE49-F238E27FC236}">
                <a16:creationId xmlns:a16="http://schemas.microsoft.com/office/drawing/2014/main" id="{7D25FE72-E9DD-4CDF-9D7D-FB7C12B74A3D}"/>
              </a:ext>
            </a:extLst>
          </p:cNvPr>
          <p:cNvSpPr>
            <a:spLocks noChangeShapeType="1"/>
          </p:cNvSpPr>
          <p:nvPr/>
        </p:nvSpPr>
        <p:spPr bwMode="auto">
          <a:xfrm>
            <a:off x="8518059" y="3121957"/>
            <a:ext cx="0" cy="5715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78">
            <a:extLst>
              <a:ext uri="{FF2B5EF4-FFF2-40B4-BE49-F238E27FC236}">
                <a16:creationId xmlns:a16="http://schemas.microsoft.com/office/drawing/2014/main" id="{1DEB7EFC-CAB4-4463-997A-8ED2FB4327E7}"/>
              </a:ext>
            </a:extLst>
          </p:cNvPr>
          <p:cNvSpPr>
            <a:spLocks noChangeShapeType="1"/>
          </p:cNvSpPr>
          <p:nvPr/>
        </p:nvSpPr>
        <p:spPr bwMode="auto">
          <a:xfrm>
            <a:off x="9832509" y="3121957"/>
            <a:ext cx="0" cy="5715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79">
            <a:extLst>
              <a:ext uri="{FF2B5EF4-FFF2-40B4-BE49-F238E27FC236}">
                <a16:creationId xmlns:a16="http://schemas.microsoft.com/office/drawing/2014/main" id="{23545CEB-7501-44C4-A010-788E23C393A2}"/>
              </a:ext>
            </a:extLst>
          </p:cNvPr>
          <p:cNvSpPr txBox="1">
            <a:spLocks noChangeArrowheads="1"/>
          </p:cNvSpPr>
          <p:nvPr/>
        </p:nvSpPr>
        <p:spPr bwMode="auto">
          <a:xfrm>
            <a:off x="10575458" y="3820856"/>
            <a:ext cx="628650"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80">
            <a:extLst>
              <a:ext uri="{FF2B5EF4-FFF2-40B4-BE49-F238E27FC236}">
                <a16:creationId xmlns:a16="http://schemas.microsoft.com/office/drawing/2014/main" id="{8254D64B-71EB-41ED-86A8-688A7C8A893F}"/>
              </a:ext>
            </a:extLst>
          </p:cNvPr>
          <p:cNvSpPr txBox="1">
            <a:spLocks noChangeArrowheads="1"/>
          </p:cNvSpPr>
          <p:nvPr/>
        </p:nvSpPr>
        <p:spPr bwMode="auto">
          <a:xfrm>
            <a:off x="10575458" y="4478081"/>
            <a:ext cx="571500"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81">
            <a:extLst>
              <a:ext uri="{FF2B5EF4-FFF2-40B4-BE49-F238E27FC236}">
                <a16:creationId xmlns:a16="http://schemas.microsoft.com/office/drawing/2014/main" id="{688C3951-EE99-4F48-A8B8-3D1425F9F467}"/>
              </a:ext>
            </a:extLst>
          </p:cNvPr>
          <p:cNvSpPr>
            <a:spLocks noChangeShapeType="1"/>
          </p:cNvSpPr>
          <p:nvPr/>
        </p:nvSpPr>
        <p:spPr bwMode="auto">
          <a:xfrm>
            <a:off x="7717959" y="3979207"/>
            <a:ext cx="12573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82">
            <a:extLst>
              <a:ext uri="{FF2B5EF4-FFF2-40B4-BE49-F238E27FC236}">
                <a16:creationId xmlns:a16="http://schemas.microsoft.com/office/drawing/2014/main" id="{A8E67740-D0FC-452D-B7B9-785EEEA51D4B}"/>
              </a:ext>
            </a:extLst>
          </p:cNvPr>
          <p:cNvSpPr txBox="1">
            <a:spLocks noChangeArrowheads="1"/>
          </p:cNvSpPr>
          <p:nvPr/>
        </p:nvSpPr>
        <p:spPr bwMode="auto">
          <a:xfrm>
            <a:off x="7889409" y="3979207"/>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progression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83">
            <a:extLst>
              <a:ext uri="{FF2B5EF4-FFF2-40B4-BE49-F238E27FC236}">
                <a16:creationId xmlns:a16="http://schemas.microsoft.com/office/drawing/2014/main" id="{80F82990-9FC3-4DDA-8224-762634DE451C}"/>
              </a:ext>
            </a:extLst>
          </p:cNvPr>
          <p:cNvSpPr>
            <a:spLocks noChangeShapeType="1"/>
          </p:cNvSpPr>
          <p:nvPr/>
        </p:nvSpPr>
        <p:spPr bwMode="auto">
          <a:xfrm>
            <a:off x="9261009" y="3579157"/>
            <a:ext cx="0" cy="62865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84">
            <a:extLst>
              <a:ext uri="{FF2B5EF4-FFF2-40B4-BE49-F238E27FC236}">
                <a16:creationId xmlns:a16="http://schemas.microsoft.com/office/drawing/2014/main" id="{0AC97F9B-7FA7-4E66-B61E-A283DE413828}"/>
              </a:ext>
            </a:extLst>
          </p:cNvPr>
          <p:cNvSpPr txBox="1">
            <a:spLocks noChangeArrowheads="1"/>
          </p:cNvSpPr>
          <p:nvPr/>
        </p:nvSpPr>
        <p:spPr bwMode="auto">
          <a:xfrm>
            <a:off x="9261009" y="3864907"/>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typology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1" name="Group 85">
            <a:extLst>
              <a:ext uri="{FF2B5EF4-FFF2-40B4-BE49-F238E27FC236}">
                <a16:creationId xmlns:a16="http://schemas.microsoft.com/office/drawing/2014/main" id="{3161C196-4C78-4574-B6D3-72806C427C7C}"/>
              </a:ext>
            </a:extLst>
          </p:cNvPr>
          <p:cNvGrpSpPr>
            <a:grpSpLocks/>
          </p:cNvGrpSpPr>
          <p:nvPr/>
        </p:nvGrpSpPr>
        <p:grpSpPr bwMode="auto">
          <a:xfrm>
            <a:off x="10203983" y="3475305"/>
            <a:ext cx="1400171" cy="345551"/>
            <a:chOff x="112271175" y="107867974"/>
            <a:chExt cx="1400171" cy="345551"/>
          </a:xfrm>
        </p:grpSpPr>
        <p:sp>
          <p:nvSpPr>
            <p:cNvPr id="122" name="Line 86">
              <a:extLst>
                <a:ext uri="{FF2B5EF4-FFF2-40B4-BE49-F238E27FC236}">
                  <a16:creationId xmlns:a16="http://schemas.microsoft.com/office/drawing/2014/main" id="{B77686CD-5C48-4FEA-BE01-45EEC98F8995}"/>
                </a:ext>
              </a:extLst>
            </p:cNvPr>
            <p:cNvSpPr>
              <a:spLocks noChangeShapeType="1"/>
            </p:cNvSpPr>
            <p:nvPr/>
          </p:nvSpPr>
          <p:spPr bwMode="auto">
            <a:xfrm>
              <a:off x="112471200" y="108213525"/>
              <a:ext cx="9144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87">
              <a:extLst>
                <a:ext uri="{FF2B5EF4-FFF2-40B4-BE49-F238E27FC236}">
                  <a16:creationId xmlns:a16="http://schemas.microsoft.com/office/drawing/2014/main" id="{D1762460-5D95-4442-B2F3-60EF23168DBC}"/>
                </a:ext>
              </a:extLst>
            </p:cNvPr>
            <p:cNvSpPr>
              <a:spLocks noChangeShapeType="1"/>
            </p:cNvSpPr>
            <p:nvPr/>
          </p:nvSpPr>
          <p:spPr bwMode="auto">
            <a:xfrm>
              <a:off x="112471200" y="108070650"/>
              <a:ext cx="0" cy="142875"/>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88">
              <a:extLst>
                <a:ext uri="{FF2B5EF4-FFF2-40B4-BE49-F238E27FC236}">
                  <a16:creationId xmlns:a16="http://schemas.microsoft.com/office/drawing/2014/main" id="{81CFAFCB-A28E-41B1-9E71-65653669EF35}"/>
                </a:ext>
              </a:extLst>
            </p:cNvPr>
            <p:cNvSpPr>
              <a:spLocks noChangeShapeType="1"/>
            </p:cNvSpPr>
            <p:nvPr/>
          </p:nvSpPr>
          <p:spPr bwMode="auto">
            <a:xfrm>
              <a:off x="113385600" y="108070650"/>
              <a:ext cx="0"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89">
              <a:extLst>
                <a:ext uri="{FF2B5EF4-FFF2-40B4-BE49-F238E27FC236}">
                  <a16:creationId xmlns:a16="http://schemas.microsoft.com/office/drawing/2014/main" id="{31227AF8-42A0-47B4-8FD4-0C251FF2E6D9}"/>
                </a:ext>
              </a:extLst>
            </p:cNvPr>
            <p:cNvSpPr>
              <a:spLocks noChangeShapeType="1"/>
            </p:cNvSpPr>
            <p:nvPr/>
          </p:nvSpPr>
          <p:spPr bwMode="auto">
            <a:xfrm>
              <a:off x="112928400" y="108070650"/>
              <a:ext cx="0"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90">
              <a:extLst>
                <a:ext uri="{FF2B5EF4-FFF2-40B4-BE49-F238E27FC236}">
                  <a16:creationId xmlns:a16="http://schemas.microsoft.com/office/drawing/2014/main" id="{FB40D841-BB0F-4D59-8399-50255CB2F45C}"/>
                </a:ext>
              </a:extLst>
            </p:cNvPr>
            <p:cNvSpPr>
              <a:spLocks noChangeShapeType="1"/>
            </p:cNvSpPr>
            <p:nvPr/>
          </p:nvSpPr>
          <p:spPr bwMode="auto">
            <a:xfrm>
              <a:off x="112385475" y="108070650"/>
              <a:ext cx="1428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91">
              <a:extLst>
                <a:ext uri="{FF2B5EF4-FFF2-40B4-BE49-F238E27FC236}">
                  <a16:creationId xmlns:a16="http://schemas.microsoft.com/office/drawing/2014/main" id="{A30013C6-EEF9-48E7-9940-80D8E1A74C54}"/>
                </a:ext>
              </a:extLst>
            </p:cNvPr>
            <p:cNvSpPr>
              <a:spLocks noChangeShapeType="1"/>
            </p:cNvSpPr>
            <p:nvPr/>
          </p:nvSpPr>
          <p:spPr bwMode="auto">
            <a:xfrm>
              <a:off x="113328450" y="108070650"/>
              <a:ext cx="1428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92">
              <a:extLst>
                <a:ext uri="{FF2B5EF4-FFF2-40B4-BE49-F238E27FC236}">
                  <a16:creationId xmlns:a16="http://schemas.microsoft.com/office/drawing/2014/main" id="{9BC440B1-131F-46F5-9C1D-00262888B6CA}"/>
                </a:ext>
              </a:extLst>
            </p:cNvPr>
            <p:cNvSpPr>
              <a:spLocks noChangeShapeType="1"/>
            </p:cNvSpPr>
            <p:nvPr/>
          </p:nvSpPr>
          <p:spPr bwMode="auto">
            <a:xfrm>
              <a:off x="112842675" y="108070650"/>
              <a:ext cx="1428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93">
              <a:extLst>
                <a:ext uri="{FF2B5EF4-FFF2-40B4-BE49-F238E27FC236}">
                  <a16:creationId xmlns:a16="http://schemas.microsoft.com/office/drawing/2014/main" id="{86488EE8-F21A-40C3-B646-081C82A76E79}"/>
                </a:ext>
              </a:extLst>
            </p:cNvPr>
            <p:cNvSpPr txBox="1">
              <a:spLocks noChangeArrowheads="1"/>
            </p:cNvSpPr>
            <p:nvPr/>
          </p:nvSpPr>
          <p:spPr bwMode="auto">
            <a:xfrm>
              <a:off x="112271175" y="107870625"/>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94">
              <a:extLst>
                <a:ext uri="{FF2B5EF4-FFF2-40B4-BE49-F238E27FC236}">
                  <a16:creationId xmlns:a16="http://schemas.microsoft.com/office/drawing/2014/main" id="{479BC62B-13BE-450D-8C2E-438F8EB6A2C1}"/>
                </a:ext>
              </a:extLst>
            </p:cNvPr>
            <p:cNvSpPr txBox="1">
              <a:spLocks noChangeArrowheads="1"/>
            </p:cNvSpPr>
            <p:nvPr/>
          </p:nvSpPr>
          <p:spPr bwMode="auto">
            <a:xfrm>
              <a:off x="113099847" y="107867974"/>
              <a:ext cx="571499" cy="21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i="0" u="none" strike="noStrike" cap="none" normalizeH="0" baseline="0" dirty="0">
                  <a:ln>
                    <a:noFill/>
                  </a:ln>
                  <a:effectLst/>
                  <a:latin typeface="Arial Narrow" panose="020B0606020202030204" pitchFamily="34" charset="0"/>
                </a:rPr>
                <a:t>1799</a:t>
              </a:r>
              <a:endParaRPr kumimoji="0" lang="en-US" altLang="en-US" sz="1800" i="0" u="none" strike="noStrike" cap="none" normalizeH="0" baseline="0" dirty="0">
                <a:ln>
                  <a:noFill/>
                </a:ln>
                <a:effectLst/>
                <a:latin typeface="Arial" panose="020B0604020202020204" pitchFamily="34" charset="0"/>
              </a:endParaRPr>
            </a:p>
          </p:txBody>
        </p:sp>
        <p:sp>
          <p:nvSpPr>
            <p:cNvPr id="131" name="Text Box 95">
              <a:extLst>
                <a:ext uri="{FF2B5EF4-FFF2-40B4-BE49-F238E27FC236}">
                  <a16:creationId xmlns:a16="http://schemas.microsoft.com/office/drawing/2014/main" id="{9E3B2C51-D5A2-45E6-A827-39627F56359D}"/>
                </a:ext>
              </a:extLst>
            </p:cNvPr>
            <p:cNvSpPr txBox="1">
              <a:spLocks noChangeArrowheads="1"/>
            </p:cNvSpPr>
            <p:nvPr/>
          </p:nvSpPr>
          <p:spPr bwMode="auto">
            <a:xfrm>
              <a:off x="112756950" y="107870625"/>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32" name="Group 96">
            <a:extLst>
              <a:ext uri="{FF2B5EF4-FFF2-40B4-BE49-F238E27FC236}">
                <a16:creationId xmlns:a16="http://schemas.microsoft.com/office/drawing/2014/main" id="{C2432118-3856-42E4-8C2D-8BA3C1EC93DB}"/>
              </a:ext>
            </a:extLst>
          </p:cNvPr>
          <p:cNvGrpSpPr>
            <a:grpSpLocks/>
          </p:cNvGrpSpPr>
          <p:nvPr/>
        </p:nvGrpSpPr>
        <p:grpSpPr bwMode="auto">
          <a:xfrm>
            <a:off x="10203983" y="4135181"/>
            <a:ext cx="1285875" cy="342900"/>
            <a:chOff x="113895188" y="108818363"/>
            <a:chExt cx="1285875" cy="342901"/>
          </a:xfrm>
        </p:grpSpPr>
        <p:sp>
          <p:nvSpPr>
            <p:cNvPr id="133" name="Line 97">
              <a:extLst>
                <a:ext uri="{FF2B5EF4-FFF2-40B4-BE49-F238E27FC236}">
                  <a16:creationId xmlns:a16="http://schemas.microsoft.com/office/drawing/2014/main" id="{56791E41-C7AF-4F5C-87D3-B74D34A58651}"/>
                </a:ext>
              </a:extLst>
            </p:cNvPr>
            <p:cNvSpPr>
              <a:spLocks noChangeShapeType="1"/>
            </p:cNvSpPr>
            <p:nvPr/>
          </p:nvSpPr>
          <p:spPr bwMode="auto">
            <a:xfrm>
              <a:off x="114095213" y="109161263"/>
              <a:ext cx="9144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98">
              <a:extLst>
                <a:ext uri="{FF2B5EF4-FFF2-40B4-BE49-F238E27FC236}">
                  <a16:creationId xmlns:a16="http://schemas.microsoft.com/office/drawing/2014/main" id="{4516CFB4-C7C7-41B8-A302-E0D57F9170BF}"/>
                </a:ext>
              </a:extLst>
            </p:cNvPr>
            <p:cNvSpPr>
              <a:spLocks noChangeShapeType="1"/>
            </p:cNvSpPr>
            <p:nvPr/>
          </p:nvSpPr>
          <p:spPr bwMode="auto">
            <a:xfrm>
              <a:off x="114095213" y="109018388"/>
              <a:ext cx="1"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99">
              <a:extLst>
                <a:ext uri="{FF2B5EF4-FFF2-40B4-BE49-F238E27FC236}">
                  <a16:creationId xmlns:a16="http://schemas.microsoft.com/office/drawing/2014/main" id="{B79E152C-C63D-4B99-9440-095437B2DDF5}"/>
                </a:ext>
              </a:extLst>
            </p:cNvPr>
            <p:cNvSpPr>
              <a:spLocks noChangeShapeType="1"/>
            </p:cNvSpPr>
            <p:nvPr/>
          </p:nvSpPr>
          <p:spPr bwMode="auto">
            <a:xfrm>
              <a:off x="115009613" y="109018388"/>
              <a:ext cx="1"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100">
              <a:extLst>
                <a:ext uri="{FF2B5EF4-FFF2-40B4-BE49-F238E27FC236}">
                  <a16:creationId xmlns:a16="http://schemas.microsoft.com/office/drawing/2014/main" id="{A1F8B9BE-EFFD-4B10-B6F2-99A28CEB3DAC}"/>
                </a:ext>
              </a:extLst>
            </p:cNvPr>
            <p:cNvSpPr>
              <a:spLocks noChangeShapeType="1"/>
            </p:cNvSpPr>
            <p:nvPr/>
          </p:nvSpPr>
          <p:spPr bwMode="auto">
            <a:xfrm>
              <a:off x="114552413" y="109018388"/>
              <a:ext cx="1" cy="142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01">
              <a:extLst>
                <a:ext uri="{FF2B5EF4-FFF2-40B4-BE49-F238E27FC236}">
                  <a16:creationId xmlns:a16="http://schemas.microsoft.com/office/drawing/2014/main" id="{AFC23A2F-A316-417E-A0CF-92E3C891FA6E}"/>
                </a:ext>
              </a:extLst>
            </p:cNvPr>
            <p:cNvSpPr>
              <a:spLocks noChangeShapeType="1"/>
            </p:cNvSpPr>
            <p:nvPr/>
          </p:nvSpPr>
          <p:spPr bwMode="auto">
            <a:xfrm>
              <a:off x="114009488" y="109018388"/>
              <a:ext cx="14287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102">
              <a:extLst>
                <a:ext uri="{FF2B5EF4-FFF2-40B4-BE49-F238E27FC236}">
                  <a16:creationId xmlns:a16="http://schemas.microsoft.com/office/drawing/2014/main" id="{C5481268-85E4-4BF2-AD9E-ED4FE0BBCAAA}"/>
                </a:ext>
              </a:extLst>
            </p:cNvPr>
            <p:cNvSpPr>
              <a:spLocks noChangeShapeType="1"/>
            </p:cNvSpPr>
            <p:nvPr/>
          </p:nvSpPr>
          <p:spPr bwMode="auto">
            <a:xfrm>
              <a:off x="114952463" y="109018388"/>
              <a:ext cx="14287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103">
              <a:extLst>
                <a:ext uri="{FF2B5EF4-FFF2-40B4-BE49-F238E27FC236}">
                  <a16:creationId xmlns:a16="http://schemas.microsoft.com/office/drawing/2014/main" id="{97CDB87D-BBC1-4508-999D-BE6CFC345F2F}"/>
                </a:ext>
              </a:extLst>
            </p:cNvPr>
            <p:cNvSpPr>
              <a:spLocks noChangeShapeType="1"/>
            </p:cNvSpPr>
            <p:nvPr/>
          </p:nvSpPr>
          <p:spPr bwMode="auto">
            <a:xfrm>
              <a:off x="114466688" y="109018388"/>
              <a:ext cx="14287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04">
              <a:extLst>
                <a:ext uri="{FF2B5EF4-FFF2-40B4-BE49-F238E27FC236}">
                  <a16:creationId xmlns:a16="http://schemas.microsoft.com/office/drawing/2014/main" id="{6549C82B-FD46-4B1C-BD25-BE6491CC69D3}"/>
                </a:ext>
              </a:extLst>
            </p:cNvPr>
            <p:cNvSpPr txBox="1">
              <a:spLocks noChangeArrowheads="1"/>
            </p:cNvSpPr>
            <p:nvPr/>
          </p:nvSpPr>
          <p:spPr bwMode="auto">
            <a:xfrm>
              <a:off x="113895188" y="10881836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105">
              <a:extLst>
                <a:ext uri="{FF2B5EF4-FFF2-40B4-BE49-F238E27FC236}">
                  <a16:creationId xmlns:a16="http://schemas.microsoft.com/office/drawing/2014/main" id="{694E04A4-2303-4074-BDE2-626259582162}"/>
                </a:ext>
              </a:extLst>
            </p:cNvPr>
            <p:cNvSpPr txBox="1">
              <a:spLocks noChangeArrowheads="1"/>
            </p:cNvSpPr>
            <p:nvPr/>
          </p:nvSpPr>
          <p:spPr bwMode="auto">
            <a:xfrm>
              <a:off x="114838163" y="10881836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106">
              <a:extLst>
                <a:ext uri="{FF2B5EF4-FFF2-40B4-BE49-F238E27FC236}">
                  <a16:creationId xmlns:a16="http://schemas.microsoft.com/office/drawing/2014/main" id="{B7894408-673A-4AA4-ABE0-C4AA82C03DB4}"/>
                </a:ext>
              </a:extLst>
            </p:cNvPr>
            <p:cNvSpPr txBox="1">
              <a:spLocks noChangeArrowheads="1"/>
            </p:cNvSpPr>
            <p:nvPr/>
          </p:nvSpPr>
          <p:spPr bwMode="auto">
            <a:xfrm>
              <a:off x="114380963" y="108818363"/>
              <a:ext cx="34290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43" name="Oval 107">
            <a:extLst>
              <a:ext uri="{FF2B5EF4-FFF2-40B4-BE49-F238E27FC236}">
                <a16:creationId xmlns:a16="http://schemas.microsoft.com/office/drawing/2014/main" id="{4E28576E-3E57-4698-91E0-1DFDC47F2321}"/>
              </a:ext>
            </a:extLst>
          </p:cNvPr>
          <p:cNvSpPr>
            <a:spLocks noChangeArrowheads="1"/>
          </p:cNvSpPr>
          <p:nvPr/>
        </p:nvSpPr>
        <p:spPr bwMode="auto">
          <a:xfrm>
            <a:off x="11204109" y="2950507"/>
            <a:ext cx="171450" cy="171450"/>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Oval 108">
            <a:extLst>
              <a:ext uri="{FF2B5EF4-FFF2-40B4-BE49-F238E27FC236}">
                <a16:creationId xmlns:a16="http://schemas.microsoft.com/office/drawing/2014/main" id="{665DCA06-A55F-4BFA-9ACA-DDD6BC8AD2AE}"/>
              </a:ext>
            </a:extLst>
          </p:cNvPr>
          <p:cNvSpPr>
            <a:spLocks noChangeArrowheads="1"/>
          </p:cNvSpPr>
          <p:nvPr/>
        </p:nvSpPr>
        <p:spPr bwMode="auto">
          <a:xfrm>
            <a:off x="11261258" y="3677981"/>
            <a:ext cx="171450" cy="171450"/>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Oval 109">
            <a:extLst>
              <a:ext uri="{FF2B5EF4-FFF2-40B4-BE49-F238E27FC236}">
                <a16:creationId xmlns:a16="http://schemas.microsoft.com/office/drawing/2014/main" id="{12C3138F-97EB-493E-A59A-FAFC8454168A}"/>
              </a:ext>
            </a:extLst>
          </p:cNvPr>
          <p:cNvSpPr>
            <a:spLocks noChangeArrowheads="1"/>
          </p:cNvSpPr>
          <p:nvPr/>
        </p:nvSpPr>
        <p:spPr bwMode="auto">
          <a:xfrm>
            <a:off x="11261258" y="4363781"/>
            <a:ext cx="171450" cy="171450"/>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Box 145">
            <a:extLst>
              <a:ext uri="{FF2B5EF4-FFF2-40B4-BE49-F238E27FC236}">
                <a16:creationId xmlns:a16="http://schemas.microsoft.com/office/drawing/2014/main" id="{3C6D559F-CEFA-4AD5-B16E-C021BA7DCE23}"/>
              </a:ext>
            </a:extLst>
          </p:cNvPr>
          <p:cNvSpPr txBox="1"/>
          <p:nvPr/>
        </p:nvSpPr>
        <p:spPr>
          <a:xfrm>
            <a:off x="620785" y="729842"/>
            <a:ext cx="3583760" cy="4801314"/>
          </a:xfrm>
          <a:prstGeom prst="rect">
            <a:avLst/>
          </a:prstGeom>
          <a:noFill/>
        </p:spPr>
        <p:txBody>
          <a:bodyPr wrap="square" rtlCol="0">
            <a:spAutoFit/>
          </a:bodyPr>
          <a:lstStyle/>
          <a:p>
            <a:r>
              <a:rPr lang="en-US" sz="1600" dirty="0">
                <a:latin typeface="Arial Narrow" panose="020B0606020202030204" pitchFamily="34" charset="0"/>
              </a:rPr>
              <a:t>We're going to cut it at 1799, 1865, 1892, and 1956.   After each history we cut it and now what we're doing just to make the point of revolutions, just these two, French Revolution and Civil War, we're going to cut them out of history and overlay them in our history 2001 to 2019. We've cut them out of time and overlaid them to see history in this way, now you can use typology and types. So we have progression and types. We cut off our histories, took the French Revolution, 1789 to 1794 to 1799 and we're overlaying them with our history. The focus point is now the endpoint. We took the American Civil War and did the same with that history 1861 to 1863 and 1865. Then we notice it's on November 9, 1799 that Napoleon is raised up. He marks the end of the French Revolution.</a:t>
            </a:r>
          </a:p>
          <a:p>
            <a:r>
              <a:rPr lang="en-US" dirty="0"/>
              <a:t> </a:t>
            </a:r>
          </a:p>
        </p:txBody>
      </p:sp>
      <p:sp>
        <p:nvSpPr>
          <p:cNvPr id="147" name="Text Box 110">
            <a:extLst>
              <a:ext uri="{FF2B5EF4-FFF2-40B4-BE49-F238E27FC236}">
                <a16:creationId xmlns:a16="http://schemas.microsoft.com/office/drawing/2014/main" id="{446958F3-671E-48FA-B748-F81BA7355748}"/>
              </a:ext>
            </a:extLst>
          </p:cNvPr>
          <p:cNvSpPr txBox="1">
            <a:spLocks noChangeArrowheads="1"/>
          </p:cNvSpPr>
          <p:nvPr/>
        </p:nvSpPr>
        <p:spPr bwMode="auto">
          <a:xfrm>
            <a:off x="5584621" y="4338324"/>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8" name="Text Box 110">
            <a:extLst>
              <a:ext uri="{FF2B5EF4-FFF2-40B4-BE49-F238E27FC236}">
                <a16:creationId xmlns:a16="http://schemas.microsoft.com/office/drawing/2014/main" id="{526DC67F-F288-446B-ADAF-3E9553225732}"/>
              </a:ext>
            </a:extLst>
          </p:cNvPr>
          <p:cNvSpPr txBox="1">
            <a:spLocks noChangeArrowheads="1"/>
          </p:cNvSpPr>
          <p:nvPr/>
        </p:nvSpPr>
        <p:spPr bwMode="auto">
          <a:xfrm>
            <a:off x="6984795" y="4338324"/>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Text Box 110">
            <a:extLst>
              <a:ext uri="{FF2B5EF4-FFF2-40B4-BE49-F238E27FC236}">
                <a16:creationId xmlns:a16="http://schemas.microsoft.com/office/drawing/2014/main" id="{E0C130DD-5CA4-4A63-BD99-BA1B3DEE38BB}"/>
              </a:ext>
            </a:extLst>
          </p:cNvPr>
          <p:cNvSpPr txBox="1">
            <a:spLocks noChangeArrowheads="1"/>
          </p:cNvSpPr>
          <p:nvPr/>
        </p:nvSpPr>
        <p:spPr bwMode="auto">
          <a:xfrm>
            <a:off x="8323057" y="4340843"/>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Text Box 110">
            <a:extLst>
              <a:ext uri="{FF2B5EF4-FFF2-40B4-BE49-F238E27FC236}">
                <a16:creationId xmlns:a16="http://schemas.microsoft.com/office/drawing/2014/main" id="{6C481B57-7A0C-4F5C-A482-50F397C93278}"/>
              </a:ext>
            </a:extLst>
          </p:cNvPr>
          <p:cNvSpPr txBox="1">
            <a:spLocks noChangeArrowheads="1"/>
          </p:cNvSpPr>
          <p:nvPr/>
        </p:nvSpPr>
        <p:spPr bwMode="auto">
          <a:xfrm>
            <a:off x="9620860" y="4339373"/>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1" name="Text Box 94">
            <a:extLst>
              <a:ext uri="{FF2B5EF4-FFF2-40B4-BE49-F238E27FC236}">
                <a16:creationId xmlns:a16="http://schemas.microsoft.com/office/drawing/2014/main" id="{EBDEEE4D-ED47-43C5-852F-AB905383B259}"/>
              </a:ext>
            </a:extLst>
          </p:cNvPr>
          <p:cNvSpPr txBox="1">
            <a:spLocks noChangeArrowheads="1"/>
          </p:cNvSpPr>
          <p:nvPr/>
        </p:nvSpPr>
        <p:spPr bwMode="auto">
          <a:xfrm>
            <a:off x="11118383" y="3293406"/>
            <a:ext cx="457200" cy="2754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FF0000"/>
                </a:solidFill>
                <a:effectLst/>
                <a:latin typeface="Arial Narrow" panose="020B0606020202030204" pitchFamily="34" charset="0"/>
              </a:rPr>
              <a:t>Nov 9</a:t>
            </a:r>
          </a:p>
        </p:txBody>
      </p:sp>
      <p:sp>
        <p:nvSpPr>
          <p:cNvPr id="152" name="Text Box 94">
            <a:extLst>
              <a:ext uri="{FF2B5EF4-FFF2-40B4-BE49-F238E27FC236}">
                <a16:creationId xmlns:a16="http://schemas.microsoft.com/office/drawing/2014/main" id="{6309A797-5750-4D9C-8ECF-FA7E0DAAAA65}"/>
              </a:ext>
            </a:extLst>
          </p:cNvPr>
          <p:cNvSpPr txBox="1">
            <a:spLocks noChangeArrowheads="1"/>
          </p:cNvSpPr>
          <p:nvPr/>
        </p:nvSpPr>
        <p:spPr bwMode="auto">
          <a:xfrm>
            <a:off x="10990015" y="2413586"/>
            <a:ext cx="571499" cy="283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FF0000"/>
                </a:solidFill>
                <a:effectLst/>
                <a:latin typeface="Arial Narrow" panose="020B0606020202030204" pitchFamily="34" charset="0"/>
              </a:rPr>
              <a:t>Nov 9</a:t>
            </a:r>
          </a:p>
        </p:txBody>
      </p:sp>
    </p:spTree>
    <p:extLst>
      <p:ext uri="{BB962C8B-B14F-4D97-AF65-F5344CB8AC3E}">
        <p14:creationId xmlns:p14="http://schemas.microsoft.com/office/powerpoint/2010/main" val="243400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1000" fill="hold"/>
                                        <p:tgtEl>
                                          <p:spTgt spid="1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1000"/>
                                        <p:tgtEl>
                                          <p:spTgt spid="16"/>
                                        </p:tgtEl>
                                      </p:cBhvr>
                                    </p:animEffect>
                                    <p:anim calcmode="lin" valueType="num">
                                      <p:cBhvr>
                                        <p:cTn id="58" dur="1000" fill="hold"/>
                                        <p:tgtEl>
                                          <p:spTgt spid="16"/>
                                        </p:tgtEl>
                                        <p:attrNameLst>
                                          <p:attrName>ppt_x</p:attrName>
                                        </p:attrNameLst>
                                      </p:cBhvr>
                                      <p:tavLst>
                                        <p:tav tm="0">
                                          <p:val>
                                            <p:strVal val="#ppt_x"/>
                                          </p:val>
                                        </p:tav>
                                        <p:tav tm="100000">
                                          <p:val>
                                            <p:strVal val="#ppt_x"/>
                                          </p:val>
                                        </p:tav>
                                      </p:tavLst>
                                    </p:anim>
                                    <p:anim calcmode="lin" valueType="num">
                                      <p:cBhvr>
                                        <p:cTn id="59" dur="1000" fill="hold"/>
                                        <p:tgtEl>
                                          <p:spTgt spid="1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anim calcmode="lin" valueType="num">
                                      <p:cBhvr>
                                        <p:cTn id="63" dur="1000" fill="hold"/>
                                        <p:tgtEl>
                                          <p:spTgt spid="17"/>
                                        </p:tgtEl>
                                        <p:attrNameLst>
                                          <p:attrName>ppt_x</p:attrName>
                                        </p:attrNameLst>
                                      </p:cBhvr>
                                      <p:tavLst>
                                        <p:tav tm="0">
                                          <p:val>
                                            <p:strVal val="#ppt_x"/>
                                          </p:val>
                                        </p:tav>
                                        <p:tav tm="100000">
                                          <p:val>
                                            <p:strVal val="#ppt_x"/>
                                          </p:val>
                                        </p:tav>
                                      </p:tavLst>
                                    </p:anim>
                                    <p:anim calcmode="lin" valueType="num">
                                      <p:cBhvr>
                                        <p:cTn id="64" dur="1000" fill="hold"/>
                                        <p:tgtEl>
                                          <p:spTgt spid="17"/>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1000"/>
                                        <p:tgtEl>
                                          <p:spTgt spid="20"/>
                                        </p:tgtEl>
                                      </p:cBhvr>
                                    </p:animEffect>
                                    <p:anim calcmode="lin" valueType="num">
                                      <p:cBhvr>
                                        <p:cTn id="78" dur="1000" fill="hold"/>
                                        <p:tgtEl>
                                          <p:spTgt spid="20"/>
                                        </p:tgtEl>
                                        <p:attrNameLst>
                                          <p:attrName>ppt_x</p:attrName>
                                        </p:attrNameLst>
                                      </p:cBhvr>
                                      <p:tavLst>
                                        <p:tav tm="0">
                                          <p:val>
                                            <p:strVal val="#ppt_x"/>
                                          </p:val>
                                        </p:tav>
                                        <p:tav tm="100000">
                                          <p:val>
                                            <p:strVal val="#ppt_x"/>
                                          </p:val>
                                        </p:tav>
                                      </p:tavLst>
                                    </p:anim>
                                    <p:anim calcmode="lin" valueType="num">
                                      <p:cBhvr>
                                        <p:cTn id="79" dur="1000" fill="hold"/>
                                        <p:tgtEl>
                                          <p:spTgt spid="20"/>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1000"/>
                                        <p:tgtEl>
                                          <p:spTgt spid="21"/>
                                        </p:tgtEl>
                                      </p:cBhvr>
                                    </p:animEffect>
                                    <p:anim calcmode="lin" valueType="num">
                                      <p:cBhvr>
                                        <p:cTn id="83" dur="1000" fill="hold"/>
                                        <p:tgtEl>
                                          <p:spTgt spid="21"/>
                                        </p:tgtEl>
                                        <p:attrNameLst>
                                          <p:attrName>ppt_x</p:attrName>
                                        </p:attrNameLst>
                                      </p:cBhvr>
                                      <p:tavLst>
                                        <p:tav tm="0">
                                          <p:val>
                                            <p:strVal val="#ppt_x"/>
                                          </p:val>
                                        </p:tav>
                                        <p:tav tm="100000">
                                          <p:val>
                                            <p:strVal val="#ppt_x"/>
                                          </p:val>
                                        </p:tav>
                                      </p:tavLst>
                                    </p:anim>
                                    <p:anim calcmode="lin" valueType="num">
                                      <p:cBhvr>
                                        <p:cTn id="84" dur="1000" fill="hold"/>
                                        <p:tgtEl>
                                          <p:spTgt spid="21"/>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fade">
                                      <p:cBhvr>
                                        <p:cTn id="87" dur="1000"/>
                                        <p:tgtEl>
                                          <p:spTgt spid="22"/>
                                        </p:tgtEl>
                                      </p:cBhvr>
                                    </p:animEffect>
                                    <p:anim calcmode="lin" valueType="num">
                                      <p:cBhvr>
                                        <p:cTn id="88" dur="1000" fill="hold"/>
                                        <p:tgtEl>
                                          <p:spTgt spid="22"/>
                                        </p:tgtEl>
                                        <p:attrNameLst>
                                          <p:attrName>ppt_x</p:attrName>
                                        </p:attrNameLst>
                                      </p:cBhvr>
                                      <p:tavLst>
                                        <p:tav tm="0">
                                          <p:val>
                                            <p:strVal val="#ppt_x"/>
                                          </p:val>
                                        </p:tav>
                                        <p:tav tm="100000">
                                          <p:val>
                                            <p:strVal val="#ppt_x"/>
                                          </p:val>
                                        </p:tav>
                                      </p:tavLst>
                                    </p:anim>
                                    <p:anim calcmode="lin" valueType="num">
                                      <p:cBhvr>
                                        <p:cTn id="89" dur="1000" fill="hold"/>
                                        <p:tgtEl>
                                          <p:spTgt spid="22"/>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fade">
                                      <p:cBhvr>
                                        <p:cTn id="92" dur="1000"/>
                                        <p:tgtEl>
                                          <p:spTgt spid="23"/>
                                        </p:tgtEl>
                                      </p:cBhvr>
                                    </p:animEffect>
                                    <p:anim calcmode="lin" valueType="num">
                                      <p:cBhvr>
                                        <p:cTn id="93" dur="1000" fill="hold"/>
                                        <p:tgtEl>
                                          <p:spTgt spid="23"/>
                                        </p:tgtEl>
                                        <p:attrNameLst>
                                          <p:attrName>ppt_x</p:attrName>
                                        </p:attrNameLst>
                                      </p:cBhvr>
                                      <p:tavLst>
                                        <p:tav tm="0">
                                          <p:val>
                                            <p:strVal val="#ppt_x"/>
                                          </p:val>
                                        </p:tav>
                                        <p:tav tm="100000">
                                          <p:val>
                                            <p:strVal val="#ppt_x"/>
                                          </p:val>
                                        </p:tav>
                                      </p:tavLst>
                                    </p:anim>
                                    <p:anim calcmode="lin" valueType="num">
                                      <p:cBhvr>
                                        <p:cTn id="94" dur="1000" fill="hold"/>
                                        <p:tgtEl>
                                          <p:spTgt spid="2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fade">
                                      <p:cBhvr>
                                        <p:cTn id="97" dur="1000"/>
                                        <p:tgtEl>
                                          <p:spTgt spid="24"/>
                                        </p:tgtEl>
                                      </p:cBhvr>
                                    </p:animEffect>
                                    <p:anim calcmode="lin" valueType="num">
                                      <p:cBhvr>
                                        <p:cTn id="98" dur="1000" fill="hold"/>
                                        <p:tgtEl>
                                          <p:spTgt spid="24"/>
                                        </p:tgtEl>
                                        <p:attrNameLst>
                                          <p:attrName>ppt_x</p:attrName>
                                        </p:attrNameLst>
                                      </p:cBhvr>
                                      <p:tavLst>
                                        <p:tav tm="0">
                                          <p:val>
                                            <p:strVal val="#ppt_x"/>
                                          </p:val>
                                        </p:tav>
                                        <p:tav tm="100000">
                                          <p:val>
                                            <p:strVal val="#ppt_x"/>
                                          </p:val>
                                        </p:tav>
                                      </p:tavLst>
                                    </p:anim>
                                    <p:anim calcmode="lin" valueType="num">
                                      <p:cBhvr>
                                        <p:cTn id="99" dur="1000" fill="hold"/>
                                        <p:tgtEl>
                                          <p:spTgt spid="24"/>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1000"/>
                                        <p:tgtEl>
                                          <p:spTgt spid="25"/>
                                        </p:tgtEl>
                                      </p:cBhvr>
                                    </p:animEffect>
                                    <p:anim calcmode="lin" valueType="num">
                                      <p:cBhvr>
                                        <p:cTn id="103" dur="1000" fill="hold"/>
                                        <p:tgtEl>
                                          <p:spTgt spid="25"/>
                                        </p:tgtEl>
                                        <p:attrNameLst>
                                          <p:attrName>ppt_x</p:attrName>
                                        </p:attrNameLst>
                                      </p:cBhvr>
                                      <p:tavLst>
                                        <p:tav tm="0">
                                          <p:val>
                                            <p:strVal val="#ppt_x"/>
                                          </p:val>
                                        </p:tav>
                                        <p:tav tm="100000">
                                          <p:val>
                                            <p:strVal val="#ppt_x"/>
                                          </p:val>
                                        </p:tav>
                                      </p:tavLst>
                                    </p:anim>
                                    <p:anim calcmode="lin" valueType="num">
                                      <p:cBhvr>
                                        <p:cTn id="104" dur="1000" fill="hold"/>
                                        <p:tgtEl>
                                          <p:spTgt spid="25"/>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fade">
                                      <p:cBhvr>
                                        <p:cTn id="107" dur="1000"/>
                                        <p:tgtEl>
                                          <p:spTgt spid="26"/>
                                        </p:tgtEl>
                                      </p:cBhvr>
                                    </p:animEffect>
                                    <p:anim calcmode="lin" valueType="num">
                                      <p:cBhvr>
                                        <p:cTn id="108" dur="1000" fill="hold"/>
                                        <p:tgtEl>
                                          <p:spTgt spid="26"/>
                                        </p:tgtEl>
                                        <p:attrNameLst>
                                          <p:attrName>ppt_x</p:attrName>
                                        </p:attrNameLst>
                                      </p:cBhvr>
                                      <p:tavLst>
                                        <p:tav tm="0">
                                          <p:val>
                                            <p:strVal val="#ppt_x"/>
                                          </p:val>
                                        </p:tav>
                                        <p:tav tm="100000">
                                          <p:val>
                                            <p:strVal val="#ppt_x"/>
                                          </p:val>
                                        </p:tav>
                                      </p:tavLst>
                                    </p:anim>
                                    <p:anim calcmode="lin" valueType="num">
                                      <p:cBhvr>
                                        <p:cTn id="109" dur="1000" fill="hold"/>
                                        <p:tgtEl>
                                          <p:spTgt spid="26"/>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7"/>
                                        </p:tgtEl>
                                        <p:attrNameLst>
                                          <p:attrName>style.visibility</p:attrName>
                                        </p:attrNameLst>
                                      </p:cBhvr>
                                      <p:to>
                                        <p:strVal val="visible"/>
                                      </p:to>
                                    </p:set>
                                    <p:animEffect transition="in" filter="fade">
                                      <p:cBhvr>
                                        <p:cTn id="112" dur="1000"/>
                                        <p:tgtEl>
                                          <p:spTgt spid="27"/>
                                        </p:tgtEl>
                                      </p:cBhvr>
                                    </p:animEffect>
                                    <p:anim calcmode="lin" valueType="num">
                                      <p:cBhvr>
                                        <p:cTn id="113" dur="1000" fill="hold"/>
                                        <p:tgtEl>
                                          <p:spTgt spid="27"/>
                                        </p:tgtEl>
                                        <p:attrNameLst>
                                          <p:attrName>ppt_x</p:attrName>
                                        </p:attrNameLst>
                                      </p:cBhvr>
                                      <p:tavLst>
                                        <p:tav tm="0">
                                          <p:val>
                                            <p:strVal val="#ppt_x"/>
                                          </p:val>
                                        </p:tav>
                                        <p:tav tm="100000">
                                          <p:val>
                                            <p:strVal val="#ppt_x"/>
                                          </p:val>
                                        </p:tav>
                                      </p:tavLst>
                                    </p:anim>
                                    <p:anim calcmode="lin" valueType="num">
                                      <p:cBhvr>
                                        <p:cTn id="114" dur="1000" fill="hold"/>
                                        <p:tgtEl>
                                          <p:spTgt spid="27"/>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fade">
                                      <p:cBhvr>
                                        <p:cTn id="117" dur="1000"/>
                                        <p:tgtEl>
                                          <p:spTgt spid="28"/>
                                        </p:tgtEl>
                                      </p:cBhvr>
                                    </p:animEffect>
                                    <p:anim calcmode="lin" valueType="num">
                                      <p:cBhvr>
                                        <p:cTn id="118" dur="1000" fill="hold"/>
                                        <p:tgtEl>
                                          <p:spTgt spid="28"/>
                                        </p:tgtEl>
                                        <p:attrNameLst>
                                          <p:attrName>ppt_x</p:attrName>
                                        </p:attrNameLst>
                                      </p:cBhvr>
                                      <p:tavLst>
                                        <p:tav tm="0">
                                          <p:val>
                                            <p:strVal val="#ppt_x"/>
                                          </p:val>
                                        </p:tav>
                                        <p:tav tm="100000">
                                          <p:val>
                                            <p:strVal val="#ppt_x"/>
                                          </p:val>
                                        </p:tav>
                                      </p:tavLst>
                                    </p:anim>
                                    <p:anim calcmode="lin" valueType="num">
                                      <p:cBhvr>
                                        <p:cTn id="119" dur="1000" fill="hold"/>
                                        <p:tgtEl>
                                          <p:spTgt spid="28"/>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29"/>
                                        </p:tgtEl>
                                        <p:attrNameLst>
                                          <p:attrName>style.visibility</p:attrName>
                                        </p:attrNameLst>
                                      </p:cBhvr>
                                      <p:to>
                                        <p:strVal val="visible"/>
                                      </p:to>
                                    </p:set>
                                    <p:animEffect transition="in" filter="fade">
                                      <p:cBhvr>
                                        <p:cTn id="122" dur="1000"/>
                                        <p:tgtEl>
                                          <p:spTgt spid="29"/>
                                        </p:tgtEl>
                                      </p:cBhvr>
                                    </p:animEffect>
                                    <p:anim calcmode="lin" valueType="num">
                                      <p:cBhvr>
                                        <p:cTn id="123" dur="1000" fill="hold"/>
                                        <p:tgtEl>
                                          <p:spTgt spid="29"/>
                                        </p:tgtEl>
                                        <p:attrNameLst>
                                          <p:attrName>ppt_x</p:attrName>
                                        </p:attrNameLst>
                                      </p:cBhvr>
                                      <p:tavLst>
                                        <p:tav tm="0">
                                          <p:val>
                                            <p:strVal val="#ppt_x"/>
                                          </p:val>
                                        </p:tav>
                                        <p:tav tm="100000">
                                          <p:val>
                                            <p:strVal val="#ppt_x"/>
                                          </p:val>
                                        </p:tav>
                                      </p:tavLst>
                                    </p:anim>
                                    <p:anim calcmode="lin" valueType="num">
                                      <p:cBhvr>
                                        <p:cTn id="124" dur="1000" fill="hold"/>
                                        <p:tgtEl>
                                          <p:spTgt spid="29"/>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transition="in" filter="fade">
                                      <p:cBhvr>
                                        <p:cTn id="127" dur="1000"/>
                                        <p:tgtEl>
                                          <p:spTgt spid="30"/>
                                        </p:tgtEl>
                                      </p:cBhvr>
                                    </p:animEffect>
                                    <p:anim calcmode="lin" valueType="num">
                                      <p:cBhvr>
                                        <p:cTn id="128" dur="1000" fill="hold"/>
                                        <p:tgtEl>
                                          <p:spTgt spid="30"/>
                                        </p:tgtEl>
                                        <p:attrNameLst>
                                          <p:attrName>ppt_x</p:attrName>
                                        </p:attrNameLst>
                                      </p:cBhvr>
                                      <p:tavLst>
                                        <p:tav tm="0">
                                          <p:val>
                                            <p:strVal val="#ppt_x"/>
                                          </p:val>
                                        </p:tav>
                                        <p:tav tm="100000">
                                          <p:val>
                                            <p:strVal val="#ppt_x"/>
                                          </p:val>
                                        </p:tav>
                                      </p:tavLst>
                                    </p:anim>
                                    <p:anim calcmode="lin" valueType="num">
                                      <p:cBhvr>
                                        <p:cTn id="129" dur="10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31"/>
                                        </p:tgtEl>
                                        <p:attrNameLst>
                                          <p:attrName>style.visibility</p:attrName>
                                        </p:attrNameLst>
                                      </p:cBhvr>
                                      <p:to>
                                        <p:strVal val="visible"/>
                                      </p:to>
                                    </p:set>
                                    <p:animEffect transition="in" filter="fade">
                                      <p:cBhvr>
                                        <p:cTn id="132" dur="1000"/>
                                        <p:tgtEl>
                                          <p:spTgt spid="31"/>
                                        </p:tgtEl>
                                      </p:cBhvr>
                                    </p:animEffect>
                                    <p:anim calcmode="lin" valueType="num">
                                      <p:cBhvr>
                                        <p:cTn id="133" dur="1000" fill="hold"/>
                                        <p:tgtEl>
                                          <p:spTgt spid="31"/>
                                        </p:tgtEl>
                                        <p:attrNameLst>
                                          <p:attrName>ppt_x</p:attrName>
                                        </p:attrNameLst>
                                      </p:cBhvr>
                                      <p:tavLst>
                                        <p:tav tm="0">
                                          <p:val>
                                            <p:strVal val="#ppt_x"/>
                                          </p:val>
                                        </p:tav>
                                        <p:tav tm="100000">
                                          <p:val>
                                            <p:strVal val="#ppt_x"/>
                                          </p:val>
                                        </p:tav>
                                      </p:tavLst>
                                    </p:anim>
                                    <p:anim calcmode="lin" valueType="num">
                                      <p:cBhvr>
                                        <p:cTn id="134" dur="1000" fill="hold"/>
                                        <p:tgtEl>
                                          <p:spTgt spid="31"/>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64"/>
                                        </p:tgtEl>
                                        <p:attrNameLst>
                                          <p:attrName>style.visibility</p:attrName>
                                        </p:attrNameLst>
                                      </p:cBhvr>
                                      <p:to>
                                        <p:strVal val="visible"/>
                                      </p:to>
                                    </p:set>
                                    <p:animEffect transition="in" filter="fade">
                                      <p:cBhvr>
                                        <p:cTn id="137" dur="1000"/>
                                        <p:tgtEl>
                                          <p:spTgt spid="64"/>
                                        </p:tgtEl>
                                      </p:cBhvr>
                                    </p:animEffect>
                                    <p:anim calcmode="lin" valueType="num">
                                      <p:cBhvr>
                                        <p:cTn id="138" dur="1000" fill="hold"/>
                                        <p:tgtEl>
                                          <p:spTgt spid="64"/>
                                        </p:tgtEl>
                                        <p:attrNameLst>
                                          <p:attrName>ppt_x</p:attrName>
                                        </p:attrNameLst>
                                      </p:cBhvr>
                                      <p:tavLst>
                                        <p:tav tm="0">
                                          <p:val>
                                            <p:strVal val="#ppt_x"/>
                                          </p:val>
                                        </p:tav>
                                        <p:tav tm="100000">
                                          <p:val>
                                            <p:strVal val="#ppt_x"/>
                                          </p:val>
                                        </p:tav>
                                      </p:tavLst>
                                    </p:anim>
                                    <p:anim calcmode="lin" valueType="num">
                                      <p:cBhvr>
                                        <p:cTn id="139" dur="1000" fill="hold"/>
                                        <p:tgtEl>
                                          <p:spTgt spid="64"/>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65"/>
                                        </p:tgtEl>
                                        <p:attrNameLst>
                                          <p:attrName>style.visibility</p:attrName>
                                        </p:attrNameLst>
                                      </p:cBhvr>
                                      <p:to>
                                        <p:strVal val="visible"/>
                                      </p:to>
                                    </p:set>
                                    <p:animEffect transition="in" filter="fade">
                                      <p:cBhvr>
                                        <p:cTn id="142" dur="1000"/>
                                        <p:tgtEl>
                                          <p:spTgt spid="65"/>
                                        </p:tgtEl>
                                      </p:cBhvr>
                                    </p:animEffect>
                                    <p:anim calcmode="lin" valueType="num">
                                      <p:cBhvr>
                                        <p:cTn id="143" dur="1000" fill="hold"/>
                                        <p:tgtEl>
                                          <p:spTgt spid="65"/>
                                        </p:tgtEl>
                                        <p:attrNameLst>
                                          <p:attrName>ppt_x</p:attrName>
                                        </p:attrNameLst>
                                      </p:cBhvr>
                                      <p:tavLst>
                                        <p:tav tm="0">
                                          <p:val>
                                            <p:strVal val="#ppt_x"/>
                                          </p:val>
                                        </p:tav>
                                        <p:tav tm="100000">
                                          <p:val>
                                            <p:strVal val="#ppt_x"/>
                                          </p:val>
                                        </p:tav>
                                      </p:tavLst>
                                    </p:anim>
                                    <p:anim calcmode="lin" valueType="num">
                                      <p:cBhvr>
                                        <p:cTn id="144" dur="1000" fill="hold"/>
                                        <p:tgtEl>
                                          <p:spTgt spid="65"/>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66"/>
                                        </p:tgtEl>
                                        <p:attrNameLst>
                                          <p:attrName>style.visibility</p:attrName>
                                        </p:attrNameLst>
                                      </p:cBhvr>
                                      <p:to>
                                        <p:strVal val="visible"/>
                                      </p:to>
                                    </p:set>
                                    <p:animEffect transition="in" filter="fade">
                                      <p:cBhvr>
                                        <p:cTn id="147" dur="1000"/>
                                        <p:tgtEl>
                                          <p:spTgt spid="66"/>
                                        </p:tgtEl>
                                      </p:cBhvr>
                                    </p:animEffect>
                                    <p:anim calcmode="lin" valueType="num">
                                      <p:cBhvr>
                                        <p:cTn id="148" dur="1000" fill="hold"/>
                                        <p:tgtEl>
                                          <p:spTgt spid="66"/>
                                        </p:tgtEl>
                                        <p:attrNameLst>
                                          <p:attrName>ppt_x</p:attrName>
                                        </p:attrNameLst>
                                      </p:cBhvr>
                                      <p:tavLst>
                                        <p:tav tm="0">
                                          <p:val>
                                            <p:strVal val="#ppt_x"/>
                                          </p:val>
                                        </p:tav>
                                        <p:tav tm="100000">
                                          <p:val>
                                            <p:strVal val="#ppt_x"/>
                                          </p:val>
                                        </p:tav>
                                      </p:tavLst>
                                    </p:anim>
                                    <p:anim calcmode="lin" valueType="num">
                                      <p:cBhvr>
                                        <p:cTn id="149" dur="1000" fill="hold"/>
                                        <p:tgtEl>
                                          <p:spTgt spid="66"/>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67"/>
                                        </p:tgtEl>
                                        <p:attrNameLst>
                                          <p:attrName>style.visibility</p:attrName>
                                        </p:attrNameLst>
                                      </p:cBhvr>
                                      <p:to>
                                        <p:strVal val="visible"/>
                                      </p:to>
                                    </p:set>
                                    <p:animEffect transition="in" filter="fade">
                                      <p:cBhvr>
                                        <p:cTn id="152" dur="1000"/>
                                        <p:tgtEl>
                                          <p:spTgt spid="67"/>
                                        </p:tgtEl>
                                      </p:cBhvr>
                                    </p:animEffect>
                                    <p:anim calcmode="lin" valueType="num">
                                      <p:cBhvr>
                                        <p:cTn id="153" dur="1000" fill="hold"/>
                                        <p:tgtEl>
                                          <p:spTgt spid="67"/>
                                        </p:tgtEl>
                                        <p:attrNameLst>
                                          <p:attrName>ppt_x</p:attrName>
                                        </p:attrNameLst>
                                      </p:cBhvr>
                                      <p:tavLst>
                                        <p:tav tm="0">
                                          <p:val>
                                            <p:strVal val="#ppt_x"/>
                                          </p:val>
                                        </p:tav>
                                        <p:tav tm="100000">
                                          <p:val>
                                            <p:strVal val="#ppt_x"/>
                                          </p:val>
                                        </p:tav>
                                      </p:tavLst>
                                    </p:anim>
                                    <p:anim calcmode="lin" valueType="num">
                                      <p:cBhvr>
                                        <p:cTn id="154" dur="1000" fill="hold"/>
                                        <p:tgtEl>
                                          <p:spTgt spid="67"/>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68"/>
                                        </p:tgtEl>
                                        <p:attrNameLst>
                                          <p:attrName>style.visibility</p:attrName>
                                        </p:attrNameLst>
                                      </p:cBhvr>
                                      <p:to>
                                        <p:strVal val="visible"/>
                                      </p:to>
                                    </p:set>
                                    <p:animEffect transition="in" filter="fade">
                                      <p:cBhvr>
                                        <p:cTn id="157" dur="1000"/>
                                        <p:tgtEl>
                                          <p:spTgt spid="68"/>
                                        </p:tgtEl>
                                      </p:cBhvr>
                                    </p:animEffect>
                                    <p:anim calcmode="lin" valueType="num">
                                      <p:cBhvr>
                                        <p:cTn id="158" dur="1000" fill="hold"/>
                                        <p:tgtEl>
                                          <p:spTgt spid="68"/>
                                        </p:tgtEl>
                                        <p:attrNameLst>
                                          <p:attrName>ppt_x</p:attrName>
                                        </p:attrNameLst>
                                      </p:cBhvr>
                                      <p:tavLst>
                                        <p:tav tm="0">
                                          <p:val>
                                            <p:strVal val="#ppt_x"/>
                                          </p:val>
                                        </p:tav>
                                        <p:tav tm="100000">
                                          <p:val>
                                            <p:strVal val="#ppt_x"/>
                                          </p:val>
                                        </p:tav>
                                      </p:tavLst>
                                    </p:anim>
                                    <p:anim calcmode="lin" valueType="num">
                                      <p:cBhvr>
                                        <p:cTn id="159" dur="1000" fill="hold"/>
                                        <p:tgtEl>
                                          <p:spTgt spid="68"/>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69"/>
                                        </p:tgtEl>
                                        <p:attrNameLst>
                                          <p:attrName>style.visibility</p:attrName>
                                        </p:attrNameLst>
                                      </p:cBhvr>
                                      <p:to>
                                        <p:strVal val="visible"/>
                                      </p:to>
                                    </p:set>
                                    <p:animEffect transition="in" filter="fade">
                                      <p:cBhvr>
                                        <p:cTn id="162" dur="1000"/>
                                        <p:tgtEl>
                                          <p:spTgt spid="69"/>
                                        </p:tgtEl>
                                      </p:cBhvr>
                                    </p:animEffect>
                                    <p:anim calcmode="lin" valueType="num">
                                      <p:cBhvr>
                                        <p:cTn id="163" dur="1000" fill="hold"/>
                                        <p:tgtEl>
                                          <p:spTgt spid="69"/>
                                        </p:tgtEl>
                                        <p:attrNameLst>
                                          <p:attrName>ppt_x</p:attrName>
                                        </p:attrNameLst>
                                      </p:cBhvr>
                                      <p:tavLst>
                                        <p:tav tm="0">
                                          <p:val>
                                            <p:strVal val="#ppt_x"/>
                                          </p:val>
                                        </p:tav>
                                        <p:tav tm="100000">
                                          <p:val>
                                            <p:strVal val="#ppt_x"/>
                                          </p:val>
                                        </p:tav>
                                      </p:tavLst>
                                    </p:anim>
                                    <p:anim calcmode="lin" valueType="num">
                                      <p:cBhvr>
                                        <p:cTn id="164" dur="1000" fill="hold"/>
                                        <p:tgtEl>
                                          <p:spTgt spid="69"/>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70"/>
                                        </p:tgtEl>
                                        <p:attrNameLst>
                                          <p:attrName>style.visibility</p:attrName>
                                        </p:attrNameLst>
                                      </p:cBhvr>
                                      <p:to>
                                        <p:strVal val="visible"/>
                                      </p:to>
                                    </p:set>
                                    <p:animEffect transition="in" filter="fade">
                                      <p:cBhvr>
                                        <p:cTn id="167" dur="1000"/>
                                        <p:tgtEl>
                                          <p:spTgt spid="70"/>
                                        </p:tgtEl>
                                      </p:cBhvr>
                                    </p:animEffect>
                                    <p:anim calcmode="lin" valueType="num">
                                      <p:cBhvr>
                                        <p:cTn id="168" dur="1000" fill="hold"/>
                                        <p:tgtEl>
                                          <p:spTgt spid="70"/>
                                        </p:tgtEl>
                                        <p:attrNameLst>
                                          <p:attrName>ppt_x</p:attrName>
                                        </p:attrNameLst>
                                      </p:cBhvr>
                                      <p:tavLst>
                                        <p:tav tm="0">
                                          <p:val>
                                            <p:strVal val="#ppt_x"/>
                                          </p:val>
                                        </p:tav>
                                        <p:tav tm="100000">
                                          <p:val>
                                            <p:strVal val="#ppt_x"/>
                                          </p:val>
                                        </p:tav>
                                      </p:tavLst>
                                    </p:anim>
                                    <p:anim calcmode="lin" valueType="num">
                                      <p:cBhvr>
                                        <p:cTn id="169" dur="1000" fill="hold"/>
                                        <p:tgtEl>
                                          <p:spTgt spid="70"/>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71"/>
                                        </p:tgtEl>
                                        <p:attrNameLst>
                                          <p:attrName>style.visibility</p:attrName>
                                        </p:attrNameLst>
                                      </p:cBhvr>
                                      <p:to>
                                        <p:strVal val="visible"/>
                                      </p:to>
                                    </p:set>
                                    <p:animEffect transition="in" filter="fade">
                                      <p:cBhvr>
                                        <p:cTn id="172" dur="1000"/>
                                        <p:tgtEl>
                                          <p:spTgt spid="71"/>
                                        </p:tgtEl>
                                      </p:cBhvr>
                                    </p:animEffect>
                                    <p:anim calcmode="lin" valueType="num">
                                      <p:cBhvr>
                                        <p:cTn id="173" dur="1000" fill="hold"/>
                                        <p:tgtEl>
                                          <p:spTgt spid="71"/>
                                        </p:tgtEl>
                                        <p:attrNameLst>
                                          <p:attrName>ppt_x</p:attrName>
                                        </p:attrNameLst>
                                      </p:cBhvr>
                                      <p:tavLst>
                                        <p:tav tm="0">
                                          <p:val>
                                            <p:strVal val="#ppt_x"/>
                                          </p:val>
                                        </p:tav>
                                        <p:tav tm="100000">
                                          <p:val>
                                            <p:strVal val="#ppt_x"/>
                                          </p:val>
                                        </p:tav>
                                      </p:tavLst>
                                    </p:anim>
                                    <p:anim calcmode="lin" valueType="num">
                                      <p:cBhvr>
                                        <p:cTn id="174" dur="1000" fill="hold"/>
                                        <p:tgtEl>
                                          <p:spTgt spid="71"/>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72"/>
                                        </p:tgtEl>
                                        <p:attrNameLst>
                                          <p:attrName>style.visibility</p:attrName>
                                        </p:attrNameLst>
                                      </p:cBhvr>
                                      <p:to>
                                        <p:strVal val="visible"/>
                                      </p:to>
                                    </p:set>
                                    <p:animEffect transition="in" filter="fade">
                                      <p:cBhvr>
                                        <p:cTn id="177" dur="1000"/>
                                        <p:tgtEl>
                                          <p:spTgt spid="72"/>
                                        </p:tgtEl>
                                      </p:cBhvr>
                                    </p:animEffect>
                                    <p:anim calcmode="lin" valueType="num">
                                      <p:cBhvr>
                                        <p:cTn id="178" dur="1000" fill="hold"/>
                                        <p:tgtEl>
                                          <p:spTgt spid="72"/>
                                        </p:tgtEl>
                                        <p:attrNameLst>
                                          <p:attrName>ppt_x</p:attrName>
                                        </p:attrNameLst>
                                      </p:cBhvr>
                                      <p:tavLst>
                                        <p:tav tm="0">
                                          <p:val>
                                            <p:strVal val="#ppt_x"/>
                                          </p:val>
                                        </p:tav>
                                        <p:tav tm="100000">
                                          <p:val>
                                            <p:strVal val="#ppt_x"/>
                                          </p:val>
                                        </p:tav>
                                      </p:tavLst>
                                    </p:anim>
                                    <p:anim calcmode="lin" valueType="num">
                                      <p:cBhvr>
                                        <p:cTn id="179" dur="1000" fill="hold"/>
                                        <p:tgtEl>
                                          <p:spTgt spid="72"/>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73"/>
                                        </p:tgtEl>
                                        <p:attrNameLst>
                                          <p:attrName>style.visibility</p:attrName>
                                        </p:attrNameLst>
                                      </p:cBhvr>
                                      <p:to>
                                        <p:strVal val="visible"/>
                                      </p:to>
                                    </p:set>
                                    <p:animEffect transition="in" filter="fade">
                                      <p:cBhvr>
                                        <p:cTn id="182" dur="1000"/>
                                        <p:tgtEl>
                                          <p:spTgt spid="73"/>
                                        </p:tgtEl>
                                      </p:cBhvr>
                                    </p:animEffect>
                                    <p:anim calcmode="lin" valueType="num">
                                      <p:cBhvr>
                                        <p:cTn id="183" dur="1000" fill="hold"/>
                                        <p:tgtEl>
                                          <p:spTgt spid="73"/>
                                        </p:tgtEl>
                                        <p:attrNameLst>
                                          <p:attrName>ppt_x</p:attrName>
                                        </p:attrNameLst>
                                      </p:cBhvr>
                                      <p:tavLst>
                                        <p:tav tm="0">
                                          <p:val>
                                            <p:strVal val="#ppt_x"/>
                                          </p:val>
                                        </p:tav>
                                        <p:tav tm="100000">
                                          <p:val>
                                            <p:strVal val="#ppt_x"/>
                                          </p:val>
                                        </p:tav>
                                      </p:tavLst>
                                    </p:anim>
                                    <p:anim calcmode="lin" valueType="num">
                                      <p:cBhvr>
                                        <p:cTn id="184" dur="1000" fill="hold"/>
                                        <p:tgtEl>
                                          <p:spTgt spid="73"/>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74"/>
                                        </p:tgtEl>
                                        <p:attrNameLst>
                                          <p:attrName>style.visibility</p:attrName>
                                        </p:attrNameLst>
                                      </p:cBhvr>
                                      <p:to>
                                        <p:strVal val="visible"/>
                                      </p:to>
                                    </p:set>
                                    <p:animEffect transition="in" filter="fade">
                                      <p:cBhvr>
                                        <p:cTn id="187" dur="1000"/>
                                        <p:tgtEl>
                                          <p:spTgt spid="74"/>
                                        </p:tgtEl>
                                      </p:cBhvr>
                                    </p:animEffect>
                                    <p:anim calcmode="lin" valueType="num">
                                      <p:cBhvr>
                                        <p:cTn id="188" dur="1000" fill="hold"/>
                                        <p:tgtEl>
                                          <p:spTgt spid="74"/>
                                        </p:tgtEl>
                                        <p:attrNameLst>
                                          <p:attrName>ppt_x</p:attrName>
                                        </p:attrNameLst>
                                      </p:cBhvr>
                                      <p:tavLst>
                                        <p:tav tm="0">
                                          <p:val>
                                            <p:strVal val="#ppt_x"/>
                                          </p:val>
                                        </p:tav>
                                        <p:tav tm="100000">
                                          <p:val>
                                            <p:strVal val="#ppt_x"/>
                                          </p:val>
                                        </p:tav>
                                      </p:tavLst>
                                    </p:anim>
                                    <p:anim calcmode="lin" valueType="num">
                                      <p:cBhvr>
                                        <p:cTn id="189" dur="1000" fill="hold"/>
                                        <p:tgtEl>
                                          <p:spTgt spid="74"/>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75"/>
                                        </p:tgtEl>
                                        <p:attrNameLst>
                                          <p:attrName>style.visibility</p:attrName>
                                        </p:attrNameLst>
                                      </p:cBhvr>
                                      <p:to>
                                        <p:strVal val="visible"/>
                                      </p:to>
                                    </p:set>
                                    <p:animEffect transition="in" filter="fade">
                                      <p:cBhvr>
                                        <p:cTn id="192" dur="1000"/>
                                        <p:tgtEl>
                                          <p:spTgt spid="75"/>
                                        </p:tgtEl>
                                      </p:cBhvr>
                                    </p:animEffect>
                                    <p:anim calcmode="lin" valueType="num">
                                      <p:cBhvr>
                                        <p:cTn id="193" dur="1000" fill="hold"/>
                                        <p:tgtEl>
                                          <p:spTgt spid="75"/>
                                        </p:tgtEl>
                                        <p:attrNameLst>
                                          <p:attrName>ppt_x</p:attrName>
                                        </p:attrNameLst>
                                      </p:cBhvr>
                                      <p:tavLst>
                                        <p:tav tm="0">
                                          <p:val>
                                            <p:strVal val="#ppt_x"/>
                                          </p:val>
                                        </p:tav>
                                        <p:tav tm="100000">
                                          <p:val>
                                            <p:strVal val="#ppt_x"/>
                                          </p:val>
                                        </p:tav>
                                      </p:tavLst>
                                    </p:anim>
                                    <p:anim calcmode="lin" valueType="num">
                                      <p:cBhvr>
                                        <p:cTn id="194" dur="1000" fill="hold"/>
                                        <p:tgtEl>
                                          <p:spTgt spid="75"/>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76"/>
                                        </p:tgtEl>
                                        <p:attrNameLst>
                                          <p:attrName>style.visibility</p:attrName>
                                        </p:attrNameLst>
                                      </p:cBhvr>
                                      <p:to>
                                        <p:strVal val="visible"/>
                                      </p:to>
                                    </p:set>
                                    <p:animEffect transition="in" filter="fade">
                                      <p:cBhvr>
                                        <p:cTn id="197" dur="1000"/>
                                        <p:tgtEl>
                                          <p:spTgt spid="76"/>
                                        </p:tgtEl>
                                      </p:cBhvr>
                                    </p:animEffect>
                                    <p:anim calcmode="lin" valueType="num">
                                      <p:cBhvr>
                                        <p:cTn id="198" dur="1000" fill="hold"/>
                                        <p:tgtEl>
                                          <p:spTgt spid="76"/>
                                        </p:tgtEl>
                                        <p:attrNameLst>
                                          <p:attrName>ppt_x</p:attrName>
                                        </p:attrNameLst>
                                      </p:cBhvr>
                                      <p:tavLst>
                                        <p:tav tm="0">
                                          <p:val>
                                            <p:strVal val="#ppt_x"/>
                                          </p:val>
                                        </p:tav>
                                        <p:tav tm="100000">
                                          <p:val>
                                            <p:strVal val="#ppt_x"/>
                                          </p:val>
                                        </p:tav>
                                      </p:tavLst>
                                    </p:anim>
                                    <p:anim calcmode="lin" valueType="num">
                                      <p:cBhvr>
                                        <p:cTn id="199" dur="1000" fill="hold"/>
                                        <p:tgtEl>
                                          <p:spTgt spid="76"/>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77"/>
                                        </p:tgtEl>
                                        <p:attrNameLst>
                                          <p:attrName>style.visibility</p:attrName>
                                        </p:attrNameLst>
                                      </p:cBhvr>
                                      <p:to>
                                        <p:strVal val="visible"/>
                                      </p:to>
                                    </p:set>
                                    <p:animEffect transition="in" filter="fade">
                                      <p:cBhvr>
                                        <p:cTn id="202" dur="1000"/>
                                        <p:tgtEl>
                                          <p:spTgt spid="77"/>
                                        </p:tgtEl>
                                      </p:cBhvr>
                                    </p:animEffect>
                                    <p:anim calcmode="lin" valueType="num">
                                      <p:cBhvr>
                                        <p:cTn id="203" dur="1000" fill="hold"/>
                                        <p:tgtEl>
                                          <p:spTgt spid="77"/>
                                        </p:tgtEl>
                                        <p:attrNameLst>
                                          <p:attrName>ppt_x</p:attrName>
                                        </p:attrNameLst>
                                      </p:cBhvr>
                                      <p:tavLst>
                                        <p:tav tm="0">
                                          <p:val>
                                            <p:strVal val="#ppt_x"/>
                                          </p:val>
                                        </p:tav>
                                        <p:tav tm="100000">
                                          <p:val>
                                            <p:strVal val="#ppt_x"/>
                                          </p:val>
                                        </p:tav>
                                      </p:tavLst>
                                    </p:anim>
                                    <p:anim calcmode="lin" valueType="num">
                                      <p:cBhvr>
                                        <p:cTn id="204" dur="1000" fill="hold"/>
                                        <p:tgtEl>
                                          <p:spTgt spid="77"/>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78"/>
                                        </p:tgtEl>
                                        <p:attrNameLst>
                                          <p:attrName>style.visibility</p:attrName>
                                        </p:attrNameLst>
                                      </p:cBhvr>
                                      <p:to>
                                        <p:strVal val="visible"/>
                                      </p:to>
                                    </p:set>
                                    <p:animEffect transition="in" filter="fade">
                                      <p:cBhvr>
                                        <p:cTn id="207" dur="1000"/>
                                        <p:tgtEl>
                                          <p:spTgt spid="78"/>
                                        </p:tgtEl>
                                      </p:cBhvr>
                                    </p:animEffect>
                                    <p:anim calcmode="lin" valueType="num">
                                      <p:cBhvr>
                                        <p:cTn id="208" dur="1000" fill="hold"/>
                                        <p:tgtEl>
                                          <p:spTgt spid="78"/>
                                        </p:tgtEl>
                                        <p:attrNameLst>
                                          <p:attrName>ppt_x</p:attrName>
                                        </p:attrNameLst>
                                      </p:cBhvr>
                                      <p:tavLst>
                                        <p:tav tm="0">
                                          <p:val>
                                            <p:strVal val="#ppt_x"/>
                                          </p:val>
                                        </p:tav>
                                        <p:tav tm="100000">
                                          <p:val>
                                            <p:strVal val="#ppt_x"/>
                                          </p:val>
                                        </p:tav>
                                      </p:tavLst>
                                    </p:anim>
                                    <p:anim calcmode="lin" valueType="num">
                                      <p:cBhvr>
                                        <p:cTn id="209" dur="1000" fill="hold"/>
                                        <p:tgtEl>
                                          <p:spTgt spid="78"/>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79"/>
                                        </p:tgtEl>
                                        <p:attrNameLst>
                                          <p:attrName>style.visibility</p:attrName>
                                        </p:attrNameLst>
                                      </p:cBhvr>
                                      <p:to>
                                        <p:strVal val="visible"/>
                                      </p:to>
                                    </p:set>
                                    <p:animEffect transition="in" filter="fade">
                                      <p:cBhvr>
                                        <p:cTn id="212" dur="1000"/>
                                        <p:tgtEl>
                                          <p:spTgt spid="79"/>
                                        </p:tgtEl>
                                      </p:cBhvr>
                                    </p:animEffect>
                                    <p:anim calcmode="lin" valueType="num">
                                      <p:cBhvr>
                                        <p:cTn id="213" dur="1000" fill="hold"/>
                                        <p:tgtEl>
                                          <p:spTgt spid="79"/>
                                        </p:tgtEl>
                                        <p:attrNameLst>
                                          <p:attrName>ppt_x</p:attrName>
                                        </p:attrNameLst>
                                      </p:cBhvr>
                                      <p:tavLst>
                                        <p:tav tm="0">
                                          <p:val>
                                            <p:strVal val="#ppt_x"/>
                                          </p:val>
                                        </p:tav>
                                        <p:tav tm="100000">
                                          <p:val>
                                            <p:strVal val="#ppt_x"/>
                                          </p:val>
                                        </p:tav>
                                      </p:tavLst>
                                    </p:anim>
                                    <p:anim calcmode="lin" valueType="num">
                                      <p:cBhvr>
                                        <p:cTn id="214" dur="1000" fill="hold"/>
                                        <p:tgtEl>
                                          <p:spTgt spid="79"/>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80"/>
                                        </p:tgtEl>
                                        <p:attrNameLst>
                                          <p:attrName>style.visibility</p:attrName>
                                        </p:attrNameLst>
                                      </p:cBhvr>
                                      <p:to>
                                        <p:strVal val="visible"/>
                                      </p:to>
                                    </p:set>
                                    <p:animEffect transition="in" filter="fade">
                                      <p:cBhvr>
                                        <p:cTn id="217" dur="1000"/>
                                        <p:tgtEl>
                                          <p:spTgt spid="80"/>
                                        </p:tgtEl>
                                      </p:cBhvr>
                                    </p:animEffect>
                                    <p:anim calcmode="lin" valueType="num">
                                      <p:cBhvr>
                                        <p:cTn id="218" dur="1000" fill="hold"/>
                                        <p:tgtEl>
                                          <p:spTgt spid="80"/>
                                        </p:tgtEl>
                                        <p:attrNameLst>
                                          <p:attrName>ppt_x</p:attrName>
                                        </p:attrNameLst>
                                      </p:cBhvr>
                                      <p:tavLst>
                                        <p:tav tm="0">
                                          <p:val>
                                            <p:strVal val="#ppt_x"/>
                                          </p:val>
                                        </p:tav>
                                        <p:tav tm="100000">
                                          <p:val>
                                            <p:strVal val="#ppt_x"/>
                                          </p:val>
                                        </p:tav>
                                      </p:tavLst>
                                    </p:anim>
                                    <p:anim calcmode="lin" valueType="num">
                                      <p:cBhvr>
                                        <p:cTn id="219" dur="1000" fill="hold"/>
                                        <p:tgtEl>
                                          <p:spTgt spid="80"/>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81"/>
                                        </p:tgtEl>
                                        <p:attrNameLst>
                                          <p:attrName>style.visibility</p:attrName>
                                        </p:attrNameLst>
                                      </p:cBhvr>
                                      <p:to>
                                        <p:strVal val="visible"/>
                                      </p:to>
                                    </p:set>
                                    <p:animEffect transition="in" filter="fade">
                                      <p:cBhvr>
                                        <p:cTn id="222" dur="1000"/>
                                        <p:tgtEl>
                                          <p:spTgt spid="81"/>
                                        </p:tgtEl>
                                      </p:cBhvr>
                                    </p:animEffect>
                                    <p:anim calcmode="lin" valueType="num">
                                      <p:cBhvr>
                                        <p:cTn id="223" dur="1000" fill="hold"/>
                                        <p:tgtEl>
                                          <p:spTgt spid="81"/>
                                        </p:tgtEl>
                                        <p:attrNameLst>
                                          <p:attrName>ppt_x</p:attrName>
                                        </p:attrNameLst>
                                      </p:cBhvr>
                                      <p:tavLst>
                                        <p:tav tm="0">
                                          <p:val>
                                            <p:strVal val="#ppt_x"/>
                                          </p:val>
                                        </p:tav>
                                        <p:tav tm="100000">
                                          <p:val>
                                            <p:strVal val="#ppt_x"/>
                                          </p:val>
                                        </p:tav>
                                      </p:tavLst>
                                    </p:anim>
                                    <p:anim calcmode="lin" valueType="num">
                                      <p:cBhvr>
                                        <p:cTn id="224" dur="1000" fill="hold"/>
                                        <p:tgtEl>
                                          <p:spTgt spid="81"/>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82"/>
                                        </p:tgtEl>
                                        <p:attrNameLst>
                                          <p:attrName>style.visibility</p:attrName>
                                        </p:attrNameLst>
                                      </p:cBhvr>
                                      <p:to>
                                        <p:strVal val="visible"/>
                                      </p:to>
                                    </p:set>
                                    <p:animEffect transition="in" filter="fade">
                                      <p:cBhvr>
                                        <p:cTn id="227" dur="1000"/>
                                        <p:tgtEl>
                                          <p:spTgt spid="82"/>
                                        </p:tgtEl>
                                      </p:cBhvr>
                                    </p:animEffect>
                                    <p:anim calcmode="lin" valueType="num">
                                      <p:cBhvr>
                                        <p:cTn id="228" dur="1000" fill="hold"/>
                                        <p:tgtEl>
                                          <p:spTgt spid="82"/>
                                        </p:tgtEl>
                                        <p:attrNameLst>
                                          <p:attrName>ppt_x</p:attrName>
                                        </p:attrNameLst>
                                      </p:cBhvr>
                                      <p:tavLst>
                                        <p:tav tm="0">
                                          <p:val>
                                            <p:strVal val="#ppt_x"/>
                                          </p:val>
                                        </p:tav>
                                        <p:tav tm="100000">
                                          <p:val>
                                            <p:strVal val="#ppt_x"/>
                                          </p:val>
                                        </p:tav>
                                      </p:tavLst>
                                    </p:anim>
                                    <p:anim calcmode="lin" valueType="num">
                                      <p:cBhvr>
                                        <p:cTn id="229" dur="1000" fill="hold"/>
                                        <p:tgtEl>
                                          <p:spTgt spid="82"/>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83"/>
                                        </p:tgtEl>
                                        <p:attrNameLst>
                                          <p:attrName>style.visibility</p:attrName>
                                        </p:attrNameLst>
                                      </p:cBhvr>
                                      <p:to>
                                        <p:strVal val="visible"/>
                                      </p:to>
                                    </p:set>
                                    <p:animEffect transition="in" filter="fade">
                                      <p:cBhvr>
                                        <p:cTn id="232" dur="1000"/>
                                        <p:tgtEl>
                                          <p:spTgt spid="83"/>
                                        </p:tgtEl>
                                      </p:cBhvr>
                                    </p:animEffect>
                                    <p:anim calcmode="lin" valueType="num">
                                      <p:cBhvr>
                                        <p:cTn id="233" dur="1000" fill="hold"/>
                                        <p:tgtEl>
                                          <p:spTgt spid="83"/>
                                        </p:tgtEl>
                                        <p:attrNameLst>
                                          <p:attrName>ppt_x</p:attrName>
                                        </p:attrNameLst>
                                      </p:cBhvr>
                                      <p:tavLst>
                                        <p:tav tm="0">
                                          <p:val>
                                            <p:strVal val="#ppt_x"/>
                                          </p:val>
                                        </p:tav>
                                        <p:tav tm="100000">
                                          <p:val>
                                            <p:strVal val="#ppt_x"/>
                                          </p:val>
                                        </p:tav>
                                      </p:tavLst>
                                    </p:anim>
                                    <p:anim calcmode="lin" valueType="num">
                                      <p:cBhvr>
                                        <p:cTn id="234" dur="1000" fill="hold"/>
                                        <p:tgtEl>
                                          <p:spTgt spid="83"/>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84"/>
                                        </p:tgtEl>
                                        <p:attrNameLst>
                                          <p:attrName>style.visibility</p:attrName>
                                        </p:attrNameLst>
                                      </p:cBhvr>
                                      <p:to>
                                        <p:strVal val="visible"/>
                                      </p:to>
                                    </p:set>
                                    <p:animEffect transition="in" filter="fade">
                                      <p:cBhvr>
                                        <p:cTn id="237" dur="1000"/>
                                        <p:tgtEl>
                                          <p:spTgt spid="84"/>
                                        </p:tgtEl>
                                      </p:cBhvr>
                                    </p:animEffect>
                                    <p:anim calcmode="lin" valueType="num">
                                      <p:cBhvr>
                                        <p:cTn id="238" dur="1000" fill="hold"/>
                                        <p:tgtEl>
                                          <p:spTgt spid="84"/>
                                        </p:tgtEl>
                                        <p:attrNameLst>
                                          <p:attrName>ppt_x</p:attrName>
                                        </p:attrNameLst>
                                      </p:cBhvr>
                                      <p:tavLst>
                                        <p:tav tm="0">
                                          <p:val>
                                            <p:strVal val="#ppt_x"/>
                                          </p:val>
                                        </p:tav>
                                        <p:tav tm="100000">
                                          <p:val>
                                            <p:strVal val="#ppt_x"/>
                                          </p:val>
                                        </p:tav>
                                      </p:tavLst>
                                    </p:anim>
                                    <p:anim calcmode="lin" valueType="num">
                                      <p:cBhvr>
                                        <p:cTn id="239" dur="1000" fill="hold"/>
                                        <p:tgtEl>
                                          <p:spTgt spid="84"/>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85"/>
                                        </p:tgtEl>
                                        <p:attrNameLst>
                                          <p:attrName>style.visibility</p:attrName>
                                        </p:attrNameLst>
                                      </p:cBhvr>
                                      <p:to>
                                        <p:strVal val="visible"/>
                                      </p:to>
                                    </p:set>
                                    <p:animEffect transition="in" filter="fade">
                                      <p:cBhvr>
                                        <p:cTn id="242" dur="1000"/>
                                        <p:tgtEl>
                                          <p:spTgt spid="85"/>
                                        </p:tgtEl>
                                      </p:cBhvr>
                                    </p:animEffect>
                                    <p:anim calcmode="lin" valueType="num">
                                      <p:cBhvr>
                                        <p:cTn id="243" dur="1000" fill="hold"/>
                                        <p:tgtEl>
                                          <p:spTgt spid="85"/>
                                        </p:tgtEl>
                                        <p:attrNameLst>
                                          <p:attrName>ppt_x</p:attrName>
                                        </p:attrNameLst>
                                      </p:cBhvr>
                                      <p:tavLst>
                                        <p:tav tm="0">
                                          <p:val>
                                            <p:strVal val="#ppt_x"/>
                                          </p:val>
                                        </p:tav>
                                        <p:tav tm="100000">
                                          <p:val>
                                            <p:strVal val="#ppt_x"/>
                                          </p:val>
                                        </p:tav>
                                      </p:tavLst>
                                    </p:anim>
                                    <p:anim calcmode="lin" valueType="num">
                                      <p:cBhvr>
                                        <p:cTn id="244" dur="1000" fill="hold"/>
                                        <p:tgtEl>
                                          <p:spTgt spid="85"/>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86"/>
                                        </p:tgtEl>
                                        <p:attrNameLst>
                                          <p:attrName>style.visibility</p:attrName>
                                        </p:attrNameLst>
                                      </p:cBhvr>
                                      <p:to>
                                        <p:strVal val="visible"/>
                                      </p:to>
                                    </p:set>
                                    <p:animEffect transition="in" filter="fade">
                                      <p:cBhvr>
                                        <p:cTn id="247" dur="1000"/>
                                        <p:tgtEl>
                                          <p:spTgt spid="86"/>
                                        </p:tgtEl>
                                      </p:cBhvr>
                                    </p:animEffect>
                                    <p:anim calcmode="lin" valueType="num">
                                      <p:cBhvr>
                                        <p:cTn id="248" dur="1000" fill="hold"/>
                                        <p:tgtEl>
                                          <p:spTgt spid="86"/>
                                        </p:tgtEl>
                                        <p:attrNameLst>
                                          <p:attrName>ppt_x</p:attrName>
                                        </p:attrNameLst>
                                      </p:cBhvr>
                                      <p:tavLst>
                                        <p:tav tm="0">
                                          <p:val>
                                            <p:strVal val="#ppt_x"/>
                                          </p:val>
                                        </p:tav>
                                        <p:tav tm="100000">
                                          <p:val>
                                            <p:strVal val="#ppt_x"/>
                                          </p:val>
                                        </p:tav>
                                      </p:tavLst>
                                    </p:anim>
                                    <p:anim calcmode="lin" valueType="num">
                                      <p:cBhvr>
                                        <p:cTn id="249" dur="1000" fill="hold"/>
                                        <p:tgtEl>
                                          <p:spTgt spid="86"/>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87"/>
                                        </p:tgtEl>
                                        <p:attrNameLst>
                                          <p:attrName>style.visibility</p:attrName>
                                        </p:attrNameLst>
                                      </p:cBhvr>
                                      <p:to>
                                        <p:strVal val="visible"/>
                                      </p:to>
                                    </p:set>
                                    <p:animEffect transition="in" filter="fade">
                                      <p:cBhvr>
                                        <p:cTn id="252" dur="1000"/>
                                        <p:tgtEl>
                                          <p:spTgt spid="87"/>
                                        </p:tgtEl>
                                      </p:cBhvr>
                                    </p:animEffect>
                                    <p:anim calcmode="lin" valueType="num">
                                      <p:cBhvr>
                                        <p:cTn id="253" dur="1000" fill="hold"/>
                                        <p:tgtEl>
                                          <p:spTgt spid="87"/>
                                        </p:tgtEl>
                                        <p:attrNameLst>
                                          <p:attrName>ppt_x</p:attrName>
                                        </p:attrNameLst>
                                      </p:cBhvr>
                                      <p:tavLst>
                                        <p:tav tm="0">
                                          <p:val>
                                            <p:strVal val="#ppt_x"/>
                                          </p:val>
                                        </p:tav>
                                        <p:tav tm="100000">
                                          <p:val>
                                            <p:strVal val="#ppt_x"/>
                                          </p:val>
                                        </p:tav>
                                      </p:tavLst>
                                    </p:anim>
                                    <p:anim calcmode="lin" valueType="num">
                                      <p:cBhvr>
                                        <p:cTn id="254" dur="1000" fill="hold"/>
                                        <p:tgtEl>
                                          <p:spTgt spid="87"/>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88"/>
                                        </p:tgtEl>
                                        <p:attrNameLst>
                                          <p:attrName>style.visibility</p:attrName>
                                        </p:attrNameLst>
                                      </p:cBhvr>
                                      <p:to>
                                        <p:strVal val="visible"/>
                                      </p:to>
                                    </p:set>
                                    <p:animEffect transition="in" filter="fade">
                                      <p:cBhvr>
                                        <p:cTn id="257" dur="1000"/>
                                        <p:tgtEl>
                                          <p:spTgt spid="88"/>
                                        </p:tgtEl>
                                      </p:cBhvr>
                                    </p:animEffect>
                                    <p:anim calcmode="lin" valueType="num">
                                      <p:cBhvr>
                                        <p:cTn id="258" dur="1000" fill="hold"/>
                                        <p:tgtEl>
                                          <p:spTgt spid="88"/>
                                        </p:tgtEl>
                                        <p:attrNameLst>
                                          <p:attrName>ppt_x</p:attrName>
                                        </p:attrNameLst>
                                      </p:cBhvr>
                                      <p:tavLst>
                                        <p:tav tm="0">
                                          <p:val>
                                            <p:strVal val="#ppt_x"/>
                                          </p:val>
                                        </p:tav>
                                        <p:tav tm="100000">
                                          <p:val>
                                            <p:strVal val="#ppt_x"/>
                                          </p:val>
                                        </p:tav>
                                      </p:tavLst>
                                    </p:anim>
                                    <p:anim calcmode="lin" valueType="num">
                                      <p:cBhvr>
                                        <p:cTn id="259" dur="1000" fill="hold"/>
                                        <p:tgtEl>
                                          <p:spTgt spid="88"/>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89"/>
                                        </p:tgtEl>
                                        <p:attrNameLst>
                                          <p:attrName>style.visibility</p:attrName>
                                        </p:attrNameLst>
                                      </p:cBhvr>
                                      <p:to>
                                        <p:strVal val="visible"/>
                                      </p:to>
                                    </p:set>
                                    <p:animEffect transition="in" filter="fade">
                                      <p:cBhvr>
                                        <p:cTn id="262" dur="1000"/>
                                        <p:tgtEl>
                                          <p:spTgt spid="89"/>
                                        </p:tgtEl>
                                      </p:cBhvr>
                                    </p:animEffect>
                                    <p:anim calcmode="lin" valueType="num">
                                      <p:cBhvr>
                                        <p:cTn id="263" dur="1000" fill="hold"/>
                                        <p:tgtEl>
                                          <p:spTgt spid="89"/>
                                        </p:tgtEl>
                                        <p:attrNameLst>
                                          <p:attrName>ppt_x</p:attrName>
                                        </p:attrNameLst>
                                      </p:cBhvr>
                                      <p:tavLst>
                                        <p:tav tm="0">
                                          <p:val>
                                            <p:strVal val="#ppt_x"/>
                                          </p:val>
                                        </p:tav>
                                        <p:tav tm="100000">
                                          <p:val>
                                            <p:strVal val="#ppt_x"/>
                                          </p:val>
                                        </p:tav>
                                      </p:tavLst>
                                    </p:anim>
                                    <p:anim calcmode="lin" valueType="num">
                                      <p:cBhvr>
                                        <p:cTn id="264" dur="1000" fill="hold"/>
                                        <p:tgtEl>
                                          <p:spTgt spid="89"/>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90"/>
                                        </p:tgtEl>
                                        <p:attrNameLst>
                                          <p:attrName>style.visibility</p:attrName>
                                        </p:attrNameLst>
                                      </p:cBhvr>
                                      <p:to>
                                        <p:strVal val="visible"/>
                                      </p:to>
                                    </p:set>
                                    <p:animEffect transition="in" filter="fade">
                                      <p:cBhvr>
                                        <p:cTn id="267" dur="1000"/>
                                        <p:tgtEl>
                                          <p:spTgt spid="90"/>
                                        </p:tgtEl>
                                      </p:cBhvr>
                                    </p:animEffect>
                                    <p:anim calcmode="lin" valueType="num">
                                      <p:cBhvr>
                                        <p:cTn id="268" dur="1000" fill="hold"/>
                                        <p:tgtEl>
                                          <p:spTgt spid="90"/>
                                        </p:tgtEl>
                                        <p:attrNameLst>
                                          <p:attrName>ppt_x</p:attrName>
                                        </p:attrNameLst>
                                      </p:cBhvr>
                                      <p:tavLst>
                                        <p:tav tm="0">
                                          <p:val>
                                            <p:strVal val="#ppt_x"/>
                                          </p:val>
                                        </p:tav>
                                        <p:tav tm="100000">
                                          <p:val>
                                            <p:strVal val="#ppt_x"/>
                                          </p:val>
                                        </p:tav>
                                      </p:tavLst>
                                    </p:anim>
                                    <p:anim calcmode="lin" valueType="num">
                                      <p:cBhvr>
                                        <p:cTn id="269" dur="1000" fill="hold"/>
                                        <p:tgtEl>
                                          <p:spTgt spid="90"/>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91"/>
                                        </p:tgtEl>
                                        <p:attrNameLst>
                                          <p:attrName>style.visibility</p:attrName>
                                        </p:attrNameLst>
                                      </p:cBhvr>
                                      <p:to>
                                        <p:strVal val="visible"/>
                                      </p:to>
                                    </p:set>
                                    <p:animEffect transition="in" filter="fade">
                                      <p:cBhvr>
                                        <p:cTn id="272" dur="1000"/>
                                        <p:tgtEl>
                                          <p:spTgt spid="91"/>
                                        </p:tgtEl>
                                      </p:cBhvr>
                                    </p:animEffect>
                                    <p:anim calcmode="lin" valueType="num">
                                      <p:cBhvr>
                                        <p:cTn id="273" dur="1000" fill="hold"/>
                                        <p:tgtEl>
                                          <p:spTgt spid="91"/>
                                        </p:tgtEl>
                                        <p:attrNameLst>
                                          <p:attrName>ppt_x</p:attrName>
                                        </p:attrNameLst>
                                      </p:cBhvr>
                                      <p:tavLst>
                                        <p:tav tm="0">
                                          <p:val>
                                            <p:strVal val="#ppt_x"/>
                                          </p:val>
                                        </p:tav>
                                        <p:tav tm="100000">
                                          <p:val>
                                            <p:strVal val="#ppt_x"/>
                                          </p:val>
                                        </p:tav>
                                      </p:tavLst>
                                    </p:anim>
                                    <p:anim calcmode="lin" valueType="num">
                                      <p:cBhvr>
                                        <p:cTn id="274" dur="1000" fill="hold"/>
                                        <p:tgtEl>
                                          <p:spTgt spid="91"/>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92"/>
                                        </p:tgtEl>
                                        <p:attrNameLst>
                                          <p:attrName>style.visibility</p:attrName>
                                        </p:attrNameLst>
                                      </p:cBhvr>
                                      <p:to>
                                        <p:strVal val="visible"/>
                                      </p:to>
                                    </p:set>
                                    <p:animEffect transition="in" filter="fade">
                                      <p:cBhvr>
                                        <p:cTn id="277" dur="1000"/>
                                        <p:tgtEl>
                                          <p:spTgt spid="92"/>
                                        </p:tgtEl>
                                      </p:cBhvr>
                                    </p:animEffect>
                                    <p:anim calcmode="lin" valueType="num">
                                      <p:cBhvr>
                                        <p:cTn id="278" dur="1000" fill="hold"/>
                                        <p:tgtEl>
                                          <p:spTgt spid="92"/>
                                        </p:tgtEl>
                                        <p:attrNameLst>
                                          <p:attrName>ppt_x</p:attrName>
                                        </p:attrNameLst>
                                      </p:cBhvr>
                                      <p:tavLst>
                                        <p:tav tm="0">
                                          <p:val>
                                            <p:strVal val="#ppt_x"/>
                                          </p:val>
                                        </p:tav>
                                        <p:tav tm="100000">
                                          <p:val>
                                            <p:strVal val="#ppt_x"/>
                                          </p:val>
                                        </p:tav>
                                      </p:tavLst>
                                    </p:anim>
                                    <p:anim calcmode="lin" valueType="num">
                                      <p:cBhvr>
                                        <p:cTn id="279" dur="1000" fill="hold"/>
                                        <p:tgtEl>
                                          <p:spTgt spid="92"/>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93"/>
                                        </p:tgtEl>
                                        <p:attrNameLst>
                                          <p:attrName>style.visibility</p:attrName>
                                        </p:attrNameLst>
                                      </p:cBhvr>
                                      <p:to>
                                        <p:strVal val="visible"/>
                                      </p:to>
                                    </p:set>
                                    <p:animEffect transition="in" filter="fade">
                                      <p:cBhvr>
                                        <p:cTn id="282" dur="1000"/>
                                        <p:tgtEl>
                                          <p:spTgt spid="93"/>
                                        </p:tgtEl>
                                      </p:cBhvr>
                                    </p:animEffect>
                                    <p:anim calcmode="lin" valueType="num">
                                      <p:cBhvr>
                                        <p:cTn id="283" dur="1000" fill="hold"/>
                                        <p:tgtEl>
                                          <p:spTgt spid="93"/>
                                        </p:tgtEl>
                                        <p:attrNameLst>
                                          <p:attrName>ppt_x</p:attrName>
                                        </p:attrNameLst>
                                      </p:cBhvr>
                                      <p:tavLst>
                                        <p:tav tm="0">
                                          <p:val>
                                            <p:strVal val="#ppt_x"/>
                                          </p:val>
                                        </p:tav>
                                        <p:tav tm="100000">
                                          <p:val>
                                            <p:strVal val="#ppt_x"/>
                                          </p:val>
                                        </p:tav>
                                      </p:tavLst>
                                    </p:anim>
                                    <p:anim calcmode="lin" valueType="num">
                                      <p:cBhvr>
                                        <p:cTn id="284" dur="1000" fill="hold"/>
                                        <p:tgtEl>
                                          <p:spTgt spid="93"/>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94"/>
                                        </p:tgtEl>
                                        <p:attrNameLst>
                                          <p:attrName>style.visibility</p:attrName>
                                        </p:attrNameLst>
                                      </p:cBhvr>
                                      <p:to>
                                        <p:strVal val="visible"/>
                                      </p:to>
                                    </p:set>
                                    <p:animEffect transition="in" filter="fade">
                                      <p:cBhvr>
                                        <p:cTn id="287" dur="1000"/>
                                        <p:tgtEl>
                                          <p:spTgt spid="94"/>
                                        </p:tgtEl>
                                      </p:cBhvr>
                                    </p:animEffect>
                                    <p:anim calcmode="lin" valueType="num">
                                      <p:cBhvr>
                                        <p:cTn id="288" dur="1000" fill="hold"/>
                                        <p:tgtEl>
                                          <p:spTgt spid="94"/>
                                        </p:tgtEl>
                                        <p:attrNameLst>
                                          <p:attrName>ppt_x</p:attrName>
                                        </p:attrNameLst>
                                      </p:cBhvr>
                                      <p:tavLst>
                                        <p:tav tm="0">
                                          <p:val>
                                            <p:strVal val="#ppt_x"/>
                                          </p:val>
                                        </p:tav>
                                        <p:tav tm="100000">
                                          <p:val>
                                            <p:strVal val="#ppt_x"/>
                                          </p:val>
                                        </p:tav>
                                      </p:tavLst>
                                    </p:anim>
                                    <p:anim calcmode="lin" valueType="num">
                                      <p:cBhvr>
                                        <p:cTn id="289" dur="1000" fill="hold"/>
                                        <p:tgtEl>
                                          <p:spTgt spid="94"/>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96"/>
                                        </p:tgtEl>
                                        <p:attrNameLst>
                                          <p:attrName>style.visibility</p:attrName>
                                        </p:attrNameLst>
                                      </p:cBhvr>
                                      <p:to>
                                        <p:strVal val="visible"/>
                                      </p:to>
                                    </p:set>
                                    <p:animEffect transition="in" filter="fade">
                                      <p:cBhvr>
                                        <p:cTn id="292" dur="1000"/>
                                        <p:tgtEl>
                                          <p:spTgt spid="96"/>
                                        </p:tgtEl>
                                      </p:cBhvr>
                                    </p:animEffect>
                                    <p:anim calcmode="lin" valueType="num">
                                      <p:cBhvr>
                                        <p:cTn id="293" dur="1000" fill="hold"/>
                                        <p:tgtEl>
                                          <p:spTgt spid="96"/>
                                        </p:tgtEl>
                                        <p:attrNameLst>
                                          <p:attrName>ppt_x</p:attrName>
                                        </p:attrNameLst>
                                      </p:cBhvr>
                                      <p:tavLst>
                                        <p:tav tm="0">
                                          <p:val>
                                            <p:strVal val="#ppt_x"/>
                                          </p:val>
                                        </p:tav>
                                        <p:tav tm="100000">
                                          <p:val>
                                            <p:strVal val="#ppt_x"/>
                                          </p:val>
                                        </p:tav>
                                      </p:tavLst>
                                    </p:anim>
                                    <p:anim calcmode="lin" valueType="num">
                                      <p:cBhvr>
                                        <p:cTn id="294" dur="1000" fill="hold"/>
                                        <p:tgtEl>
                                          <p:spTgt spid="96"/>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97"/>
                                        </p:tgtEl>
                                        <p:attrNameLst>
                                          <p:attrName>style.visibility</p:attrName>
                                        </p:attrNameLst>
                                      </p:cBhvr>
                                      <p:to>
                                        <p:strVal val="visible"/>
                                      </p:to>
                                    </p:set>
                                    <p:animEffect transition="in" filter="fade">
                                      <p:cBhvr>
                                        <p:cTn id="297" dur="1000"/>
                                        <p:tgtEl>
                                          <p:spTgt spid="97"/>
                                        </p:tgtEl>
                                      </p:cBhvr>
                                    </p:animEffect>
                                    <p:anim calcmode="lin" valueType="num">
                                      <p:cBhvr>
                                        <p:cTn id="298" dur="1000" fill="hold"/>
                                        <p:tgtEl>
                                          <p:spTgt spid="97"/>
                                        </p:tgtEl>
                                        <p:attrNameLst>
                                          <p:attrName>ppt_x</p:attrName>
                                        </p:attrNameLst>
                                      </p:cBhvr>
                                      <p:tavLst>
                                        <p:tav tm="0">
                                          <p:val>
                                            <p:strVal val="#ppt_x"/>
                                          </p:val>
                                        </p:tav>
                                        <p:tav tm="100000">
                                          <p:val>
                                            <p:strVal val="#ppt_x"/>
                                          </p:val>
                                        </p:tav>
                                      </p:tavLst>
                                    </p:anim>
                                    <p:anim calcmode="lin" valueType="num">
                                      <p:cBhvr>
                                        <p:cTn id="299" dur="1000" fill="hold"/>
                                        <p:tgtEl>
                                          <p:spTgt spid="97"/>
                                        </p:tgtEl>
                                        <p:attrNameLst>
                                          <p:attrName>ppt_y</p:attrName>
                                        </p:attrNameLst>
                                      </p:cBhvr>
                                      <p:tavLst>
                                        <p:tav tm="0">
                                          <p:val>
                                            <p:strVal val="#ppt_y+.1"/>
                                          </p:val>
                                        </p:tav>
                                        <p:tav tm="100000">
                                          <p:val>
                                            <p:strVal val="#ppt_y"/>
                                          </p:val>
                                        </p:tav>
                                      </p:tavLst>
                                    </p:anim>
                                  </p:childTnLst>
                                </p:cTn>
                              </p:par>
                              <p:par>
                                <p:cTn id="300" presetID="42" presetClass="entr" presetSubtype="0" fill="hold" grpId="0" nodeType="withEffect">
                                  <p:stCondLst>
                                    <p:cond delay="0"/>
                                  </p:stCondLst>
                                  <p:childTnLst>
                                    <p:set>
                                      <p:cBhvr>
                                        <p:cTn id="301" dur="1" fill="hold">
                                          <p:stCondLst>
                                            <p:cond delay="0"/>
                                          </p:stCondLst>
                                        </p:cTn>
                                        <p:tgtEl>
                                          <p:spTgt spid="98"/>
                                        </p:tgtEl>
                                        <p:attrNameLst>
                                          <p:attrName>style.visibility</p:attrName>
                                        </p:attrNameLst>
                                      </p:cBhvr>
                                      <p:to>
                                        <p:strVal val="visible"/>
                                      </p:to>
                                    </p:set>
                                    <p:animEffect transition="in" filter="fade">
                                      <p:cBhvr>
                                        <p:cTn id="302" dur="1000"/>
                                        <p:tgtEl>
                                          <p:spTgt spid="98"/>
                                        </p:tgtEl>
                                      </p:cBhvr>
                                    </p:animEffect>
                                    <p:anim calcmode="lin" valueType="num">
                                      <p:cBhvr>
                                        <p:cTn id="303" dur="1000" fill="hold"/>
                                        <p:tgtEl>
                                          <p:spTgt spid="98"/>
                                        </p:tgtEl>
                                        <p:attrNameLst>
                                          <p:attrName>ppt_x</p:attrName>
                                        </p:attrNameLst>
                                      </p:cBhvr>
                                      <p:tavLst>
                                        <p:tav tm="0">
                                          <p:val>
                                            <p:strVal val="#ppt_x"/>
                                          </p:val>
                                        </p:tav>
                                        <p:tav tm="100000">
                                          <p:val>
                                            <p:strVal val="#ppt_x"/>
                                          </p:val>
                                        </p:tav>
                                      </p:tavLst>
                                    </p:anim>
                                    <p:anim calcmode="lin" valueType="num">
                                      <p:cBhvr>
                                        <p:cTn id="304" dur="1000" fill="hold"/>
                                        <p:tgtEl>
                                          <p:spTgt spid="98"/>
                                        </p:tgtEl>
                                        <p:attrNameLst>
                                          <p:attrName>ppt_y</p:attrName>
                                        </p:attrNameLst>
                                      </p:cBhvr>
                                      <p:tavLst>
                                        <p:tav tm="0">
                                          <p:val>
                                            <p:strVal val="#ppt_y+.1"/>
                                          </p:val>
                                        </p:tav>
                                        <p:tav tm="100000">
                                          <p:val>
                                            <p:strVal val="#ppt_y"/>
                                          </p:val>
                                        </p:tav>
                                      </p:tavLst>
                                    </p:anim>
                                  </p:childTnLst>
                                </p:cTn>
                              </p:par>
                              <p:par>
                                <p:cTn id="305" presetID="42" presetClass="entr" presetSubtype="0" fill="hold" grpId="0" nodeType="withEffect">
                                  <p:stCondLst>
                                    <p:cond delay="0"/>
                                  </p:stCondLst>
                                  <p:childTnLst>
                                    <p:set>
                                      <p:cBhvr>
                                        <p:cTn id="306" dur="1" fill="hold">
                                          <p:stCondLst>
                                            <p:cond delay="0"/>
                                          </p:stCondLst>
                                        </p:cTn>
                                        <p:tgtEl>
                                          <p:spTgt spid="99"/>
                                        </p:tgtEl>
                                        <p:attrNameLst>
                                          <p:attrName>style.visibility</p:attrName>
                                        </p:attrNameLst>
                                      </p:cBhvr>
                                      <p:to>
                                        <p:strVal val="visible"/>
                                      </p:to>
                                    </p:set>
                                    <p:animEffect transition="in" filter="fade">
                                      <p:cBhvr>
                                        <p:cTn id="307" dur="1000"/>
                                        <p:tgtEl>
                                          <p:spTgt spid="99"/>
                                        </p:tgtEl>
                                      </p:cBhvr>
                                    </p:animEffect>
                                    <p:anim calcmode="lin" valueType="num">
                                      <p:cBhvr>
                                        <p:cTn id="308" dur="1000" fill="hold"/>
                                        <p:tgtEl>
                                          <p:spTgt spid="99"/>
                                        </p:tgtEl>
                                        <p:attrNameLst>
                                          <p:attrName>ppt_x</p:attrName>
                                        </p:attrNameLst>
                                      </p:cBhvr>
                                      <p:tavLst>
                                        <p:tav tm="0">
                                          <p:val>
                                            <p:strVal val="#ppt_x"/>
                                          </p:val>
                                        </p:tav>
                                        <p:tav tm="100000">
                                          <p:val>
                                            <p:strVal val="#ppt_x"/>
                                          </p:val>
                                        </p:tav>
                                      </p:tavLst>
                                    </p:anim>
                                    <p:anim calcmode="lin" valueType="num">
                                      <p:cBhvr>
                                        <p:cTn id="309" dur="1000" fill="hold"/>
                                        <p:tgtEl>
                                          <p:spTgt spid="99"/>
                                        </p:tgtEl>
                                        <p:attrNameLst>
                                          <p:attrName>ppt_y</p:attrName>
                                        </p:attrNameLst>
                                      </p:cBhvr>
                                      <p:tavLst>
                                        <p:tav tm="0">
                                          <p:val>
                                            <p:strVal val="#ppt_y+.1"/>
                                          </p:val>
                                        </p:tav>
                                        <p:tav tm="100000">
                                          <p:val>
                                            <p:strVal val="#ppt_y"/>
                                          </p:val>
                                        </p:tav>
                                      </p:tavLst>
                                    </p:anim>
                                  </p:childTnLst>
                                </p:cTn>
                              </p:par>
                              <p:par>
                                <p:cTn id="310" presetID="42" presetClass="entr" presetSubtype="0" fill="hold" grpId="0" nodeType="withEffect">
                                  <p:stCondLst>
                                    <p:cond delay="0"/>
                                  </p:stCondLst>
                                  <p:childTnLst>
                                    <p:set>
                                      <p:cBhvr>
                                        <p:cTn id="311" dur="1" fill="hold">
                                          <p:stCondLst>
                                            <p:cond delay="0"/>
                                          </p:stCondLst>
                                        </p:cTn>
                                        <p:tgtEl>
                                          <p:spTgt spid="100"/>
                                        </p:tgtEl>
                                        <p:attrNameLst>
                                          <p:attrName>style.visibility</p:attrName>
                                        </p:attrNameLst>
                                      </p:cBhvr>
                                      <p:to>
                                        <p:strVal val="visible"/>
                                      </p:to>
                                    </p:set>
                                    <p:animEffect transition="in" filter="fade">
                                      <p:cBhvr>
                                        <p:cTn id="312" dur="1000"/>
                                        <p:tgtEl>
                                          <p:spTgt spid="100"/>
                                        </p:tgtEl>
                                      </p:cBhvr>
                                    </p:animEffect>
                                    <p:anim calcmode="lin" valueType="num">
                                      <p:cBhvr>
                                        <p:cTn id="313" dur="1000" fill="hold"/>
                                        <p:tgtEl>
                                          <p:spTgt spid="100"/>
                                        </p:tgtEl>
                                        <p:attrNameLst>
                                          <p:attrName>ppt_x</p:attrName>
                                        </p:attrNameLst>
                                      </p:cBhvr>
                                      <p:tavLst>
                                        <p:tav tm="0">
                                          <p:val>
                                            <p:strVal val="#ppt_x"/>
                                          </p:val>
                                        </p:tav>
                                        <p:tav tm="100000">
                                          <p:val>
                                            <p:strVal val="#ppt_x"/>
                                          </p:val>
                                        </p:tav>
                                      </p:tavLst>
                                    </p:anim>
                                    <p:anim calcmode="lin" valueType="num">
                                      <p:cBhvr>
                                        <p:cTn id="314" dur="1000" fill="hold"/>
                                        <p:tgtEl>
                                          <p:spTgt spid="100"/>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101"/>
                                        </p:tgtEl>
                                        <p:attrNameLst>
                                          <p:attrName>style.visibility</p:attrName>
                                        </p:attrNameLst>
                                      </p:cBhvr>
                                      <p:to>
                                        <p:strVal val="visible"/>
                                      </p:to>
                                    </p:set>
                                    <p:animEffect transition="in" filter="fade">
                                      <p:cBhvr>
                                        <p:cTn id="317" dur="1000"/>
                                        <p:tgtEl>
                                          <p:spTgt spid="101"/>
                                        </p:tgtEl>
                                      </p:cBhvr>
                                    </p:animEffect>
                                    <p:anim calcmode="lin" valueType="num">
                                      <p:cBhvr>
                                        <p:cTn id="318" dur="1000" fill="hold"/>
                                        <p:tgtEl>
                                          <p:spTgt spid="101"/>
                                        </p:tgtEl>
                                        <p:attrNameLst>
                                          <p:attrName>ppt_x</p:attrName>
                                        </p:attrNameLst>
                                      </p:cBhvr>
                                      <p:tavLst>
                                        <p:tav tm="0">
                                          <p:val>
                                            <p:strVal val="#ppt_x"/>
                                          </p:val>
                                        </p:tav>
                                        <p:tav tm="100000">
                                          <p:val>
                                            <p:strVal val="#ppt_x"/>
                                          </p:val>
                                        </p:tav>
                                      </p:tavLst>
                                    </p:anim>
                                    <p:anim calcmode="lin" valueType="num">
                                      <p:cBhvr>
                                        <p:cTn id="319" dur="1000" fill="hold"/>
                                        <p:tgtEl>
                                          <p:spTgt spid="101"/>
                                        </p:tgtEl>
                                        <p:attrNameLst>
                                          <p:attrName>ppt_y</p:attrName>
                                        </p:attrNameLst>
                                      </p:cBhvr>
                                      <p:tavLst>
                                        <p:tav tm="0">
                                          <p:val>
                                            <p:strVal val="#ppt_y+.1"/>
                                          </p:val>
                                        </p:tav>
                                        <p:tav tm="100000">
                                          <p:val>
                                            <p:strVal val="#ppt_y"/>
                                          </p:val>
                                        </p:tav>
                                      </p:tavLst>
                                    </p:anim>
                                  </p:childTnLst>
                                </p:cTn>
                              </p:par>
                              <p:par>
                                <p:cTn id="320" presetID="42" presetClass="entr" presetSubtype="0" fill="hold" grpId="0" nodeType="withEffect">
                                  <p:stCondLst>
                                    <p:cond delay="0"/>
                                  </p:stCondLst>
                                  <p:childTnLst>
                                    <p:set>
                                      <p:cBhvr>
                                        <p:cTn id="321" dur="1" fill="hold">
                                          <p:stCondLst>
                                            <p:cond delay="0"/>
                                          </p:stCondLst>
                                        </p:cTn>
                                        <p:tgtEl>
                                          <p:spTgt spid="102"/>
                                        </p:tgtEl>
                                        <p:attrNameLst>
                                          <p:attrName>style.visibility</p:attrName>
                                        </p:attrNameLst>
                                      </p:cBhvr>
                                      <p:to>
                                        <p:strVal val="visible"/>
                                      </p:to>
                                    </p:set>
                                    <p:animEffect transition="in" filter="fade">
                                      <p:cBhvr>
                                        <p:cTn id="322" dur="1000"/>
                                        <p:tgtEl>
                                          <p:spTgt spid="102"/>
                                        </p:tgtEl>
                                      </p:cBhvr>
                                    </p:animEffect>
                                    <p:anim calcmode="lin" valueType="num">
                                      <p:cBhvr>
                                        <p:cTn id="323" dur="1000" fill="hold"/>
                                        <p:tgtEl>
                                          <p:spTgt spid="102"/>
                                        </p:tgtEl>
                                        <p:attrNameLst>
                                          <p:attrName>ppt_x</p:attrName>
                                        </p:attrNameLst>
                                      </p:cBhvr>
                                      <p:tavLst>
                                        <p:tav tm="0">
                                          <p:val>
                                            <p:strVal val="#ppt_x"/>
                                          </p:val>
                                        </p:tav>
                                        <p:tav tm="100000">
                                          <p:val>
                                            <p:strVal val="#ppt_x"/>
                                          </p:val>
                                        </p:tav>
                                      </p:tavLst>
                                    </p:anim>
                                    <p:anim calcmode="lin" valueType="num">
                                      <p:cBhvr>
                                        <p:cTn id="324" dur="1000" fill="hold"/>
                                        <p:tgtEl>
                                          <p:spTgt spid="102"/>
                                        </p:tgtEl>
                                        <p:attrNameLst>
                                          <p:attrName>ppt_y</p:attrName>
                                        </p:attrNameLst>
                                      </p:cBhvr>
                                      <p:tavLst>
                                        <p:tav tm="0">
                                          <p:val>
                                            <p:strVal val="#ppt_y+.1"/>
                                          </p:val>
                                        </p:tav>
                                        <p:tav tm="100000">
                                          <p:val>
                                            <p:strVal val="#ppt_y"/>
                                          </p:val>
                                        </p:tav>
                                      </p:tavLst>
                                    </p:anim>
                                  </p:childTnLst>
                                </p:cTn>
                              </p:par>
                              <p:par>
                                <p:cTn id="325" presetID="42" presetClass="entr" presetSubtype="0" fill="hold" grpId="0" nodeType="withEffect">
                                  <p:stCondLst>
                                    <p:cond delay="0"/>
                                  </p:stCondLst>
                                  <p:childTnLst>
                                    <p:set>
                                      <p:cBhvr>
                                        <p:cTn id="326" dur="1" fill="hold">
                                          <p:stCondLst>
                                            <p:cond delay="0"/>
                                          </p:stCondLst>
                                        </p:cTn>
                                        <p:tgtEl>
                                          <p:spTgt spid="103"/>
                                        </p:tgtEl>
                                        <p:attrNameLst>
                                          <p:attrName>style.visibility</p:attrName>
                                        </p:attrNameLst>
                                      </p:cBhvr>
                                      <p:to>
                                        <p:strVal val="visible"/>
                                      </p:to>
                                    </p:set>
                                    <p:animEffect transition="in" filter="fade">
                                      <p:cBhvr>
                                        <p:cTn id="327" dur="1000"/>
                                        <p:tgtEl>
                                          <p:spTgt spid="103"/>
                                        </p:tgtEl>
                                      </p:cBhvr>
                                    </p:animEffect>
                                    <p:anim calcmode="lin" valueType="num">
                                      <p:cBhvr>
                                        <p:cTn id="328" dur="1000" fill="hold"/>
                                        <p:tgtEl>
                                          <p:spTgt spid="103"/>
                                        </p:tgtEl>
                                        <p:attrNameLst>
                                          <p:attrName>ppt_x</p:attrName>
                                        </p:attrNameLst>
                                      </p:cBhvr>
                                      <p:tavLst>
                                        <p:tav tm="0">
                                          <p:val>
                                            <p:strVal val="#ppt_x"/>
                                          </p:val>
                                        </p:tav>
                                        <p:tav tm="100000">
                                          <p:val>
                                            <p:strVal val="#ppt_x"/>
                                          </p:val>
                                        </p:tav>
                                      </p:tavLst>
                                    </p:anim>
                                    <p:anim calcmode="lin" valueType="num">
                                      <p:cBhvr>
                                        <p:cTn id="329" dur="1000" fill="hold"/>
                                        <p:tgtEl>
                                          <p:spTgt spid="103"/>
                                        </p:tgtEl>
                                        <p:attrNameLst>
                                          <p:attrName>ppt_y</p:attrName>
                                        </p:attrNameLst>
                                      </p:cBhvr>
                                      <p:tavLst>
                                        <p:tav tm="0">
                                          <p:val>
                                            <p:strVal val="#ppt_y+.1"/>
                                          </p:val>
                                        </p:tav>
                                        <p:tav tm="100000">
                                          <p:val>
                                            <p:strVal val="#ppt_y"/>
                                          </p:val>
                                        </p:tav>
                                      </p:tavLst>
                                    </p:anim>
                                  </p:childTnLst>
                                </p:cTn>
                              </p:par>
                              <p:par>
                                <p:cTn id="330" presetID="42" presetClass="entr" presetSubtype="0" fill="hold" grpId="0" nodeType="withEffect">
                                  <p:stCondLst>
                                    <p:cond delay="0"/>
                                  </p:stCondLst>
                                  <p:childTnLst>
                                    <p:set>
                                      <p:cBhvr>
                                        <p:cTn id="331" dur="1" fill="hold">
                                          <p:stCondLst>
                                            <p:cond delay="0"/>
                                          </p:stCondLst>
                                        </p:cTn>
                                        <p:tgtEl>
                                          <p:spTgt spid="104"/>
                                        </p:tgtEl>
                                        <p:attrNameLst>
                                          <p:attrName>style.visibility</p:attrName>
                                        </p:attrNameLst>
                                      </p:cBhvr>
                                      <p:to>
                                        <p:strVal val="visible"/>
                                      </p:to>
                                    </p:set>
                                    <p:animEffect transition="in" filter="fade">
                                      <p:cBhvr>
                                        <p:cTn id="332" dur="1000"/>
                                        <p:tgtEl>
                                          <p:spTgt spid="104"/>
                                        </p:tgtEl>
                                      </p:cBhvr>
                                    </p:animEffect>
                                    <p:anim calcmode="lin" valueType="num">
                                      <p:cBhvr>
                                        <p:cTn id="333" dur="1000" fill="hold"/>
                                        <p:tgtEl>
                                          <p:spTgt spid="104"/>
                                        </p:tgtEl>
                                        <p:attrNameLst>
                                          <p:attrName>ppt_x</p:attrName>
                                        </p:attrNameLst>
                                      </p:cBhvr>
                                      <p:tavLst>
                                        <p:tav tm="0">
                                          <p:val>
                                            <p:strVal val="#ppt_x"/>
                                          </p:val>
                                        </p:tav>
                                        <p:tav tm="100000">
                                          <p:val>
                                            <p:strVal val="#ppt_x"/>
                                          </p:val>
                                        </p:tav>
                                      </p:tavLst>
                                    </p:anim>
                                    <p:anim calcmode="lin" valueType="num">
                                      <p:cBhvr>
                                        <p:cTn id="334" dur="1000" fill="hold"/>
                                        <p:tgtEl>
                                          <p:spTgt spid="104"/>
                                        </p:tgtEl>
                                        <p:attrNameLst>
                                          <p:attrName>ppt_y</p:attrName>
                                        </p:attrNameLst>
                                      </p:cBhvr>
                                      <p:tavLst>
                                        <p:tav tm="0">
                                          <p:val>
                                            <p:strVal val="#ppt_y+.1"/>
                                          </p:val>
                                        </p:tav>
                                        <p:tav tm="100000">
                                          <p:val>
                                            <p:strVal val="#ppt_y"/>
                                          </p:val>
                                        </p:tav>
                                      </p:tavLst>
                                    </p:anim>
                                  </p:childTnLst>
                                </p:cTn>
                              </p:par>
                              <p:par>
                                <p:cTn id="335" presetID="42" presetClass="entr" presetSubtype="0" fill="hold" grpId="0" nodeType="withEffect">
                                  <p:stCondLst>
                                    <p:cond delay="0"/>
                                  </p:stCondLst>
                                  <p:childTnLst>
                                    <p:set>
                                      <p:cBhvr>
                                        <p:cTn id="336" dur="1" fill="hold">
                                          <p:stCondLst>
                                            <p:cond delay="0"/>
                                          </p:stCondLst>
                                        </p:cTn>
                                        <p:tgtEl>
                                          <p:spTgt spid="107"/>
                                        </p:tgtEl>
                                        <p:attrNameLst>
                                          <p:attrName>style.visibility</p:attrName>
                                        </p:attrNameLst>
                                      </p:cBhvr>
                                      <p:to>
                                        <p:strVal val="visible"/>
                                      </p:to>
                                    </p:set>
                                    <p:animEffect transition="in" filter="fade">
                                      <p:cBhvr>
                                        <p:cTn id="337" dur="1000"/>
                                        <p:tgtEl>
                                          <p:spTgt spid="107"/>
                                        </p:tgtEl>
                                      </p:cBhvr>
                                    </p:animEffect>
                                    <p:anim calcmode="lin" valueType="num">
                                      <p:cBhvr>
                                        <p:cTn id="338" dur="1000" fill="hold"/>
                                        <p:tgtEl>
                                          <p:spTgt spid="107"/>
                                        </p:tgtEl>
                                        <p:attrNameLst>
                                          <p:attrName>ppt_x</p:attrName>
                                        </p:attrNameLst>
                                      </p:cBhvr>
                                      <p:tavLst>
                                        <p:tav tm="0">
                                          <p:val>
                                            <p:strVal val="#ppt_x"/>
                                          </p:val>
                                        </p:tav>
                                        <p:tav tm="100000">
                                          <p:val>
                                            <p:strVal val="#ppt_x"/>
                                          </p:val>
                                        </p:tav>
                                      </p:tavLst>
                                    </p:anim>
                                    <p:anim calcmode="lin" valueType="num">
                                      <p:cBhvr>
                                        <p:cTn id="339" dur="1000" fill="hold"/>
                                        <p:tgtEl>
                                          <p:spTgt spid="107"/>
                                        </p:tgtEl>
                                        <p:attrNameLst>
                                          <p:attrName>ppt_y</p:attrName>
                                        </p:attrNameLst>
                                      </p:cBhvr>
                                      <p:tavLst>
                                        <p:tav tm="0">
                                          <p:val>
                                            <p:strVal val="#ppt_y+.1"/>
                                          </p:val>
                                        </p:tav>
                                        <p:tav tm="100000">
                                          <p:val>
                                            <p:strVal val="#ppt_y"/>
                                          </p:val>
                                        </p:tav>
                                      </p:tavLst>
                                    </p:anim>
                                  </p:childTnLst>
                                </p:cTn>
                              </p:par>
                              <p:par>
                                <p:cTn id="340" presetID="42" presetClass="entr" presetSubtype="0" fill="hold" grpId="0" nodeType="withEffect">
                                  <p:stCondLst>
                                    <p:cond delay="0"/>
                                  </p:stCondLst>
                                  <p:childTnLst>
                                    <p:set>
                                      <p:cBhvr>
                                        <p:cTn id="341" dur="1" fill="hold">
                                          <p:stCondLst>
                                            <p:cond delay="0"/>
                                          </p:stCondLst>
                                        </p:cTn>
                                        <p:tgtEl>
                                          <p:spTgt spid="108"/>
                                        </p:tgtEl>
                                        <p:attrNameLst>
                                          <p:attrName>style.visibility</p:attrName>
                                        </p:attrNameLst>
                                      </p:cBhvr>
                                      <p:to>
                                        <p:strVal val="visible"/>
                                      </p:to>
                                    </p:set>
                                    <p:animEffect transition="in" filter="fade">
                                      <p:cBhvr>
                                        <p:cTn id="342" dur="1000"/>
                                        <p:tgtEl>
                                          <p:spTgt spid="108"/>
                                        </p:tgtEl>
                                      </p:cBhvr>
                                    </p:animEffect>
                                    <p:anim calcmode="lin" valueType="num">
                                      <p:cBhvr>
                                        <p:cTn id="343" dur="1000" fill="hold"/>
                                        <p:tgtEl>
                                          <p:spTgt spid="108"/>
                                        </p:tgtEl>
                                        <p:attrNameLst>
                                          <p:attrName>ppt_x</p:attrName>
                                        </p:attrNameLst>
                                      </p:cBhvr>
                                      <p:tavLst>
                                        <p:tav tm="0">
                                          <p:val>
                                            <p:strVal val="#ppt_x"/>
                                          </p:val>
                                        </p:tav>
                                        <p:tav tm="100000">
                                          <p:val>
                                            <p:strVal val="#ppt_x"/>
                                          </p:val>
                                        </p:tav>
                                      </p:tavLst>
                                    </p:anim>
                                    <p:anim calcmode="lin" valueType="num">
                                      <p:cBhvr>
                                        <p:cTn id="344" dur="1000" fill="hold"/>
                                        <p:tgtEl>
                                          <p:spTgt spid="108"/>
                                        </p:tgtEl>
                                        <p:attrNameLst>
                                          <p:attrName>ppt_y</p:attrName>
                                        </p:attrNameLst>
                                      </p:cBhvr>
                                      <p:tavLst>
                                        <p:tav tm="0">
                                          <p:val>
                                            <p:strVal val="#ppt_y+.1"/>
                                          </p:val>
                                        </p:tav>
                                        <p:tav tm="100000">
                                          <p:val>
                                            <p:strVal val="#ppt_y"/>
                                          </p:val>
                                        </p:tav>
                                      </p:tavLst>
                                    </p:anim>
                                  </p:childTnLst>
                                </p:cTn>
                              </p:par>
                              <p:par>
                                <p:cTn id="345" presetID="42" presetClass="entr" presetSubtype="0" fill="hold" grpId="0" nodeType="withEffect">
                                  <p:stCondLst>
                                    <p:cond delay="0"/>
                                  </p:stCondLst>
                                  <p:childTnLst>
                                    <p:set>
                                      <p:cBhvr>
                                        <p:cTn id="346" dur="1" fill="hold">
                                          <p:stCondLst>
                                            <p:cond delay="0"/>
                                          </p:stCondLst>
                                        </p:cTn>
                                        <p:tgtEl>
                                          <p:spTgt spid="109"/>
                                        </p:tgtEl>
                                        <p:attrNameLst>
                                          <p:attrName>style.visibility</p:attrName>
                                        </p:attrNameLst>
                                      </p:cBhvr>
                                      <p:to>
                                        <p:strVal val="visible"/>
                                      </p:to>
                                    </p:set>
                                    <p:animEffect transition="in" filter="fade">
                                      <p:cBhvr>
                                        <p:cTn id="347" dur="1000"/>
                                        <p:tgtEl>
                                          <p:spTgt spid="109"/>
                                        </p:tgtEl>
                                      </p:cBhvr>
                                    </p:animEffect>
                                    <p:anim calcmode="lin" valueType="num">
                                      <p:cBhvr>
                                        <p:cTn id="348" dur="1000" fill="hold"/>
                                        <p:tgtEl>
                                          <p:spTgt spid="109"/>
                                        </p:tgtEl>
                                        <p:attrNameLst>
                                          <p:attrName>ppt_x</p:attrName>
                                        </p:attrNameLst>
                                      </p:cBhvr>
                                      <p:tavLst>
                                        <p:tav tm="0">
                                          <p:val>
                                            <p:strVal val="#ppt_x"/>
                                          </p:val>
                                        </p:tav>
                                        <p:tav tm="100000">
                                          <p:val>
                                            <p:strVal val="#ppt_x"/>
                                          </p:val>
                                        </p:tav>
                                      </p:tavLst>
                                    </p:anim>
                                    <p:anim calcmode="lin" valueType="num">
                                      <p:cBhvr>
                                        <p:cTn id="349" dur="1000" fill="hold"/>
                                        <p:tgtEl>
                                          <p:spTgt spid="109"/>
                                        </p:tgtEl>
                                        <p:attrNameLst>
                                          <p:attrName>ppt_y</p:attrName>
                                        </p:attrNameLst>
                                      </p:cBhvr>
                                      <p:tavLst>
                                        <p:tav tm="0">
                                          <p:val>
                                            <p:strVal val="#ppt_y+.1"/>
                                          </p:val>
                                        </p:tav>
                                        <p:tav tm="100000">
                                          <p:val>
                                            <p:strVal val="#ppt_y"/>
                                          </p:val>
                                        </p:tav>
                                      </p:tavLst>
                                    </p:anim>
                                  </p:childTnLst>
                                </p:cTn>
                              </p:par>
                              <p:par>
                                <p:cTn id="350" presetID="42" presetClass="entr" presetSubtype="0" fill="hold" grpId="0" nodeType="withEffect">
                                  <p:stCondLst>
                                    <p:cond delay="0"/>
                                  </p:stCondLst>
                                  <p:childTnLst>
                                    <p:set>
                                      <p:cBhvr>
                                        <p:cTn id="351" dur="1" fill="hold">
                                          <p:stCondLst>
                                            <p:cond delay="0"/>
                                          </p:stCondLst>
                                        </p:cTn>
                                        <p:tgtEl>
                                          <p:spTgt spid="110"/>
                                        </p:tgtEl>
                                        <p:attrNameLst>
                                          <p:attrName>style.visibility</p:attrName>
                                        </p:attrNameLst>
                                      </p:cBhvr>
                                      <p:to>
                                        <p:strVal val="visible"/>
                                      </p:to>
                                    </p:set>
                                    <p:animEffect transition="in" filter="fade">
                                      <p:cBhvr>
                                        <p:cTn id="352" dur="1000"/>
                                        <p:tgtEl>
                                          <p:spTgt spid="110"/>
                                        </p:tgtEl>
                                      </p:cBhvr>
                                    </p:animEffect>
                                    <p:anim calcmode="lin" valueType="num">
                                      <p:cBhvr>
                                        <p:cTn id="353" dur="1000" fill="hold"/>
                                        <p:tgtEl>
                                          <p:spTgt spid="110"/>
                                        </p:tgtEl>
                                        <p:attrNameLst>
                                          <p:attrName>ppt_x</p:attrName>
                                        </p:attrNameLst>
                                      </p:cBhvr>
                                      <p:tavLst>
                                        <p:tav tm="0">
                                          <p:val>
                                            <p:strVal val="#ppt_x"/>
                                          </p:val>
                                        </p:tav>
                                        <p:tav tm="100000">
                                          <p:val>
                                            <p:strVal val="#ppt_x"/>
                                          </p:val>
                                        </p:tav>
                                      </p:tavLst>
                                    </p:anim>
                                    <p:anim calcmode="lin" valueType="num">
                                      <p:cBhvr>
                                        <p:cTn id="354" dur="1000" fill="hold"/>
                                        <p:tgtEl>
                                          <p:spTgt spid="110"/>
                                        </p:tgtEl>
                                        <p:attrNameLst>
                                          <p:attrName>ppt_y</p:attrName>
                                        </p:attrNameLst>
                                      </p:cBhvr>
                                      <p:tavLst>
                                        <p:tav tm="0">
                                          <p:val>
                                            <p:strVal val="#ppt_y+.1"/>
                                          </p:val>
                                        </p:tav>
                                        <p:tav tm="100000">
                                          <p:val>
                                            <p:strVal val="#ppt_y"/>
                                          </p:val>
                                        </p:tav>
                                      </p:tavLst>
                                    </p:anim>
                                  </p:childTnLst>
                                </p:cTn>
                              </p:par>
                              <p:par>
                                <p:cTn id="355" presetID="42" presetClass="entr" presetSubtype="0" fill="hold" grpId="0" nodeType="withEffect">
                                  <p:stCondLst>
                                    <p:cond delay="0"/>
                                  </p:stCondLst>
                                  <p:childTnLst>
                                    <p:set>
                                      <p:cBhvr>
                                        <p:cTn id="356" dur="1" fill="hold">
                                          <p:stCondLst>
                                            <p:cond delay="0"/>
                                          </p:stCondLst>
                                        </p:cTn>
                                        <p:tgtEl>
                                          <p:spTgt spid="111"/>
                                        </p:tgtEl>
                                        <p:attrNameLst>
                                          <p:attrName>style.visibility</p:attrName>
                                        </p:attrNameLst>
                                      </p:cBhvr>
                                      <p:to>
                                        <p:strVal val="visible"/>
                                      </p:to>
                                    </p:set>
                                    <p:animEffect transition="in" filter="fade">
                                      <p:cBhvr>
                                        <p:cTn id="357" dur="1000"/>
                                        <p:tgtEl>
                                          <p:spTgt spid="111"/>
                                        </p:tgtEl>
                                      </p:cBhvr>
                                    </p:animEffect>
                                    <p:anim calcmode="lin" valueType="num">
                                      <p:cBhvr>
                                        <p:cTn id="358" dur="1000" fill="hold"/>
                                        <p:tgtEl>
                                          <p:spTgt spid="111"/>
                                        </p:tgtEl>
                                        <p:attrNameLst>
                                          <p:attrName>ppt_x</p:attrName>
                                        </p:attrNameLst>
                                      </p:cBhvr>
                                      <p:tavLst>
                                        <p:tav tm="0">
                                          <p:val>
                                            <p:strVal val="#ppt_x"/>
                                          </p:val>
                                        </p:tav>
                                        <p:tav tm="100000">
                                          <p:val>
                                            <p:strVal val="#ppt_x"/>
                                          </p:val>
                                        </p:tav>
                                      </p:tavLst>
                                    </p:anim>
                                    <p:anim calcmode="lin" valueType="num">
                                      <p:cBhvr>
                                        <p:cTn id="359" dur="1000" fill="hold"/>
                                        <p:tgtEl>
                                          <p:spTgt spid="111"/>
                                        </p:tgtEl>
                                        <p:attrNameLst>
                                          <p:attrName>ppt_y</p:attrName>
                                        </p:attrNameLst>
                                      </p:cBhvr>
                                      <p:tavLst>
                                        <p:tav tm="0">
                                          <p:val>
                                            <p:strVal val="#ppt_y+.1"/>
                                          </p:val>
                                        </p:tav>
                                        <p:tav tm="100000">
                                          <p:val>
                                            <p:strVal val="#ppt_y"/>
                                          </p:val>
                                        </p:tav>
                                      </p:tavLst>
                                    </p:anim>
                                  </p:childTnLst>
                                </p:cTn>
                              </p:par>
                              <p:par>
                                <p:cTn id="360" presetID="42" presetClass="entr" presetSubtype="0" fill="hold" grpId="0" nodeType="withEffect">
                                  <p:stCondLst>
                                    <p:cond delay="0"/>
                                  </p:stCondLst>
                                  <p:childTnLst>
                                    <p:set>
                                      <p:cBhvr>
                                        <p:cTn id="361" dur="1" fill="hold">
                                          <p:stCondLst>
                                            <p:cond delay="0"/>
                                          </p:stCondLst>
                                        </p:cTn>
                                        <p:tgtEl>
                                          <p:spTgt spid="112"/>
                                        </p:tgtEl>
                                        <p:attrNameLst>
                                          <p:attrName>style.visibility</p:attrName>
                                        </p:attrNameLst>
                                      </p:cBhvr>
                                      <p:to>
                                        <p:strVal val="visible"/>
                                      </p:to>
                                    </p:set>
                                    <p:animEffect transition="in" filter="fade">
                                      <p:cBhvr>
                                        <p:cTn id="362" dur="1000"/>
                                        <p:tgtEl>
                                          <p:spTgt spid="112"/>
                                        </p:tgtEl>
                                      </p:cBhvr>
                                    </p:animEffect>
                                    <p:anim calcmode="lin" valueType="num">
                                      <p:cBhvr>
                                        <p:cTn id="363" dur="1000" fill="hold"/>
                                        <p:tgtEl>
                                          <p:spTgt spid="112"/>
                                        </p:tgtEl>
                                        <p:attrNameLst>
                                          <p:attrName>ppt_x</p:attrName>
                                        </p:attrNameLst>
                                      </p:cBhvr>
                                      <p:tavLst>
                                        <p:tav tm="0">
                                          <p:val>
                                            <p:strVal val="#ppt_x"/>
                                          </p:val>
                                        </p:tav>
                                        <p:tav tm="100000">
                                          <p:val>
                                            <p:strVal val="#ppt_x"/>
                                          </p:val>
                                        </p:tav>
                                      </p:tavLst>
                                    </p:anim>
                                    <p:anim calcmode="lin" valueType="num">
                                      <p:cBhvr>
                                        <p:cTn id="364" dur="1000" fill="hold"/>
                                        <p:tgtEl>
                                          <p:spTgt spid="112"/>
                                        </p:tgtEl>
                                        <p:attrNameLst>
                                          <p:attrName>ppt_y</p:attrName>
                                        </p:attrNameLst>
                                      </p:cBhvr>
                                      <p:tavLst>
                                        <p:tav tm="0">
                                          <p:val>
                                            <p:strVal val="#ppt_y+.1"/>
                                          </p:val>
                                        </p:tav>
                                        <p:tav tm="100000">
                                          <p:val>
                                            <p:strVal val="#ppt_y"/>
                                          </p:val>
                                        </p:tav>
                                      </p:tavLst>
                                    </p:anim>
                                  </p:childTnLst>
                                </p:cTn>
                              </p:par>
                              <p:par>
                                <p:cTn id="365" presetID="42" presetClass="entr" presetSubtype="0" fill="hold" grpId="0" nodeType="withEffect">
                                  <p:stCondLst>
                                    <p:cond delay="0"/>
                                  </p:stCondLst>
                                  <p:childTnLst>
                                    <p:set>
                                      <p:cBhvr>
                                        <p:cTn id="366" dur="1" fill="hold">
                                          <p:stCondLst>
                                            <p:cond delay="0"/>
                                          </p:stCondLst>
                                        </p:cTn>
                                        <p:tgtEl>
                                          <p:spTgt spid="113"/>
                                        </p:tgtEl>
                                        <p:attrNameLst>
                                          <p:attrName>style.visibility</p:attrName>
                                        </p:attrNameLst>
                                      </p:cBhvr>
                                      <p:to>
                                        <p:strVal val="visible"/>
                                      </p:to>
                                    </p:set>
                                    <p:animEffect transition="in" filter="fade">
                                      <p:cBhvr>
                                        <p:cTn id="367" dur="1000"/>
                                        <p:tgtEl>
                                          <p:spTgt spid="113"/>
                                        </p:tgtEl>
                                      </p:cBhvr>
                                    </p:animEffect>
                                    <p:anim calcmode="lin" valueType="num">
                                      <p:cBhvr>
                                        <p:cTn id="368" dur="1000" fill="hold"/>
                                        <p:tgtEl>
                                          <p:spTgt spid="113"/>
                                        </p:tgtEl>
                                        <p:attrNameLst>
                                          <p:attrName>ppt_x</p:attrName>
                                        </p:attrNameLst>
                                      </p:cBhvr>
                                      <p:tavLst>
                                        <p:tav tm="0">
                                          <p:val>
                                            <p:strVal val="#ppt_x"/>
                                          </p:val>
                                        </p:tav>
                                        <p:tav tm="100000">
                                          <p:val>
                                            <p:strVal val="#ppt_x"/>
                                          </p:val>
                                        </p:tav>
                                      </p:tavLst>
                                    </p:anim>
                                    <p:anim calcmode="lin" valueType="num">
                                      <p:cBhvr>
                                        <p:cTn id="369" dur="1000" fill="hold"/>
                                        <p:tgtEl>
                                          <p:spTgt spid="113"/>
                                        </p:tgtEl>
                                        <p:attrNameLst>
                                          <p:attrName>ppt_y</p:attrName>
                                        </p:attrNameLst>
                                      </p:cBhvr>
                                      <p:tavLst>
                                        <p:tav tm="0">
                                          <p:val>
                                            <p:strVal val="#ppt_y+.1"/>
                                          </p:val>
                                        </p:tav>
                                        <p:tav tm="100000">
                                          <p:val>
                                            <p:strVal val="#ppt_y"/>
                                          </p:val>
                                        </p:tav>
                                      </p:tavLst>
                                    </p:anim>
                                  </p:childTnLst>
                                </p:cTn>
                              </p:par>
                              <p:par>
                                <p:cTn id="370" presetID="42" presetClass="entr" presetSubtype="0" fill="hold" grpId="0" nodeType="withEffect">
                                  <p:stCondLst>
                                    <p:cond delay="0"/>
                                  </p:stCondLst>
                                  <p:childTnLst>
                                    <p:set>
                                      <p:cBhvr>
                                        <p:cTn id="371" dur="1" fill="hold">
                                          <p:stCondLst>
                                            <p:cond delay="0"/>
                                          </p:stCondLst>
                                        </p:cTn>
                                        <p:tgtEl>
                                          <p:spTgt spid="114"/>
                                        </p:tgtEl>
                                        <p:attrNameLst>
                                          <p:attrName>style.visibility</p:attrName>
                                        </p:attrNameLst>
                                      </p:cBhvr>
                                      <p:to>
                                        <p:strVal val="visible"/>
                                      </p:to>
                                    </p:set>
                                    <p:animEffect transition="in" filter="fade">
                                      <p:cBhvr>
                                        <p:cTn id="372" dur="1000"/>
                                        <p:tgtEl>
                                          <p:spTgt spid="114"/>
                                        </p:tgtEl>
                                      </p:cBhvr>
                                    </p:animEffect>
                                    <p:anim calcmode="lin" valueType="num">
                                      <p:cBhvr>
                                        <p:cTn id="373" dur="1000" fill="hold"/>
                                        <p:tgtEl>
                                          <p:spTgt spid="114"/>
                                        </p:tgtEl>
                                        <p:attrNameLst>
                                          <p:attrName>ppt_x</p:attrName>
                                        </p:attrNameLst>
                                      </p:cBhvr>
                                      <p:tavLst>
                                        <p:tav tm="0">
                                          <p:val>
                                            <p:strVal val="#ppt_x"/>
                                          </p:val>
                                        </p:tav>
                                        <p:tav tm="100000">
                                          <p:val>
                                            <p:strVal val="#ppt_x"/>
                                          </p:val>
                                        </p:tav>
                                      </p:tavLst>
                                    </p:anim>
                                    <p:anim calcmode="lin" valueType="num">
                                      <p:cBhvr>
                                        <p:cTn id="374" dur="1000" fill="hold"/>
                                        <p:tgtEl>
                                          <p:spTgt spid="114"/>
                                        </p:tgtEl>
                                        <p:attrNameLst>
                                          <p:attrName>ppt_y</p:attrName>
                                        </p:attrNameLst>
                                      </p:cBhvr>
                                      <p:tavLst>
                                        <p:tav tm="0">
                                          <p:val>
                                            <p:strVal val="#ppt_y+.1"/>
                                          </p:val>
                                        </p:tav>
                                        <p:tav tm="100000">
                                          <p:val>
                                            <p:strVal val="#ppt_y"/>
                                          </p:val>
                                        </p:tav>
                                      </p:tavLst>
                                    </p:anim>
                                  </p:childTnLst>
                                </p:cTn>
                              </p:par>
                              <p:par>
                                <p:cTn id="375" presetID="42" presetClass="entr" presetSubtype="0" fill="hold" grpId="0" nodeType="withEffect">
                                  <p:stCondLst>
                                    <p:cond delay="0"/>
                                  </p:stCondLst>
                                  <p:childTnLst>
                                    <p:set>
                                      <p:cBhvr>
                                        <p:cTn id="376" dur="1" fill="hold">
                                          <p:stCondLst>
                                            <p:cond delay="0"/>
                                          </p:stCondLst>
                                        </p:cTn>
                                        <p:tgtEl>
                                          <p:spTgt spid="115"/>
                                        </p:tgtEl>
                                        <p:attrNameLst>
                                          <p:attrName>style.visibility</p:attrName>
                                        </p:attrNameLst>
                                      </p:cBhvr>
                                      <p:to>
                                        <p:strVal val="visible"/>
                                      </p:to>
                                    </p:set>
                                    <p:animEffect transition="in" filter="fade">
                                      <p:cBhvr>
                                        <p:cTn id="377" dur="1000"/>
                                        <p:tgtEl>
                                          <p:spTgt spid="115"/>
                                        </p:tgtEl>
                                      </p:cBhvr>
                                    </p:animEffect>
                                    <p:anim calcmode="lin" valueType="num">
                                      <p:cBhvr>
                                        <p:cTn id="378" dur="1000" fill="hold"/>
                                        <p:tgtEl>
                                          <p:spTgt spid="115"/>
                                        </p:tgtEl>
                                        <p:attrNameLst>
                                          <p:attrName>ppt_x</p:attrName>
                                        </p:attrNameLst>
                                      </p:cBhvr>
                                      <p:tavLst>
                                        <p:tav tm="0">
                                          <p:val>
                                            <p:strVal val="#ppt_x"/>
                                          </p:val>
                                        </p:tav>
                                        <p:tav tm="100000">
                                          <p:val>
                                            <p:strVal val="#ppt_x"/>
                                          </p:val>
                                        </p:tav>
                                      </p:tavLst>
                                    </p:anim>
                                    <p:anim calcmode="lin" valueType="num">
                                      <p:cBhvr>
                                        <p:cTn id="379" dur="1000" fill="hold"/>
                                        <p:tgtEl>
                                          <p:spTgt spid="115"/>
                                        </p:tgtEl>
                                        <p:attrNameLst>
                                          <p:attrName>ppt_y</p:attrName>
                                        </p:attrNameLst>
                                      </p:cBhvr>
                                      <p:tavLst>
                                        <p:tav tm="0">
                                          <p:val>
                                            <p:strVal val="#ppt_y+.1"/>
                                          </p:val>
                                        </p:tav>
                                        <p:tav tm="100000">
                                          <p:val>
                                            <p:strVal val="#ppt_y"/>
                                          </p:val>
                                        </p:tav>
                                      </p:tavLst>
                                    </p:anim>
                                  </p:childTnLst>
                                </p:cTn>
                              </p:par>
                              <p:par>
                                <p:cTn id="380" presetID="42" presetClass="entr" presetSubtype="0" fill="hold" grpId="0" nodeType="withEffect">
                                  <p:stCondLst>
                                    <p:cond delay="0"/>
                                  </p:stCondLst>
                                  <p:childTnLst>
                                    <p:set>
                                      <p:cBhvr>
                                        <p:cTn id="381" dur="1" fill="hold">
                                          <p:stCondLst>
                                            <p:cond delay="0"/>
                                          </p:stCondLst>
                                        </p:cTn>
                                        <p:tgtEl>
                                          <p:spTgt spid="116"/>
                                        </p:tgtEl>
                                        <p:attrNameLst>
                                          <p:attrName>style.visibility</p:attrName>
                                        </p:attrNameLst>
                                      </p:cBhvr>
                                      <p:to>
                                        <p:strVal val="visible"/>
                                      </p:to>
                                    </p:set>
                                    <p:animEffect transition="in" filter="fade">
                                      <p:cBhvr>
                                        <p:cTn id="382" dur="1000"/>
                                        <p:tgtEl>
                                          <p:spTgt spid="116"/>
                                        </p:tgtEl>
                                      </p:cBhvr>
                                    </p:animEffect>
                                    <p:anim calcmode="lin" valueType="num">
                                      <p:cBhvr>
                                        <p:cTn id="383" dur="1000" fill="hold"/>
                                        <p:tgtEl>
                                          <p:spTgt spid="116"/>
                                        </p:tgtEl>
                                        <p:attrNameLst>
                                          <p:attrName>ppt_x</p:attrName>
                                        </p:attrNameLst>
                                      </p:cBhvr>
                                      <p:tavLst>
                                        <p:tav tm="0">
                                          <p:val>
                                            <p:strVal val="#ppt_x"/>
                                          </p:val>
                                        </p:tav>
                                        <p:tav tm="100000">
                                          <p:val>
                                            <p:strVal val="#ppt_x"/>
                                          </p:val>
                                        </p:tav>
                                      </p:tavLst>
                                    </p:anim>
                                    <p:anim calcmode="lin" valueType="num">
                                      <p:cBhvr>
                                        <p:cTn id="384" dur="1000" fill="hold"/>
                                        <p:tgtEl>
                                          <p:spTgt spid="116"/>
                                        </p:tgtEl>
                                        <p:attrNameLst>
                                          <p:attrName>ppt_y</p:attrName>
                                        </p:attrNameLst>
                                      </p:cBhvr>
                                      <p:tavLst>
                                        <p:tav tm="0">
                                          <p:val>
                                            <p:strVal val="#ppt_y+.1"/>
                                          </p:val>
                                        </p:tav>
                                        <p:tav tm="100000">
                                          <p:val>
                                            <p:strVal val="#ppt_y"/>
                                          </p:val>
                                        </p:tav>
                                      </p:tavLst>
                                    </p:anim>
                                  </p:childTnLst>
                                </p:cTn>
                              </p:par>
                              <p:par>
                                <p:cTn id="385" presetID="42" presetClass="entr" presetSubtype="0" fill="hold" grpId="0" nodeType="withEffect">
                                  <p:stCondLst>
                                    <p:cond delay="0"/>
                                  </p:stCondLst>
                                  <p:childTnLst>
                                    <p:set>
                                      <p:cBhvr>
                                        <p:cTn id="386" dur="1" fill="hold">
                                          <p:stCondLst>
                                            <p:cond delay="0"/>
                                          </p:stCondLst>
                                        </p:cTn>
                                        <p:tgtEl>
                                          <p:spTgt spid="117"/>
                                        </p:tgtEl>
                                        <p:attrNameLst>
                                          <p:attrName>style.visibility</p:attrName>
                                        </p:attrNameLst>
                                      </p:cBhvr>
                                      <p:to>
                                        <p:strVal val="visible"/>
                                      </p:to>
                                    </p:set>
                                    <p:animEffect transition="in" filter="fade">
                                      <p:cBhvr>
                                        <p:cTn id="387" dur="1000"/>
                                        <p:tgtEl>
                                          <p:spTgt spid="117"/>
                                        </p:tgtEl>
                                      </p:cBhvr>
                                    </p:animEffect>
                                    <p:anim calcmode="lin" valueType="num">
                                      <p:cBhvr>
                                        <p:cTn id="388" dur="1000" fill="hold"/>
                                        <p:tgtEl>
                                          <p:spTgt spid="117"/>
                                        </p:tgtEl>
                                        <p:attrNameLst>
                                          <p:attrName>ppt_x</p:attrName>
                                        </p:attrNameLst>
                                      </p:cBhvr>
                                      <p:tavLst>
                                        <p:tav tm="0">
                                          <p:val>
                                            <p:strVal val="#ppt_x"/>
                                          </p:val>
                                        </p:tav>
                                        <p:tav tm="100000">
                                          <p:val>
                                            <p:strVal val="#ppt_x"/>
                                          </p:val>
                                        </p:tav>
                                      </p:tavLst>
                                    </p:anim>
                                    <p:anim calcmode="lin" valueType="num">
                                      <p:cBhvr>
                                        <p:cTn id="389" dur="1000" fill="hold"/>
                                        <p:tgtEl>
                                          <p:spTgt spid="117"/>
                                        </p:tgtEl>
                                        <p:attrNameLst>
                                          <p:attrName>ppt_y</p:attrName>
                                        </p:attrNameLst>
                                      </p:cBhvr>
                                      <p:tavLst>
                                        <p:tav tm="0">
                                          <p:val>
                                            <p:strVal val="#ppt_y+.1"/>
                                          </p:val>
                                        </p:tav>
                                        <p:tav tm="100000">
                                          <p:val>
                                            <p:strVal val="#ppt_y"/>
                                          </p:val>
                                        </p:tav>
                                      </p:tavLst>
                                    </p:anim>
                                  </p:childTnLst>
                                </p:cTn>
                              </p:par>
                              <p:par>
                                <p:cTn id="390" presetID="42" presetClass="entr" presetSubtype="0" fill="hold" grpId="0" nodeType="withEffect">
                                  <p:stCondLst>
                                    <p:cond delay="0"/>
                                  </p:stCondLst>
                                  <p:childTnLst>
                                    <p:set>
                                      <p:cBhvr>
                                        <p:cTn id="391" dur="1" fill="hold">
                                          <p:stCondLst>
                                            <p:cond delay="0"/>
                                          </p:stCondLst>
                                        </p:cTn>
                                        <p:tgtEl>
                                          <p:spTgt spid="118"/>
                                        </p:tgtEl>
                                        <p:attrNameLst>
                                          <p:attrName>style.visibility</p:attrName>
                                        </p:attrNameLst>
                                      </p:cBhvr>
                                      <p:to>
                                        <p:strVal val="visible"/>
                                      </p:to>
                                    </p:set>
                                    <p:animEffect transition="in" filter="fade">
                                      <p:cBhvr>
                                        <p:cTn id="392" dur="1000"/>
                                        <p:tgtEl>
                                          <p:spTgt spid="118"/>
                                        </p:tgtEl>
                                      </p:cBhvr>
                                    </p:animEffect>
                                    <p:anim calcmode="lin" valueType="num">
                                      <p:cBhvr>
                                        <p:cTn id="393" dur="1000" fill="hold"/>
                                        <p:tgtEl>
                                          <p:spTgt spid="118"/>
                                        </p:tgtEl>
                                        <p:attrNameLst>
                                          <p:attrName>ppt_x</p:attrName>
                                        </p:attrNameLst>
                                      </p:cBhvr>
                                      <p:tavLst>
                                        <p:tav tm="0">
                                          <p:val>
                                            <p:strVal val="#ppt_x"/>
                                          </p:val>
                                        </p:tav>
                                        <p:tav tm="100000">
                                          <p:val>
                                            <p:strVal val="#ppt_x"/>
                                          </p:val>
                                        </p:tav>
                                      </p:tavLst>
                                    </p:anim>
                                    <p:anim calcmode="lin" valueType="num">
                                      <p:cBhvr>
                                        <p:cTn id="394" dur="1000" fill="hold"/>
                                        <p:tgtEl>
                                          <p:spTgt spid="118"/>
                                        </p:tgtEl>
                                        <p:attrNameLst>
                                          <p:attrName>ppt_y</p:attrName>
                                        </p:attrNameLst>
                                      </p:cBhvr>
                                      <p:tavLst>
                                        <p:tav tm="0">
                                          <p:val>
                                            <p:strVal val="#ppt_y+.1"/>
                                          </p:val>
                                        </p:tav>
                                        <p:tav tm="100000">
                                          <p:val>
                                            <p:strVal val="#ppt_y"/>
                                          </p:val>
                                        </p:tav>
                                      </p:tavLst>
                                    </p:anim>
                                  </p:childTnLst>
                                </p:cTn>
                              </p:par>
                              <p:par>
                                <p:cTn id="395" presetID="42" presetClass="entr" presetSubtype="0" fill="hold" grpId="0" nodeType="withEffect">
                                  <p:stCondLst>
                                    <p:cond delay="0"/>
                                  </p:stCondLst>
                                  <p:childTnLst>
                                    <p:set>
                                      <p:cBhvr>
                                        <p:cTn id="396" dur="1" fill="hold">
                                          <p:stCondLst>
                                            <p:cond delay="0"/>
                                          </p:stCondLst>
                                        </p:cTn>
                                        <p:tgtEl>
                                          <p:spTgt spid="119"/>
                                        </p:tgtEl>
                                        <p:attrNameLst>
                                          <p:attrName>style.visibility</p:attrName>
                                        </p:attrNameLst>
                                      </p:cBhvr>
                                      <p:to>
                                        <p:strVal val="visible"/>
                                      </p:to>
                                    </p:set>
                                    <p:animEffect transition="in" filter="fade">
                                      <p:cBhvr>
                                        <p:cTn id="397" dur="1000"/>
                                        <p:tgtEl>
                                          <p:spTgt spid="119"/>
                                        </p:tgtEl>
                                      </p:cBhvr>
                                    </p:animEffect>
                                    <p:anim calcmode="lin" valueType="num">
                                      <p:cBhvr>
                                        <p:cTn id="398" dur="1000" fill="hold"/>
                                        <p:tgtEl>
                                          <p:spTgt spid="119"/>
                                        </p:tgtEl>
                                        <p:attrNameLst>
                                          <p:attrName>ppt_x</p:attrName>
                                        </p:attrNameLst>
                                      </p:cBhvr>
                                      <p:tavLst>
                                        <p:tav tm="0">
                                          <p:val>
                                            <p:strVal val="#ppt_x"/>
                                          </p:val>
                                        </p:tav>
                                        <p:tav tm="100000">
                                          <p:val>
                                            <p:strVal val="#ppt_x"/>
                                          </p:val>
                                        </p:tav>
                                      </p:tavLst>
                                    </p:anim>
                                    <p:anim calcmode="lin" valueType="num">
                                      <p:cBhvr>
                                        <p:cTn id="399" dur="1000" fill="hold"/>
                                        <p:tgtEl>
                                          <p:spTgt spid="119"/>
                                        </p:tgtEl>
                                        <p:attrNameLst>
                                          <p:attrName>ppt_y</p:attrName>
                                        </p:attrNameLst>
                                      </p:cBhvr>
                                      <p:tavLst>
                                        <p:tav tm="0">
                                          <p:val>
                                            <p:strVal val="#ppt_y+.1"/>
                                          </p:val>
                                        </p:tav>
                                        <p:tav tm="100000">
                                          <p:val>
                                            <p:strVal val="#ppt_y"/>
                                          </p:val>
                                        </p:tav>
                                      </p:tavLst>
                                    </p:anim>
                                  </p:childTnLst>
                                </p:cTn>
                              </p:par>
                              <p:par>
                                <p:cTn id="400" presetID="42" presetClass="entr" presetSubtype="0" fill="hold" grpId="0" nodeType="withEffect">
                                  <p:stCondLst>
                                    <p:cond delay="0"/>
                                  </p:stCondLst>
                                  <p:childTnLst>
                                    <p:set>
                                      <p:cBhvr>
                                        <p:cTn id="401" dur="1" fill="hold">
                                          <p:stCondLst>
                                            <p:cond delay="0"/>
                                          </p:stCondLst>
                                        </p:cTn>
                                        <p:tgtEl>
                                          <p:spTgt spid="120"/>
                                        </p:tgtEl>
                                        <p:attrNameLst>
                                          <p:attrName>style.visibility</p:attrName>
                                        </p:attrNameLst>
                                      </p:cBhvr>
                                      <p:to>
                                        <p:strVal val="visible"/>
                                      </p:to>
                                    </p:set>
                                    <p:animEffect transition="in" filter="fade">
                                      <p:cBhvr>
                                        <p:cTn id="402" dur="1000"/>
                                        <p:tgtEl>
                                          <p:spTgt spid="120"/>
                                        </p:tgtEl>
                                      </p:cBhvr>
                                    </p:animEffect>
                                    <p:anim calcmode="lin" valueType="num">
                                      <p:cBhvr>
                                        <p:cTn id="403" dur="1000" fill="hold"/>
                                        <p:tgtEl>
                                          <p:spTgt spid="120"/>
                                        </p:tgtEl>
                                        <p:attrNameLst>
                                          <p:attrName>ppt_x</p:attrName>
                                        </p:attrNameLst>
                                      </p:cBhvr>
                                      <p:tavLst>
                                        <p:tav tm="0">
                                          <p:val>
                                            <p:strVal val="#ppt_x"/>
                                          </p:val>
                                        </p:tav>
                                        <p:tav tm="100000">
                                          <p:val>
                                            <p:strVal val="#ppt_x"/>
                                          </p:val>
                                        </p:tav>
                                      </p:tavLst>
                                    </p:anim>
                                    <p:anim calcmode="lin" valueType="num">
                                      <p:cBhvr>
                                        <p:cTn id="404" dur="1000" fill="hold"/>
                                        <p:tgtEl>
                                          <p:spTgt spid="120"/>
                                        </p:tgtEl>
                                        <p:attrNameLst>
                                          <p:attrName>ppt_y</p:attrName>
                                        </p:attrNameLst>
                                      </p:cBhvr>
                                      <p:tavLst>
                                        <p:tav tm="0">
                                          <p:val>
                                            <p:strVal val="#ppt_y+.1"/>
                                          </p:val>
                                        </p:tav>
                                        <p:tav tm="100000">
                                          <p:val>
                                            <p:strVal val="#ppt_y"/>
                                          </p:val>
                                        </p:tav>
                                      </p:tavLst>
                                    </p:anim>
                                  </p:childTnLst>
                                </p:cTn>
                              </p:par>
                              <p:par>
                                <p:cTn id="405" presetID="42" presetClass="entr" presetSubtype="0" fill="hold" nodeType="withEffect">
                                  <p:stCondLst>
                                    <p:cond delay="0"/>
                                  </p:stCondLst>
                                  <p:childTnLst>
                                    <p:set>
                                      <p:cBhvr>
                                        <p:cTn id="406" dur="1" fill="hold">
                                          <p:stCondLst>
                                            <p:cond delay="0"/>
                                          </p:stCondLst>
                                        </p:cTn>
                                        <p:tgtEl>
                                          <p:spTgt spid="121"/>
                                        </p:tgtEl>
                                        <p:attrNameLst>
                                          <p:attrName>style.visibility</p:attrName>
                                        </p:attrNameLst>
                                      </p:cBhvr>
                                      <p:to>
                                        <p:strVal val="visible"/>
                                      </p:to>
                                    </p:set>
                                    <p:animEffect transition="in" filter="fade">
                                      <p:cBhvr>
                                        <p:cTn id="407" dur="1000"/>
                                        <p:tgtEl>
                                          <p:spTgt spid="121"/>
                                        </p:tgtEl>
                                      </p:cBhvr>
                                    </p:animEffect>
                                    <p:anim calcmode="lin" valueType="num">
                                      <p:cBhvr>
                                        <p:cTn id="408" dur="1000" fill="hold"/>
                                        <p:tgtEl>
                                          <p:spTgt spid="121"/>
                                        </p:tgtEl>
                                        <p:attrNameLst>
                                          <p:attrName>ppt_x</p:attrName>
                                        </p:attrNameLst>
                                      </p:cBhvr>
                                      <p:tavLst>
                                        <p:tav tm="0">
                                          <p:val>
                                            <p:strVal val="#ppt_x"/>
                                          </p:val>
                                        </p:tav>
                                        <p:tav tm="100000">
                                          <p:val>
                                            <p:strVal val="#ppt_x"/>
                                          </p:val>
                                        </p:tav>
                                      </p:tavLst>
                                    </p:anim>
                                    <p:anim calcmode="lin" valueType="num">
                                      <p:cBhvr>
                                        <p:cTn id="409" dur="1000" fill="hold"/>
                                        <p:tgtEl>
                                          <p:spTgt spid="121"/>
                                        </p:tgtEl>
                                        <p:attrNameLst>
                                          <p:attrName>ppt_y</p:attrName>
                                        </p:attrNameLst>
                                      </p:cBhvr>
                                      <p:tavLst>
                                        <p:tav tm="0">
                                          <p:val>
                                            <p:strVal val="#ppt_y+.1"/>
                                          </p:val>
                                        </p:tav>
                                        <p:tav tm="100000">
                                          <p:val>
                                            <p:strVal val="#ppt_y"/>
                                          </p:val>
                                        </p:tav>
                                      </p:tavLst>
                                    </p:anim>
                                  </p:childTnLst>
                                </p:cTn>
                              </p:par>
                              <p:par>
                                <p:cTn id="410" presetID="42" presetClass="entr" presetSubtype="0" fill="hold" nodeType="withEffect">
                                  <p:stCondLst>
                                    <p:cond delay="0"/>
                                  </p:stCondLst>
                                  <p:childTnLst>
                                    <p:set>
                                      <p:cBhvr>
                                        <p:cTn id="411" dur="1" fill="hold">
                                          <p:stCondLst>
                                            <p:cond delay="0"/>
                                          </p:stCondLst>
                                        </p:cTn>
                                        <p:tgtEl>
                                          <p:spTgt spid="132"/>
                                        </p:tgtEl>
                                        <p:attrNameLst>
                                          <p:attrName>style.visibility</p:attrName>
                                        </p:attrNameLst>
                                      </p:cBhvr>
                                      <p:to>
                                        <p:strVal val="visible"/>
                                      </p:to>
                                    </p:set>
                                    <p:animEffect transition="in" filter="fade">
                                      <p:cBhvr>
                                        <p:cTn id="412" dur="1000"/>
                                        <p:tgtEl>
                                          <p:spTgt spid="132"/>
                                        </p:tgtEl>
                                      </p:cBhvr>
                                    </p:animEffect>
                                    <p:anim calcmode="lin" valueType="num">
                                      <p:cBhvr>
                                        <p:cTn id="413" dur="1000" fill="hold"/>
                                        <p:tgtEl>
                                          <p:spTgt spid="132"/>
                                        </p:tgtEl>
                                        <p:attrNameLst>
                                          <p:attrName>ppt_x</p:attrName>
                                        </p:attrNameLst>
                                      </p:cBhvr>
                                      <p:tavLst>
                                        <p:tav tm="0">
                                          <p:val>
                                            <p:strVal val="#ppt_x"/>
                                          </p:val>
                                        </p:tav>
                                        <p:tav tm="100000">
                                          <p:val>
                                            <p:strVal val="#ppt_x"/>
                                          </p:val>
                                        </p:tav>
                                      </p:tavLst>
                                    </p:anim>
                                    <p:anim calcmode="lin" valueType="num">
                                      <p:cBhvr>
                                        <p:cTn id="414" dur="1000" fill="hold"/>
                                        <p:tgtEl>
                                          <p:spTgt spid="132"/>
                                        </p:tgtEl>
                                        <p:attrNameLst>
                                          <p:attrName>ppt_y</p:attrName>
                                        </p:attrNameLst>
                                      </p:cBhvr>
                                      <p:tavLst>
                                        <p:tav tm="0">
                                          <p:val>
                                            <p:strVal val="#ppt_y+.1"/>
                                          </p:val>
                                        </p:tav>
                                        <p:tav tm="100000">
                                          <p:val>
                                            <p:strVal val="#ppt_y"/>
                                          </p:val>
                                        </p:tav>
                                      </p:tavLst>
                                    </p:anim>
                                  </p:childTnLst>
                                </p:cTn>
                              </p:par>
                              <p:par>
                                <p:cTn id="415" presetID="42" presetClass="entr" presetSubtype="0" fill="hold" grpId="0" nodeType="withEffect">
                                  <p:stCondLst>
                                    <p:cond delay="0"/>
                                  </p:stCondLst>
                                  <p:childTnLst>
                                    <p:set>
                                      <p:cBhvr>
                                        <p:cTn id="416" dur="1" fill="hold">
                                          <p:stCondLst>
                                            <p:cond delay="0"/>
                                          </p:stCondLst>
                                        </p:cTn>
                                        <p:tgtEl>
                                          <p:spTgt spid="143"/>
                                        </p:tgtEl>
                                        <p:attrNameLst>
                                          <p:attrName>style.visibility</p:attrName>
                                        </p:attrNameLst>
                                      </p:cBhvr>
                                      <p:to>
                                        <p:strVal val="visible"/>
                                      </p:to>
                                    </p:set>
                                    <p:animEffect transition="in" filter="fade">
                                      <p:cBhvr>
                                        <p:cTn id="417" dur="1000"/>
                                        <p:tgtEl>
                                          <p:spTgt spid="143"/>
                                        </p:tgtEl>
                                      </p:cBhvr>
                                    </p:animEffect>
                                    <p:anim calcmode="lin" valueType="num">
                                      <p:cBhvr>
                                        <p:cTn id="418" dur="1000" fill="hold"/>
                                        <p:tgtEl>
                                          <p:spTgt spid="143"/>
                                        </p:tgtEl>
                                        <p:attrNameLst>
                                          <p:attrName>ppt_x</p:attrName>
                                        </p:attrNameLst>
                                      </p:cBhvr>
                                      <p:tavLst>
                                        <p:tav tm="0">
                                          <p:val>
                                            <p:strVal val="#ppt_x"/>
                                          </p:val>
                                        </p:tav>
                                        <p:tav tm="100000">
                                          <p:val>
                                            <p:strVal val="#ppt_x"/>
                                          </p:val>
                                        </p:tav>
                                      </p:tavLst>
                                    </p:anim>
                                    <p:anim calcmode="lin" valueType="num">
                                      <p:cBhvr>
                                        <p:cTn id="419" dur="1000" fill="hold"/>
                                        <p:tgtEl>
                                          <p:spTgt spid="143"/>
                                        </p:tgtEl>
                                        <p:attrNameLst>
                                          <p:attrName>ppt_y</p:attrName>
                                        </p:attrNameLst>
                                      </p:cBhvr>
                                      <p:tavLst>
                                        <p:tav tm="0">
                                          <p:val>
                                            <p:strVal val="#ppt_y+.1"/>
                                          </p:val>
                                        </p:tav>
                                        <p:tav tm="100000">
                                          <p:val>
                                            <p:strVal val="#ppt_y"/>
                                          </p:val>
                                        </p:tav>
                                      </p:tavLst>
                                    </p:anim>
                                  </p:childTnLst>
                                </p:cTn>
                              </p:par>
                              <p:par>
                                <p:cTn id="420" presetID="42" presetClass="entr" presetSubtype="0" fill="hold" grpId="0" nodeType="withEffect">
                                  <p:stCondLst>
                                    <p:cond delay="0"/>
                                  </p:stCondLst>
                                  <p:childTnLst>
                                    <p:set>
                                      <p:cBhvr>
                                        <p:cTn id="421" dur="1" fill="hold">
                                          <p:stCondLst>
                                            <p:cond delay="0"/>
                                          </p:stCondLst>
                                        </p:cTn>
                                        <p:tgtEl>
                                          <p:spTgt spid="144"/>
                                        </p:tgtEl>
                                        <p:attrNameLst>
                                          <p:attrName>style.visibility</p:attrName>
                                        </p:attrNameLst>
                                      </p:cBhvr>
                                      <p:to>
                                        <p:strVal val="visible"/>
                                      </p:to>
                                    </p:set>
                                    <p:animEffect transition="in" filter="fade">
                                      <p:cBhvr>
                                        <p:cTn id="422" dur="1000"/>
                                        <p:tgtEl>
                                          <p:spTgt spid="144"/>
                                        </p:tgtEl>
                                      </p:cBhvr>
                                    </p:animEffect>
                                    <p:anim calcmode="lin" valueType="num">
                                      <p:cBhvr>
                                        <p:cTn id="423" dur="1000" fill="hold"/>
                                        <p:tgtEl>
                                          <p:spTgt spid="144"/>
                                        </p:tgtEl>
                                        <p:attrNameLst>
                                          <p:attrName>ppt_x</p:attrName>
                                        </p:attrNameLst>
                                      </p:cBhvr>
                                      <p:tavLst>
                                        <p:tav tm="0">
                                          <p:val>
                                            <p:strVal val="#ppt_x"/>
                                          </p:val>
                                        </p:tav>
                                        <p:tav tm="100000">
                                          <p:val>
                                            <p:strVal val="#ppt_x"/>
                                          </p:val>
                                        </p:tav>
                                      </p:tavLst>
                                    </p:anim>
                                    <p:anim calcmode="lin" valueType="num">
                                      <p:cBhvr>
                                        <p:cTn id="424" dur="1000" fill="hold"/>
                                        <p:tgtEl>
                                          <p:spTgt spid="144"/>
                                        </p:tgtEl>
                                        <p:attrNameLst>
                                          <p:attrName>ppt_y</p:attrName>
                                        </p:attrNameLst>
                                      </p:cBhvr>
                                      <p:tavLst>
                                        <p:tav tm="0">
                                          <p:val>
                                            <p:strVal val="#ppt_y+.1"/>
                                          </p:val>
                                        </p:tav>
                                        <p:tav tm="100000">
                                          <p:val>
                                            <p:strVal val="#ppt_y"/>
                                          </p:val>
                                        </p:tav>
                                      </p:tavLst>
                                    </p:anim>
                                  </p:childTnLst>
                                </p:cTn>
                              </p:par>
                              <p:par>
                                <p:cTn id="425" presetID="42" presetClass="entr" presetSubtype="0" fill="hold" grpId="0" nodeType="withEffect">
                                  <p:stCondLst>
                                    <p:cond delay="0"/>
                                  </p:stCondLst>
                                  <p:childTnLst>
                                    <p:set>
                                      <p:cBhvr>
                                        <p:cTn id="426" dur="1" fill="hold">
                                          <p:stCondLst>
                                            <p:cond delay="0"/>
                                          </p:stCondLst>
                                        </p:cTn>
                                        <p:tgtEl>
                                          <p:spTgt spid="145"/>
                                        </p:tgtEl>
                                        <p:attrNameLst>
                                          <p:attrName>style.visibility</p:attrName>
                                        </p:attrNameLst>
                                      </p:cBhvr>
                                      <p:to>
                                        <p:strVal val="visible"/>
                                      </p:to>
                                    </p:set>
                                    <p:animEffect transition="in" filter="fade">
                                      <p:cBhvr>
                                        <p:cTn id="427" dur="1000"/>
                                        <p:tgtEl>
                                          <p:spTgt spid="145"/>
                                        </p:tgtEl>
                                      </p:cBhvr>
                                    </p:animEffect>
                                    <p:anim calcmode="lin" valueType="num">
                                      <p:cBhvr>
                                        <p:cTn id="428" dur="1000" fill="hold"/>
                                        <p:tgtEl>
                                          <p:spTgt spid="145"/>
                                        </p:tgtEl>
                                        <p:attrNameLst>
                                          <p:attrName>ppt_x</p:attrName>
                                        </p:attrNameLst>
                                      </p:cBhvr>
                                      <p:tavLst>
                                        <p:tav tm="0">
                                          <p:val>
                                            <p:strVal val="#ppt_x"/>
                                          </p:val>
                                        </p:tav>
                                        <p:tav tm="100000">
                                          <p:val>
                                            <p:strVal val="#ppt_x"/>
                                          </p:val>
                                        </p:tav>
                                      </p:tavLst>
                                    </p:anim>
                                    <p:anim calcmode="lin" valueType="num">
                                      <p:cBhvr>
                                        <p:cTn id="429" dur="1000" fill="hold"/>
                                        <p:tgtEl>
                                          <p:spTgt spid="145"/>
                                        </p:tgtEl>
                                        <p:attrNameLst>
                                          <p:attrName>ppt_y</p:attrName>
                                        </p:attrNameLst>
                                      </p:cBhvr>
                                      <p:tavLst>
                                        <p:tav tm="0">
                                          <p:val>
                                            <p:strVal val="#ppt_y+.1"/>
                                          </p:val>
                                        </p:tav>
                                        <p:tav tm="100000">
                                          <p:val>
                                            <p:strVal val="#ppt_y"/>
                                          </p:val>
                                        </p:tav>
                                      </p:tavLst>
                                    </p:anim>
                                  </p:childTnLst>
                                </p:cTn>
                              </p:par>
                              <p:par>
                                <p:cTn id="430" presetID="42" presetClass="entr" presetSubtype="0" fill="hold" grpId="0" nodeType="withEffect">
                                  <p:stCondLst>
                                    <p:cond delay="0"/>
                                  </p:stCondLst>
                                  <p:childTnLst>
                                    <p:set>
                                      <p:cBhvr>
                                        <p:cTn id="431" dur="1" fill="hold">
                                          <p:stCondLst>
                                            <p:cond delay="0"/>
                                          </p:stCondLst>
                                        </p:cTn>
                                        <p:tgtEl>
                                          <p:spTgt spid="146"/>
                                        </p:tgtEl>
                                        <p:attrNameLst>
                                          <p:attrName>style.visibility</p:attrName>
                                        </p:attrNameLst>
                                      </p:cBhvr>
                                      <p:to>
                                        <p:strVal val="visible"/>
                                      </p:to>
                                    </p:set>
                                    <p:animEffect transition="in" filter="fade">
                                      <p:cBhvr>
                                        <p:cTn id="432" dur="1000"/>
                                        <p:tgtEl>
                                          <p:spTgt spid="146"/>
                                        </p:tgtEl>
                                      </p:cBhvr>
                                    </p:animEffect>
                                    <p:anim calcmode="lin" valueType="num">
                                      <p:cBhvr>
                                        <p:cTn id="433" dur="1000" fill="hold"/>
                                        <p:tgtEl>
                                          <p:spTgt spid="146"/>
                                        </p:tgtEl>
                                        <p:attrNameLst>
                                          <p:attrName>ppt_x</p:attrName>
                                        </p:attrNameLst>
                                      </p:cBhvr>
                                      <p:tavLst>
                                        <p:tav tm="0">
                                          <p:val>
                                            <p:strVal val="#ppt_x"/>
                                          </p:val>
                                        </p:tav>
                                        <p:tav tm="100000">
                                          <p:val>
                                            <p:strVal val="#ppt_x"/>
                                          </p:val>
                                        </p:tav>
                                      </p:tavLst>
                                    </p:anim>
                                    <p:anim calcmode="lin" valueType="num">
                                      <p:cBhvr>
                                        <p:cTn id="434" dur="1000" fill="hold"/>
                                        <p:tgtEl>
                                          <p:spTgt spid="146"/>
                                        </p:tgtEl>
                                        <p:attrNameLst>
                                          <p:attrName>ppt_y</p:attrName>
                                        </p:attrNameLst>
                                      </p:cBhvr>
                                      <p:tavLst>
                                        <p:tav tm="0">
                                          <p:val>
                                            <p:strVal val="#ppt_y+.1"/>
                                          </p:val>
                                        </p:tav>
                                        <p:tav tm="100000">
                                          <p:val>
                                            <p:strVal val="#ppt_y"/>
                                          </p:val>
                                        </p:tav>
                                      </p:tavLst>
                                    </p:anim>
                                  </p:childTnLst>
                                </p:cTn>
                              </p:par>
                              <p:par>
                                <p:cTn id="435" presetID="42" presetClass="entr" presetSubtype="0" fill="hold" grpId="0" nodeType="withEffect">
                                  <p:stCondLst>
                                    <p:cond delay="0"/>
                                  </p:stCondLst>
                                  <p:childTnLst>
                                    <p:set>
                                      <p:cBhvr>
                                        <p:cTn id="436" dur="1" fill="hold">
                                          <p:stCondLst>
                                            <p:cond delay="0"/>
                                          </p:stCondLst>
                                        </p:cTn>
                                        <p:tgtEl>
                                          <p:spTgt spid="147"/>
                                        </p:tgtEl>
                                        <p:attrNameLst>
                                          <p:attrName>style.visibility</p:attrName>
                                        </p:attrNameLst>
                                      </p:cBhvr>
                                      <p:to>
                                        <p:strVal val="visible"/>
                                      </p:to>
                                    </p:set>
                                    <p:animEffect transition="in" filter="fade">
                                      <p:cBhvr>
                                        <p:cTn id="437" dur="1000"/>
                                        <p:tgtEl>
                                          <p:spTgt spid="147"/>
                                        </p:tgtEl>
                                      </p:cBhvr>
                                    </p:animEffect>
                                    <p:anim calcmode="lin" valueType="num">
                                      <p:cBhvr>
                                        <p:cTn id="438" dur="1000" fill="hold"/>
                                        <p:tgtEl>
                                          <p:spTgt spid="147"/>
                                        </p:tgtEl>
                                        <p:attrNameLst>
                                          <p:attrName>ppt_x</p:attrName>
                                        </p:attrNameLst>
                                      </p:cBhvr>
                                      <p:tavLst>
                                        <p:tav tm="0">
                                          <p:val>
                                            <p:strVal val="#ppt_x"/>
                                          </p:val>
                                        </p:tav>
                                        <p:tav tm="100000">
                                          <p:val>
                                            <p:strVal val="#ppt_x"/>
                                          </p:val>
                                        </p:tav>
                                      </p:tavLst>
                                    </p:anim>
                                    <p:anim calcmode="lin" valueType="num">
                                      <p:cBhvr>
                                        <p:cTn id="439" dur="1000" fill="hold"/>
                                        <p:tgtEl>
                                          <p:spTgt spid="147"/>
                                        </p:tgtEl>
                                        <p:attrNameLst>
                                          <p:attrName>ppt_y</p:attrName>
                                        </p:attrNameLst>
                                      </p:cBhvr>
                                      <p:tavLst>
                                        <p:tav tm="0">
                                          <p:val>
                                            <p:strVal val="#ppt_y+.1"/>
                                          </p:val>
                                        </p:tav>
                                        <p:tav tm="100000">
                                          <p:val>
                                            <p:strVal val="#ppt_y"/>
                                          </p:val>
                                        </p:tav>
                                      </p:tavLst>
                                    </p:anim>
                                  </p:childTnLst>
                                </p:cTn>
                              </p:par>
                              <p:par>
                                <p:cTn id="440" presetID="42" presetClass="entr" presetSubtype="0" fill="hold" grpId="0" nodeType="withEffect">
                                  <p:stCondLst>
                                    <p:cond delay="0"/>
                                  </p:stCondLst>
                                  <p:childTnLst>
                                    <p:set>
                                      <p:cBhvr>
                                        <p:cTn id="441" dur="1" fill="hold">
                                          <p:stCondLst>
                                            <p:cond delay="0"/>
                                          </p:stCondLst>
                                        </p:cTn>
                                        <p:tgtEl>
                                          <p:spTgt spid="148"/>
                                        </p:tgtEl>
                                        <p:attrNameLst>
                                          <p:attrName>style.visibility</p:attrName>
                                        </p:attrNameLst>
                                      </p:cBhvr>
                                      <p:to>
                                        <p:strVal val="visible"/>
                                      </p:to>
                                    </p:set>
                                    <p:animEffect transition="in" filter="fade">
                                      <p:cBhvr>
                                        <p:cTn id="442" dur="1000"/>
                                        <p:tgtEl>
                                          <p:spTgt spid="148"/>
                                        </p:tgtEl>
                                      </p:cBhvr>
                                    </p:animEffect>
                                    <p:anim calcmode="lin" valueType="num">
                                      <p:cBhvr>
                                        <p:cTn id="443" dur="1000" fill="hold"/>
                                        <p:tgtEl>
                                          <p:spTgt spid="148"/>
                                        </p:tgtEl>
                                        <p:attrNameLst>
                                          <p:attrName>ppt_x</p:attrName>
                                        </p:attrNameLst>
                                      </p:cBhvr>
                                      <p:tavLst>
                                        <p:tav tm="0">
                                          <p:val>
                                            <p:strVal val="#ppt_x"/>
                                          </p:val>
                                        </p:tav>
                                        <p:tav tm="100000">
                                          <p:val>
                                            <p:strVal val="#ppt_x"/>
                                          </p:val>
                                        </p:tav>
                                      </p:tavLst>
                                    </p:anim>
                                    <p:anim calcmode="lin" valueType="num">
                                      <p:cBhvr>
                                        <p:cTn id="444" dur="1000" fill="hold"/>
                                        <p:tgtEl>
                                          <p:spTgt spid="148"/>
                                        </p:tgtEl>
                                        <p:attrNameLst>
                                          <p:attrName>ppt_y</p:attrName>
                                        </p:attrNameLst>
                                      </p:cBhvr>
                                      <p:tavLst>
                                        <p:tav tm="0">
                                          <p:val>
                                            <p:strVal val="#ppt_y+.1"/>
                                          </p:val>
                                        </p:tav>
                                        <p:tav tm="100000">
                                          <p:val>
                                            <p:strVal val="#ppt_y"/>
                                          </p:val>
                                        </p:tav>
                                      </p:tavLst>
                                    </p:anim>
                                  </p:childTnLst>
                                </p:cTn>
                              </p:par>
                              <p:par>
                                <p:cTn id="445" presetID="42" presetClass="entr" presetSubtype="0" fill="hold" grpId="0" nodeType="withEffect">
                                  <p:stCondLst>
                                    <p:cond delay="0"/>
                                  </p:stCondLst>
                                  <p:childTnLst>
                                    <p:set>
                                      <p:cBhvr>
                                        <p:cTn id="446" dur="1" fill="hold">
                                          <p:stCondLst>
                                            <p:cond delay="0"/>
                                          </p:stCondLst>
                                        </p:cTn>
                                        <p:tgtEl>
                                          <p:spTgt spid="149"/>
                                        </p:tgtEl>
                                        <p:attrNameLst>
                                          <p:attrName>style.visibility</p:attrName>
                                        </p:attrNameLst>
                                      </p:cBhvr>
                                      <p:to>
                                        <p:strVal val="visible"/>
                                      </p:to>
                                    </p:set>
                                    <p:animEffect transition="in" filter="fade">
                                      <p:cBhvr>
                                        <p:cTn id="447" dur="1000"/>
                                        <p:tgtEl>
                                          <p:spTgt spid="149"/>
                                        </p:tgtEl>
                                      </p:cBhvr>
                                    </p:animEffect>
                                    <p:anim calcmode="lin" valueType="num">
                                      <p:cBhvr>
                                        <p:cTn id="448" dur="1000" fill="hold"/>
                                        <p:tgtEl>
                                          <p:spTgt spid="149"/>
                                        </p:tgtEl>
                                        <p:attrNameLst>
                                          <p:attrName>ppt_x</p:attrName>
                                        </p:attrNameLst>
                                      </p:cBhvr>
                                      <p:tavLst>
                                        <p:tav tm="0">
                                          <p:val>
                                            <p:strVal val="#ppt_x"/>
                                          </p:val>
                                        </p:tav>
                                        <p:tav tm="100000">
                                          <p:val>
                                            <p:strVal val="#ppt_x"/>
                                          </p:val>
                                        </p:tav>
                                      </p:tavLst>
                                    </p:anim>
                                    <p:anim calcmode="lin" valueType="num">
                                      <p:cBhvr>
                                        <p:cTn id="449" dur="1000" fill="hold"/>
                                        <p:tgtEl>
                                          <p:spTgt spid="149"/>
                                        </p:tgtEl>
                                        <p:attrNameLst>
                                          <p:attrName>ppt_y</p:attrName>
                                        </p:attrNameLst>
                                      </p:cBhvr>
                                      <p:tavLst>
                                        <p:tav tm="0">
                                          <p:val>
                                            <p:strVal val="#ppt_y+.1"/>
                                          </p:val>
                                        </p:tav>
                                        <p:tav tm="100000">
                                          <p:val>
                                            <p:strVal val="#ppt_y"/>
                                          </p:val>
                                        </p:tav>
                                      </p:tavLst>
                                    </p:anim>
                                  </p:childTnLst>
                                </p:cTn>
                              </p:par>
                              <p:par>
                                <p:cTn id="450" presetID="42" presetClass="entr" presetSubtype="0" fill="hold" grpId="0" nodeType="withEffect">
                                  <p:stCondLst>
                                    <p:cond delay="0"/>
                                  </p:stCondLst>
                                  <p:childTnLst>
                                    <p:set>
                                      <p:cBhvr>
                                        <p:cTn id="451" dur="1" fill="hold">
                                          <p:stCondLst>
                                            <p:cond delay="0"/>
                                          </p:stCondLst>
                                        </p:cTn>
                                        <p:tgtEl>
                                          <p:spTgt spid="150"/>
                                        </p:tgtEl>
                                        <p:attrNameLst>
                                          <p:attrName>style.visibility</p:attrName>
                                        </p:attrNameLst>
                                      </p:cBhvr>
                                      <p:to>
                                        <p:strVal val="visible"/>
                                      </p:to>
                                    </p:set>
                                    <p:animEffect transition="in" filter="fade">
                                      <p:cBhvr>
                                        <p:cTn id="452" dur="1000"/>
                                        <p:tgtEl>
                                          <p:spTgt spid="150"/>
                                        </p:tgtEl>
                                      </p:cBhvr>
                                    </p:animEffect>
                                    <p:anim calcmode="lin" valueType="num">
                                      <p:cBhvr>
                                        <p:cTn id="453" dur="1000" fill="hold"/>
                                        <p:tgtEl>
                                          <p:spTgt spid="150"/>
                                        </p:tgtEl>
                                        <p:attrNameLst>
                                          <p:attrName>ppt_x</p:attrName>
                                        </p:attrNameLst>
                                      </p:cBhvr>
                                      <p:tavLst>
                                        <p:tav tm="0">
                                          <p:val>
                                            <p:strVal val="#ppt_x"/>
                                          </p:val>
                                        </p:tav>
                                        <p:tav tm="100000">
                                          <p:val>
                                            <p:strVal val="#ppt_x"/>
                                          </p:val>
                                        </p:tav>
                                      </p:tavLst>
                                    </p:anim>
                                    <p:anim calcmode="lin" valueType="num">
                                      <p:cBhvr>
                                        <p:cTn id="454" dur="1000" fill="hold"/>
                                        <p:tgtEl>
                                          <p:spTgt spid="150"/>
                                        </p:tgtEl>
                                        <p:attrNameLst>
                                          <p:attrName>ppt_y</p:attrName>
                                        </p:attrNameLst>
                                      </p:cBhvr>
                                      <p:tavLst>
                                        <p:tav tm="0">
                                          <p:val>
                                            <p:strVal val="#ppt_y+.1"/>
                                          </p:val>
                                        </p:tav>
                                        <p:tav tm="100000">
                                          <p:val>
                                            <p:strVal val="#ppt_y"/>
                                          </p:val>
                                        </p:tav>
                                      </p:tavLst>
                                    </p:anim>
                                  </p:childTnLst>
                                </p:cTn>
                              </p:par>
                              <p:par>
                                <p:cTn id="455" presetID="42" presetClass="entr" presetSubtype="0" fill="hold" grpId="0" nodeType="withEffect">
                                  <p:stCondLst>
                                    <p:cond delay="0"/>
                                  </p:stCondLst>
                                  <p:childTnLst>
                                    <p:set>
                                      <p:cBhvr>
                                        <p:cTn id="456" dur="1" fill="hold">
                                          <p:stCondLst>
                                            <p:cond delay="0"/>
                                          </p:stCondLst>
                                        </p:cTn>
                                        <p:tgtEl>
                                          <p:spTgt spid="151"/>
                                        </p:tgtEl>
                                        <p:attrNameLst>
                                          <p:attrName>style.visibility</p:attrName>
                                        </p:attrNameLst>
                                      </p:cBhvr>
                                      <p:to>
                                        <p:strVal val="visible"/>
                                      </p:to>
                                    </p:set>
                                    <p:animEffect transition="in" filter="fade">
                                      <p:cBhvr>
                                        <p:cTn id="457" dur="1000"/>
                                        <p:tgtEl>
                                          <p:spTgt spid="151"/>
                                        </p:tgtEl>
                                      </p:cBhvr>
                                    </p:animEffect>
                                    <p:anim calcmode="lin" valueType="num">
                                      <p:cBhvr>
                                        <p:cTn id="458" dur="1000" fill="hold"/>
                                        <p:tgtEl>
                                          <p:spTgt spid="151"/>
                                        </p:tgtEl>
                                        <p:attrNameLst>
                                          <p:attrName>ppt_x</p:attrName>
                                        </p:attrNameLst>
                                      </p:cBhvr>
                                      <p:tavLst>
                                        <p:tav tm="0">
                                          <p:val>
                                            <p:strVal val="#ppt_x"/>
                                          </p:val>
                                        </p:tav>
                                        <p:tav tm="100000">
                                          <p:val>
                                            <p:strVal val="#ppt_x"/>
                                          </p:val>
                                        </p:tav>
                                      </p:tavLst>
                                    </p:anim>
                                    <p:anim calcmode="lin" valueType="num">
                                      <p:cBhvr>
                                        <p:cTn id="459" dur="1000" fill="hold"/>
                                        <p:tgtEl>
                                          <p:spTgt spid="151"/>
                                        </p:tgtEl>
                                        <p:attrNameLst>
                                          <p:attrName>ppt_y</p:attrName>
                                        </p:attrNameLst>
                                      </p:cBhvr>
                                      <p:tavLst>
                                        <p:tav tm="0">
                                          <p:val>
                                            <p:strVal val="#ppt_y+.1"/>
                                          </p:val>
                                        </p:tav>
                                        <p:tav tm="100000">
                                          <p:val>
                                            <p:strVal val="#ppt_y"/>
                                          </p:val>
                                        </p:tav>
                                      </p:tavLst>
                                    </p:anim>
                                  </p:childTnLst>
                                </p:cTn>
                              </p:par>
                              <p:par>
                                <p:cTn id="460" presetID="42" presetClass="entr" presetSubtype="0" fill="hold" grpId="0" nodeType="withEffect">
                                  <p:stCondLst>
                                    <p:cond delay="0"/>
                                  </p:stCondLst>
                                  <p:childTnLst>
                                    <p:set>
                                      <p:cBhvr>
                                        <p:cTn id="461" dur="1" fill="hold">
                                          <p:stCondLst>
                                            <p:cond delay="0"/>
                                          </p:stCondLst>
                                        </p:cTn>
                                        <p:tgtEl>
                                          <p:spTgt spid="152"/>
                                        </p:tgtEl>
                                        <p:attrNameLst>
                                          <p:attrName>style.visibility</p:attrName>
                                        </p:attrNameLst>
                                      </p:cBhvr>
                                      <p:to>
                                        <p:strVal val="visible"/>
                                      </p:to>
                                    </p:set>
                                    <p:animEffect transition="in" filter="fade">
                                      <p:cBhvr>
                                        <p:cTn id="462" dur="1000"/>
                                        <p:tgtEl>
                                          <p:spTgt spid="152"/>
                                        </p:tgtEl>
                                      </p:cBhvr>
                                    </p:animEffect>
                                    <p:anim calcmode="lin" valueType="num">
                                      <p:cBhvr>
                                        <p:cTn id="463" dur="1000" fill="hold"/>
                                        <p:tgtEl>
                                          <p:spTgt spid="152"/>
                                        </p:tgtEl>
                                        <p:attrNameLst>
                                          <p:attrName>ppt_x</p:attrName>
                                        </p:attrNameLst>
                                      </p:cBhvr>
                                      <p:tavLst>
                                        <p:tav tm="0">
                                          <p:val>
                                            <p:strVal val="#ppt_x"/>
                                          </p:val>
                                        </p:tav>
                                        <p:tav tm="100000">
                                          <p:val>
                                            <p:strVal val="#ppt_x"/>
                                          </p:val>
                                        </p:tav>
                                      </p:tavLst>
                                    </p:anim>
                                    <p:anim calcmode="lin" valueType="num">
                                      <p:cBhvr>
                                        <p:cTn id="464" dur="1000" fill="hold"/>
                                        <p:tgtEl>
                                          <p:spTgt spid="1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p:bldP spid="14" grpId="0"/>
      <p:bldP spid="15" grpId="0"/>
      <p:bldP spid="16" grpId="0"/>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animBg="1"/>
      <p:bldP spid="29" grpId="0" animBg="1"/>
      <p:bldP spid="30" grpId="0" animBg="1"/>
      <p:bldP spid="31" grpId="0" animBg="1"/>
      <p:bldP spid="64" grpId="0" animBg="1"/>
      <p:bldP spid="65" grpId="0" animBg="1"/>
      <p:bldP spid="66" grpId="0" animBg="1"/>
      <p:bldP spid="67" grpId="0" animBg="1"/>
      <p:bldP spid="68" grpId="0"/>
      <p:bldP spid="69" grpId="0"/>
      <p:bldP spid="70" grpId="0"/>
      <p:bldP spid="71" grpId="0" animBg="1"/>
      <p:bldP spid="72" grpId="0" animBg="1"/>
      <p:bldP spid="73" grpId="0" animBg="1"/>
      <p:bldP spid="74" grpId="0" animBg="1"/>
      <p:bldP spid="75" grpId="0" animBg="1"/>
      <p:bldP spid="76" grpId="0" animBg="1"/>
      <p:bldP spid="77" grpId="0" animBg="1"/>
      <p:bldP spid="78" grpId="0" animBg="1"/>
      <p:bldP spid="79" grpId="0"/>
      <p:bldP spid="80" grpId="0"/>
      <p:bldP spid="81" grpId="0"/>
      <p:bldP spid="82" grpId="0" animBg="1"/>
      <p:bldP spid="83" grpId="0" animBg="1"/>
      <p:bldP spid="84" grpId="0" animBg="1"/>
      <p:bldP spid="85" grpId="0"/>
      <p:bldP spid="86" grpId="0"/>
      <p:bldP spid="87" grpId="0" animBg="1"/>
      <p:bldP spid="88" grpId="0"/>
      <p:bldP spid="89" grpId="0" animBg="1"/>
      <p:bldP spid="90" grpId="0" animBg="1"/>
      <p:bldP spid="91" grpId="0" animBg="1"/>
      <p:bldP spid="92" grpId="0" animBg="1"/>
      <p:bldP spid="93" grpId="0" animBg="1"/>
      <p:bldP spid="94" grpId="0" animBg="1"/>
      <p:bldP spid="96" grpId="0"/>
      <p:bldP spid="97" grpId="0"/>
      <p:bldP spid="98" grpId="0"/>
      <p:bldP spid="99" grpId="0" animBg="1"/>
      <p:bldP spid="100" grpId="0" animBg="1"/>
      <p:bldP spid="101" grpId="0" animBg="1"/>
      <p:bldP spid="102" grpId="0"/>
      <p:bldP spid="103" grpId="0" animBg="1"/>
      <p:bldP spid="104" grpId="0"/>
      <p:bldP spid="107" grpId="0" animBg="1"/>
      <p:bldP spid="108" grpId="0"/>
      <p:bldP spid="109" grpId="0" animBg="1"/>
      <p:bldP spid="110" grpId="0" animBg="1"/>
      <p:bldP spid="111" grpId="0"/>
      <p:bldP spid="112" grpId="0"/>
      <p:bldP spid="113" grpId="0" animBg="1"/>
      <p:bldP spid="114" grpId="0" animBg="1"/>
      <p:bldP spid="115" grpId="0"/>
      <p:bldP spid="116" grpId="0"/>
      <p:bldP spid="117" grpId="0" animBg="1"/>
      <p:bldP spid="118" grpId="0"/>
      <p:bldP spid="119" grpId="0" animBg="1"/>
      <p:bldP spid="120" grpId="0"/>
      <p:bldP spid="143" grpId="0" animBg="1"/>
      <p:bldP spid="144" grpId="0" animBg="1"/>
      <p:bldP spid="145" grpId="0" animBg="1"/>
      <p:bldP spid="146" grpId="0"/>
      <p:bldP spid="147" grpId="0"/>
      <p:bldP spid="148" grpId="0"/>
      <p:bldP spid="149" grpId="0"/>
      <p:bldP spid="150" grpId="0"/>
      <p:bldP spid="151" grpId="0"/>
      <p:bldP spid="1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3" name="TextBox 2">
            <a:extLst>
              <a:ext uri="{FF2B5EF4-FFF2-40B4-BE49-F238E27FC236}">
                <a16:creationId xmlns:a16="http://schemas.microsoft.com/office/drawing/2014/main" id="{DAB87C74-5C86-4D53-A58B-154F8D51E828}"/>
              </a:ext>
            </a:extLst>
          </p:cNvPr>
          <p:cNvSpPr txBox="1"/>
          <p:nvPr/>
        </p:nvSpPr>
        <p:spPr>
          <a:xfrm>
            <a:off x="1482065" y="1453005"/>
            <a:ext cx="4647501" cy="4555093"/>
          </a:xfrm>
          <a:prstGeom prst="rect">
            <a:avLst/>
          </a:prstGeom>
          <a:noFill/>
        </p:spPr>
        <p:txBody>
          <a:bodyPr wrap="square" rtlCol="0">
            <a:spAutoFit/>
          </a:bodyPr>
          <a:lstStyle/>
          <a:p>
            <a:r>
              <a:rPr lang="en-US" sz="1600" dirty="0">
                <a:latin typeface="Arial Narrow" panose="020B0606020202030204" pitchFamily="34" charset="0"/>
              </a:rPr>
              <a:t>It was a military coup that overthrew the directory. They instituted a new constitution, established a central government. They had a number of constitutions in the years previously. This was the first constitution since the Declaration of the Rights of Man, it included no declaration of rights. So we had 10 years of revolution and people are tired of it, they want a wise and firm government. So they are content to again to submit to a dictator.    </a:t>
            </a:r>
            <a:r>
              <a:rPr lang="en-US" sz="1600" b="1" dirty="0">
                <a:solidFill>
                  <a:srgbClr val="0000FF"/>
                </a:solidFill>
                <a:latin typeface="Arial Narrow" panose="020B0606020202030204" pitchFamily="34" charset="0"/>
              </a:rPr>
              <a:t>We don't just see the establishment of a dictatorship, we see changes to their constitution, it takes away the rights of the people</a:t>
            </a:r>
            <a:r>
              <a:rPr lang="en-US" sz="1600" dirty="0">
                <a:latin typeface="Arial Narrow" panose="020B0606020202030204" pitchFamily="34" charset="0"/>
              </a:rPr>
              <a:t>.</a:t>
            </a:r>
          </a:p>
          <a:p>
            <a:br>
              <a:rPr lang="en-US" sz="1600" dirty="0">
                <a:latin typeface="Arial Narrow" panose="020B0606020202030204" pitchFamily="34" charset="0"/>
              </a:rPr>
            </a:br>
            <a:r>
              <a:rPr lang="en-US" sz="1600" dirty="0">
                <a:latin typeface="Arial Narrow" panose="020B0606020202030204" pitchFamily="34" charset="0"/>
              </a:rPr>
              <a:t>The French Revolution and the American Civil War. </a:t>
            </a:r>
          </a:p>
          <a:p>
            <a:endParaRPr lang="en-US" sz="1600" dirty="0">
              <a:solidFill>
                <a:srgbClr val="0000FF"/>
              </a:solidFill>
              <a:latin typeface="Arial Narrow" panose="020B0606020202030204" pitchFamily="34" charset="0"/>
            </a:endParaRPr>
          </a:p>
          <a:p>
            <a:r>
              <a:rPr lang="en-US" sz="1600" dirty="0">
                <a:solidFill>
                  <a:srgbClr val="0000FF"/>
                </a:solidFill>
                <a:latin typeface="Arial Narrow" panose="020B0606020202030204" pitchFamily="34" charset="0"/>
              </a:rPr>
              <a:t>We looked at the death of Abraham Lincoln as well as the rise of Napoleon. </a:t>
            </a:r>
            <a:r>
              <a:rPr lang="en-US" sz="1600" dirty="0">
                <a:latin typeface="Arial Narrow" panose="020B0606020202030204" pitchFamily="34" charset="0"/>
              </a:rPr>
              <a:t>Why are we content to see the death of a dictator? Why do we see the rise of a dictator also at the same way mark? </a:t>
            </a:r>
          </a:p>
          <a:p>
            <a:r>
              <a:rPr lang="en-US" dirty="0"/>
              <a:t> </a:t>
            </a:r>
          </a:p>
        </p:txBody>
      </p:sp>
      <p:sp>
        <p:nvSpPr>
          <p:cNvPr id="19" name="Text Box 2">
            <a:extLst>
              <a:ext uri="{FF2B5EF4-FFF2-40B4-BE49-F238E27FC236}">
                <a16:creationId xmlns:a16="http://schemas.microsoft.com/office/drawing/2014/main" id="{C68FDA89-82C0-4131-B980-78DD7644212B}"/>
              </a:ext>
            </a:extLst>
          </p:cNvPr>
          <p:cNvSpPr txBox="1">
            <a:spLocks noChangeArrowheads="1"/>
          </p:cNvSpPr>
          <p:nvPr/>
        </p:nvSpPr>
        <p:spPr bwMode="auto">
          <a:xfrm>
            <a:off x="6995318" y="1982249"/>
            <a:ext cx="3314700"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3">
            <a:extLst>
              <a:ext uri="{FF2B5EF4-FFF2-40B4-BE49-F238E27FC236}">
                <a16:creationId xmlns:a16="http://schemas.microsoft.com/office/drawing/2014/main" id="{90E02890-0AE5-4358-8FEB-44A0E6BF1516}"/>
              </a:ext>
            </a:extLst>
          </p:cNvPr>
          <p:cNvSpPr txBox="1">
            <a:spLocks noChangeArrowheads="1"/>
          </p:cNvSpPr>
          <p:nvPr/>
        </p:nvSpPr>
        <p:spPr bwMode="auto">
          <a:xfrm>
            <a:off x="7879556" y="2574387"/>
            <a:ext cx="1592262" cy="26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4">
            <a:extLst>
              <a:ext uri="{FF2B5EF4-FFF2-40B4-BE49-F238E27FC236}">
                <a16:creationId xmlns:a16="http://schemas.microsoft.com/office/drawing/2014/main" id="{733CA5B0-767C-4AE6-908B-304022E214EA}"/>
              </a:ext>
            </a:extLst>
          </p:cNvPr>
          <p:cNvSpPr txBox="1">
            <a:spLocks noChangeArrowheads="1"/>
          </p:cNvSpPr>
          <p:nvPr/>
        </p:nvSpPr>
        <p:spPr bwMode="auto">
          <a:xfrm>
            <a:off x="7887493" y="3868199"/>
            <a:ext cx="14478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5">
            <a:extLst>
              <a:ext uri="{FF2B5EF4-FFF2-40B4-BE49-F238E27FC236}">
                <a16:creationId xmlns:a16="http://schemas.microsoft.com/office/drawing/2014/main" id="{4A6C6475-8BDA-470B-8A1D-8DC1F96C4387}"/>
              </a:ext>
            </a:extLst>
          </p:cNvPr>
          <p:cNvSpPr>
            <a:spLocks noChangeShapeType="1"/>
          </p:cNvSpPr>
          <p:nvPr/>
        </p:nvSpPr>
        <p:spPr bwMode="auto">
          <a:xfrm>
            <a:off x="7444581" y="2574387"/>
            <a:ext cx="231616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6">
            <a:extLst>
              <a:ext uri="{FF2B5EF4-FFF2-40B4-BE49-F238E27FC236}">
                <a16:creationId xmlns:a16="http://schemas.microsoft.com/office/drawing/2014/main" id="{FC817078-AEB8-42ED-A38E-B052668C533C}"/>
              </a:ext>
            </a:extLst>
          </p:cNvPr>
          <p:cNvSpPr>
            <a:spLocks noChangeShapeType="1"/>
          </p:cNvSpPr>
          <p:nvPr/>
        </p:nvSpPr>
        <p:spPr bwMode="auto">
          <a:xfrm>
            <a:off x="7444581" y="2302924"/>
            <a:ext cx="0" cy="2714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7">
            <a:extLst>
              <a:ext uri="{FF2B5EF4-FFF2-40B4-BE49-F238E27FC236}">
                <a16:creationId xmlns:a16="http://schemas.microsoft.com/office/drawing/2014/main" id="{1F67B453-D79C-4D1E-9B73-3CC36FFA8323}"/>
              </a:ext>
            </a:extLst>
          </p:cNvPr>
          <p:cNvSpPr>
            <a:spLocks noChangeShapeType="1"/>
          </p:cNvSpPr>
          <p:nvPr/>
        </p:nvSpPr>
        <p:spPr bwMode="auto">
          <a:xfrm>
            <a:off x="9760743" y="2302924"/>
            <a:ext cx="0" cy="2714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8">
            <a:extLst>
              <a:ext uri="{FF2B5EF4-FFF2-40B4-BE49-F238E27FC236}">
                <a16:creationId xmlns:a16="http://schemas.microsoft.com/office/drawing/2014/main" id="{14246A1D-D3C5-4052-A701-782E291B4D3C}"/>
              </a:ext>
            </a:extLst>
          </p:cNvPr>
          <p:cNvSpPr>
            <a:spLocks noChangeShapeType="1"/>
          </p:cNvSpPr>
          <p:nvPr/>
        </p:nvSpPr>
        <p:spPr bwMode="auto">
          <a:xfrm>
            <a:off x="8603456" y="2302924"/>
            <a:ext cx="0" cy="2714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9">
            <a:extLst>
              <a:ext uri="{FF2B5EF4-FFF2-40B4-BE49-F238E27FC236}">
                <a16:creationId xmlns:a16="http://schemas.microsoft.com/office/drawing/2014/main" id="{249FFA5E-A177-4290-9DA6-33BC3B490D2D}"/>
              </a:ext>
            </a:extLst>
          </p:cNvPr>
          <p:cNvSpPr>
            <a:spLocks noChangeShapeType="1"/>
          </p:cNvSpPr>
          <p:nvPr/>
        </p:nvSpPr>
        <p:spPr bwMode="auto">
          <a:xfrm>
            <a:off x="7227093" y="23029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10">
            <a:extLst>
              <a:ext uri="{FF2B5EF4-FFF2-40B4-BE49-F238E27FC236}">
                <a16:creationId xmlns:a16="http://schemas.microsoft.com/office/drawing/2014/main" id="{A82C8C7A-7020-4DF1-9CD0-250BC5E5CA2D}"/>
              </a:ext>
            </a:extLst>
          </p:cNvPr>
          <p:cNvSpPr>
            <a:spLocks noChangeShapeType="1"/>
          </p:cNvSpPr>
          <p:nvPr/>
        </p:nvSpPr>
        <p:spPr bwMode="auto">
          <a:xfrm>
            <a:off x="9616281" y="23029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11">
            <a:extLst>
              <a:ext uri="{FF2B5EF4-FFF2-40B4-BE49-F238E27FC236}">
                <a16:creationId xmlns:a16="http://schemas.microsoft.com/office/drawing/2014/main" id="{90B4CEAF-45B2-40C3-B8E7-578E4BFC2372}"/>
              </a:ext>
            </a:extLst>
          </p:cNvPr>
          <p:cNvSpPr>
            <a:spLocks noChangeShapeType="1"/>
          </p:cNvSpPr>
          <p:nvPr/>
        </p:nvSpPr>
        <p:spPr bwMode="auto">
          <a:xfrm>
            <a:off x="8385968" y="23029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12">
            <a:extLst>
              <a:ext uri="{FF2B5EF4-FFF2-40B4-BE49-F238E27FC236}">
                <a16:creationId xmlns:a16="http://schemas.microsoft.com/office/drawing/2014/main" id="{24C3A7D7-32BD-4B55-96C5-340E489F1917}"/>
              </a:ext>
            </a:extLst>
          </p:cNvPr>
          <p:cNvSpPr txBox="1">
            <a:spLocks noChangeArrowheads="1"/>
          </p:cNvSpPr>
          <p:nvPr/>
        </p:nvSpPr>
        <p:spPr bwMode="auto">
          <a:xfrm>
            <a:off x="7109618" y="2039399"/>
            <a:ext cx="696913"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13">
            <a:extLst>
              <a:ext uri="{FF2B5EF4-FFF2-40B4-BE49-F238E27FC236}">
                <a16:creationId xmlns:a16="http://schemas.microsoft.com/office/drawing/2014/main" id="{54A14AA1-5AE5-4FEB-B71D-18F27E64F75B}"/>
              </a:ext>
            </a:extLst>
          </p:cNvPr>
          <p:cNvSpPr txBox="1">
            <a:spLocks noChangeArrowheads="1"/>
          </p:cNvSpPr>
          <p:nvPr/>
        </p:nvSpPr>
        <p:spPr bwMode="auto">
          <a:xfrm>
            <a:off x="9509918" y="2039399"/>
            <a:ext cx="571500"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14">
            <a:extLst>
              <a:ext uri="{FF2B5EF4-FFF2-40B4-BE49-F238E27FC236}">
                <a16:creationId xmlns:a16="http://schemas.microsoft.com/office/drawing/2014/main" id="{1E20BAF5-C252-4FE1-9CFE-DC525B00A4D8}"/>
              </a:ext>
            </a:extLst>
          </p:cNvPr>
          <p:cNvSpPr txBox="1">
            <a:spLocks noChangeArrowheads="1"/>
          </p:cNvSpPr>
          <p:nvPr/>
        </p:nvSpPr>
        <p:spPr bwMode="auto">
          <a:xfrm>
            <a:off x="8309768" y="2039399"/>
            <a:ext cx="612775"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15">
            <a:extLst>
              <a:ext uri="{FF2B5EF4-FFF2-40B4-BE49-F238E27FC236}">
                <a16:creationId xmlns:a16="http://schemas.microsoft.com/office/drawing/2014/main" id="{9D0FC884-7F0F-4CC4-BAC8-8E04F467DBA6}"/>
              </a:ext>
            </a:extLst>
          </p:cNvPr>
          <p:cNvSpPr>
            <a:spLocks noChangeShapeType="1"/>
          </p:cNvSpPr>
          <p:nvPr/>
        </p:nvSpPr>
        <p:spPr bwMode="auto">
          <a:xfrm>
            <a:off x="7452518" y="3868199"/>
            <a:ext cx="231616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16">
            <a:extLst>
              <a:ext uri="{FF2B5EF4-FFF2-40B4-BE49-F238E27FC236}">
                <a16:creationId xmlns:a16="http://schemas.microsoft.com/office/drawing/2014/main" id="{C99A0CB7-1E5D-4E33-95A2-8EE7F3EC0967}"/>
              </a:ext>
            </a:extLst>
          </p:cNvPr>
          <p:cNvSpPr>
            <a:spLocks noChangeShapeType="1"/>
          </p:cNvSpPr>
          <p:nvPr/>
        </p:nvSpPr>
        <p:spPr bwMode="auto">
          <a:xfrm>
            <a:off x="7452518" y="3598324"/>
            <a:ext cx="0" cy="269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17">
            <a:extLst>
              <a:ext uri="{FF2B5EF4-FFF2-40B4-BE49-F238E27FC236}">
                <a16:creationId xmlns:a16="http://schemas.microsoft.com/office/drawing/2014/main" id="{6CE0CB92-D9F3-46A4-A4C4-5FDB0CCA64FD}"/>
              </a:ext>
            </a:extLst>
          </p:cNvPr>
          <p:cNvSpPr>
            <a:spLocks noChangeShapeType="1"/>
          </p:cNvSpPr>
          <p:nvPr/>
        </p:nvSpPr>
        <p:spPr bwMode="auto">
          <a:xfrm>
            <a:off x="9768681" y="3598324"/>
            <a:ext cx="0" cy="269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8">
            <a:extLst>
              <a:ext uri="{FF2B5EF4-FFF2-40B4-BE49-F238E27FC236}">
                <a16:creationId xmlns:a16="http://schemas.microsoft.com/office/drawing/2014/main" id="{FCB54608-F6DD-4BC4-A3C6-A1586242B106}"/>
              </a:ext>
            </a:extLst>
          </p:cNvPr>
          <p:cNvSpPr>
            <a:spLocks noChangeShapeType="1"/>
          </p:cNvSpPr>
          <p:nvPr/>
        </p:nvSpPr>
        <p:spPr bwMode="auto">
          <a:xfrm>
            <a:off x="8611393" y="3598324"/>
            <a:ext cx="0" cy="26987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9">
            <a:extLst>
              <a:ext uri="{FF2B5EF4-FFF2-40B4-BE49-F238E27FC236}">
                <a16:creationId xmlns:a16="http://schemas.microsoft.com/office/drawing/2014/main" id="{C5D563C5-B9F0-4C3F-B984-6F97F8BF64F0}"/>
              </a:ext>
            </a:extLst>
          </p:cNvPr>
          <p:cNvSpPr>
            <a:spLocks noChangeShapeType="1"/>
          </p:cNvSpPr>
          <p:nvPr/>
        </p:nvSpPr>
        <p:spPr bwMode="auto">
          <a:xfrm>
            <a:off x="7235031" y="35983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20">
            <a:extLst>
              <a:ext uri="{FF2B5EF4-FFF2-40B4-BE49-F238E27FC236}">
                <a16:creationId xmlns:a16="http://schemas.microsoft.com/office/drawing/2014/main" id="{B916D804-2C24-49AB-A704-7D4A07E9560A}"/>
              </a:ext>
            </a:extLst>
          </p:cNvPr>
          <p:cNvSpPr>
            <a:spLocks noChangeShapeType="1"/>
          </p:cNvSpPr>
          <p:nvPr/>
        </p:nvSpPr>
        <p:spPr bwMode="auto">
          <a:xfrm>
            <a:off x="9624218" y="35983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21">
            <a:extLst>
              <a:ext uri="{FF2B5EF4-FFF2-40B4-BE49-F238E27FC236}">
                <a16:creationId xmlns:a16="http://schemas.microsoft.com/office/drawing/2014/main" id="{45933FE1-0B06-4D7A-848F-DCA8DB4FFA64}"/>
              </a:ext>
            </a:extLst>
          </p:cNvPr>
          <p:cNvSpPr>
            <a:spLocks noChangeShapeType="1"/>
          </p:cNvSpPr>
          <p:nvPr/>
        </p:nvSpPr>
        <p:spPr bwMode="auto">
          <a:xfrm>
            <a:off x="8393906" y="3598324"/>
            <a:ext cx="361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22">
            <a:extLst>
              <a:ext uri="{FF2B5EF4-FFF2-40B4-BE49-F238E27FC236}">
                <a16:creationId xmlns:a16="http://schemas.microsoft.com/office/drawing/2014/main" id="{07663E12-989E-4872-B8C4-B00D62E2D4AD}"/>
              </a:ext>
            </a:extLst>
          </p:cNvPr>
          <p:cNvSpPr txBox="1">
            <a:spLocks noChangeArrowheads="1"/>
          </p:cNvSpPr>
          <p:nvPr/>
        </p:nvSpPr>
        <p:spPr bwMode="auto">
          <a:xfrm>
            <a:off x="7117556" y="3334799"/>
            <a:ext cx="696912"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23">
            <a:extLst>
              <a:ext uri="{FF2B5EF4-FFF2-40B4-BE49-F238E27FC236}">
                <a16:creationId xmlns:a16="http://schemas.microsoft.com/office/drawing/2014/main" id="{D340B24C-BB35-4260-B2ED-DE97DE5786A1}"/>
              </a:ext>
            </a:extLst>
          </p:cNvPr>
          <p:cNvSpPr txBox="1">
            <a:spLocks noChangeArrowheads="1"/>
          </p:cNvSpPr>
          <p:nvPr/>
        </p:nvSpPr>
        <p:spPr bwMode="auto">
          <a:xfrm>
            <a:off x="9335293" y="3334799"/>
            <a:ext cx="868363"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24">
            <a:extLst>
              <a:ext uri="{FF2B5EF4-FFF2-40B4-BE49-F238E27FC236}">
                <a16:creationId xmlns:a16="http://schemas.microsoft.com/office/drawing/2014/main" id="{488CEFCD-5E29-43C3-8F28-9D7ADB76776E}"/>
              </a:ext>
            </a:extLst>
          </p:cNvPr>
          <p:cNvSpPr txBox="1">
            <a:spLocks noChangeArrowheads="1"/>
          </p:cNvSpPr>
          <p:nvPr/>
        </p:nvSpPr>
        <p:spPr bwMode="auto">
          <a:xfrm>
            <a:off x="8176418" y="3334799"/>
            <a:ext cx="868363" cy="26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Oval 25">
            <a:extLst>
              <a:ext uri="{FF2B5EF4-FFF2-40B4-BE49-F238E27FC236}">
                <a16:creationId xmlns:a16="http://schemas.microsoft.com/office/drawing/2014/main" id="{A28740DD-BEA2-46BC-80FB-98C211BC30FC}"/>
              </a:ext>
            </a:extLst>
          </p:cNvPr>
          <p:cNvSpPr>
            <a:spLocks noChangeArrowheads="1"/>
          </p:cNvSpPr>
          <p:nvPr/>
        </p:nvSpPr>
        <p:spPr bwMode="auto">
          <a:xfrm>
            <a:off x="9681368" y="2496599"/>
            <a:ext cx="171450" cy="193675"/>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Oval 26">
            <a:extLst>
              <a:ext uri="{FF2B5EF4-FFF2-40B4-BE49-F238E27FC236}">
                <a16:creationId xmlns:a16="http://schemas.microsoft.com/office/drawing/2014/main" id="{8596098F-BEFB-4382-92A8-109299408E92}"/>
              </a:ext>
            </a:extLst>
          </p:cNvPr>
          <p:cNvSpPr>
            <a:spLocks noChangeArrowheads="1"/>
          </p:cNvSpPr>
          <p:nvPr/>
        </p:nvSpPr>
        <p:spPr bwMode="auto">
          <a:xfrm>
            <a:off x="9689306" y="3791999"/>
            <a:ext cx="171450" cy="193675"/>
          </a:xfrm>
          <a:prstGeom prst="ellipse">
            <a:avLst/>
          </a:prstGeom>
          <a:solidFill>
            <a:srgbClr val="0000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27">
            <a:extLst>
              <a:ext uri="{FF2B5EF4-FFF2-40B4-BE49-F238E27FC236}">
                <a16:creationId xmlns:a16="http://schemas.microsoft.com/office/drawing/2014/main" id="{C9462B08-B131-461F-A366-72A8B90E7F1D}"/>
              </a:ext>
            </a:extLst>
          </p:cNvPr>
          <p:cNvSpPr txBox="1">
            <a:spLocks noChangeArrowheads="1"/>
          </p:cNvSpPr>
          <p:nvPr/>
        </p:nvSpPr>
        <p:spPr bwMode="auto">
          <a:xfrm>
            <a:off x="9567068" y="4039649"/>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Death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28">
            <a:extLst>
              <a:ext uri="{FF2B5EF4-FFF2-40B4-BE49-F238E27FC236}">
                <a16:creationId xmlns:a16="http://schemas.microsoft.com/office/drawing/2014/main" id="{839DCB3D-9CFE-4A98-8D14-650A730FCB72}"/>
              </a:ext>
            </a:extLst>
          </p:cNvPr>
          <p:cNvSpPr txBox="1">
            <a:spLocks noChangeArrowheads="1"/>
          </p:cNvSpPr>
          <p:nvPr/>
        </p:nvSpPr>
        <p:spPr bwMode="auto">
          <a:xfrm>
            <a:off x="9567068" y="2725199"/>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dictator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312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1000"/>
                                        <p:tgtEl>
                                          <p:spTgt spid="20"/>
                                        </p:tgtEl>
                                      </p:cBhvr>
                                    </p:animEffect>
                                    <p:anim calcmode="lin" valueType="num">
                                      <p:cBhvr>
                                        <p:cTn id="18" dur="1000" fill="hold"/>
                                        <p:tgtEl>
                                          <p:spTgt spid="20"/>
                                        </p:tgtEl>
                                        <p:attrNameLst>
                                          <p:attrName>ppt_x</p:attrName>
                                        </p:attrNameLst>
                                      </p:cBhvr>
                                      <p:tavLst>
                                        <p:tav tm="0">
                                          <p:val>
                                            <p:strVal val="#ppt_x"/>
                                          </p:val>
                                        </p:tav>
                                        <p:tav tm="100000">
                                          <p:val>
                                            <p:strVal val="#ppt_x"/>
                                          </p:val>
                                        </p:tav>
                                      </p:tavLst>
                                    </p:anim>
                                    <p:anim calcmode="lin" valueType="num">
                                      <p:cBhvr>
                                        <p:cTn id="19" dur="1000" fill="hold"/>
                                        <p:tgtEl>
                                          <p:spTgt spid="2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1000"/>
                                        <p:tgtEl>
                                          <p:spTgt spid="28"/>
                                        </p:tgtEl>
                                      </p:cBhvr>
                                    </p:animEffect>
                                    <p:anim calcmode="lin" valueType="num">
                                      <p:cBhvr>
                                        <p:cTn id="58" dur="1000" fill="hold"/>
                                        <p:tgtEl>
                                          <p:spTgt spid="28"/>
                                        </p:tgtEl>
                                        <p:attrNameLst>
                                          <p:attrName>ppt_x</p:attrName>
                                        </p:attrNameLst>
                                      </p:cBhvr>
                                      <p:tavLst>
                                        <p:tav tm="0">
                                          <p:val>
                                            <p:strVal val="#ppt_x"/>
                                          </p:val>
                                        </p:tav>
                                        <p:tav tm="100000">
                                          <p:val>
                                            <p:strVal val="#ppt_x"/>
                                          </p:val>
                                        </p:tav>
                                      </p:tavLst>
                                    </p:anim>
                                    <p:anim calcmode="lin" valueType="num">
                                      <p:cBhvr>
                                        <p:cTn id="59" dur="1000" fill="hold"/>
                                        <p:tgtEl>
                                          <p:spTgt spid="2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1000"/>
                                        <p:tgtEl>
                                          <p:spTgt spid="29"/>
                                        </p:tgtEl>
                                      </p:cBhvr>
                                    </p:animEffect>
                                    <p:anim calcmode="lin" valueType="num">
                                      <p:cBhvr>
                                        <p:cTn id="63" dur="1000" fill="hold"/>
                                        <p:tgtEl>
                                          <p:spTgt spid="29"/>
                                        </p:tgtEl>
                                        <p:attrNameLst>
                                          <p:attrName>ppt_x</p:attrName>
                                        </p:attrNameLst>
                                      </p:cBhvr>
                                      <p:tavLst>
                                        <p:tav tm="0">
                                          <p:val>
                                            <p:strVal val="#ppt_x"/>
                                          </p:val>
                                        </p:tav>
                                        <p:tav tm="100000">
                                          <p:val>
                                            <p:strVal val="#ppt_x"/>
                                          </p:val>
                                        </p:tav>
                                      </p:tavLst>
                                    </p:anim>
                                    <p:anim calcmode="lin" valueType="num">
                                      <p:cBhvr>
                                        <p:cTn id="64" dur="1000" fill="hold"/>
                                        <p:tgtEl>
                                          <p:spTgt spid="2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anim calcmode="lin" valueType="num">
                                      <p:cBhvr>
                                        <p:cTn id="68" dur="1000" fill="hold"/>
                                        <p:tgtEl>
                                          <p:spTgt spid="30"/>
                                        </p:tgtEl>
                                        <p:attrNameLst>
                                          <p:attrName>ppt_x</p:attrName>
                                        </p:attrNameLst>
                                      </p:cBhvr>
                                      <p:tavLst>
                                        <p:tav tm="0">
                                          <p:val>
                                            <p:strVal val="#ppt_x"/>
                                          </p:val>
                                        </p:tav>
                                        <p:tav tm="100000">
                                          <p:val>
                                            <p:strVal val="#ppt_x"/>
                                          </p:val>
                                        </p:tav>
                                      </p:tavLst>
                                    </p:anim>
                                    <p:anim calcmode="lin" valueType="num">
                                      <p:cBhvr>
                                        <p:cTn id="69" dur="1000" fill="hold"/>
                                        <p:tgtEl>
                                          <p:spTgt spid="30"/>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1000"/>
                                        <p:tgtEl>
                                          <p:spTgt spid="31"/>
                                        </p:tgtEl>
                                      </p:cBhvr>
                                    </p:animEffect>
                                    <p:anim calcmode="lin" valueType="num">
                                      <p:cBhvr>
                                        <p:cTn id="73" dur="1000" fill="hold"/>
                                        <p:tgtEl>
                                          <p:spTgt spid="31"/>
                                        </p:tgtEl>
                                        <p:attrNameLst>
                                          <p:attrName>ppt_x</p:attrName>
                                        </p:attrNameLst>
                                      </p:cBhvr>
                                      <p:tavLst>
                                        <p:tav tm="0">
                                          <p:val>
                                            <p:strVal val="#ppt_x"/>
                                          </p:val>
                                        </p:tav>
                                        <p:tav tm="100000">
                                          <p:val>
                                            <p:strVal val="#ppt_x"/>
                                          </p:val>
                                        </p:tav>
                                      </p:tavLst>
                                    </p:anim>
                                    <p:anim calcmode="lin" valueType="num">
                                      <p:cBhvr>
                                        <p:cTn id="74" dur="1000" fill="hold"/>
                                        <p:tgtEl>
                                          <p:spTgt spid="3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1000"/>
                                        <p:tgtEl>
                                          <p:spTgt spid="33"/>
                                        </p:tgtEl>
                                      </p:cBhvr>
                                    </p:animEffect>
                                    <p:anim calcmode="lin" valueType="num">
                                      <p:cBhvr>
                                        <p:cTn id="83" dur="1000" fill="hold"/>
                                        <p:tgtEl>
                                          <p:spTgt spid="33"/>
                                        </p:tgtEl>
                                        <p:attrNameLst>
                                          <p:attrName>ppt_x</p:attrName>
                                        </p:attrNameLst>
                                      </p:cBhvr>
                                      <p:tavLst>
                                        <p:tav tm="0">
                                          <p:val>
                                            <p:strVal val="#ppt_x"/>
                                          </p:val>
                                        </p:tav>
                                        <p:tav tm="100000">
                                          <p:val>
                                            <p:strVal val="#ppt_x"/>
                                          </p:val>
                                        </p:tav>
                                      </p:tavLst>
                                    </p:anim>
                                    <p:anim calcmode="lin" valueType="num">
                                      <p:cBhvr>
                                        <p:cTn id="84" dur="1000" fill="hold"/>
                                        <p:tgtEl>
                                          <p:spTgt spid="33"/>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1000"/>
                                        <p:tgtEl>
                                          <p:spTgt spid="34"/>
                                        </p:tgtEl>
                                      </p:cBhvr>
                                    </p:animEffect>
                                    <p:anim calcmode="lin" valueType="num">
                                      <p:cBhvr>
                                        <p:cTn id="88" dur="1000" fill="hold"/>
                                        <p:tgtEl>
                                          <p:spTgt spid="34"/>
                                        </p:tgtEl>
                                        <p:attrNameLst>
                                          <p:attrName>ppt_x</p:attrName>
                                        </p:attrNameLst>
                                      </p:cBhvr>
                                      <p:tavLst>
                                        <p:tav tm="0">
                                          <p:val>
                                            <p:strVal val="#ppt_x"/>
                                          </p:val>
                                        </p:tav>
                                        <p:tav tm="100000">
                                          <p:val>
                                            <p:strVal val="#ppt_x"/>
                                          </p:val>
                                        </p:tav>
                                      </p:tavLst>
                                    </p:anim>
                                    <p:anim calcmode="lin" valueType="num">
                                      <p:cBhvr>
                                        <p:cTn id="89" dur="1000" fill="hold"/>
                                        <p:tgtEl>
                                          <p:spTgt spid="3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fade">
                                      <p:cBhvr>
                                        <p:cTn id="92" dur="1000"/>
                                        <p:tgtEl>
                                          <p:spTgt spid="35"/>
                                        </p:tgtEl>
                                      </p:cBhvr>
                                    </p:animEffect>
                                    <p:anim calcmode="lin" valueType="num">
                                      <p:cBhvr>
                                        <p:cTn id="93" dur="1000" fill="hold"/>
                                        <p:tgtEl>
                                          <p:spTgt spid="35"/>
                                        </p:tgtEl>
                                        <p:attrNameLst>
                                          <p:attrName>ppt_x</p:attrName>
                                        </p:attrNameLst>
                                      </p:cBhvr>
                                      <p:tavLst>
                                        <p:tav tm="0">
                                          <p:val>
                                            <p:strVal val="#ppt_x"/>
                                          </p:val>
                                        </p:tav>
                                        <p:tav tm="100000">
                                          <p:val>
                                            <p:strVal val="#ppt_x"/>
                                          </p:val>
                                        </p:tav>
                                      </p:tavLst>
                                    </p:anim>
                                    <p:anim calcmode="lin" valueType="num">
                                      <p:cBhvr>
                                        <p:cTn id="94" dur="1000" fill="hold"/>
                                        <p:tgtEl>
                                          <p:spTgt spid="35"/>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fade">
                                      <p:cBhvr>
                                        <p:cTn id="97" dur="1000"/>
                                        <p:tgtEl>
                                          <p:spTgt spid="36"/>
                                        </p:tgtEl>
                                      </p:cBhvr>
                                    </p:animEffect>
                                    <p:anim calcmode="lin" valueType="num">
                                      <p:cBhvr>
                                        <p:cTn id="98" dur="1000" fill="hold"/>
                                        <p:tgtEl>
                                          <p:spTgt spid="36"/>
                                        </p:tgtEl>
                                        <p:attrNameLst>
                                          <p:attrName>ppt_x</p:attrName>
                                        </p:attrNameLst>
                                      </p:cBhvr>
                                      <p:tavLst>
                                        <p:tav tm="0">
                                          <p:val>
                                            <p:strVal val="#ppt_x"/>
                                          </p:val>
                                        </p:tav>
                                        <p:tav tm="100000">
                                          <p:val>
                                            <p:strVal val="#ppt_x"/>
                                          </p:val>
                                        </p:tav>
                                      </p:tavLst>
                                    </p:anim>
                                    <p:anim calcmode="lin" valueType="num">
                                      <p:cBhvr>
                                        <p:cTn id="99" dur="1000" fill="hold"/>
                                        <p:tgtEl>
                                          <p:spTgt spid="3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fade">
                                      <p:cBhvr>
                                        <p:cTn id="102" dur="1000"/>
                                        <p:tgtEl>
                                          <p:spTgt spid="37"/>
                                        </p:tgtEl>
                                      </p:cBhvr>
                                    </p:animEffect>
                                    <p:anim calcmode="lin" valueType="num">
                                      <p:cBhvr>
                                        <p:cTn id="103" dur="1000" fill="hold"/>
                                        <p:tgtEl>
                                          <p:spTgt spid="37"/>
                                        </p:tgtEl>
                                        <p:attrNameLst>
                                          <p:attrName>ppt_x</p:attrName>
                                        </p:attrNameLst>
                                      </p:cBhvr>
                                      <p:tavLst>
                                        <p:tav tm="0">
                                          <p:val>
                                            <p:strVal val="#ppt_x"/>
                                          </p:val>
                                        </p:tav>
                                        <p:tav tm="100000">
                                          <p:val>
                                            <p:strVal val="#ppt_x"/>
                                          </p:val>
                                        </p:tav>
                                      </p:tavLst>
                                    </p:anim>
                                    <p:anim calcmode="lin" valueType="num">
                                      <p:cBhvr>
                                        <p:cTn id="104" dur="1000" fill="hold"/>
                                        <p:tgtEl>
                                          <p:spTgt spid="37"/>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fade">
                                      <p:cBhvr>
                                        <p:cTn id="107" dur="1000"/>
                                        <p:tgtEl>
                                          <p:spTgt spid="38"/>
                                        </p:tgtEl>
                                      </p:cBhvr>
                                    </p:animEffect>
                                    <p:anim calcmode="lin" valueType="num">
                                      <p:cBhvr>
                                        <p:cTn id="108" dur="1000" fill="hold"/>
                                        <p:tgtEl>
                                          <p:spTgt spid="38"/>
                                        </p:tgtEl>
                                        <p:attrNameLst>
                                          <p:attrName>ppt_x</p:attrName>
                                        </p:attrNameLst>
                                      </p:cBhvr>
                                      <p:tavLst>
                                        <p:tav tm="0">
                                          <p:val>
                                            <p:strVal val="#ppt_x"/>
                                          </p:val>
                                        </p:tav>
                                        <p:tav tm="100000">
                                          <p:val>
                                            <p:strVal val="#ppt_x"/>
                                          </p:val>
                                        </p:tav>
                                      </p:tavLst>
                                    </p:anim>
                                    <p:anim calcmode="lin" valueType="num">
                                      <p:cBhvr>
                                        <p:cTn id="109" dur="1000" fill="hold"/>
                                        <p:tgtEl>
                                          <p:spTgt spid="38"/>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fade">
                                      <p:cBhvr>
                                        <p:cTn id="112" dur="1000"/>
                                        <p:tgtEl>
                                          <p:spTgt spid="39"/>
                                        </p:tgtEl>
                                      </p:cBhvr>
                                    </p:animEffect>
                                    <p:anim calcmode="lin" valueType="num">
                                      <p:cBhvr>
                                        <p:cTn id="113" dur="1000" fill="hold"/>
                                        <p:tgtEl>
                                          <p:spTgt spid="39"/>
                                        </p:tgtEl>
                                        <p:attrNameLst>
                                          <p:attrName>ppt_x</p:attrName>
                                        </p:attrNameLst>
                                      </p:cBhvr>
                                      <p:tavLst>
                                        <p:tav tm="0">
                                          <p:val>
                                            <p:strVal val="#ppt_x"/>
                                          </p:val>
                                        </p:tav>
                                        <p:tav tm="100000">
                                          <p:val>
                                            <p:strVal val="#ppt_x"/>
                                          </p:val>
                                        </p:tav>
                                      </p:tavLst>
                                    </p:anim>
                                    <p:anim calcmode="lin" valueType="num">
                                      <p:cBhvr>
                                        <p:cTn id="114" dur="1000" fill="hold"/>
                                        <p:tgtEl>
                                          <p:spTgt spid="39"/>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1000"/>
                                        <p:tgtEl>
                                          <p:spTgt spid="40"/>
                                        </p:tgtEl>
                                      </p:cBhvr>
                                    </p:animEffect>
                                    <p:anim calcmode="lin" valueType="num">
                                      <p:cBhvr>
                                        <p:cTn id="118" dur="1000" fill="hold"/>
                                        <p:tgtEl>
                                          <p:spTgt spid="40"/>
                                        </p:tgtEl>
                                        <p:attrNameLst>
                                          <p:attrName>ppt_x</p:attrName>
                                        </p:attrNameLst>
                                      </p:cBhvr>
                                      <p:tavLst>
                                        <p:tav tm="0">
                                          <p:val>
                                            <p:strVal val="#ppt_x"/>
                                          </p:val>
                                        </p:tav>
                                        <p:tav tm="100000">
                                          <p:val>
                                            <p:strVal val="#ppt_x"/>
                                          </p:val>
                                        </p:tav>
                                      </p:tavLst>
                                    </p:anim>
                                    <p:anim calcmode="lin" valueType="num">
                                      <p:cBhvr>
                                        <p:cTn id="119" dur="1000" fill="hold"/>
                                        <p:tgtEl>
                                          <p:spTgt spid="40"/>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fade">
                                      <p:cBhvr>
                                        <p:cTn id="122" dur="1000"/>
                                        <p:tgtEl>
                                          <p:spTgt spid="41"/>
                                        </p:tgtEl>
                                      </p:cBhvr>
                                    </p:animEffect>
                                    <p:anim calcmode="lin" valueType="num">
                                      <p:cBhvr>
                                        <p:cTn id="123" dur="1000" fill="hold"/>
                                        <p:tgtEl>
                                          <p:spTgt spid="41"/>
                                        </p:tgtEl>
                                        <p:attrNameLst>
                                          <p:attrName>ppt_x</p:attrName>
                                        </p:attrNameLst>
                                      </p:cBhvr>
                                      <p:tavLst>
                                        <p:tav tm="0">
                                          <p:val>
                                            <p:strVal val="#ppt_x"/>
                                          </p:val>
                                        </p:tav>
                                        <p:tav tm="100000">
                                          <p:val>
                                            <p:strVal val="#ppt_x"/>
                                          </p:val>
                                        </p:tav>
                                      </p:tavLst>
                                    </p:anim>
                                    <p:anim calcmode="lin" valueType="num">
                                      <p:cBhvr>
                                        <p:cTn id="124" dur="1000" fill="hold"/>
                                        <p:tgtEl>
                                          <p:spTgt spid="41"/>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fade">
                                      <p:cBhvr>
                                        <p:cTn id="127" dur="1000"/>
                                        <p:tgtEl>
                                          <p:spTgt spid="42"/>
                                        </p:tgtEl>
                                      </p:cBhvr>
                                    </p:animEffect>
                                    <p:anim calcmode="lin" valueType="num">
                                      <p:cBhvr>
                                        <p:cTn id="128" dur="1000" fill="hold"/>
                                        <p:tgtEl>
                                          <p:spTgt spid="42"/>
                                        </p:tgtEl>
                                        <p:attrNameLst>
                                          <p:attrName>ppt_x</p:attrName>
                                        </p:attrNameLst>
                                      </p:cBhvr>
                                      <p:tavLst>
                                        <p:tav tm="0">
                                          <p:val>
                                            <p:strVal val="#ppt_x"/>
                                          </p:val>
                                        </p:tav>
                                        <p:tav tm="100000">
                                          <p:val>
                                            <p:strVal val="#ppt_x"/>
                                          </p:val>
                                        </p:tav>
                                      </p:tavLst>
                                    </p:anim>
                                    <p:anim calcmode="lin" valueType="num">
                                      <p:cBhvr>
                                        <p:cTn id="129" dur="1000" fill="hold"/>
                                        <p:tgtEl>
                                          <p:spTgt spid="42"/>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43"/>
                                        </p:tgtEl>
                                        <p:attrNameLst>
                                          <p:attrName>style.visibility</p:attrName>
                                        </p:attrNameLst>
                                      </p:cBhvr>
                                      <p:to>
                                        <p:strVal val="visible"/>
                                      </p:to>
                                    </p:set>
                                    <p:animEffect transition="in" filter="fade">
                                      <p:cBhvr>
                                        <p:cTn id="132" dur="1000"/>
                                        <p:tgtEl>
                                          <p:spTgt spid="43"/>
                                        </p:tgtEl>
                                      </p:cBhvr>
                                    </p:animEffect>
                                    <p:anim calcmode="lin" valueType="num">
                                      <p:cBhvr>
                                        <p:cTn id="133" dur="1000" fill="hold"/>
                                        <p:tgtEl>
                                          <p:spTgt spid="43"/>
                                        </p:tgtEl>
                                        <p:attrNameLst>
                                          <p:attrName>ppt_x</p:attrName>
                                        </p:attrNameLst>
                                      </p:cBhvr>
                                      <p:tavLst>
                                        <p:tav tm="0">
                                          <p:val>
                                            <p:strVal val="#ppt_x"/>
                                          </p:val>
                                        </p:tav>
                                        <p:tav tm="100000">
                                          <p:val>
                                            <p:strVal val="#ppt_x"/>
                                          </p:val>
                                        </p:tav>
                                      </p:tavLst>
                                    </p:anim>
                                    <p:anim calcmode="lin" valueType="num">
                                      <p:cBhvr>
                                        <p:cTn id="134" dur="1000" fill="hold"/>
                                        <p:tgtEl>
                                          <p:spTgt spid="43"/>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44"/>
                                        </p:tgtEl>
                                        <p:attrNameLst>
                                          <p:attrName>style.visibility</p:attrName>
                                        </p:attrNameLst>
                                      </p:cBhvr>
                                      <p:to>
                                        <p:strVal val="visible"/>
                                      </p:to>
                                    </p:set>
                                    <p:animEffect transition="in" filter="fade">
                                      <p:cBhvr>
                                        <p:cTn id="137" dur="1000"/>
                                        <p:tgtEl>
                                          <p:spTgt spid="44"/>
                                        </p:tgtEl>
                                      </p:cBhvr>
                                    </p:animEffect>
                                    <p:anim calcmode="lin" valueType="num">
                                      <p:cBhvr>
                                        <p:cTn id="138" dur="1000" fill="hold"/>
                                        <p:tgtEl>
                                          <p:spTgt spid="44"/>
                                        </p:tgtEl>
                                        <p:attrNameLst>
                                          <p:attrName>ppt_x</p:attrName>
                                        </p:attrNameLst>
                                      </p:cBhvr>
                                      <p:tavLst>
                                        <p:tav tm="0">
                                          <p:val>
                                            <p:strVal val="#ppt_x"/>
                                          </p:val>
                                        </p:tav>
                                        <p:tav tm="100000">
                                          <p:val>
                                            <p:strVal val="#ppt_x"/>
                                          </p:val>
                                        </p:tav>
                                      </p:tavLst>
                                    </p:anim>
                                    <p:anim calcmode="lin" valueType="num">
                                      <p:cBhvr>
                                        <p:cTn id="139" dur="1000" fill="hold"/>
                                        <p:tgtEl>
                                          <p:spTgt spid="44"/>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45"/>
                                        </p:tgtEl>
                                        <p:attrNameLst>
                                          <p:attrName>style.visibility</p:attrName>
                                        </p:attrNameLst>
                                      </p:cBhvr>
                                      <p:to>
                                        <p:strVal val="visible"/>
                                      </p:to>
                                    </p:set>
                                    <p:animEffect transition="in" filter="fade">
                                      <p:cBhvr>
                                        <p:cTn id="142" dur="1000"/>
                                        <p:tgtEl>
                                          <p:spTgt spid="45"/>
                                        </p:tgtEl>
                                      </p:cBhvr>
                                    </p:animEffect>
                                    <p:anim calcmode="lin" valueType="num">
                                      <p:cBhvr>
                                        <p:cTn id="143" dur="1000" fill="hold"/>
                                        <p:tgtEl>
                                          <p:spTgt spid="45"/>
                                        </p:tgtEl>
                                        <p:attrNameLst>
                                          <p:attrName>ppt_x</p:attrName>
                                        </p:attrNameLst>
                                      </p:cBhvr>
                                      <p:tavLst>
                                        <p:tav tm="0">
                                          <p:val>
                                            <p:strVal val="#ppt_x"/>
                                          </p:val>
                                        </p:tav>
                                        <p:tav tm="100000">
                                          <p:val>
                                            <p:strVal val="#ppt_x"/>
                                          </p:val>
                                        </p:tav>
                                      </p:tavLst>
                                    </p:anim>
                                    <p:anim calcmode="lin" valueType="num">
                                      <p:cBhvr>
                                        <p:cTn id="144"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P spid="20" grpId="0"/>
      <p:bldP spid="21" grpId="0"/>
      <p:bldP spid="22" grpId="0" animBg="1"/>
      <p:bldP spid="23" grpId="0" animBg="1"/>
      <p:bldP spid="24" grpId="0" animBg="1"/>
      <p:bldP spid="25" grpId="0" animBg="1"/>
      <p:bldP spid="26" grpId="0" animBg="1"/>
      <p:bldP spid="27" grpId="0" animBg="1"/>
      <p:bldP spid="28" grpId="0" animBg="1"/>
      <p:bldP spid="29" grpId="0"/>
      <p:bldP spid="30" grpId="0"/>
      <p:bldP spid="31" grpId="0"/>
      <p:bldP spid="32" grpId="0" animBg="1"/>
      <p:bldP spid="33" grpId="0" animBg="1"/>
      <p:bldP spid="34" grpId="0" animBg="1"/>
      <p:bldP spid="35" grpId="0" animBg="1"/>
      <p:bldP spid="36" grpId="0" animBg="1"/>
      <p:bldP spid="37" grpId="0" animBg="1"/>
      <p:bldP spid="38" grpId="0" animBg="1"/>
      <p:bldP spid="39" grpId="0"/>
      <p:bldP spid="40" grpId="0"/>
      <p:bldP spid="41" grpId="0"/>
      <p:bldP spid="42" grpId="0" animBg="1"/>
      <p:bldP spid="43" grpId="0" animBg="1"/>
      <p:bldP spid="44"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3" name="TextBox 2">
            <a:extLst>
              <a:ext uri="{FF2B5EF4-FFF2-40B4-BE49-F238E27FC236}">
                <a16:creationId xmlns:a16="http://schemas.microsoft.com/office/drawing/2014/main" id="{3FA7E85F-C82E-4CF3-A87E-9128D42A2945}"/>
              </a:ext>
            </a:extLst>
          </p:cNvPr>
          <p:cNvSpPr txBox="1"/>
          <p:nvPr/>
        </p:nvSpPr>
        <p:spPr>
          <a:xfrm>
            <a:off x="767224" y="812023"/>
            <a:ext cx="5922628" cy="5539978"/>
          </a:xfrm>
          <a:prstGeom prst="rect">
            <a:avLst/>
          </a:prstGeom>
          <a:noFill/>
        </p:spPr>
        <p:txBody>
          <a:bodyPr wrap="square" rtlCol="0">
            <a:spAutoFit/>
          </a:bodyPr>
          <a:lstStyle/>
          <a:p>
            <a:r>
              <a:rPr lang="en-US" sz="1400" dirty="0">
                <a:latin typeface="Arial Narrow" panose="020B0606020202030204" pitchFamily="34" charset="0"/>
              </a:rPr>
              <a:t>We talked about the sixth and seventh heads, we had Sunday law and we connected it to Acts 27.   We see the Midnight cry and we place Sunday law here, and we call it the close of probation.  Then we have </a:t>
            </a:r>
            <a:r>
              <a:rPr lang="en-US" sz="1400" dirty="0" err="1">
                <a:latin typeface="Arial Narrow" panose="020B0606020202030204" pitchFamily="34" charset="0"/>
              </a:rPr>
              <a:t>Panium</a:t>
            </a:r>
            <a:r>
              <a:rPr lang="en-US" sz="1400" dirty="0">
                <a:latin typeface="Arial Narrow" panose="020B0606020202030204" pitchFamily="34" charset="0"/>
              </a:rPr>
              <a:t> as the midnight cry. We understand what was going down, the United States the six head. And rising up is the United Nations or the 7th head.  This is the history of the United States which began in 1798, we traced it through history and we see it ends at Sunday law, it’s the ship that is wrecked. Then we saw the United Nations that then rules the world. What does the UN look like? Who enforces the Sunday law?  </a:t>
            </a:r>
          </a:p>
          <a:p>
            <a:endParaRPr lang="en-US" sz="1400" dirty="0">
              <a:latin typeface="Arial Narrow" panose="020B0606020202030204" pitchFamily="34" charset="0"/>
            </a:endParaRPr>
          </a:p>
          <a:p>
            <a:r>
              <a:rPr lang="en-US" sz="1400" dirty="0">
                <a:latin typeface="Arial Narrow" panose="020B0606020202030204" pitchFamily="34" charset="0"/>
              </a:rPr>
              <a:t>India right now is setting up their own Donald Trump. They're in a significant turning point in their nation, one of the most populated countries in the world. They are being brought back to religion from the government, that religion is Hinduism. They don't want the Sunday law.  So why is there a Sunday law spreading into all those countries after Sunday law?  Why would India follow the lead of a dead country?  It's not that the United States dies, it just changes entities. Why is the UN now wielding such power, who has the power? United States because from </a:t>
            </a:r>
            <a:r>
              <a:rPr lang="en-US" sz="1400" dirty="0" err="1">
                <a:latin typeface="Arial Narrow" panose="020B0606020202030204" pitchFamily="34" charset="0"/>
              </a:rPr>
              <a:t>Panium</a:t>
            </a:r>
            <a:r>
              <a:rPr lang="en-US" sz="1400" dirty="0">
                <a:latin typeface="Arial Narrow" panose="020B0606020202030204" pitchFamily="34" charset="0"/>
              </a:rPr>
              <a:t>  the king of the south is decreasing. We talked about Venezuela, and how Russia is propping up these governments worldwide. Syria, Venezuela, North Korea. The King of the South is defeated and  it starts to fall. By Sunday law it no longer has spheres of influence. It's a deadly wound and a death.   </a:t>
            </a:r>
            <a:r>
              <a:rPr lang="en-US" sz="1400" b="1" dirty="0">
                <a:latin typeface="Arial Narrow" panose="020B0606020202030204" pitchFamily="34" charset="0"/>
              </a:rPr>
              <a:t>For the king of the south to die completely, all it needs to do to place the United States in this position is lose its spheres of influence</a:t>
            </a:r>
            <a:r>
              <a:rPr lang="en-US" sz="1400" dirty="0">
                <a:latin typeface="Arial Narrow" panose="020B0606020202030204" pitchFamily="34" charset="0"/>
              </a:rPr>
              <a:t>. So when we get to the Sunday law history, the United States controls the United Nations. It's ruling as a different type of power then it did from 1798 to Sunday law, and are they speaking different languages? Is the dragon saying something different than the false prophet?</a:t>
            </a:r>
          </a:p>
          <a:p>
            <a:r>
              <a:rPr lang="en-US" dirty="0"/>
              <a:t> </a:t>
            </a:r>
          </a:p>
        </p:txBody>
      </p:sp>
      <p:sp>
        <p:nvSpPr>
          <p:cNvPr id="5" name="Text Box 2">
            <a:extLst>
              <a:ext uri="{FF2B5EF4-FFF2-40B4-BE49-F238E27FC236}">
                <a16:creationId xmlns:a16="http://schemas.microsoft.com/office/drawing/2014/main" id="{65871908-E08E-4574-801A-530EF4E2AB9D}"/>
              </a:ext>
            </a:extLst>
          </p:cNvPr>
          <p:cNvSpPr txBox="1">
            <a:spLocks noChangeArrowheads="1"/>
          </p:cNvSpPr>
          <p:nvPr/>
        </p:nvSpPr>
        <p:spPr bwMode="auto">
          <a:xfrm>
            <a:off x="7256477" y="1795244"/>
            <a:ext cx="3364510" cy="2596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3">
            <a:extLst>
              <a:ext uri="{FF2B5EF4-FFF2-40B4-BE49-F238E27FC236}">
                <a16:creationId xmlns:a16="http://schemas.microsoft.com/office/drawing/2014/main" id="{B6B32CB9-0ABF-4254-9C76-E78A8BEF4F44}"/>
              </a:ext>
            </a:extLst>
          </p:cNvPr>
          <p:cNvSpPr>
            <a:spLocks noChangeShapeType="1"/>
          </p:cNvSpPr>
          <p:nvPr/>
        </p:nvSpPr>
        <p:spPr bwMode="auto">
          <a:xfrm>
            <a:off x="7453272" y="2570164"/>
            <a:ext cx="2856659"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056523B0-1BC0-4A68-B734-E675D48DA8E4}"/>
              </a:ext>
            </a:extLst>
          </p:cNvPr>
          <p:cNvSpPr txBox="1">
            <a:spLocks noChangeArrowheads="1"/>
          </p:cNvSpPr>
          <p:nvPr/>
        </p:nvSpPr>
        <p:spPr bwMode="auto">
          <a:xfrm>
            <a:off x="9765064" y="1766430"/>
            <a:ext cx="592492" cy="5084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57DF1F8D-239F-4A64-AEDE-DB1FBFC122C0}"/>
              </a:ext>
            </a:extLst>
          </p:cNvPr>
          <p:cNvSpPr>
            <a:spLocks noChangeShapeType="1"/>
          </p:cNvSpPr>
          <p:nvPr/>
        </p:nvSpPr>
        <p:spPr bwMode="auto">
          <a:xfrm>
            <a:off x="10081331" y="2245615"/>
            <a:ext cx="0" cy="3245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
            <a:extLst>
              <a:ext uri="{FF2B5EF4-FFF2-40B4-BE49-F238E27FC236}">
                <a16:creationId xmlns:a16="http://schemas.microsoft.com/office/drawing/2014/main" id="{F4D37C6D-683D-4CC7-8684-73FAD463BB8A}"/>
              </a:ext>
            </a:extLst>
          </p:cNvPr>
          <p:cNvSpPr txBox="1">
            <a:spLocks noChangeArrowheads="1"/>
          </p:cNvSpPr>
          <p:nvPr/>
        </p:nvSpPr>
        <p:spPr bwMode="auto">
          <a:xfrm>
            <a:off x="7593364" y="1766430"/>
            <a:ext cx="592492" cy="5084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Panium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Line 7">
            <a:extLst>
              <a:ext uri="{FF2B5EF4-FFF2-40B4-BE49-F238E27FC236}">
                <a16:creationId xmlns:a16="http://schemas.microsoft.com/office/drawing/2014/main" id="{BA0ECE37-DAF2-497E-8F1D-1FB3834CD1DE}"/>
              </a:ext>
            </a:extLst>
          </p:cNvPr>
          <p:cNvSpPr>
            <a:spLocks noChangeShapeType="1"/>
          </p:cNvSpPr>
          <p:nvPr/>
        </p:nvSpPr>
        <p:spPr bwMode="auto">
          <a:xfrm>
            <a:off x="7909631" y="2245615"/>
            <a:ext cx="0" cy="32454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10C599DA-DB19-48AF-BE35-12B00DAADA4F}"/>
              </a:ext>
            </a:extLst>
          </p:cNvPr>
          <p:cNvSpPr>
            <a:spLocks noChangeShapeType="1"/>
          </p:cNvSpPr>
          <p:nvPr/>
        </p:nvSpPr>
        <p:spPr bwMode="auto">
          <a:xfrm>
            <a:off x="7735099" y="2284414"/>
            <a:ext cx="31740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382B2E48-CA28-4F15-8E6A-4E5D8B1B0E89}"/>
              </a:ext>
            </a:extLst>
          </p:cNvPr>
          <p:cNvSpPr>
            <a:spLocks noChangeShapeType="1"/>
          </p:cNvSpPr>
          <p:nvPr/>
        </p:nvSpPr>
        <p:spPr bwMode="auto">
          <a:xfrm>
            <a:off x="9935374" y="2284414"/>
            <a:ext cx="317407"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378B8AF8-320D-4052-9950-17BA43DFFC82}"/>
              </a:ext>
            </a:extLst>
          </p:cNvPr>
          <p:cNvSpPr>
            <a:spLocks noChangeShapeType="1"/>
          </p:cNvSpPr>
          <p:nvPr/>
        </p:nvSpPr>
        <p:spPr bwMode="auto">
          <a:xfrm>
            <a:off x="7729253" y="2835899"/>
            <a:ext cx="2348809" cy="584188"/>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9529AA07-2762-4827-BDAE-9F7F50D9921D}"/>
              </a:ext>
            </a:extLst>
          </p:cNvPr>
          <p:cNvSpPr>
            <a:spLocks noChangeShapeType="1"/>
          </p:cNvSpPr>
          <p:nvPr/>
        </p:nvSpPr>
        <p:spPr bwMode="auto">
          <a:xfrm flipV="1">
            <a:off x="7799066" y="3064499"/>
            <a:ext cx="2221846" cy="584188"/>
          </a:xfrm>
          <a:prstGeom prst="line">
            <a:avLst/>
          </a:prstGeom>
          <a:noFill/>
          <a:ln w="25400" algn="ctr">
            <a:solidFill>
              <a:srgbClr val="000000"/>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2">
            <a:extLst>
              <a:ext uri="{FF2B5EF4-FFF2-40B4-BE49-F238E27FC236}">
                <a16:creationId xmlns:a16="http://schemas.microsoft.com/office/drawing/2014/main" id="{421362BC-EF77-494B-B32D-2FFCB3DB0763}"/>
              </a:ext>
            </a:extLst>
          </p:cNvPr>
          <p:cNvSpPr txBox="1">
            <a:spLocks noChangeArrowheads="1"/>
          </p:cNvSpPr>
          <p:nvPr/>
        </p:nvSpPr>
        <p:spPr bwMode="auto">
          <a:xfrm>
            <a:off x="10062318" y="304744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5BF586A2-1ABE-43A5-820B-CB703A03DE8B}"/>
              </a:ext>
            </a:extLst>
          </p:cNvPr>
          <p:cNvSpPr txBox="1">
            <a:spLocks noChangeArrowheads="1"/>
          </p:cNvSpPr>
          <p:nvPr/>
        </p:nvSpPr>
        <p:spPr bwMode="auto">
          <a:xfrm>
            <a:off x="10062318" y="333319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88782EA7-3970-43C1-BC0C-BAD2B6A57A8B}"/>
              </a:ext>
            </a:extLst>
          </p:cNvPr>
          <p:cNvSpPr txBox="1">
            <a:spLocks noChangeArrowheads="1"/>
          </p:cNvSpPr>
          <p:nvPr/>
        </p:nvSpPr>
        <p:spPr bwMode="auto">
          <a:xfrm>
            <a:off x="8890743" y="293314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6th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30435F55-FE39-4B56-A06E-581480E27377}"/>
              </a:ext>
            </a:extLst>
          </p:cNvPr>
          <p:cNvSpPr txBox="1">
            <a:spLocks noChangeArrowheads="1"/>
          </p:cNvSpPr>
          <p:nvPr/>
        </p:nvSpPr>
        <p:spPr bwMode="auto">
          <a:xfrm>
            <a:off x="8204943" y="327604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7th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6">
            <a:extLst>
              <a:ext uri="{FF2B5EF4-FFF2-40B4-BE49-F238E27FC236}">
                <a16:creationId xmlns:a16="http://schemas.microsoft.com/office/drawing/2014/main" id="{FC58D333-1A3F-4658-85D4-C8E3C84BAD17}"/>
              </a:ext>
            </a:extLst>
          </p:cNvPr>
          <p:cNvSpPr txBox="1">
            <a:spLocks noChangeArrowheads="1"/>
          </p:cNvSpPr>
          <p:nvPr/>
        </p:nvSpPr>
        <p:spPr bwMode="auto">
          <a:xfrm>
            <a:off x="9319368" y="3390341"/>
            <a:ext cx="444369" cy="248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6161" name="Picture 17" descr="ss10439[1]">
            <a:extLst>
              <a:ext uri="{FF2B5EF4-FFF2-40B4-BE49-F238E27FC236}">
                <a16:creationId xmlns:a16="http://schemas.microsoft.com/office/drawing/2014/main" id="{F1C08D17-F063-416C-BB40-55367B2AEFEB}"/>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040068" y="2340690"/>
            <a:ext cx="584188" cy="405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0" name="Text Box 18">
            <a:extLst>
              <a:ext uri="{FF2B5EF4-FFF2-40B4-BE49-F238E27FC236}">
                <a16:creationId xmlns:a16="http://schemas.microsoft.com/office/drawing/2014/main" id="{B27E874B-2DAB-4C91-AB32-D11EE2C46955}"/>
              </a:ext>
            </a:extLst>
          </p:cNvPr>
          <p:cNvSpPr txBox="1">
            <a:spLocks noChangeArrowheads="1"/>
          </p:cNvSpPr>
          <p:nvPr/>
        </p:nvSpPr>
        <p:spPr bwMode="auto">
          <a:xfrm>
            <a:off x="9421005" y="3758058"/>
            <a:ext cx="571332" cy="519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Lincoln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8F72BC28-FFBA-44EA-A1E3-6A8FA8BBCDC5}"/>
              </a:ext>
            </a:extLst>
          </p:cNvPr>
          <p:cNvSpPr txBox="1">
            <a:spLocks noChangeArrowheads="1"/>
          </p:cNvSpPr>
          <p:nvPr/>
        </p:nvSpPr>
        <p:spPr bwMode="auto">
          <a:xfrm>
            <a:off x="10090808" y="3755593"/>
            <a:ext cx="761776" cy="519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Napoleon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rises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Line 20">
            <a:extLst>
              <a:ext uri="{FF2B5EF4-FFF2-40B4-BE49-F238E27FC236}">
                <a16:creationId xmlns:a16="http://schemas.microsoft.com/office/drawing/2014/main" id="{E7A6A482-82AE-4F53-8C86-625EEA4A4963}"/>
              </a:ext>
            </a:extLst>
          </p:cNvPr>
          <p:cNvSpPr>
            <a:spLocks noChangeShapeType="1"/>
          </p:cNvSpPr>
          <p:nvPr/>
        </p:nvSpPr>
        <p:spPr bwMode="auto">
          <a:xfrm>
            <a:off x="10078062" y="2719501"/>
            <a:ext cx="0" cy="1557836"/>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1419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1000"/>
                                        <p:tgtEl>
                                          <p:spTgt spid="19"/>
                                        </p:tgtEl>
                                      </p:cBhvr>
                                    </p:animEffect>
                                    <p:anim calcmode="lin" valueType="num">
                                      <p:cBhvr>
                                        <p:cTn id="83" dur="1000" fill="hold"/>
                                        <p:tgtEl>
                                          <p:spTgt spid="19"/>
                                        </p:tgtEl>
                                        <p:attrNameLst>
                                          <p:attrName>ppt_x</p:attrName>
                                        </p:attrNameLst>
                                      </p:cBhvr>
                                      <p:tavLst>
                                        <p:tav tm="0">
                                          <p:val>
                                            <p:strVal val="#ppt_x"/>
                                          </p:val>
                                        </p:tav>
                                        <p:tav tm="100000">
                                          <p:val>
                                            <p:strVal val="#ppt_x"/>
                                          </p:val>
                                        </p:tav>
                                      </p:tavLst>
                                    </p:anim>
                                    <p:anim calcmode="lin" valueType="num">
                                      <p:cBhvr>
                                        <p:cTn id="84" dur="1000" fill="hold"/>
                                        <p:tgtEl>
                                          <p:spTgt spid="19"/>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6161"/>
                                        </p:tgtEl>
                                        <p:attrNameLst>
                                          <p:attrName>style.visibility</p:attrName>
                                        </p:attrNameLst>
                                      </p:cBhvr>
                                      <p:to>
                                        <p:strVal val="visible"/>
                                      </p:to>
                                    </p:set>
                                    <p:animEffect transition="in" filter="fade">
                                      <p:cBhvr>
                                        <p:cTn id="87" dur="1000"/>
                                        <p:tgtEl>
                                          <p:spTgt spid="6161"/>
                                        </p:tgtEl>
                                      </p:cBhvr>
                                    </p:animEffect>
                                    <p:anim calcmode="lin" valueType="num">
                                      <p:cBhvr>
                                        <p:cTn id="88" dur="1000" fill="hold"/>
                                        <p:tgtEl>
                                          <p:spTgt spid="6161"/>
                                        </p:tgtEl>
                                        <p:attrNameLst>
                                          <p:attrName>ppt_x</p:attrName>
                                        </p:attrNameLst>
                                      </p:cBhvr>
                                      <p:tavLst>
                                        <p:tav tm="0">
                                          <p:val>
                                            <p:strVal val="#ppt_x"/>
                                          </p:val>
                                        </p:tav>
                                        <p:tav tm="100000">
                                          <p:val>
                                            <p:strVal val="#ppt_x"/>
                                          </p:val>
                                        </p:tav>
                                      </p:tavLst>
                                    </p:anim>
                                    <p:anim calcmode="lin" valueType="num">
                                      <p:cBhvr>
                                        <p:cTn id="89" dur="1000" fill="hold"/>
                                        <p:tgtEl>
                                          <p:spTgt spid="6161"/>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1000"/>
                                        <p:tgtEl>
                                          <p:spTgt spid="20"/>
                                        </p:tgtEl>
                                      </p:cBhvr>
                                    </p:animEffect>
                                    <p:anim calcmode="lin" valueType="num">
                                      <p:cBhvr>
                                        <p:cTn id="93" dur="1000" fill="hold"/>
                                        <p:tgtEl>
                                          <p:spTgt spid="20"/>
                                        </p:tgtEl>
                                        <p:attrNameLst>
                                          <p:attrName>ppt_x</p:attrName>
                                        </p:attrNameLst>
                                      </p:cBhvr>
                                      <p:tavLst>
                                        <p:tav tm="0">
                                          <p:val>
                                            <p:strVal val="#ppt_x"/>
                                          </p:val>
                                        </p:tav>
                                        <p:tav tm="100000">
                                          <p:val>
                                            <p:strVal val="#ppt_x"/>
                                          </p:val>
                                        </p:tav>
                                      </p:tavLst>
                                    </p:anim>
                                    <p:anim calcmode="lin" valueType="num">
                                      <p:cBhvr>
                                        <p:cTn id="94" dur="1000" fill="hold"/>
                                        <p:tgtEl>
                                          <p:spTgt spid="2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fade">
                                      <p:cBhvr>
                                        <p:cTn id="102" dur="1000"/>
                                        <p:tgtEl>
                                          <p:spTgt spid="22"/>
                                        </p:tgtEl>
                                      </p:cBhvr>
                                    </p:animEffect>
                                    <p:anim calcmode="lin" valueType="num">
                                      <p:cBhvr>
                                        <p:cTn id="103" dur="1000" fill="hold"/>
                                        <p:tgtEl>
                                          <p:spTgt spid="22"/>
                                        </p:tgtEl>
                                        <p:attrNameLst>
                                          <p:attrName>ppt_x</p:attrName>
                                        </p:attrNameLst>
                                      </p:cBhvr>
                                      <p:tavLst>
                                        <p:tav tm="0">
                                          <p:val>
                                            <p:strVal val="#ppt_x"/>
                                          </p:val>
                                        </p:tav>
                                        <p:tav tm="100000">
                                          <p:val>
                                            <p:strVal val="#ppt_x"/>
                                          </p:val>
                                        </p:tav>
                                      </p:tavLst>
                                    </p:anim>
                                    <p:anim calcmode="lin" valueType="num">
                                      <p:cBhvr>
                                        <p:cTn id="10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p:bldP spid="8" grpId="0" animBg="1"/>
      <p:bldP spid="9" grpId="0"/>
      <p:bldP spid="10" grpId="0" animBg="1"/>
      <p:bldP spid="11" grpId="0" animBg="1"/>
      <p:bldP spid="12" grpId="0" animBg="1"/>
      <p:bldP spid="13" grpId="0" animBg="1"/>
      <p:bldP spid="14" grpId="0" animBg="1"/>
      <p:bldP spid="15" grpId="0"/>
      <p:bldP spid="16" grpId="0"/>
      <p:bldP spid="17" grpId="0"/>
      <p:bldP spid="18" grpId="0"/>
      <p:bldP spid="19" grpId="0"/>
      <p:bldP spid="20" grpId="0"/>
      <p:bldP spid="21" grpId="0"/>
      <p:bldP spid="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5804</Words>
  <Application>Microsoft Office PowerPoint</Application>
  <PresentationFormat>Widescreen</PresentationFormat>
  <Paragraphs>651</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Arial Narrow</vt:lpstr>
      <vt:lpstr>Calibri</vt:lpstr>
      <vt:lpstr>Calibri Light</vt:lpstr>
      <vt:lpstr>Times New Roman</vt:lpstr>
      <vt:lpstr>Wingdings</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5</cp:revision>
  <dcterms:created xsi:type="dcterms:W3CDTF">2020-05-09T03:59:28Z</dcterms:created>
  <dcterms:modified xsi:type="dcterms:W3CDTF">2020-05-09T04:30:44Z</dcterms:modified>
</cp:coreProperties>
</file>