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68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8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63D5-02AA-4777-BC7E-A5DEC2438D9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ED9F-59B5-4882-A37A-F8D48775F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63D5-02AA-4777-BC7E-A5DEC2438D9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ED9F-59B5-4882-A37A-F8D48775F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41"/>
            <a:ext cx="365453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90" y="274641"/>
            <a:ext cx="107646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63D5-02AA-4777-BC7E-A5DEC2438D9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ED9F-59B5-4882-A37A-F8D48775F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63D5-02AA-4777-BC7E-A5DEC2438D9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ED9F-59B5-4882-A37A-F8D48775F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3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63D5-02AA-4777-BC7E-A5DEC2438D9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ED9F-59B5-4882-A37A-F8D48775F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3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3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63D5-02AA-4777-BC7E-A5DEC2438D9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ED9F-59B5-4882-A37A-F8D48775F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63D5-02AA-4777-BC7E-A5DEC2438D9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ED9F-59B5-4882-A37A-F8D48775F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63D5-02AA-4777-BC7E-A5DEC2438D9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ED9F-59B5-4882-A37A-F8D48775F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63D5-02AA-4777-BC7E-A5DEC2438D9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ED9F-59B5-4882-A37A-F8D48775F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3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3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63D5-02AA-4777-BC7E-A5DEC2438D9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ED9F-59B5-4882-A37A-F8D48775F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63D5-02AA-4777-BC7E-A5DEC2438D9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ED9F-59B5-4882-A37A-F8D48775F5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3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3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463D5-02AA-4777-BC7E-A5DEC2438D95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3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6" y="6356353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DED9F-59B5-4882-A37A-F8D48775F5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units/citizens-in-communiti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</a:t>
            </a:r>
            <a:r>
              <a:rPr lang="en-US" sz="5400" dirty="0">
                <a:latin typeface="Britannic Bold" panose="020B0903060703020204" pitchFamily="34" charset="0"/>
              </a:rPr>
              <a:t>6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7" y="1447808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Citizens in Communities</a:t>
            </a:r>
            <a:endParaRPr lang="en-US" sz="1700" dirty="0" smtClean="0">
              <a:solidFill>
                <a:schemeClr val="tx1"/>
              </a:solidFill>
            </a:endParaRPr>
          </a:p>
          <a:p>
            <a:r>
              <a:rPr lang="en-US" sz="1700" dirty="0" smtClean="0">
                <a:solidFill>
                  <a:schemeClr val="tx1"/>
                </a:solidFill>
              </a:rPr>
              <a:t>Part </a:t>
            </a:r>
            <a:r>
              <a:rPr lang="en-US" sz="1700" dirty="0">
                <a:solidFill>
                  <a:schemeClr val="tx1"/>
                </a:solidFill>
              </a:rPr>
              <a:t>1</a:t>
            </a:r>
            <a:r>
              <a:rPr lang="en-US" sz="1700" dirty="0" smtClean="0">
                <a:solidFill>
                  <a:schemeClr val="tx1"/>
                </a:solidFill>
              </a:rPr>
              <a:t>: Unit Overview</a:t>
            </a:r>
          </a:p>
          <a:p>
            <a:r>
              <a:rPr lang="en-US" sz="1800" dirty="0" smtClean="0">
                <a:hlinkClick r:id="rId2"/>
              </a:rPr>
              <a:t>https://www.docsoffreedom.org/units/citizens-in-communities</a:t>
            </a:r>
            <a:endParaRPr lang="en-US" sz="1800" dirty="0" smtClean="0"/>
          </a:p>
          <a:p>
            <a:endParaRPr lang="en-US" sz="17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8215" y="29718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11270" name="Picture 6" descr="Community Character PNG, Clipart, Character Clipart, Citizen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1" y="2895600"/>
            <a:ext cx="5638801" cy="381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6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6 </dc:title>
  <dc:creator>User</dc:creator>
  <cp:lastModifiedBy>User</cp:lastModifiedBy>
  <cp:revision>1</cp:revision>
  <dcterms:created xsi:type="dcterms:W3CDTF">2020-07-28T13:19:09Z</dcterms:created>
  <dcterms:modified xsi:type="dcterms:W3CDTF">2020-07-28T13:19:57Z</dcterms:modified>
</cp:coreProperties>
</file>