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87DA-028C-411F-B7AC-EC0535C3EBD7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5C77-6B9C-4161-BCFD-5C0C0962C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87DA-028C-411F-B7AC-EC0535C3EBD7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5C77-6B9C-4161-BCFD-5C0C0962C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87DA-028C-411F-B7AC-EC0535C3EBD7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5C77-6B9C-4161-BCFD-5C0C0962C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87DA-028C-411F-B7AC-EC0535C3EBD7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5C77-6B9C-4161-BCFD-5C0C0962C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87DA-028C-411F-B7AC-EC0535C3EBD7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5C77-6B9C-4161-BCFD-5C0C0962C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87DA-028C-411F-B7AC-EC0535C3EBD7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5C77-6B9C-4161-BCFD-5C0C0962C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87DA-028C-411F-B7AC-EC0535C3EBD7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5C77-6B9C-4161-BCFD-5C0C0962C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87DA-028C-411F-B7AC-EC0535C3EBD7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5C77-6B9C-4161-BCFD-5C0C0962C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87DA-028C-411F-B7AC-EC0535C3EBD7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5C77-6B9C-4161-BCFD-5C0C0962C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87DA-028C-411F-B7AC-EC0535C3EBD7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5C77-6B9C-4161-BCFD-5C0C0962C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87DA-028C-411F-B7AC-EC0535C3EBD7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5C77-6B9C-4161-BCFD-5C0C0962C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87DA-028C-411F-B7AC-EC0535C3EBD7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B5C77-6B9C-4161-BCFD-5C0C0962C2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federalis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</a:t>
            </a:r>
            <a:r>
              <a:rPr lang="en-US" sz="5400" dirty="0">
                <a:latin typeface="Britannic Bold" panose="020B0903060703020204" pitchFamily="34" charset="0"/>
              </a:rPr>
              <a:t>6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7" y="1447808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Citizens in Communities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</a:t>
            </a:r>
            <a:r>
              <a:rPr lang="en-US" sz="1700" dirty="0">
                <a:solidFill>
                  <a:schemeClr val="tx1"/>
                </a:solidFill>
              </a:rPr>
              <a:t>2</a:t>
            </a:r>
            <a:r>
              <a:rPr lang="en-US" sz="1700" dirty="0" smtClean="0">
                <a:solidFill>
                  <a:schemeClr val="tx1"/>
                </a:solidFill>
              </a:rPr>
              <a:t>: Federalism</a:t>
            </a:r>
            <a:endParaRPr lang="en-US" sz="17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hlinkClick r:id="rId2"/>
              </a:rPr>
              <a:t>https://www.docsoffreedom.org/readings/federalism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8215" y="29718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3074" name="Picture 2" descr="Unit 2: Federalis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3048000"/>
            <a:ext cx="5867400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6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6 </dc:title>
  <dc:creator>User</dc:creator>
  <cp:lastModifiedBy>User</cp:lastModifiedBy>
  <cp:revision>1</cp:revision>
  <dcterms:created xsi:type="dcterms:W3CDTF">2020-08-07T01:14:36Z</dcterms:created>
  <dcterms:modified xsi:type="dcterms:W3CDTF">2020-08-07T01:29:32Z</dcterms:modified>
</cp:coreProperties>
</file>