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24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DFE6-B4DD-450C-A272-96CCBE989B62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F440-EA0D-410E-A2D2-2091BBE97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DFE6-B4DD-450C-A272-96CCBE989B62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F440-EA0D-410E-A2D2-2091BBE97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39"/>
            <a:ext cx="365453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89" y="274639"/>
            <a:ext cx="107646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DFE6-B4DD-450C-A272-96CCBE989B62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F440-EA0D-410E-A2D2-2091BBE97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DFE6-B4DD-450C-A272-96CCBE989B62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F440-EA0D-410E-A2D2-2091BBE97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DFE6-B4DD-450C-A272-96CCBE989B62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F440-EA0D-410E-A2D2-2091BBE97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1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1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DFE6-B4DD-450C-A272-96CCBE989B62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F440-EA0D-410E-A2D2-2091BBE97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DFE6-B4DD-450C-A272-96CCBE989B62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F440-EA0D-410E-A2D2-2091BBE97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DFE6-B4DD-450C-A272-96CCBE989B62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F440-EA0D-410E-A2D2-2091BBE97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DFE6-B4DD-450C-A272-96CCBE989B62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F440-EA0D-410E-A2D2-2091BBE97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DFE6-B4DD-450C-A272-96CCBE989B62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F440-EA0D-410E-A2D2-2091BBE97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DFE6-B4DD-450C-A272-96CCBE989B62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F440-EA0D-410E-A2D2-2091BBE97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7DFE6-B4DD-450C-A272-96CCBE989B62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DF440-EA0D-410E-A2D2-2091BBE97C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docsoffreedom.org/readings/election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</a:t>
            </a:r>
            <a:r>
              <a:rPr lang="en-US" sz="5400" dirty="0">
                <a:latin typeface="Britannic Bold" panose="020B0903060703020204" pitchFamily="34" charset="0"/>
              </a:rPr>
              <a:t>6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7" y="1447808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Citizens in Communities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</a:t>
            </a:r>
            <a:r>
              <a:rPr lang="en-US" sz="1700" dirty="0">
                <a:solidFill>
                  <a:schemeClr val="tx1"/>
                </a:solidFill>
              </a:rPr>
              <a:t>3</a:t>
            </a:r>
            <a:r>
              <a:rPr lang="en-US" sz="1700" dirty="0" smtClean="0">
                <a:solidFill>
                  <a:schemeClr val="tx1"/>
                </a:solidFill>
              </a:rPr>
              <a:t>: Elections</a:t>
            </a:r>
          </a:p>
          <a:p>
            <a:r>
              <a:rPr lang="en-US" sz="1800" dirty="0" smtClean="0">
                <a:hlinkClick r:id="rId2"/>
              </a:rPr>
              <a:t>https://www.docsoffreedom.org/readings/elections</a:t>
            </a:r>
            <a:endParaRPr lang="en-US" sz="17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814" y="29718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9" name="Picture 4" descr="Board Election Information – Oakland Mil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6814" y="2982686"/>
            <a:ext cx="5791199" cy="37229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6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6 </dc:title>
  <dc:creator>User</dc:creator>
  <cp:lastModifiedBy>User</cp:lastModifiedBy>
  <cp:revision>1</cp:revision>
  <dcterms:created xsi:type="dcterms:W3CDTF">2020-08-11T01:29:50Z</dcterms:created>
  <dcterms:modified xsi:type="dcterms:W3CDTF">2020-08-11T01:30:38Z</dcterms:modified>
</cp:coreProperties>
</file>