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24" y="-64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30DB3-35AC-429C-9885-42A60DFDF7CD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96D9A-CEE3-45FF-AC1A-9E4C53255A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30DB3-35AC-429C-9885-42A60DFDF7CD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96D9A-CEE3-45FF-AC1A-9E4C53255A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0415" y="274639"/>
            <a:ext cx="3654531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589" y="274639"/>
            <a:ext cx="1076468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30DB3-35AC-429C-9885-42A60DFDF7CD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96D9A-CEE3-45FF-AC1A-9E4C53255A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30DB3-35AC-429C-9885-42A60DFDF7CD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96D9A-CEE3-45FF-AC1A-9E4C53255A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30DB3-35AC-429C-9885-42A60DFDF7CD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96D9A-CEE3-45FF-AC1A-9E4C53255A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589" y="1600201"/>
            <a:ext cx="720960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5341" y="1600201"/>
            <a:ext cx="720960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30DB3-35AC-429C-9885-42A60DFDF7CD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96D9A-CEE3-45FF-AC1A-9E4C53255A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30DB3-35AC-429C-9885-42A60DFDF7CD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96D9A-CEE3-45FF-AC1A-9E4C53255A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30DB3-35AC-429C-9885-42A60DFDF7CD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96D9A-CEE3-45FF-AC1A-9E4C53255A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30DB3-35AC-429C-9885-42A60DFDF7CD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96D9A-CEE3-45FF-AC1A-9E4C53255A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30DB3-35AC-429C-9885-42A60DFDF7CD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96D9A-CEE3-45FF-AC1A-9E4C53255A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30DB3-35AC-429C-9885-42A60DFDF7CD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96D9A-CEE3-45FF-AC1A-9E4C53255A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30DB3-35AC-429C-9885-42A60DFDF7CD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96D9A-CEE3-45FF-AC1A-9E4C53255A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docsoffreedom.org/readings/political-parti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5909" y="0"/>
            <a:ext cx="9141619" cy="2387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Britannic Bold" panose="020B0903060703020204" pitchFamily="34" charset="0"/>
              </a:rPr>
              <a:t>Freedom In America Part </a:t>
            </a:r>
            <a:r>
              <a:rPr lang="en-US" sz="5400" dirty="0">
                <a:latin typeface="Britannic Bold" panose="020B0903060703020204" pitchFamily="34" charset="0"/>
              </a:rPr>
              <a:t>6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4417" y="1447808"/>
            <a:ext cx="7532637" cy="1371599"/>
          </a:xfrm>
        </p:spPr>
        <p:txBody>
          <a:bodyPr>
            <a:normAutofit/>
          </a:bodyPr>
          <a:lstStyle/>
          <a:p>
            <a:r>
              <a:rPr lang="en-US" sz="1700" dirty="0" smtClean="0">
                <a:solidFill>
                  <a:schemeClr val="tx1"/>
                </a:solidFill>
              </a:rPr>
              <a:t>Citizens in Communities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Part </a:t>
            </a:r>
            <a:r>
              <a:rPr lang="en-US" sz="1700" dirty="0">
                <a:solidFill>
                  <a:schemeClr val="tx1"/>
                </a:solidFill>
              </a:rPr>
              <a:t>4</a:t>
            </a:r>
            <a:r>
              <a:rPr lang="en-US" sz="1700" dirty="0" smtClean="0">
                <a:solidFill>
                  <a:schemeClr val="tx1"/>
                </a:solidFill>
              </a:rPr>
              <a:t>: Political Parties</a:t>
            </a:r>
          </a:p>
          <a:p>
            <a:r>
              <a:rPr lang="en-US" sz="1800" dirty="0" smtClean="0">
                <a:hlinkClick r:id="rId2"/>
              </a:rPr>
              <a:t>https://www.docsoffreedom.org/readings/political-parties</a:t>
            </a:r>
            <a:endParaRPr lang="en-US" sz="1700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7014" y="2895600"/>
            <a:ext cx="510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Side Notes: </a:t>
            </a:r>
            <a:endParaRPr lang="en-US" dirty="0">
              <a:latin typeface="Arial Rounded MT Bold" pitchFamily="34" charset="0"/>
            </a:endParaRPr>
          </a:p>
        </p:txBody>
      </p:sp>
      <p:pic>
        <p:nvPicPr>
          <p:cNvPr id="6150" name="Picture 6" descr="COMMENTARY: What are political parties good for? Plenty, actually 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5813" y="2895600"/>
            <a:ext cx="6206449" cy="38763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82310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Freedom In America Part 6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In America Part 6 </dc:title>
  <dc:creator>User</dc:creator>
  <cp:lastModifiedBy>User</cp:lastModifiedBy>
  <cp:revision>1</cp:revision>
  <dcterms:created xsi:type="dcterms:W3CDTF">2020-08-18T03:44:23Z</dcterms:created>
  <dcterms:modified xsi:type="dcterms:W3CDTF">2020-08-18T03:45:04Z</dcterms:modified>
</cp:coreProperties>
</file>