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12" y="53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D15D-DF7B-4569-8D37-CAA1D80DB9A9}" type="datetimeFigureOut">
              <a:rPr lang="en-US" smtClean="0"/>
              <a:t>08/29/2020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BAC2-105C-486D-92FC-A02242163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D15D-DF7B-4569-8D37-CAA1D80DB9A9}" type="datetimeFigureOut">
              <a:rPr lang="en-US" smtClean="0"/>
              <a:t>08/29/2020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BAC2-105C-486D-92FC-A02242163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D15D-DF7B-4569-8D37-CAA1D80DB9A9}" type="datetimeFigureOut">
              <a:rPr lang="en-US" smtClean="0"/>
              <a:t>08/29/2020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BAC2-105C-486D-92FC-A02242163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D15D-DF7B-4569-8D37-CAA1D80DB9A9}" type="datetimeFigureOut">
              <a:rPr lang="en-US" smtClean="0"/>
              <a:t>08/29/2020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BAC2-105C-486D-92FC-A02242163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D15D-DF7B-4569-8D37-CAA1D80DB9A9}" type="datetimeFigureOut">
              <a:rPr lang="en-US" smtClean="0"/>
              <a:t>08/29/2020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BAC2-105C-486D-92FC-A02242163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D15D-DF7B-4569-8D37-CAA1D80DB9A9}" type="datetimeFigureOut">
              <a:rPr lang="en-US" smtClean="0"/>
              <a:t>08/29/2020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BAC2-105C-486D-92FC-A02242163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D15D-DF7B-4569-8D37-CAA1D80DB9A9}" type="datetimeFigureOut">
              <a:rPr lang="en-US" smtClean="0"/>
              <a:t>08/29/2020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BAC2-105C-486D-92FC-A02242163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D15D-DF7B-4569-8D37-CAA1D80DB9A9}" type="datetimeFigureOut">
              <a:rPr lang="en-US" smtClean="0"/>
              <a:t>08/29/2020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BAC2-105C-486D-92FC-A02242163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D15D-DF7B-4569-8D37-CAA1D80DB9A9}" type="datetimeFigureOut">
              <a:rPr lang="en-US" smtClean="0"/>
              <a:t>08/29/2020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BAC2-105C-486D-92FC-A02242163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D15D-DF7B-4569-8D37-CAA1D80DB9A9}" type="datetimeFigureOut">
              <a:rPr lang="en-US" smtClean="0"/>
              <a:t>08/29/2020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BAC2-105C-486D-92FC-A02242163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D15D-DF7B-4569-8D37-CAA1D80DB9A9}" type="datetimeFigureOut">
              <a:rPr lang="en-US" smtClean="0"/>
              <a:t>08/29/2020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BAC2-105C-486D-92FC-A02242163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8D15D-DF7B-4569-8D37-CAA1D80DB9A9}" type="datetimeFigureOut">
              <a:rPr lang="en-US" smtClean="0"/>
              <a:t>08/29/2020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EBAC2-105C-486D-92FC-A022421630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vot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6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7" y="1447808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Citizens in Communities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5: Voting</a:t>
            </a:r>
          </a:p>
          <a:p>
            <a:r>
              <a:rPr lang="en-US" sz="1800" dirty="0">
                <a:hlinkClick r:id="rId2"/>
              </a:rPr>
              <a:t>https://www.docsoffreedom.org/readings/voting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8215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pic>
        <p:nvPicPr>
          <p:cNvPr id="8" name="Picture 2" descr="Elections | Murfreesboro, TN - Official Webs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4" y="2971800"/>
            <a:ext cx="5563741" cy="3727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27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6</dc:title>
  <dc:creator>User</dc:creator>
  <cp:lastModifiedBy>Christine Trillo</cp:lastModifiedBy>
  <cp:revision>1</cp:revision>
  <dcterms:created xsi:type="dcterms:W3CDTF">2020-08-25T04:02:18Z</dcterms:created>
  <dcterms:modified xsi:type="dcterms:W3CDTF">2020-08-30T03:43:21Z</dcterms:modified>
</cp:coreProperties>
</file>