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12" y="5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C7E6-6AE9-47A6-9D3F-3B174846DFD5}" type="datetimeFigureOut">
              <a:rPr lang="en-US" smtClean="0"/>
              <a:t>09/03/2020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7408-906C-41AE-8BDC-9279FAC39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civil-discourse-and-petition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 Beginners Guide to Petitioning - Chesapeake Climate Action Net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8212" y="2819402"/>
            <a:ext cx="5867400" cy="39518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6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6: Civil Discourse and Petitioning</a:t>
            </a:r>
          </a:p>
          <a:p>
            <a:r>
              <a:rPr lang="en-US" sz="1800" dirty="0">
                <a:hlinkClick r:id="rId3"/>
              </a:rPr>
              <a:t>https://www.docsoffreedom.org/readings/civil-discourse-and-petitioning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614" y="31242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</dc:title>
  <dc:creator>User</dc:creator>
  <cp:lastModifiedBy>Christine Trillo</cp:lastModifiedBy>
  <cp:revision>1</cp:revision>
  <dcterms:created xsi:type="dcterms:W3CDTF">2020-09-03T19:46:53Z</dcterms:created>
  <dcterms:modified xsi:type="dcterms:W3CDTF">2020-09-04T03:17:08Z</dcterms:modified>
</cp:coreProperties>
</file>