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12" y="5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26552-6076-4E1F-BAD0-0ADBD3239BDC}" type="datetimeFigureOut">
              <a:rPr lang="en-US" smtClean="0"/>
              <a:t>09/08/2020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5281-A554-48D9-A5FB-BD41F8FFDF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soffreedom.org/readings/voluntarism-and-public-servan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Volunteer Information – PLAINFIELD SOUTH HIGH SCHOOL B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96987" y="2286000"/>
            <a:ext cx="7152680" cy="4572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6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7" y="1447808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Citizens in Communities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7: Voluntarism and Public Servants</a:t>
            </a:r>
          </a:p>
          <a:p>
            <a:r>
              <a:rPr lang="en-US" sz="1800" dirty="0">
                <a:hlinkClick r:id="rId3"/>
              </a:rPr>
              <a:t>https://www.docsoffreedom.org/readings/voluntarism-and-public-servants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2813" y="30480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6</dc:title>
  <dc:creator>User</dc:creator>
  <cp:lastModifiedBy>Christine Trillo</cp:lastModifiedBy>
  <cp:revision>1</cp:revision>
  <dcterms:created xsi:type="dcterms:W3CDTF">2020-09-08T14:29:21Z</dcterms:created>
  <dcterms:modified xsi:type="dcterms:W3CDTF">2020-09-09T03:16:34Z</dcterms:modified>
</cp:coreProperties>
</file>