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4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9DF3-D402-432E-A486-A602F42BD49E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743E-D267-459F-9DEC-0B94E149F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9DF3-D402-432E-A486-A602F42BD49E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743E-D267-459F-9DEC-0B94E149F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9DF3-D402-432E-A486-A602F42BD49E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743E-D267-459F-9DEC-0B94E149F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9DF3-D402-432E-A486-A602F42BD49E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743E-D267-459F-9DEC-0B94E149F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9DF3-D402-432E-A486-A602F42BD49E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743E-D267-459F-9DEC-0B94E149F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9DF3-D402-432E-A486-A602F42BD49E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743E-D267-459F-9DEC-0B94E149F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9DF3-D402-432E-A486-A602F42BD49E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743E-D267-459F-9DEC-0B94E149F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9DF3-D402-432E-A486-A602F42BD49E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743E-D267-459F-9DEC-0B94E149F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9DF3-D402-432E-A486-A602F42BD49E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743E-D267-459F-9DEC-0B94E149F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9DF3-D402-432E-A486-A602F42BD49E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743E-D267-459F-9DEC-0B94E149F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9DF3-D402-432E-A486-A602F42BD49E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743E-D267-459F-9DEC-0B94E149F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99DF3-D402-432E-A486-A602F42BD49E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3743E-D267-459F-9DEC-0B94E149F3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popular-sovereignty-and-the-consent-of-the-governed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/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46212" y="1371600"/>
            <a:ext cx="9209037" cy="1524000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Foundations of American Government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6: Popular Sovereignty and the Consent of the Governed</a:t>
            </a:r>
          </a:p>
          <a:p>
            <a:r>
              <a:rPr lang="en-US" sz="1700" dirty="0" smtClean="0">
                <a:hlinkClick r:id="rId2"/>
              </a:rPr>
              <a:t>https://www.docsoffreedom.org/readings/popular-sovereignty-and-the-consent-of-the-governed</a:t>
            </a:r>
            <a:endParaRPr lang="en-US" sz="1700" dirty="0" smtClean="0"/>
          </a:p>
          <a:p>
            <a:endParaRPr lang="en-US" sz="1500" dirty="0" smtClean="0"/>
          </a:p>
          <a:p>
            <a:endParaRPr lang="en-US" sz="1500" dirty="0"/>
          </a:p>
        </p:txBody>
      </p:sp>
      <p:pic>
        <p:nvPicPr>
          <p:cNvPr id="2050" name="Picture 2" descr="Image result for popular sovereignty and consent of the governed quo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4412" y="2492130"/>
            <a:ext cx="5867400" cy="413726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7012" y="29718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2 </dc:title>
  <dc:creator>User</dc:creator>
  <cp:lastModifiedBy>User</cp:lastModifiedBy>
  <cp:revision>1</cp:revision>
  <dcterms:created xsi:type="dcterms:W3CDTF">2019-10-22T01:57:10Z</dcterms:created>
  <dcterms:modified xsi:type="dcterms:W3CDTF">2019-10-22T01:58:47Z</dcterms:modified>
</cp:coreProperties>
</file>