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192D-D417-4F9F-B3A1-F2588F86E76C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15034-9119-43DF-BAFF-08AEAF712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rule-of-la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Rule_of_law" TargetMode="External"/><Relationship Id="rId5" Type="http://schemas.openxmlformats.org/officeDocument/2006/relationships/hyperlink" Target="https://en.wikipedia.org/wiki/Law" TargetMode="External"/><Relationship Id="rId4" Type="http://schemas.openxmlformats.org/officeDocument/2006/relationships/hyperlink" Target="https://en.wikipedia.org/wiki/Oxford_English_Diction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2" y="144780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Foundations of American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7: Rule of Law</a:t>
            </a:r>
          </a:p>
          <a:p>
            <a:r>
              <a:rPr lang="en-US" sz="1700" dirty="0" smtClean="0">
                <a:hlinkClick r:id="rId2"/>
              </a:rPr>
              <a:t>https://www.docsoffreedom.org/readings/rule-of-law</a:t>
            </a:r>
            <a:endParaRPr lang="en-US" sz="1700" dirty="0" smtClean="0"/>
          </a:p>
          <a:p>
            <a:endParaRPr lang="en-US" sz="1500" dirty="0" smtClean="0"/>
          </a:p>
          <a:p>
            <a:endParaRPr lang="en-US" sz="1500" dirty="0"/>
          </a:p>
        </p:txBody>
      </p:sp>
      <p:pic>
        <p:nvPicPr>
          <p:cNvPr id="1026" name="Picture 2" descr="Image result for rule of l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1" y="2743202"/>
            <a:ext cx="5867400" cy="38862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99213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6812" y="3352800"/>
            <a:ext cx="57912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 </a:t>
            </a:r>
            <a:r>
              <a:rPr lang="en-US" sz="2000" b="1" dirty="0" smtClean="0"/>
              <a:t>rule of law</a:t>
            </a:r>
            <a:r>
              <a:rPr lang="en-US" sz="2000" dirty="0" smtClean="0"/>
              <a:t> is defined in the </a:t>
            </a:r>
            <a:r>
              <a:rPr lang="en-US" sz="2000" i="1" dirty="0" smtClean="0">
                <a:hlinkClick r:id="rId4" tooltip="Oxford English Dictionary"/>
              </a:rPr>
              <a:t>Oxford English Dictionary</a:t>
            </a:r>
            <a:r>
              <a:rPr lang="en-US" sz="2000" dirty="0" smtClean="0"/>
              <a:t> as: "The authority and influence of </a:t>
            </a:r>
            <a:r>
              <a:rPr lang="en-US" sz="2000" dirty="0" smtClean="0">
                <a:hlinkClick r:id="rId5" tooltip="Law"/>
              </a:rPr>
              <a:t>law</a:t>
            </a:r>
            <a:r>
              <a:rPr lang="en-US" sz="2000" dirty="0" smtClean="0"/>
              <a:t> in society, especially when viewed as a constraint on individual and institutional behavior; (hence) the principle whereby all members of a society (including those in government) are considered equally subject to publicly disclosed legal codes and processes."</a:t>
            </a:r>
            <a:r>
              <a:rPr lang="en-US" sz="2000" baseline="30000" dirty="0" smtClean="0">
                <a:hlinkClick r:id="rId6"/>
              </a:rPr>
              <a:t>[2]</a:t>
            </a:r>
            <a:r>
              <a:rPr lang="en-US" sz="2000" dirty="0" smtClean="0"/>
              <a:t> The phrase "the rule of law" refers to a political situation, not to any specific legal rule</a:t>
            </a:r>
            <a:r>
              <a:rPr lang="en-US" sz="2000" dirty="0" smtClean="0"/>
              <a:t>.</a:t>
            </a:r>
          </a:p>
          <a:p>
            <a:endParaRPr lang="en-US" sz="1600" i="1" dirty="0" smtClean="0"/>
          </a:p>
          <a:p>
            <a:r>
              <a:rPr lang="en-US" sz="1600" i="1" dirty="0" smtClean="0"/>
              <a:t>Wikipedia Source </a:t>
            </a:r>
            <a:endParaRPr lang="en-US" sz="1600" i="1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2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2</dc:title>
  <dc:creator>User</dc:creator>
  <cp:lastModifiedBy>User</cp:lastModifiedBy>
  <cp:revision>17</cp:revision>
  <dcterms:created xsi:type="dcterms:W3CDTF">2019-10-29T11:26:21Z</dcterms:created>
  <dcterms:modified xsi:type="dcterms:W3CDTF">2019-10-30T05:01:25Z</dcterms:modified>
</cp:coreProperties>
</file>