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66" y="9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4573-E78F-4F14-98DA-F75D5AD8493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9FF4-0FEE-4B54-9CF0-0DBAFBA1D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4573-E78F-4F14-98DA-F75D5AD8493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9FF4-0FEE-4B54-9CF0-0DBAFBA1D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4573-E78F-4F14-98DA-F75D5AD8493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9FF4-0FEE-4B54-9CF0-0DBAFBA1D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4573-E78F-4F14-98DA-F75D5AD8493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9FF4-0FEE-4B54-9CF0-0DBAFBA1D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4573-E78F-4F14-98DA-F75D5AD8493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9FF4-0FEE-4B54-9CF0-0DBAFBA1D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4573-E78F-4F14-98DA-F75D5AD8493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9FF4-0FEE-4B54-9CF0-0DBAFBA1D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4573-E78F-4F14-98DA-F75D5AD8493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9FF4-0FEE-4B54-9CF0-0DBAFBA1D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4573-E78F-4F14-98DA-F75D5AD8493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9FF4-0FEE-4B54-9CF0-0DBAFBA1D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4573-E78F-4F14-98DA-F75D5AD8493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9FF4-0FEE-4B54-9CF0-0DBAFBA1D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4573-E78F-4F14-98DA-F75D5AD8493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9FF4-0FEE-4B54-9CF0-0DBAFBA1D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4573-E78F-4F14-98DA-F75D5AD8493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9FF4-0FEE-4B54-9CF0-0DBAFBA1D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54573-E78F-4F14-98DA-F75D5AD8493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E9FF4-0FEE-4B54-9CF0-0DBAFBA1D8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units/the-foundations-of-american-governmen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QbuKqvFrjt8" TargetMode="External"/><Relationship Id="rId5" Type="http://schemas.openxmlformats.org/officeDocument/2006/relationships/hyperlink" Target="https://youtu.be/fI1t0dY5zoc" TargetMode="External"/><Relationship Id="rId4" Type="http://schemas.openxmlformats.org/officeDocument/2006/relationships/hyperlink" Target="https://youtu.be/bviTlghlIx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/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3" y="144780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 Foundations of American Government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1: Unit Overview</a:t>
            </a:r>
          </a:p>
          <a:p>
            <a:r>
              <a:rPr lang="en-US" sz="1700" dirty="0" smtClean="0">
                <a:hlinkClick r:id="rId2"/>
              </a:rPr>
              <a:t>https://www.docsoffreedom.org/units/the-foundations-of-american-government</a:t>
            </a:r>
            <a:endParaRPr lang="en-US" sz="1700" dirty="0" smtClean="0"/>
          </a:p>
          <a:p>
            <a:endParaRPr lang="en-US" sz="1500" dirty="0" smtClean="0"/>
          </a:p>
          <a:p>
            <a:endParaRPr lang="en-US" sz="1500" dirty="0"/>
          </a:p>
        </p:txBody>
      </p:sp>
      <p:pic>
        <p:nvPicPr>
          <p:cNvPr id="7170" name="Picture 2" descr="Image result for foundations of american govern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2012" y="2819400"/>
            <a:ext cx="5867400" cy="3657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7014" y="2971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5612" y="4495800"/>
            <a:ext cx="28124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https://youtu.be/bviTlghlIxc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5613" y="3429001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https://youtu.be/fI1t0dY5zoc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5613" y="3962402"/>
            <a:ext cx="30122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6"/>
              </a:rPr>
              <a:t>https://youtu.be/QbuKqvFrjt8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2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%username%</cp:lastModifiedBy>
  <cp:revision>2</cp:revision>
  <dcterms:created xsi:type="dcterms:W3CDTF">2019-09-17T13:48:48Z</dcterms:created>
  <dcterms:modified xsi:type="dcterms:W3CDTF">2019-09-17T22:28:50Z</dcterms:modified>
</cp:coreProperties>
</file>