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6" y="-6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8963-4D3D-41C7-A6CA-C60374F172D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C1FA-3F62-4EFC-8128-FA58E3FB5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justice-for-al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30" y="0"/>
            <a:ext cx="912137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55387" y="1447802"/>
            <a:ext cx="7515959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Foundations of American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3: Justice For All</a:t>
            </a:r>
          </a:p>
          <a:p>
            <a:r>
              <a:rPr lang="en-US" sz="1700" dirty="0" smtClean="0">
                <a:hlinkClick r:id="rId2"/>
              </a:rPr>
              <a:t>https://www.docsoffreedom.org/readings/justice-for-all</a:t>
            </a:r>
            <a:endParaRPr lang="en-US" sz="17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5126" name="Picture 6" descr="Image result for justice for all quo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0762" y="2727100"/>
            <a:ext cx="6234566" cy="378439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6511" y="2971800"/>
            <a:ext cx="509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2 </dc:title>
  <dc:creator>User</dc:creator>
  <cp:lastModifiedBy>User</cp:lastModifiedBy>
  <cp:revision>1</cp:revision>
  <dcterms:created xsi:type="dcterms:W3CDTF">2019-10-01T15:22:27Z</dcterms:created>
  <dcterms:modified xsi:type="dcterms:W3CDTF">2019-10-01T15:23:46Z</dcterms:modified>
</cp:coreProperties>
</file>