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5C6E-54DE-4F79-9D36-ACF19BD9D7EF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AC14E-7A32-4F1D-89B8-0DF865E513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7EBE5-916D-4D92-A0EC-B6D00F6EF9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88B7-0490-4921-A0E8-3373DC145C1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FC83-799F-4670-9CF1-C3D62D6ECA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the-constitu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436814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Foundations of American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4: The Constitution</a:t>
            </a:r>
          </a:p>
          <a:p>
            <a:r>
              <a:rPr lang="en-US" sz="1700" dirty="0" smtClean="0">
                <a:hlinkClick r:id="rId3"/>
              </a:rPr>
              <a:t>https://www.docsoffreedom.org/readings/the-constitution</a:t>
            </a:r>
            <a:endParaRPr lang="en-US" sz="17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pic>
        <p:nvPicPr>
          <p:cNvPr id="4098" name="Picture 2" descr="Image result for foundations of american govern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812" y="2514600"/>
            <a:ext cx="6158203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1613" y="27432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5412" y="3276600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ell MT" pitchFamily="18" charset="0"/>
              </a:rPr>
              <a:t>The </a:t>
            </a:r>
            <a:r>
              <a:rPr lang="en-US" sz="2000" b="1" dirty="0" smtClean="0">
                <a:latin typeface="Bell MT" pitchFamily="18" charset="0"/>
              </a:rPr>
              <a:t>Olive Branch Petition</a:t>
            </a:r>
            <a:r>
              <a:rPr lang="en-US" sz="2000" dirty="0" smtClean="0">
                <a:latin typeface="Bell MT" pitchFamily="18" charset="0"/>
              </a:rPr>
              <a:t> was a final attempt by the colonists to avoid going to war with Britain during the American Revolution. It was a document in which the colonists pledged their loyalty to the crown and asserted their rights as British citizens. The </a:t>
            </a:r>
            <a:r>
              <a:rPr lang="en-US" sz="2000" b="1" dirty="0" smtClean="0">
                <a:latin typeface="Bell MT" pitchFamily="18" charset="0"/>
              </a:rPr>
              <a:t>Olive Branch Petition</a:t>
            </a:r>
            <a:r>
              <a:rPr lang="en-US" sz="2000" dirty="0" smtClean="0">
                <a:latin typeface="Bell MT" pitchFamily="18" charset="0"/>
              </a:rPr>
              <a:t> was adopted by Congress on July 5, 1775</a:t>
            </a:r>
            <a:r>
              <a:rPr lang="en-US" sz="2000" dirty="0" smtClean="0">
                <a:latin typeface="Bell MT" pitchFamily="18" charset="0"/>
              </a:rPr>
              <a:t>.</a:t>
            </a:r>
          </a:p>
          <a:p>
            <a:endParaRPr lang="en-US" sz="2000" dirty="0" smtClean="0">
              <a:latin typeface="Bell MT" pitchFamily="18" charset="0"/>
            </a:endParaRPr>
          </a:p>
          <a:p>
            <a:r>
              <a:rPr lang="en-US" sz="2000" dirty="0" smtClean="0">
                <a:latin typeface="Bell MT" pitchFamily="18" charset="0"/>
              </a:rPr>
              <a:t>Wikipedia Source</a:t>
            </a:r>
            <a:endParaRPr lang="en-US" sz="20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2 </dc:title>
  <dc:creator>User</dc:creator>
  <cp:lastModifiedBy>User</cp:lastModifiedBy>
  <cp:revision>1</cp:revision>
  <dcterms:created xsi:type="dcterms:W3CDTF">2019-10-08T02:23:05Z</dcterms:created>
  <dcterms:modified xsi:type="dcterms:W3CDTF">2019-10-08T02:27:33Z</dcterms:modified>
</cp:coreProperties>
</file>