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778" y="96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8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2D45-F67F-407E-AFFA-31774DADE4FC}" type="datetimeFigureOut">
              <a:rPr lang="en-US" smtClean="0"/>
              <a:t>09/24/2020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00905-3C45-4FE7-AB1A-146EA0B809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2D45-F67F-407E-AFFA-31774DADE4FC}" type="datetimeFigureOut">
              <a:rPr lang="en-US" smtClean="0"/>
              <a:t>09/24/2020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00905-3C45-4FE7-AB1A-146EA0B809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0415" y="274641"/>
            <a:ext cx="3654531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590" y="274641"/>
            <a:ext cx="1076468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2D45-F67F-407E-AFFA-31774DADE4FC}" type="datetimeFigureOut">
              <a:rPr lang="en-US" smtClean="0"/>
              <a:t>09/24/2020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00905-3C45-4FE7-AB1A-146EA0B809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2D45-F67F-407E-AFFA-31774DADE4FC}" type="datetimeFigureOut">
              <a:rPr lang="en-US" smtClean="0"/>
              <a:t>09/24/2020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00905-3C45-4FE7-AB1A-146EA0B809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3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2D45-F67F-407E-AFFA-31774DADE4FC}" type="datetimeFigureOut">
              <a:rPr lang="en-US" smtClean="0"/>
              <a:t>09/24/2020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00905-3C45-4FE7-AB1A-146EA0B809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589" y="1600203"/>
            <a:ext cx="720960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5341" y="1600203"/>
            <a:ext cx="7209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2D45-F67F-407E-AFFA-31774DADE4FC}" type="datetimeFigureOut">
              <a:rPr lang="en-US" smtClean="0"/>
              <a:t>09/24/2020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00905-3C45-4FE7-AB1A-146EA0B809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2D45-F67F-407E-AFFA-31774DADE4FC}" type="datetimeFigureOut">
              <a:rPr lang="en-US" smtClean="0"/>
              <a:t>09/24/2020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00905-3C45-4FE7-AB1A-146EA0B809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2D45-F67F-407E-AFFA-31774DADE4FC}" type="datetimeFigureOut">
              <a:rPr lang="en-US" smtClean="0"/>
              <a:t>09/24/2020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00905-3C45-4FE7-AB1A-146EA0B809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2D45-F67F-407E-AFFA-31774DADE4FC}" type="datetimeFigureOut">
              <a:rPr lang="en-US" smtClean="0"/>
              <a:t>09/24/2020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00905-3C45-4FE7-AB1A-146EA0B809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3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3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2D45-F67F-407E-AFFA-31774DADE4FC}" type="datetimeFigureOut">
              <a:rPr lang="en-US" smtClean="0"/>
              <a:t>09/24/2020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00905-3C45-4FE7-AB1A-146EA0B809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2D45-F67F-407E-AFFA-31774DADE4FC}" type="datetimeFigureOut">
              <a:rPr lang="en-US" smtClean="0"/>
              <a:t>09/24/2020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00905-3C45-4FE7-AB1A-146EA0B809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3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3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82D45-F67F-407E-AFFA-31774DADE4FC}" type="datetimeFigureOut">
              <a:rPr lang="en-US" smtClean="0"/>
              <a:t>09/24/2020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3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6" y="6356353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00905-3C45-4FE7-AB1A-146EA0B809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docsoffreedom.org/units/free-enterprise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5909" y="0"/>
            <a:ext cx="9141619" cy="238760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Britannic Bold" panose="020B0903060703020204" pitchFamily="34" charset="0"/>
              </a:rPr>
              <a:t>Freedom In America Part 7</a:t>
            </a:r>
            <a:br>
              <a:rPr lang="en-US" dirty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4419" y="1447810"/>
            <a:ext cx="7532637" cy="1371599"/>
          </a:xfrm>
        </p:spPr>
        <p:txBody>
          <a:bodyPr>
            <a:normAutofit/>
          </a:bodyPr>
          <a:lstStyle/>
          <a:p>
            <a:r>
              <a:rPr lang="en-US" sz="1700" dirty="0">
                <a:solidFill>
                  <a:schemeClr val="tx1"/>
                </a:solidFill>
              </a:rPr>
              <a:t>Free Enterprise</a:t>
            </a:r>
          </a:p>
          <a:p>
            <a:r>
              <a:rPr lang="en-US" sz="1700" dirty="0">
                <a:solidFill>
                  <a:schemeClr val="tx1"/>
                </a:solidFill>
              </a:rPr>
              <a:t>Part 1: Unit Overview</a:t>
            </a:r>
          </a:p>
          <a:p>
            <a:r>
              <a:rPr lang="en-US" sz="1700" dirty="0">
                <a:solidFill>
                  <a:schemeClr val="tx1"/>
                </a:solidFill>
                <a:hlinkClick r:id="rId2"/>
              </a:rPr>
              <a:t>https://www.docsoffreedom.org/units/free-enterprise</a:t>
            </a:r>
            <a:endParaRPr lang="en-US" sz="1700" dirty="0">
              <a:solidFill>
                <a:schemeClr val="tx1"/>
              </a:solidFill>
            </a:endParaRPr>
          </a:p>
          <a:p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8216" y="2971800"/>
            <a:ext cx="510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Rounded MT Bold" pitchFamily="34" charset="0"/>
              </a:rPr>
              <a:t>Side Notes: </a:t>
            </a:r>
          </a:p>
        </p:txBody>
      </p:sp>
      <p:sp>
        <p:nvSpPr>
          <p:cNvPr id="9218" name="AutoShape 2" descr="Free Enterprise"/>
          <p:cNvSpPr>
            <a:spLocks noChangeAspect="1" noChangeArrowheads="1"/>
          </p:cNvSpPr>
          <p:nvPr/>
        </p:nvSpPr>
        <p:spPr bwMode="auto">
          <a:xfrm>
            <a:off x="155576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0" name="AutoShape 4" descr="Free Enterprise"/>
          <p:cNvSpPr>
            <a:spLocks noChangeAspect="1" noChangeArrowheads="1"/>
          </p:cNvSpPr>
          <p:nvPr/>
        </p:nvSpPr>
        <p:spPr bwMode="auto">
          <a:xfrm>
            <a:off x="155576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222" name="Picture 6" descr="Free Enterpris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814" y="2674939"/>
            <a:ext cx="5791199" cy="41830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23109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27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Britannic Bold</vt:lpstr>
      <vt:lpstr>Calibri</vt:lpstr>
      <vt:lpstr>Office Theme</vt:lpstr>
      <vt:lpstr>Freedom In America Part 7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In America Part 7</dc:title>
  <dc:creator>User</dc:creator>
  <cp:lastModifiedBy>Christine Trillo</cp:lastModifiedBy>
  <cp:revision>1</cp:revision>
  <dcterms:created xsi:type="dcterms:W3CDTF">2020-09-22T02:59:47Z</dcterms:created>
  <dcterms:modified xsi:type="dcterms:W3CDTF">2020-09-24T21:12:42Z</dcterms:modified>
</cp:coreProperties>
</file>