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7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2E5F-C905-4706-88E6-41B90870546A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697F-5FD3-450F-A431-03D3BED92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2E5F-C905-4706-88E6-41B90870546A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697F-5FD3-450F-A431-03D3BED92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41"/>
            <a:ext cx="365453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90" y="274641"/>
            <a:ext cx="1076468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2E5F-C905-4706-88E6-41B90870546A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697F-5FD3-450F-A431-03D3BED92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2E5F-C905-4706-88E6-41B90870546A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697F-5FD3-450F-A431-03D3BED92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2E5F-C905-4706-88E6-41B90870546A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697F-5FD3-450F-A431-03D3BED92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3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3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2E5F-C905-4706-88E6-41B90870546A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697F-5FD3-450F-A431-03D3BED92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2E5F-C905-4706-88E6-41B90870546A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697F-5FD3-450F-A431-03D3BED92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2E5F-C905-4706-88E6-41B90870546A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697F-5FD3-450F-A431-03D3BED92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2E5F-C905-4706-88E6-41B90870546A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697F-5FD3-450F-A431-03D3BED92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2E5F-C905-4706-88E6-41B90870546A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697F-5FD3-450F-A431-03D3BED92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2E5F-C905-4706-88E6-41B90870546A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697F-5FD3-450F-A431-03D3BED92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52E5F-C905-4706-88E6-41B90870546A}" type="datetimeFigureOut">
              <a:rPr lang="en-US" smtClean="0"/>
              <a:t>09/24/2020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697F-5FD3-450F-A431-03D3BED920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making-economic-decision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Britannic Bold" panose="020B0903060703020204" pitchFamily="34" charset="0"/>
              </a:rPr>
              <a:t>Freedom In America Part 7</a:t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9" y="144781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chemeClr val="tx1"/>
                </a:solidFill>
              </a:rPr>
              <a:t>Free Enterprise</a:t>
            </a:r>
          </a:p>
          <a:p>
            <a:r>
              <a:rPr lang="en-US" sz="1700" dirty="0">
                <a:solidFill>
                  <a:schemeClr val="tx1"/>
                </a:solidFill>
              </a:rPr>
              <a:t>Part 2: Making Economic Decisions</a:t>
            </a:r>
          </a:p>
          <a:p>
            <a:r>
              <a:rPr lang="en-US" sz="1700" dirty="0">
                <a:solidFill>
                  <a:schemeClr val="tx1"/>
                </a:solidFill>
                <a:hlinkClick r:id="rId2"/>
              </a:rPr>
              <a:t>https://www.docsoffreedom.org/readings/making-economic-decisions</a:t>
            </a:r>
            <a:endParaRPr lang="en-US" sz="1700" dirty="0">
              <a:solidFill>
                <a:schemeClr val="tx1"/>
              </a:solidFill>
            </a:endParaRPr>
          </a:p>
          <a:p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014" y="28194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Side Notes: </a:t>
            </a:r>
          </a:p>
        </p:txBody>
      </p:sp>
      <p:pic>
        <p:nvPicPr>
          <p:cNvPr id="8194" name="Picture 2" descr="Money Tree transparent PNG - Stick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3212" y="2590800"/>
            <a:ext cx="4114800" cy="4114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31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Britannic Bold</vt:lpstr>
      <vt:lpstr>Calibri</vt:lpstr>
      <vt:lpstr>Office Theme</vt:lpstr>
      <vt:lpstr>Freedom In America Part 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7</dc:title>
  <dc:creator>User</dc:creator>
  <cp:lastModifiedBy>Christine Trillo</cp:lastModifiedBy>
  <cp:revision>1</cp:revision>
  <dcterms:created xsi:type="dcterms:W3CDTF">2020-09-22T02:59:57Z</dcterms:created>
  <dcterms:modified xsi:type="dcterms:W3CDTF">2020-09-24T21:36:48Z</dcterms:modified>
</cp:coreProperties>
</file>