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7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9D94-BBD9-4752-94EF-0F5A6CE5DAA8}" type="datetimeFigureOut">
              <a:rPr lang="en-US" smtClean="0"/>
              <a:t>09/29/2020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7DA-02FB-4920-9A76-18398A996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9D94-BBD9-4752-94EF-0F5A6CE5DAA8}" type="datetimeFigureOut">
              <a:rPr lang="en-US" smtClean="0"/>
              <a:t>09/29/2020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7DA-02FB-4920-9A76-18398A996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9D94-BBD9-4752-94EF-0F5A6CE5DAA8}" type="datetimeFigureOut">
              <a:rPr lang="en-US" smtClean="0"/>
              <a:t>09/29/2020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7DA-02FB-4920-9A76-18398A996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9D94-BBD9-4752-94EF-0F5A6CE5DAA8}" type="datetimeFigureOut">
              <a:rPr lang="en-US" smtClean="0"/>
              <a:t>09/29/2020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7DA-02FB-4920-9A76-18398A996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9D94-BBD9-4752-94EF-0F5A6CE5DAA8}" type="datetimeFigureOut">
              <a:rPr lang="en-US" smtClean="0"/>
              <a:t>09/29/2020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7DA-02FB-4920-9A76-18398A996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9D94-BBD9-4752-94EF-0F5A6CE5DAA8}" type="datetimeFigureOut">
              <a:rPr lang="en-US" smtClean="0"/>
              <a:t>09/29/2020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7DA-02FB-4920-9A76-18398A996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9D94-BBD9-4752-94EF-0F5A6CE5DAA8}" type="datetimeFigureOut">
              <a:rPr lang="en-US" smtClean="0"/>
              <a:t>09/29/2020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7DA-02FB-4920-9A76-18398A996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9D94-BBD9-4752-94EF-0F5A6CE5DAA8}" type="datetimeFigureOut">
              <a:rPr lang="en-US" smtClean="0"/>
              <a:t>09/29/2020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7DA-02FB-4920-9A76-18398A996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9D94-BBD9-4752-94EF-0F5A6CE5DAA8}" type="datetimeFigureOut">
              <a:rPr lang="en-US" smtClean="0"/>
              <a:t>09/29/2020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7DA-02FB-4920-9A76-18398A996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9D94-BBD9-4752-94EF-0F5A6CE5DAA8}" type="datetimeFigureOut">
              <a:rPr lang="en-US" smtClean="0"/>
              <a:t>09/29/2020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7DA-02FB-4920-9A76-18398A996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9D94-BBD9-4752-94EF-0F5A6CE5DAA8}" type="datetimeFigureOut">
              <a:rPr lang="en-US" smtClean="0"/>
              <a:t>09/29/2020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7DA-02FB-4920-9A76-18398A996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39D94-BBD9-4752-94EF-0F5A6CE5DAA8}" type="datetimeFigureOut">
              <a:rPr lang="en-US" smtClean="0"/>
              <a:t>09/29/2020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C77DA-02FB-4920-9A76-18398A996C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prices-and-valu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Freedom In America Part 7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9" y="1447810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Free Enterprise</a:t>
            </a:r>
          </a:p>
          <a:p>
            <a:r>
              <a:rPr lang="en-US" sz="1700" dirty="0">
                <a:solidFill>
                  <a:schemeClr val="tx1"/>
                </a:solidFill>
              </a:rPr>
              <a:t>Part 3: Prices and Value</a:t>
            </a:r>
          </a:p>
          <a:p>
            <a:r>
              <a:rPr lang="en-US" sz="1700" dirty="0">
                <a:solidFill>
                  <a:schemeClr val="tx1"/>
                </a:solidFill>
                <a:hlinkClick r:id="rId2"/>
              </a:rPr>
              <a:t>https://www.docsoffreedom.org/readings/prices-and-value</a:t>
            </a:r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8216" y="2971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Side Notes: </a:t>
            </a:r>
          </a:p>
        </p:txBody>
      </p:sp>
      <p:pic>
        <p:nvPicPr>
          <p:cNvPr id="7170" name="Picture 2" descr="Add Value to Your Products Instead of Discount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415485">
            <a:off x="616964" y="3028121"/>
            <a:ext cx="5029201" cy="330949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31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Britannic Bold</vt:lpstr>
      <vt:lpstr>Calibri</vt:lpstr>
      <vt:lpstr>Office Theme</vt:lpstr>
      <vt:lpstr>Freedom In America Part 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7</dc:title>
  <dc:creator>User</dc:creator>
  <cp:lastModifiedBy>Christine Trillo</cp:lastModifiedBy>
  <cp:revision>1</cp:revision>
  <dcterms:created xsi:type="dcterms:W3CDTF">2020-09-29T15:05:48Z</dcterms:created>
  <dcterms:modified xsi:type="dcterms:W3CDTF">2020-09-30T00:02:56Z</dcterms:modified>
</cp:coreProperties>
</file>