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4752-E1F2-410F-AE2B-543E1FE61476}" type="datetimeFigureOut">
              <a:rPr lang="en-US" smtClean="0"/>
              <a:t>10/07/2020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8B1D-62C7-4853-A793-DC2F67D186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how-economic-systems-wor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4: How Economic Systems Work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https://www.docsoffreedom.org/readings/how-economic-systems-work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1014" y="2819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6146" name="AutoShape 2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xISEBUPEBAVFRUVFhUVFRUXFRcWFRoVFRYXFhUVGBcdHSghGBolHRUVITIiJSkrLi4uFx8zOD8uNygtLysBCgoKDg0OGhAQGi0lHiUtLSstLS0vLS0tLS0tLS0tLS0uLS0rLS0tLS0tLi0tKysvLS0tLS0tLSstLS0tNy0tLf/AABEIALcBEwMBIgACEQEDEQH/xAAcAAEAAQUBAQAAAAAAAAAAAAAABwEDBAUGAgj/xABIEAACAQMBBQUEBwQHBgcBAAABAgMABBEhBQYSMUETIlFhcQcygZEUQlJiobHBIzNygkOSosLR4fAVJGOys/ElU2RzdKPDFv/EABoBAQACAwEAAAAAAAAAAAAAAAABAgMEBQb/xAAxEQACAgEDAgMGBQUBAAAAAAAAAQIDEQQhMRJBBVHwEyIyYXGBQlKRscEUFaHR8SP/2gAMAwEAAhEDEQA/ANn7U4Mwwy9VkZPg65//ADFRzUre0dM2JP2ZIz+JX+9UU1BVClKVIFYG0RofUVn1bj2dLcSdhBGXc4IA6DTJJOijzNYrVsi8DRONKtgaV3e0/Znexxh4+zmOMsiNhgeoHFgOPPIPlXGT27RsUkRkYc1ZSrD1U6iseGuS6aZiKNazIxpWKvOsyLlWOwyRMV11qXvZDvD2sBsZD34RmPPMwk8v5CcejLUYbP2VNczCG3jLueg5AfaY8lXzNS3uZ7Pks3W5llZ5xnHCSsa5BBAHN9CdTp5Vo66dfsumb37GapS6so7elKVwDbNbt7ZwniIABYZKg8myMMh8mBI/HpXNezfZ3ZtdP4yJGuefAka6H72Sc+ea7erUNuqFioxxtxH1wBn8BWaNrVbh5lWstMu0pSsRYw9sS8NvI3gjflXz1NJq7n7TH5kmp93mP+6TfwGvn9lzhfPJ+H+f5V1/DF7smauofBbiTAyeZ1NVNXGrKtbb6xrsRTkzVbwW7azzq3yrPVQOVVpWxGKRibyKUpViopSlAKUpUAUpSgFKUoBSlKAlj2itiwfzeMf2wf0qJ6kb2q3oWGGDOrycZH3UBH5uPlUc1IQpSuk3P3Ya7ftJMrAp7x5Fz9hT+Z6evIDH3a3alvGyO5ED3pCP7Kj6zfgOvgZV2RsmG2j7OFOEfWPNmPizdT+XSsq3gVFEaKFVRhVAwAPKrlQRkVzftBs4n2fcPJGrNHE7RsVBZWA0KnmD6V0dcx7S7ng2VcH7QRP68iL+RNGFyfP3aa9fka6HdXYk17MIYVIAwZJD7iL4nXUnXA6+gJGs2BsaW9uVtoB3m1Zj7qIMcTt5DI9SQOtfQ27uw4bKBbeAaDVmPvO55ux8T+AAA0FcrXamNKwvifrJu0wcn8hsDYcNnF2UC+bOffdvtMf05DpWzpSvOyk5PL5N5LApSq1BJSlVrUbb3ltbQhZ5cMdQihnfHjhQcDQ6nFWhCU3iKyyG0llm2pWDsna8NypaF88JwylWR1J1AZGAIz0016Vn0lFxeJLDCae6MDbsPHbTKOsbflXz8w7zepx6ZOPzr6Odcgg9dKgLbliYrqSIjkx+QOPyAPxrp+GS3lE19Qu5h20OTk1m1RFwMVWvQxj0o57eWKUpVyopSlAKUpQClKUApSlAKUpUAUpSgJx2lsi3uMdvCkmORI7w9GGo+BrmNo+zuFtYJXjPg37Rf0YfM12lKFSKv/4S7EyRsFKM2GlRgQq8ySDg5x5YzipPsrVIo1ijXhRBhR5fqeuavUoMilKrQFKj/wBtN3w2KQg6ySgkfdjUk/2ilSDUNe1zaAmuuxU5EC8H87YZ/wC6PVTQlcm79iclv9GkVBi448zE4yyZPZFfuDUY8cnqKkmvmzYO1JbC4S4j95PeXOA6N7yHyP4EA9KmI+03ZnCD9IbJAPD2MpIyOR7uMjyNec1+ksdrlFN5/wAHTptio4Z2NKj679rtguiR3EnmEVR/aYH8K87K35vr8kbP2YAmcdvPIeyHrwqMnyUk1rw8P1Evwl3fWu5Idarbu8VrZrxXM6p1C5y7fwoO8flivFnsqdu9d3bOf/LhHYRA+oPaN8XwfCuY329mMN3xT2pEM51I17KQ/eH1D94fEHnW9V4O+bJfoYJaxfhR0+6+8cF/B29uTgEqyNgOpHIMATzGCNa5faOxok2jO96jdldKgguBn9jIABjiH7p8qOFjpoB1IqL9j7QvNjX37SNkYYEsLe7JGT0PI9SrDOD8RX0FsXa0V1AlxA/EjjTxB6qw6MOorFfTLRzcofC9vmu/PrJeElasPlHN7JtrmG8ku9pXEKKIhbxtxKnahWDCRgToeenixxgDXr4ZVdQyMGU8mUgg+hHOo+bZsUm2ZhtLUEA2iucROvVV6Er9jqSxwa3kdnFY3kk5ngt7aWNQISRGDMpwZFXRV7oA05515CsWorU8b+90p7Lb6ItXJr6Z+51FRp7TdlcMq3KjQjvfDAb8OBvRGqR4JldQ6MrKdQykMpHkRoaw9ubOE8LR4Gea55cQ6HyIyD5E1rae102qRlnHqjghGlXry0MUhjIOnu558OSNfvAgqfNT0IqzXroyUkmjkyTTwxSlKsVFKUoBSlKAUpSpApSlAKUpQClKUBPqkHUHPpXqog2bvnIh76n1Q/3T/jXYbJ30jkwCyk+Huv8AI8/hTBU6+lYtttCN+TYPgdDWVUAUpSgLN4ZOzfsQpk4TwByQnHju8RAJxnyr5/21s65gkYXcbK7MzcTahyTksrDRsnXTxr6GrC2w1t2RW8MQibQ9qVCE9Pe0z+NCUz5y2z7/APKP1rDsrOSaRYokZ3c4VFGST/h58hUpb0ezcTAXGzJUdSMCNnBUj7kuvjyb512W5e6MOz4sLh5mA7WXGpP2V+yg8OvM1RR3MjksHLboeyqOPE20MSvzEIP7JfDiPOQ+Xu+vOpJjjCgKoCqBgAAAADkAByFeqVcxt5FKUZgBknAGpPQDqaEEM+3O97S6trRAWZEZiAMktMwVVA5k/s+X3q6r2XboT2MTSTysGlAJtwQUTlhmPWTGmmnTXTFNzdh/SLqXbdwuTMxNohHuQgcKSkHkzKBjwBJ66d5XB8S1vU3VDjudHT04SkzxJGrY4lBwQRkA4I5EedR0LK2/2jdTbWlTiV/2EcpwjQ6lGVT+8AHd4RnBDZBJqSKx7yximHDNEkgGoDorAHxAIrnUX+zyt99tufsZ7IdRxm49+Jb25e0i7Kz4VGAvCpmBHfVBopZeLIHQJnU12lndpLGssTq6MMqynII9a47eG9vDKuy7O3Ftx8WJgQE7JeZj4QOE4OoxxDOnRq10rjZU0FpYymaSRx9IgKoQ2QBxZA4o2xyGSABk+e3ZR7Z5Wza2XOy7tmKNnRt29cG2363dEqmdMBhqSeQbAHEfukABvDCt9UgxqykEqwIIJBB5gjmDU+kdKj/fLdP+mhwMD0AA5Ix6KPqt9Xke7gpk8O1vR/5z47Eainq95cnA0r06FSVYEMDggjBBHQjpXmvQGgKUpQgUpSgFKUoBSlKkClKUApSlAYoNVrwDXoGpJNnYbbniwFfiUfVbvD4dR8DXY7F37XRZcp/F3k/rc1+IqPM1XNCMIniy2tHIAQQM8jkFT6EVnioD2ftGWA5icr4jmp9VOn613Gwd+10Sf9mfHUxn9U+OR51GCuGSG5wCcE4BOBzPkPOox3k49pWo2giBJLN5RLbueIhAwbLKQMNhQSvUZ10xUjWl8kgBBGuo1yD5g9awdsbsWl03HNCCxABdWZHIHIMVI4h5HNAmaDdOIXM0e0bTht4irJdW6DR51xju44cYYHjGGwAOprorLeCCS4ktA/DNGxUxtgFgNeJNcMMa+I6gVe2fbW9tBwwKqxIGbuni93PGS2SWOhySc6VGe5O1IBJcXdwhmnmkBhgRO1m4uIyMyj6oyyAMcDumoJJapWj3ce/Jc3iRhGLNGOMGZAWysbhV4GwDjIOdNc5zW9oQUrA2tD2q/Rj7smRJ/wCyPfX+bITxwzEcqyL68jhieaVwiIpZmPIAfn6Vj7ILOnbyKVeXDcJ5on9HGfMA5P3mbpWlr9R7Grbl7Iz6evrnvwZwAAwBgDkOlKVWvLHVKUpVq6uUiQySuqIoyzMQqgeZNEs7IFLy2EiNGxYBhjKMUYeaspBU+lcpZbFTZVvc3hHbzDjYSNnjKnHCrH6pye8Rz5+Q5Pe32rO0gg2WM4YZlKcRfBzwJGRnhPUnU9Mcz126G+tvtFWt5kEVxhkkt35Nph+DPvDnlTqNc+NdFafUU1ZkvdfK7+vTNdzhOWFz2MLY8F9JbnaN1tF4AVMqIqp2YTGQXUgjhIxpzxjXJ06PdLbBvLOO4dArNxK6j3eJSVJHkcZx05Vq9obkJIoia8uRbpgiDiUqoXkAxXJA6cXFjpWj21epcmHZGygvAhV2mUnhjCnOVca5BOWbOSTw8yas4wv2j55zjCjH+Sqbhz/1m63m3OSUccQwwGBjmB0AGRxp9wkEfVI90xzfWMkLcMi4ySAwzwkjmASAQR1UgMOoFSFbbyyW16NnXEiTKIwTOqsroQpb9sCzZJAByMe+tbya1tr2LtEZJFbTjXDKeH6rDk2PPUdMHWstOqt02FPeL4fr9iJ1ws42ZDFK6rb+5skPei1XwJ0/lc8undfHkzGuXdSCVYFWGhUghgfAg6g12ab4WrMGac65Q5PNKUrKUFKUoBSlKAUpSpApSlAcwts6fu5CPLp8qvJtKRf3keR4r/h/2q8KrUkl+2vo391tfA6H/OsoVp5rJG6YPiK8o00futxr4Hn8DQG7FVzWvttqI3dbuN4N+hrPBqAbPZG2prY/sm7vVG1Q/D6p8xUj7u73RXA7Ju65GDGx1PjwN9b8DUTA1UGhDRKtnuUEV4oL+4jtpCeKBeAnB0KhyCVBGmgyepNdFsjY0FqnBbxKg6kas38THVviajjdvfZ4iI7kl05CTm6/xD64/H1qTLG9SVA6MGDDIIOQfQ0Ks5DeXakl7Z3SWYkRraULJ9V5EUEuFA7w11weYXHUitfuzcSLDazbPMsvE4hu4HcvGrBctKCf3XLIxoQwGM6V121t3FlczRTSW8zLwPJEQONRyEinRsdDoR41rrW2tdi2jMzs3Ew5443fB4URRoNAfxJNQSXd/tkRXVqUe6EBjYOHLARh/qCVToRyx1HMeBx91N6XeT/Z+0FEV4oyp07O4TpLE3I5GpA88ciF5SPd262q8m0XSKEMB2SMpAk4dFBYYbhxp2nM9NAMdtdbvRXllFFPbfRnRQYwhXjt3XkY3XTGgOOumdeWtqtLC+OJc9n5GWq11vY6OsW52hFGwRnHGRkIMtIR1IjXLEeYFcVYbt7WmlZNobRdbeMhV7ArG8ygDvFlAKA9c5Oc9MGuz2XsqC2Ts7eJYwdTgd5j9p2PedvNiTXMr8If45fobMtYvwo8ySTuMRosf3pe+fURq2o9XB8q1txuhBMwkvGkumByolfESnX3YU4U69QT4k10FK6lOkqp+Bb+fc1Z3TnyzHsdnwwrwwQxxjwRFQfgK4f2kbh/Sv8AfrMcF0mGIU8Pa8PIg9JRjQ9cY8CJArxcTBFLtyHzJ5BR4kkgAeJFbBjRH3sr3tu7vjt7qIt2I1uPdIPIRyL1fQ6jXTUda7C72QMyTWpWCeRQDLwcQbGo405MfPn+VZWz7MRhu6oaRjJIQAMyNzPngAKCdcKKyq8nfbF2uVSwv3+38HWhB9KUuSOIZRse3d5VaS+nLd7hd0Yl24cSYAxoHK54iT6Y3W5Gx3srWWa5cLJLmaQNgJHgE97GmdSWx6dK6e6tklQxyorqeasMj5VzO/OxLu5iKwT5jJUvBhVZgvRJNAfHhfTONQNKzK9Xe5J46n7zfy4S8vW5Rw6N1vjgxd3LyXaMy3qyzQpEOylg963lOpJQkj7QzlcjStrtrdSGcaKAQML0x5Kw1QeWq/dNaffC8eyhtbGwHZds3Zq+ndAKjmc95mkBLanRj1zWyGw7uBoWt7yWXDgXC3Dl0dD7zqDqjDoFI6eBzM87WQl0p56V8l5sLvFrPmcNtjdSeA91S46DQP8ADpJ/L3j9kVoSNSDoQcEHQgjmCOhqfJEDAqwBB0IIyCPMVoNsbpwT64wemc6eQYd5R5ZKj7NbNHir4tX3Mc9L3iRDSum2vuZPDkp3l+8QP/s0X4sI/jXOzwMh4ZFKnmAwIyPEeI8xpXXqvrsWYPJqSrlHlFulKVlKClKUAqlVpUg0pQjmKCtyyA8xWPJZg8tKZBr69VektWHnVnFSC1Nbq/vCrKLLF+7PEv2T+lZgqtQSVs9oo/d91vsnn8PGs3Nau4tVfmNfEc6tx3UkWkmXT7X1h6+NAbkGtpsLbs1o/FGcqT34ye63n91vMfjWmgmVxxKcj/Xyq6DQE4bvbdiu4+OM6jRlPvqfBh4eB5Gve8Ow4ryAwTZxkMrD3lYZAYfAkehNQvsvaUlvKJoWww+RHVWHUGpl3b27HeQiRNGGjpnVW8PMeBoVxgw7++k2ds8yTMJ2iCohC9nxZISPiGTqNMkc8aVymytoX8kiSXl+9os6dpbnsozA3M8JJ0Xu4YK2pB51IO19mx3ML28oyjjBxzBByrDzBAPwrQ7N2FOIf9nXixXFqF4Ul4ikqqvuKY8HUdGVtMVAMzc3bpvLbtWA40do34c8BZQCHXOoBDKcHlnFb2uQ2xtO02TaG2hbhk4GMajDvxsNJZM6Yzg5PQYA0xWw3S3i+lRBZgsVwBlouIBivSQIe8FPn+IwSBv6VWlCClc8Noi52gbaM5jtAJJz4zvkQx+YUB3P3gnhWL7Qd7VsYeCMg3Eg7g58A5dow/IdT5A1ieyKwKbP7dsl7mR5WJ1JGeBcnmc8JbX7RrS8Qt9nQ8cvb19jY08OqaO2qlKrXlzqCqVWtft3bMNnC1xcPwqNAPrM3REH1mPh+lTGLk8LkhvBXa+yoLqPsbiMOvvAcmBGnEpGoOuMjxquy9nCBSolmkGmO1kMhAHQE649c18+7w723N1efSxI8RXSFUYjs08ARzJ5k9fQAV1+7ntWmTCX0fary7VMLJ6suiv8OH41056C9VpJ5+X+jXV0OrdfcmCq1qtibw2t4vFbTq55lfdkX+JD3h64xW1rmSi4vElhmwmnwK119sWCUFWQDOpwBwk+JQgqx8yDWwpRSaeUGsnCbT9n6nJhbHPQH+4x1Po6DyrltobsXER1UEevCfk2Ax8kLVMlCOlb1XiV0OXn6mGWnhIgSaJkPC6sjfZYFW+R1rxU33OxoHHCYwB4DRfUp7p+INc/e7hQNqndPllT+HcH9SujX4tW/jWDXlpH2ZGFK7hvZ4+dJPyb8e7n5ClbH9w0/wCYx/09nkcPSlK3TAK8SQg8xXulAYUloRyqwRjnW0ry8YPOpyDW0q/LbEcqs0BiPalTxwnhPUfVPqKy7K/DnhYcLjmp/MeNVqzc2quNdCORHMUJNjmtjsDbL2k6zJqOTr0ZOoPn1HnXPWt2ykRy8z7r9G8vI1nUB9A7PvUmiWaM5VxkH9D516vbVJY2ikGVYYIBIPqCNQRzBHLFRr7Mdu8Ehs3PdfWPyfqPj+dShUFCObfZFnsyV7jaDtNIzs1uzK7llULqdOHtsk825AEY1q1bLe7Tu4topCsUUBBh43KGQA54eMKSQ2oJxwgEgZ1rv9r7LiuYjBOnEhwfAgjkynoa4nb8207m6/2WvZwKVLmRCQJIQwXiB54HEoKLrnmeE0JOo3X3jjvUcqpR424ZIyQ2DrghhoynB18jWu3z30jsgYkHHcEAhdeFQeTOevoNT5c62e7G7kNjEY4sszEF3bmxGg05BRrgefU61rPaDup9Og4ogBcRAmM8uMczEx8D0PQ+RNB3IL27tGSZ3mlcs7ElmPU/oOmOlfSGwbLsLWCAf0cUafFUAJ+ea+X7wkEqwIIJBBGCCNCCOhB6V1e6G/8AdWOIye2gH9E51Uf8N/q+hyPTnXP8Q007oJR7dvM2qJqD3PoOlcfH7TNmm3+kGcqeRhKntuLHLh5H+LPD51xW29/r+9zHYwSxRHTijR5JmHm6ghPRdfOuLXobpvGMfU23dFdzvd7N97eyBQHtZ+kSnkf+I31B5c/LrUJbx7cnvJu2uH4iNFUaIgP1UXp68zjWtpb7p37jIsp9ftIUOvXvYq3fbl7QRGlazkCopZjlDhQMk4DZOngK6+m0qq4W/mYJ2dXc5gDWsgLViLnWaq1tswkh+xrYoeWW9dQey/ZR+TuMyHyIUqPRzUt1y3sxs+z2ZFprIZJD/M5C/wBlVrqa83rLOu6Xy2/Q3qliKFKUrWMgpVHcAFmIAAJJPIAakmuR2V7SdnTaGZojrjtVKjHjxjKgddSKvCqc03FZwQ5Jcs6+lWrS6jlXjikSRTyZGDL8wcVdqjWOScilKUJIApSle1OKKUpQClKUAq1LCDV2lAa+SMjnVK2LLmsSaDHKpBjTRBhwsNKpaTEHsnOoGVP2l/xFXatTxcQ0OCNVPgaEmbBO0bq6nBUhgfMaip72Lfi4t45x9dQT5Hkw+BzXzzHLxLnGDyI8COYqWPZNf8dvJAT+7YMP4X/zB+dCGd3TFKVBUUpSgIz9ovs3e8uEubMorSHhnDHC6DSbQZJ0wQOeh8TWRsb2R2kYBupJJ26gExR/JTxf2qkSlCcs1mzt3LO3/cWkKH7QjXi/rEZPzraZqlKEClKUB8/+0Pdf6Fens1xBNl4vBTnvxDw4SRjyYeBrSIpA8fzrvfarvIlwVtIcMkcnE0mAcyAMuEPRQCRnqfIa8MBpWCzkzx4PoDdGPh2faj/08J+JRSfzrbVrt3Dmytj/AMCH/prWxrylnxv6nTjwhSlcrv3vilhFwph7hx+zToo5do/3R0H1iMeJCuuVkumPIbSWWaD2wb1iKE7Phb9rKv7Uj6kR+r/E/L+HPiKiOEaCrV9cPJI0sjF3clmY8yx5k1fj5V6XT0KmtRX3OfZJylkuQTNG3HG7I32kYo3zBBqYfZHtK5uIZ3uLh5VV0jQPgkELxMeLGTniTmTyqGzUwexQ/wC5z/8AyT/0Yq1/EEvYt48v3L0fGSFSlK8+bxAFKUr2pxhSlKAUpSgFKUoCtKUoDHmh6isY1saxriLqKkkwSMNno2h9RyPy0+AruvZHc4u3j+3Ef7DLj8zXDyDT/XPpXV+ytv8AxBfNJPyFAyaaUpUFBSlKAUpSgFKVau7pIkMkrqiLzZjgf9/KgLtRvv7vtkNaWj6arLKD8CiH82+ArC3x35acGC2ykRyGfk7jw+6vlzPXGorhGNGXUTxIM15rLtVyT6V6ltQeVYZQb3RfOCTty99rM20FtLL2UkcaRntBwoSihcq/u4OOpBruEYEAggg6gjUH0NfNDLqfWszZ21ri3z9HnkjBzkKxC68zw8s+eM1ybvD4yblF4NuN7WzJe3032jswYYcSXBHu81jz1fz+7z8cCoW2jcPK7SyuXdzlmPMn/XTkOVUByck5JOSTqSTqST1NUl5VmoojUsLnzIlNyNVNzrKRtNR+tYshy1Zq8q3+xrvk85qU/YjdaXUPgYpB/MHU/wDIvzqLGFdn7I77stpCMnSaN4/5lxIv4Iw+Na2sj1UyXrbcvS8TROFKUrzR0CAKUpXtTjClKUApSlAKUpQFaUpQChFKUBr7hMGut9ksGb0t9mJz/WKgfrXOXSZFd97HrLCzzkcysY+GWb/mFSSyR6UpUFBVq2mDA46MV+X+hVbmXhRmPQE1x27O31+mSWrN72GH8X+YxQk7WlKUILdyHKMIyA/CeAsMqGx3SR1GcVA+3NrXE8p+lSMXRmUqdFRgSGAUaDUEVPlRD7V9kdjdLdKO5OO94CVAAf6y4PqGoWica715J0yatluteC+fT/WtVkZEZuz2yWPkMVmMdKw9m9fhWXJyNI8FXyahuZry3KqFvEfLWqFhjnWvgyFVNG19Pz/yrwNfT86uCowWyax07+KzKzI7MOc0k2ew5a1lSbWSje5gmsnZl40E8VwucxOr4HXhOSvxGR8atSQMOYq9FD3apNdmWiz6Jh23auodbmEgjIPapyPxpXzOQKpXO/tUfzMz/wBS/I6mlKV2jRFKUoBSlKAUpSgK0pSgFKUoC1cthT8v8fwzU07l7N+j2MUZ94r2jfxP3j8sgfClKBm7pSlCppN6rzghx45J9BUGx7UZbr6QCQeLPwzypSiLrg+gNjXwngSYfWGvryP41m0pQoK1O9Gwkvbc27sV7yurgAlWU8wD4qWX+alKA0Nt7MLBQO0Esp+9KVHyj4a2Ue4uzl0Fmh9Wkb82pShOWXF3M2eOVog9C4/vVZm3FsG/oWHpJJ+rGlKEZNPdeyu0bWOedPIlHH/KD+NRbvDsr6NdS2zEMY2wGxjKkBlOOmjDSlKxTSS2MkG2zBFXI1ycUpWJLLMzNrDHgYr3SlbRgZRxpWB4+mflSlYbuxeBpqUpQH//2Q==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AutoShape 12" descr="data:image/jpeg;base64,/9j/4AAQSkZJRgABAQAAAQABAAD/2wCEAAkGBxISEBUPEBAVFRUVFhUVFRUXFRcWFRoVFRYXFhUVGBcdHSghGBolHRUVITIiJSkrLi4uFx8zOD8uNygtLysBCgoKDg0OGhAQGi0lHiUtLSstLS0vLS0tLS0tLS0tLS0uLS0rLS0tLS0tLi0tKysvLS0tLS0tLSstLS0tNy0tLf/AABEIALcBEwMBIgACEQEDEQH/xAAcAAEAAQUBAQAAAAAAAAAAAAAABwEDBAUGAgj/xABIEAACAQMBBQUEBwQHBgcBAAABAgMABBEhBQYSMUETIlFhcQcygZEUQlJiobHBIzNygkOSosLR4fAVJGOys/ElU2RzdKPDFv/EABoBAQACAwEAAAAAAAAAAAAAAAABAgMEBQb/xAAxEQACAgEDAgMGBQUBAAAAAAAAAQIDEQQhMRJBBVHwEyIyYXGBQlKRscEUFaHR8SP/2gAMAwEAAhEDEQA/ANn7U4Mwwy9VkZPg65//ADFRzUre0dM2JP2ZIz+JX+9UU1BVClKVIFYG0RofUVn1bj2dLcSdhBGXc4IA6DTJJOijzNYrVsi8DRONKtgaV3e0/Znexxh4+zmOMsiNhgeoHFgOPPIPlXGT27RsUkRkYc1ZSrD1U6iseGuS6aZiKNazIxpWKvOsyLlWOwyRMV11qXvZDvD2sBsZD34RmPPMwk8v5CcejLUYbP2VNczCG3jLueg5AfaY8lXzNS3uZ7Pks3W5llZ5xnHCSsa5BBAHN9CdTp5Vo66dfsumb37GapS6so7elKVwDbNbt7ZwniIABYZKg8myMMh8mBI/HpXNezfZ3ZtdP4yJGuefAka6H72Sc+ea7erUNuqFioxxtxH1wBn8BWaNrVbh5lWstMu0pSsRYw9sS8NvI3gjflXz1NJq7n7TH5kmp93mP+6TfwGvn9lzhfPJ+H+f5V1/DF7smauofBbiTAyeZ1NVNXGrKtbb6xrsRTkzVbwW7azzq3yrPVQOVVpWxGKRibyKUpViopSlAKUpUAUpSgFKUoBSlKAlj2itiwfzeMf2wf0qJ6kb2q3oWGGDOrycZH3UBH5uPlUc1IQpSuk3P3Ya7ftJMrAp7x5Fz9hT+Z6evIDH3a3alvGyO5ED3pCP7Kj6zfgOvgZV2RsmG2j7OFOEfWPNmPizdT+XSsq3gVFEaKFVRhVAwAPKrlQRkVzftBs4n2fcPJGrNHE7RsVBZWA0KnmD6V0dcx7S7ng2VcH7QRP68iL+RNGFyfP3aa9fka6HdXYk17MIYVIAwZJD7iL4nXUnXA6+gJGs2BsaW9uVtoB3m1Zj7qIMcTt5DI9SQOtfQ27uw4bKBbeAaDVmPvO55ux8T+AAA0FcrXamNKwvifrJu0wcn8hsDYcNnF2UC+bOffdvtMf05DpWzpSvOyk5PL5N5LApSq1BJSlVrUbb3ltbQhZ5cMdQihnfHjhQcDQ6nFWhCU3iKyyG0llm2pWDsna8NypaF88JwylWR1J1AZGAIz0016Vn0lFxeJLDCae6MDbsPHbTKOsbflXz8w7zepx6ZOPzr6Odcgg9dKgLbliYrqSIjkx+QOPyAPxrp+GS3lE19Qu5h20OTk1m1RFwMVWvQxj0o57eWKUpVyopSlAKUpQClKUApSlAKUpUAUpSgJx2lsi3uMdvCkmORI7w9GGo+BrmNo+zuFtYJXjPg37Rf0YfM12lKFSKv/4S7EyRsFKM2GlRgQq8ySDg5x5YzipPsrVIo1ijXhRBhR5fqeuavUoMilKrQFKj/wBtN3w2KQg6ySgkfdjUk/2ilSDUNe1zaAmuuxU5EC8H87YZ/wC6PVTQlcm79iclv9GkVBi448zE4yyZPZFfuDUY8cnqKkmvmzYO1JbC4S4j95PeXOA6N7yHyP4EA9KmI+03ZnCD9IbJAPD2MpIyOR7uMjyNec1+ksdrlFN5/wAHTptio4Z2NKj679rtguiR3EnmEVR/aYH8K87K35vr8kbP2YAmcdvPIeyHrwqMnyUk1rw8P1Evwl3fWu5Idarbu8VrZrxXM6p1C5y7fwoO8flivFnsqdu9d3bOf/LhHYRA+oPaN8XwfCuY329mMN3xT2pEM51I17KQ/eH1D94fEHnW9V4O+bJfoYJaxfhR0+6+8cF/B29uTgEqyNgOpHIMATzGCNa5faOxok2jO96jdldKgguBn9jIABjiH7p8qOFjpoB1IqL9j7QvNjX37SNkYYEsLe7JGT0PI9SrDOD8RX0FsXa0V1AlxA/EjjTxB6qw6MOorFfTLRzcofC9vmu/PrJeElasPlHN7JtrmG8ku9pXEKKIhbxtxKnahWDCRgToeenixxgDXr4ZVdQyMGU8mUgg+hHOo+bZsUm2ZhtLUEA2iucROvVV6Er9jqSxwa3kdnFY3kk5ngt7aWNQISRGDMpwZFXRV7oA05515CsWorU8b+90p7Lb6ItXJr6Z+51FRp7TdlcMq3KjQjvfDAb8OBvRGqR4JldQ6MrKdQykMpHkRoaw9ubOE8LR4Gea55cQ6HyIyD5E1rae102qRlnHqjghGlXry0MUhjIOnu558OSNfvAgqfNT0IqzXroyUkmjkyTTwxSlKsVFKUoBSlKAUpSpApSlAKUpQClKUBPqkHUHPpXqog2bvnIh76n1Q/3T/jXYbJ30jkwCyk+Huv8AI8/hTBU6+lYtttCN+TYPgdDWVUAUpSgLN4ZOzfsQpk4TwByQnHju8RAJxnyr5/21s65gkYXcbK7MzcTahyTksrDRsnXTxr6GrC2w1t2RW8MQibQ9qVCE9Pe0z+NCUz5y2z7/APKP1rDsrOSaRYokZ3c4VFGST/h58hUpb0ezcTAXGzJUdSMCNnBUj7kuvjyb512W5e6MOz4sLh5mA7WXGpP2V+yg8OvM1RR3MjksHLboeyqOPE20MSvzEIP7JfDiPOQ+Xu+vOpJjjCgKoCqBgAAAADkAByFeqVcxt5FKUZgBknAGpPQDqaEEM+3O97S6trRAWZEZiAMktMwVVA5k/s+X3q6r2XboT2MTSTysGlAJtwQUTlhmPWTGmmnTXTFNzdh/SLqXbdwuTMxNohHuQgcKSkHkzKBjwBJ66d5XB8S1vU3VDjudHT04SkzxJGrY4lBwQRkA4I5EedR0LK2/2jdTbWlTiV/2EcpwjQ6lGVT+8AHd4RnBDZBJqSKx7yximHDNEkgGoDorAHxAIrnUX+zyt99tufsZ7IdRxm49+Jb25e0i7Kz4VGAvCpmBHfVBopZeLIHQJnU12lndpLGssTq6MMqynII9a47eG9vDKuy7O3Ftx8WJgQE7JeZj4QOE4OoxxDOnRq10rjZU0FpYymaSRx9IgKoQ2QBxZA4o2xyGSABk+e3ZR7Z5Wza2XOy7tmKNnRt29cG2363dEqmdMBhqSeQbAHEfukABvDCt9UgxqykEqwIIJBB5gjmDU+kdKj/fLdP+mhwMD0AA5Ix6KPqt9Xke7gpk8O1vR/5z47Eainq95cnA0r06FSVYEMDggjBBHQjpXmvQGgKUpQgUpSgFKUoBSlKkClKUApSlAYoNVrwDXoGpJNnYbbniwFfiUfVbvD4dR8DXY7F37XRZcp/F3k/rc1+IqPM1XNCMIniy2tHIAQQM8jkFT6EVnioD2ftGWA5icr4jmp9VOn613Gwd+10Sf9mfHUxn9U+OR51GCuGSG5wCcE4BOBzPkPOox3k49pWo2giBJLN5RLbueIhAwbLKQMNhQSvUZ10xUjWl8kgBBGuo1yD5g9awdsbsWl03HNCCxABdWZHIHIMVI4h5HNAmaDdOIXM0e0bTht4irJdW6DR51xju44cYYHjGGwAOprorLeCCS4ktA/DNGxUxtgFgNeJNcMMa+I6gVe2fbW9tBwwKqxIGbuni93PGS2SWOhySc6VGe5O1IBJcXdwhmnmkBhgRO1m4uIyMyj6oyyAMcDumoJJapWj3ce/Jc3iRhGLNGOMGZAWysbhV4GwDjIOdNc5zW9oQUrA2tD2q/Rj7smRJ/wCyPfX+bITxwzEcqyL68jhieaVwiIpZmPIAfn6Vj7ILOnbyKVeXDcJ5on9HGfMA5P3mbpWlr9R7Grbl7Iz6evrnvwZwAAwBgDkOlKVWvLHVKUpVq6uUiQySuqIoyzMQqgeZNEs7IFLy2EiNGxYBhjKMUYeaspBU+lcpZbFTZVvc3hHbzDjYSNnjKnHCrH6pye8Rz5+Q5Pe32rO0gg2WM4YZlKcRfBzwJGRnhPUnU9Mcz126G+tvtFWt5kEVxhkkt35Nph+DPvDnlTqNc+NdFafUU1ZkvdfK7+vTNdzhOWFz2MLY8F9JbnaN1tF4AVMqIqp2YTGQXUgjhIxpzxjXJ06PdLbBvLOO4dArNxK6j3eJSVJHkcZx05Vq9obkJIoia8uRbpgiDiUqoXkAxXJA6cXFjpWj21epcmHZGygvAhV2mUnhjCnOVca5BOWbOSTw8yas4wv2j55zjCjH+Sqbhz/1m63m3OSUccQwwGBjmB0AGRxp9wkEfVI90xzfWMkLcMi4ySAwzwkjmASAQR1UgMOoFSFbbyyW16NnXEiTKIwTOqsroQpb9sCzZJAByMe+tbya1tr2LtEZJFbTjXDKeH6rDk2PPUdMHWstOqt02FPeL4fr9iJ1ws42ZDFK6rb+5skPei1XwJ0/lc8undfHkzGuXdSCVYFWGhUghgfAg6g12ab4WrMGac65Q5PNKUrKUFKUoBSlKAUpSpApSlAcwts6fu5CPLp8qvJtKRf3keR4r/h/2q8KrUkl+2vo391tfA6H/OsoVp5rJG6YPiK8o00futxr4Hn8DQG7FVzWvttqI3dbuN4N+hrPBqAbPZG2prY/sm7vVG1Q/D6p8xUj7u73RXA7Ju65GDGx1PjwN9b8DUTA1UGhDRKtnuUEV4oL+4jtpCeKBeAnB0KhyCVBGmgyepNdFsjY0FqnBbxKg6kas38THVviajjdvfZ4iI7kl05CTm6/xD64/H1qTLG9SVA6MGDDIIOQfQ0Ks5DeXakl7Z3SWYkRraULJ9V5EUEuFA7w11weYXHUitfuzcSLDazbPMsvE4hu4HcvGrBctKCf3XLIxoQwGM6V121t3FlczRTSW8zLwPJEQONRyEinRsdDoR41rrW2tdi2jMzs3Ew5443fB4URRoNAfxJNQSXd/tkRXVqUe6EBjYOHLARh/qCVToRyx1HMeBx91N6XeT/Z+0FEV4oyp07O4TpLE3I5GpA88ciF5SPd262q8m0XSKEMB2SMpAk4dFBYYbhxp2nM9NAMdtdbvRXllFFPbfRnRQYwhXjt3XkY3XTGgOOumdeWtqtLC+OJc9n5GWq11vY6OsW52hFGwRnHGRkIMtIR1IjXLEeYFcVYbt7WmlZNobRdbeMhV7ArG8ygDvFlAKA9c5Oc9MGuz2XsqC2Ts7eJYwdTgd5j9p2PedvNiTXMr8If45fobMtYvwo8ySTuMRosf3pe+fURq2o9XB8q1txuhBMwkvGkumByolfESnX3YU4U69QT4k10FK6lOkqp+Bb+fc1Z3TnyzHsdnwwrwwQxxjwRFQfgK4f2kbh/Sv8AfrMcF0mGIU8Pa8PIg9JRjQ9cY8CJArxcTBFLtyHzJ5BR4kkgAeJFbBjRH3sr3tu7vjt7qIt2I1uPdIPIRyL1fQ6jXTUda7C72QMyTWpWCeRQDLwcQbGo405MfPn+VZWz7MRhu6oaRjJIQAMyNzPngAKCdcKKyq8nfbF2uVSwv3+38HWhB9KUuSOIZRse3d5VaS+nLd7hd0Yl24cSYAxoHK54iT6Y3W5Gx3srWWa5cLJLmaQNgJHgE97GmdSWx6dK6e6tklQxyorqeasMj5VzO/OxLu5iKwT5jJUvBhVZgvRJNAfHhfTONQNKzK9Xe5J46n7zfy4S8vW5Rw6N1vjgxd3LyXaMy3qyzQpEOylg963lOpJQkj7QzlcjStrtrdSGcaKAQML0x5Kw1QeWq/dNaffC8eyhtbGwHZds3Zq+ndAKjmc95mkBLanRj1zWyGw7uBoWt7yWXDgXC3Dl0dD7zqDqjDoFI6eBzM87WQl0p56V8l5sLvFrPmcNtjdSeA91S46DQP8ADpJ/L3j9kVoSNSDoQcEHQgjmCOhqfJEDAqwBB0IIyCPMVoNsbpwT64wemc6eQYd5R5ZKj7NbNHir4tX3Mc9L3iRDSum2vuZPDkp3l+8QP/s0X4sI/jXOzwMh4ZFKnmAwIyPEeI8xpXXqvrsWYPJqSrlHlFulKVlKClKUAqlVpUg0pQjmKCtyyA8xWPJZg8tKZBr69VektWHnVnFSC1Nbq/vCrKLLF+7PEv2T+lZgqtQSVs9oo/d91vsnn8PGs3Nau4tVfmNfEc6tx3UkWkmXT7X1h6+NAbkGtpsLbs1o/FGcqT34ye63n91vMfjWmgmVxxKcj/Xyq6DQE4bvbdiu4+OM6jRlPvqfBh4eB5Gve8Ow4ryAwTZxkMrD3lYZAYfAkehNQvsvaUlvKJoWww+RHVWHUGpl3b27HeQiRNGGjpnVW8PMeBoVxgw7++k2ds8yTMJ2iCohC9nxZISPiGTqNMkc8aVymytoX8kiSXl+9os6dpbnsozA3M8JJ0Xu4YK2pB51IO19mx3ML28oyjjBxzBByrDzBAPwrQ7N2FOIf9nXixXFqF4Ul4ikqqvuKY8HUdGVtMVAMzc3bpvLbtWA40do34c8BZQCHXOoBDKcHlnFb2uQ2xtO02TaG2hbhk4GMajDvxsNJZM6Yzg5PQYA0xWw3S3i+lRBZgsVwBlouIBivSQIe8FPn+IwSBv6VWlCClc8Noi52gbaM5jtAJJz4zvkQx+YUB3P3gnhWL7Qd7VsYeCMg3Eg7g58A5dow/IdT5A1ieyKwKbP7dsl7mR5WJ1JGeBcnmc8JbX7RrS8Qt9nQ8cvb19jY08OqaO2qlKrXlzqCqVWtft3bMNnC1xcPwqNAPrM3REH1mPh+lTGLk8LkhvBXa+yoLqPsbiMOvvAcmBGnEpGoOuMjxquy9nCBSolmkGmO1kMhAHQE649c18+7w723N1efSxI8RXSFUYjs08ARzJ5k9fQAV1+7ntWmTCX0fary7VMLJ6suiv8OH41056C9VpJ5+X+jXV0OrdfcmCq1qtibw2t4vFbTq55lfdkX+JD3h64xW1rmSi4vElhmwmnwK119sWCUFWQDOpwBwk+JQgqx8yDWwpRSaeUGsnCbT9n6nJhbHPQH+4x1Po6DyrltobsXER1UEevCfk2Ax8kLVMlCOlb1XiV0OXn6mGWnhIgSaJkPC6sjfZYFW+R1rxU33OxoHHCYwB4DRfUp7p+INc/e7hQNqndPllT+HcH9SujX4tW/jWDXlpH2ZGFK7hvZ4+dJPyb8e7n5ClbH9w0/wCYx/09nkcPSlK3TAK8SQg8xXulAYUloRyqwRjnW0ry8YPOpyDW0q/LbEcqs0BiPalTxwnhPUfVPqKy7K/DnhYcLjmp/MeNVqzc2quNdCORHMUJNjmtjsDbL2k6zJqOTr0ZOoPn1HnXPWt2ykRy8z7r9G8vI1nUB9A7PvUmiWaM5VxkH9D516vbVJY2ikGVYYIBIPqCNQRzBHLFRr7Mdu8Ehs3PdfWPyfqPj+dShUFCObfZFnsyV7jaDtNIzs1uzK7llULqdOHtsk825AEY1q1bLe7Tu4topCsUUBBh43KGQA54eMKSQ2oJxwgEgZ1rv9r7LiuYjBOnEhwfAgjkynoa4nb8207m6/2WvZwKVLmRCQJIQwXiB54HEoKLrnmeE0JOo3X3jjvUcqpR424ZIyQ2DrghhoynB18jWu3z30jsgYkHHcEAhdeFQeTOevoNT5c62e7G7kNjEY4sszEF3bmxGg05BRrgefU61rPaDup9Og4ogBcRAmM8uMczEx8D0PQ+RNB3IL27tGSZ3mlcs7ElmPU/oOmOlfSGwbLsLWCAf0cUafFUAJ+ea+X7wkEqwIIJBBGCCNCCOhB6V1e6G/8AdWOIye2gH9E51Uf8N/q+hyPTnXP8Q007oJR7dvM2qJqD3PoOlcfH7TNmm3+kGcqeRhKntuLHLh5H+LPD51xW29/r+9zHYwSxRHTijR5JmHm6ghPRdfOuLXobpvGMfU23dFdzvd7N97eyBQHtZ+kSnkf+I31B5c/LrUJbx7cnvJu2uH4iNFUaIgP1UXp68zjWtpb7p37jIsp9ftIUOvXvYq3fbl7QRGlazkCopZjlDhQMk4DZOngK6+m0qq4W/mYJ2dXc5gDWsgLViLnWaq1tswkh+xrYoeWW9dQey/ZR+TuMyHyIUqPRzUt1y3sxs+z2ZFprIZJD/M5C/wBlVrqa83rLOu6Xy2/Q3qliKFKUrWMgpVHcAFmIAAJJPIAakmuR2V7SdnTaGZojrjtVKjHjxjKgddSKvCqc03FZwQ5Jcs6+lWrS6jlXjikSRTyZGDL8wcVdqjWOScilKUJIApSle1OKKUpQClKUAq1LCDV2lAa+SMjnVK2LLmsSaDHKpBjTRBhwsNKpaTEHsnOoGVP2l/xFXatTxcQ0OCNVPgaEmbBO0bq6nBUhgfMaip72Lfi4t45x9dQT5Hkw+BzXzzHLxLnGDyI8COYqWPZNf8dvJAT+7YMP4X/zB+dCGd3TFKVBUUpSgIz9ovs3e8uEubMorSHhnDHC6DSbQZJ0wQOeh8TWRsb2R2kYBupJJ26gExR/JTxf2qkSlCcs1mzt3LO3/cWkKH7QjXi/rEZPzraZqlKEClKUB8/+0Pdf6Fens1xBNl4vBTnvxDw4SRjyYeBrSIpA8fzrvfarvIlwVtIcMkcnE0mAcyAMuEPRQCRnqfIa8MBpWCzkzx4PoDdGPh2faj/08J+JRSfzrbVrt3Dmytj/AMCH/prWxrylnxv6nTjwhSlcrv3vilhFwph7hx+zToo5do/3R0H1iMeJCuuVkumPIbSWWaD2wb1iKE7Phb9rKv7Uj6kR+r/E/L+HPiKiOEaCrV9cPJI0sjF3clmY8yx5k1fj5V6XT0KmtRX3OfZJylkuQTNG3HG7I32kYo3zBBqYfZHtK5uIZ3uLh5VV0jQPgkELxMeLGTniTmTyqGzUwexQ/wC5z/8AyT/0Yq1/EEvYt48v3L0fGSFSlK8+bxAFKUr2pxhSlKAUpSgFKUoCtKUoDHmh6isY1saxriLqKkkwSMNno2h9RyPy0+AruvZHc4u3j+3Ef7DLj8zXDyDT/XPpXV+ytv8AxBfNJPyFAyaaUpUFBSlKAUpSgFKVau7pIkMkrqiLzZjgf9/KgLtRvv7vtkNaWj6arLKD8CiH82+ArC3x35acGC2ykRyGfk7jw+6vlzPXGorhGNGXUTxIM15rLtVyT6V6ltQeVYZQb3RfOCTty99rM20FtLL2UkcaRntBwoSihcq/u4OOpBruEYEAggg6gjUH0NfNDLqfWszZ21ri3z9HnkjBzkKxC68zw8s+eM1ybvD4yblF4NuN7WzJe3032jswYYcSXBHu81jz1fz+7z8cCoW2jcPK7SyuXdzlmPMn/XTkOVUByck5JOSTqSTqST1NUl5VmoojUsLnzIlNyNVNzrKRtNR+tYshy1Zq8q3+xrvk85qU/YjdaXUPgYpB/MHU/wDIvzqLGFdn7I77stpCMnSaN4/5lxIv4Iw+Na2sj1UyXrbcvS8TROFKUrzR0CAKUpXtTjClKUApSlAKUpQFaUpQChFKUBr7hMGut9ksGb0t9mJz/WKgfrXOXSZFd97HrLCzzkcysY+GWb/mFSSyR6UpUFBVq2mDA46MV+X+hVbmXhRmPQE1x27O31+mSWrN72GH8X+YxQk7WlKUILdyHKMIyA/CeAsMqGx3SR1GcVA+3NrXE8p+lSMXRmUqdFRgSGAUaDUEVPlRD7V9kdjdLdKO5OO94CVAAf6y4PqGoWica715J0yatluteC+fT/WtVkZEZuz2yWPkMVmMdKw9m9fhWXJyNI8FXyahuZry3KqFvEfLWqFhjnWvgyFVNG19Pz/yrwNfT86uCowWyax07+KzKzI7MOc0k2ew5a1lSbWSje5gmsnZl40E8VwucxOr4HXhOSvxGR8atSQMOYq9FD3apNdmWiz6Jh23auodbmEgjIPapyPxpXzOQKpXO/tUfzMz/wBS/I6mlKV2jRFKUoBSlKAUpSgK0pSgFKUoC1cthT8v8fwzU07l7N+j2MUZ94r2jfxP3j8sgfClKBm7pSlCppN6rzghx45J9BUGx7UZbr6QCQeLPwzypSiLrg+gNjXwngSYfWGvryP41m0pQoK1O9Gwkvbc27sV7yurgAlWU8wD4qWX+alKA0Nt7MLBQO0Esp+9KVHyj4a2Ue4uzl0Fmh9Wkb82pShOWXF3M2eOVog9C4/vVZm3FsG/oWHpJJ+rGlKEZNPdeyu0bWOedPIlHH/KD+NRbvDsr6NdS2zEMY2wGxjKkBlOOmjDSlKxTSS2MkG2zBFXI1ycUpWJLLMzNrDHgYr3SlbRgZRxpWB4+mflSlYbuxeBpqUpQH//2Q==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0" name="AutoShape 16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2" name="AutoShape 18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" name="AutoShape 20" descr="Economic System - Overview, Types, and Examples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6" name="Picture 22" descr="What is an economic system? Definition and meaning - Market Business New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2" y="2667000"/>
            <a:ext cx="4648200" cy="3944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2020-10-06T20:35:38Z</dcterms:created>
  <dcterms:modified xsi:type="dcterms:W3CDTF">2020-10-07T20:04:07Z</dcterms:modified>
</cp:coreProperties>
</file>