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810" y="58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D864A-4D71-4A0C-8CC7-0C21403C2D7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EFF7-24AC-4BE8-8128-0FC1A94BDF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D864A-4D71-4A0C-8CC7-0C21403C2D7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EFF7-24AC-4BE8-8128-0FC1A94BDF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D864A-4D71-4A0C-8CC7-0C21403C2D7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EFF7-24AC-4BE8-8128-0FC1A94BDF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D864A-4D71-4A0C-8CC7-0C21403C2D7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EFF7-24AC-4BE8-8128-0FC1A94BDF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D864A-4D71-4A0C-8CC7-0C21403C2D7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EFF7-24AC-4BE8-8128-0FC1A94BDF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D864A-4D71-4A0C-8CC7-0C21403C2D7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EFF7-24AC-4BE8-8128-0FC1A94BDF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D864A-4D71-4A0C-8CC7-0C21403C2D7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EFF7-24AC-4BE8-8128-0FC1A94BDF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D864A-4D71-4A0C-8CC7-0C21403C2D7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EFF7-24AC-4BE8-8128-0FC1A94BDF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D864A-4D71-4A0C-8CC7-0C21403C2D7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EFF7-24AC-4BE8-8128-0FC1A94BDF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D864A-4D71-4A0C-8CC7-0C21403C2D7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EFF7-24AC-4BE8-8128-0FC1A94BDF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D864A-4D71-4A0C-8CC7-0C21403C2D7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6EFF7-24AC-4BE8-8128-0FC1A94BDF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D864A-4D71-4A0C-8CC7-0C21403C2D7E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6EFF7-24AC-4BE8-8128-0FC1A94BDF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readings/free-enterprise-and-prosperity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Britannic Bold" panose="020B0903060703020204" pitchFamily="34" charset="0"/>
              </a:rPr>
              <a:t>Freedom In America Part 7</a:t>
            </a:r>
            <a:br>
              <a:rPr lang="en-US" dirty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19" y="1447810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>
                <a:solidFill>
                  <a:schemeClr val="tx1"/>
                </a:solidFill>
              </a:rPr>
              <a:t>Free Enterprise</a:t>
            </a:r>
          </a:p>
          <a:p>
            <a:r>
              <a:rPr lang="en-US" sz="1700" dirty="0">
                <a:solidFill>
                  <a:schemeClr val="tx1"/>
                </a:solidFill>
              </a:rPr>
              <a:t>Part 5: Free Enterprise and Prosperity</a:t>
            </a:r>
          </a:p>
          <a:p>
            <a:r>
              <a:rPr lang="en-US" sz="1700" dirty="0">
                <a:solidFill>
                  <a:schemeClr val="tx1"/>
                </a:solidFill>
                <a:hlinkClick r:id="rId2"/>
              </a:rPr>
              <a:t>https://www.docsoffreedom.org/readings/free-enterprise-and-prosperity</a:t>
            </a:r>
            <a:endParaRPr lang="en-US" sz="1700" dirty="0">
              <a:solidFill>
                <a:schemeClr val="tx1"/>
              </a:solidFill>
            </a:endParaRPr>
          </a:p>
          <a:p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7014" y="28194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itchFamily="34" charset="0"/>
              </a:rPr>
              <a:t>Side Notes: </a:t>
            </a:r>
          </a:p>
        </p:txBody>
      </p:sp>
      <p:pic>
        <p:nvPicPr>
          <p:cNvPr id="5122" name="Picture 2" descr="Barack Obama quote: I believe that the free enterprise system is the  greatest..."/>
          <p:cNvPicPr>
            <a:picLocks noChangeAspect="1" noChangeArrowheads="1"/>
          </p:cNvPicPr>
          <p:nvPr/>
        </p:nvPicPr>
        <p:blipFill>
          <a:blip r:embed="rId3">
            <a:grayscl/>
            <a:lum contrast="28000"/>
          </a:blip>
          <a:srcRect/>
          <a:stretch>
            <a:fillRect/>
          </a:stretch>
        </p:blipFill>
        <p:spPr bwMode="auto">
          <a:xfrm>
            <a:off x="5987710" y="2895600"/>
            <a:ext cx="6094908" cy="381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3109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29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Britannic Bold</vt:lpstr>
      <vt:lpstr>Calibri</vt:lpstr>
      <vt:lpstr>Office Theme</vt:lpstr>
      <vt:lpstr>Freedom In America Part 7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7</dc:title>
  <dc:creator>User</dc:creator>
  <cp:lastModifiedBy>Christine Trillo</cp:lastModifiedBy>
  <cp:revision>1</cp:revision>
  <dcterms:created xsi:type="dcterms:W3CDTF">2020-10-13T04:04:38Z</dcterms:created>
  <dcterms:modified xsi:type="dcterms:W3CDTF">2020-10-14T01:15:31Z</dcterms:modified>
</cp:coreProperties>
</file>