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810" y="5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FEFB4-C048-47EB-A545-56A9191BCA6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D677E-722E-4B38-B78D-12E58ABCAD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entrepreneurshi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7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9" y="144781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Free Enterprise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6: Entrepreneurship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https://www.docsoffreedom.org/readings/entrepreneurship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3013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pic>
        <p:nvPicPr>
          <p:cNvPr id="4098" name="Picture 2" descr="Small Business &amp; Entrepreneurship Counc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2" y="2971800"/>
            <a:ext cx="60960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7</dc:title>
  <dc:creator>User</dc:creator>
  <cp:lastModifiedBy>Christine Trillo</cp:lastModifiedBy>
  <cp:revision>1</cp:revision>
  <dcterms:created xsi:type="dcterms:W3CDTF">2020-10-20T17:36:00Z</dcterms:created>
  <dcterms:modified xsi:type="dcterms:W3CDTF">2020-10-21T01:30:36Z</dcterms:modified>
</cp:coreProperties>
</file>