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26" y="5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4B718-E82B-48D4-A563-C030F9BF942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C6C4-0C91-4CEE-AD76-5DDFA7D440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axes-and-regul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7: Taxes and Regulations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https://www.docsoffreedom.org/readings/taxes-and-regulation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814" y="27432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3076" name="Picture 4" descr="Taxes and Regulations | YesterYear Once More"/>
          <p:cNvPicPr>
            <a:picLocks noChangeAspect="1" noChangeArrowheads="1"/>
          </p:cNvPicPr>
          <p:nvPr/>
        </p:nvPicPr>
        <p:blipFill>
          <a:blip r:embed="rId3"/>
          <a:srcRect l="1887" t="1882" r="1887"/>
          <a:stretch>
            <a:fillRect/>
          </a:stretch>
        </p:blipFill>
        <p:spPr bwMode="auto">
          <a:xfrm>
            <a:off x="7923213" y="2743200"/>
            <a:ext cx="3886200" cy="3971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2020-10-28T00:38:17Z</dcterms:created>
  <dcterms:modified xsi:type="dcterms:W3CDTF">2020-10-29T00:52:14Z</dcterms:modified>
</cp:coreProperties>
</file>