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26" y="53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DE96-AAE5-4C65-8983-161BEFC07B5B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CF19-AAA2-4CCB-9372-FF0DA99CC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DE96-AAE5-4C65-8983-161BEFC07B5B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CF19-AAA2-4CCB-9372-FF0DA99CC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DE96-AAE5-4C65-8983-161BEFC07B5B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CF19-AAA2-4CCB-9372-FF0DA99CC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DE96-AAE5-4C65-8983-161BEFC07B5B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CF19-AAA2-4CCB-9372-FF0DA99CC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DE96-AAE5-4C65-8983-161BEFC07B5B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CF19-AAA2-4CCB-9372-FF0DA99CC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DE96-AAE5-4C65-8983-161BEFC07B5B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CF19-AAA2-4CCB-9372-FF0DA99CC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DE96-AAE5-4C65-8983-161BEFC07B5B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CF19-AAA2-4CCB-9372-FF0DA99CC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DE96-AAE5-4C65-8983-161BEFC07B5B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CF19-AAA2-4CCB-9372-FF0DA99CC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DE96-AAE5-4C65-8983-161BEFC07B5B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CF19-AAA2-4CCB-9372-FF0DA99CC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DE96-AAE5-4C65-8983-161BEFC07B5B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CF19-AAA2-4CCB-9372-FF0DA99CC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DE96-AAE5-4C65-8983-161BEFC07B5B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CF19-AAA2-4CCB-9372-FF0DA99CC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ADE96-AAE5-4C65-8983-161BEFC07B5B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DCF19-AAA2-4CCB-9372-FF0DA99CC2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saving-and-invest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Freedom In America Part 7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9" y="1447810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Free Enterprise</a:t>
            </a:r>
          </a:p>
          <a:p>
            <a:r>
              <a:rPr lang="en-US" sz="1700" dirty="0">
                <a:solidFill>
                  <a:schemeClr val="tx1"/>
                </a:solidFill>
              </a:rPr>
              <a:t>Part 8: Saving and Investing</a:t>
            </a:r>
          </a:p>
          <a:p>
            <a:r>
              <a:rPr lang="en-US" sz="1700" dirty="0">
                <a:solidFill>
                  <a:schemeClr val="tx1"/>
                </a:solidFill>
                <a:hlinkClick r:id="rId2"/>
              </a:rPr>
              <a:t>https://www.docsoffreedom.org/readings/saving-and-investing</a:t>
            </a:r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4413" y="29718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Side Notes: </a:t>
            </a:r>
          </a:p>
        </p:txBody>
      </p:sp>
      <p:pic>
        <p:nvPicPr>
          <p:cNvPr id="2050" name="Picture 2" descr="Is there REALLY any difference between saving and investing?"/>
          <p:cNvPicPr>
            <a:picLocks noChangeAspect="1" noChangeArrowheads="1"/>
          </p:cNvPicPr>
          <p:nvPr/>
        </p:nvPicPr>
        <p:blipFill>
          <a:blip r:embed="rId3"/>
          <a:srcRect t="13676" b="6222"/>
          <a:stretch>
            <a:fillRect/>
          </a:stretch>
        </p:blipFill>
        <p:spPr bwMode="auto">
          <a:xfrm>
            <a:off x="150814" y="2971800"/>
            <a:ext cx="5791199" cy="373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31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Britannic Bold</vt:lpstr>
      <vt:lpstr>Calibri</vt:lpstr>
      <vt:lpstr>Office Theme</vt:lpstr>
      <vt:lpstr>Freedom In America Part 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7</dc:title>
  <dc:creator>User</dc:creator>
  <cp:lastModifiedBy>Christine Trillo</cp:lastModifiedBy>
  <cp:revision>1</cp:revision>
  <dcterms:created xsi:type="dcterms:W3CDTF">2020-11-03T19:09:53Z</dcterms:created>
  <dcterms:modified xsi:type="dcterms:W3CDTF">2020-11-04T03:31:12Z</dcterms:modified>
</cp:coreProperties>
</file>