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7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103B-9443-465F-AAB9-5E18E5A6E6F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C6A0-908B-4435-B04B-867FD2DDD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103B-9443-465F-AAB9-5E18E5A6E6F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C6A0-908B-4435-B04B-867FD2DDD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103B-9443-465F-AAB9-5E18E5A6E6F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C6A0-908B-4435-B04B-867FD2DDD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103B-9443-465F-AAB9-5E18E5A6E6F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C6A0-908B-4435-B04B-867FD2DDD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103B-9443-465F-AAB9-5E18E5A6E6F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C6A0-908B-4435-B04B-867FD2DDD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103B-9443-465F-AAB9-5E18E5A6E6F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C6A0-908B-4435-B04B-867FD2DDD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103B-9443-465F-AAB9-5E18E5A6E6F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C6A0-908B-4435-B04B-867FD2DDD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103B-9443-465F-AAB9-5E18E5A6E6F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C6A0-908B-4435-B04B-867FD2DDD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103B-9443-465F-AAB9-5E18E5A6E6F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C6A0-908B-4435-B04B-867FD2DDD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103B-9443-465F-AAB9-5E18E5A6E6F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C6A0-908B-4435-B04B-867FD2DDD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103B-9443-465F-AAB9-5E18E5A6E6F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C6A0-908B-4435-B04B-867FD2DDD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3103B-9443-465F-AAB9-5E18E5A6E6F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AC6A0-908B-4435-B04B-867FD2DDD8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soffreedom.org/readings/philanthrop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ow Nonprofits Can Budget and Incorporate Philanthropy · Giving Comp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2" y="2971802"/>
            <a:ext cx="6172200" cy="37528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7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9" y="144781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Free Enterprise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9: Philanthropy</a:t>
            </a:r>
          </a:p>
          <a:p>
            <a:r>
              <a:rPr lang="en-US" sz="1700" dirty="0">
                <a:solidFill>
                  <a:schemeClr val="tx1"/>
                </a:solidFill>
                <a:hlinkClick r:id="rId3"/>
              </a:rPr>
              <a:t>https://www.docsoffreedom.org/readings/philanthropy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99213" y="30480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pic>
        <p:nvPicPr>
          <p:cNvPr id="1026" name="Picture 2" descr="Talk the Talk: Philanthropy Vocabulary · Giving Compass"/>
          <p:cNvPicPr>
            <a:picLocks noChangeAspect="1" noChangeArrowheads="1"/>
          </p:cNvPicPr>
          <p:nvPr/>
        </p:nvPicPr>
        <p:blipFill>
          <a:blip r:embed="rId4">
            <a:lum bright="-9000" contrast="55000"/>
          </a:blip>
          <a:srcRect/>
          <a:stretch>
            <a:fillRect/>
          </a:stretch>
        </p:blipFill>
        <p:spPr bwMode="auto">
          <a:xfrm>
            <a:off x="303212" y="3200402"/>
            <a:ext cx="5867400" cy="3302509"/>
          </a:xfrm>
          <a:prstGeom prst="rect">
            <a:avLst/>
          </a:prstGeom>
          <a:noFill/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7</dc:title>
  <dc:creator>User</dc:creator>
  <cp:lastModifiedBy>Christine Trillo</cp:lastModifiedBy>
  <cp:revision>1</cp:revision>
  <dcterms:created xsi:type="dcterms:W3CDTF">2020-11-13T01:44:23Z</dcterms:created>
  <dcterms:modified xsi:type="dcterms:W3CDTF">2020-11-14T02:42:53Z</dcterms:modified>
</cp:coreProperties>
</file>