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 id="279" r:id="rId25"/>
    <p:sldId id="280"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11/28/2019</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11/28/2019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A9EF362D-6892-4080-ACCF-3FD053AFDD7B}" type="datetime1">
              <a:rPr lang="en-US" smtClean="0"/>
              <a:t>11/28/2019</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EB376207-DD59-4F09-A4F8-02509E73524E}" type="datetime1">
              <a:rPr lang="en-US" smtClean="0"/>
              <a:t>11/28/2019</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40894A73-1FB3-430C-BA9F-0B81EFB129CA}" type="datetime1">
              <a:rPr lang="en-US" smtClean="0"/>
              <a:t>11/28/2019</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335E6711-F8B8-4A9C-994D-558DC5FD6E1B}" type="datetime1">
              <a:rPr lang="en-US" smtClean="0"/>
              <a:t>11/28/2019</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7733FA6-DCEE-4FE1-A6F2-1837CE3E9C8C}" type="datetime1">
              <a:rPr lang="en-US" smtClean="0"/>
              <a:t>11/28/2019</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9B81513A-89A0-4546-B76D-B937BC66FC94}" type="datetime1">
              <a:rPr lang="en-US" smtClean="0"/>
              <a:t>11/28/2019</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3799A9EE-50AE-4D7E-896F-352B80E68145}" type="datetime1">
              <a:rPr lang="en-US" smtClean="0"/>
              <a:t>11/28/2019</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00FBADFB-CA17-491B-BCCD-DC9AD3DD795C}" type="datetime1">
              <a:rPr lang="en-US" smtClean="0"/>
              <a:t>11/28/2019</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6232A991-BF74-4F8B-AF69-04E2E4573EA6}" type="datetime1">
              <a:rPr lang="en-US" smtClean="0"/>
              <a:t>11/28/2019</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B7B20333-0810-4299-996D-673AFF727DD3}" type="datetime1">
              <a:rPr lang="en-US" smtClean="0"/>
              <a:t>11/28/2019</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80292689-3A5E-4BE1-A009-253FCB7DD3DD}" type="datetime1">
              <a:rPr lang="en-US" smtClean="0"/>
              <a:t>11/28/2019</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6255-2CF8-4FE7-8689-81DBAB5AEB37}" type="datetime1">
              <a:rPr lang="en-US" smtClean="0"/>
              <a:t>11/28/2019</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Acts 27 – 1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52B80-E940-4BEA-AE8F-DC95E6E47E36}"/>
              </a:ext>
            </a:extLst>
          </p:cNvPr>
          <p:cNvSpPr>
            <a:spLocks noGrp="1"/>
          </p:cNvSpPr>
          <p:nvPr>
            <p:ph type="sldNum" sz="quarter" idx="12"/>
          </p:nvPr>
        </p:nvSpPr>
        <p:spPr/>
        <p:txBody>
          <a:bodyPr/>
          <a:lstStyle/>
          <a:p>
            <a:fld id="{1E1B8BD3-EEEF-4896-BEE3-06C250004F3C}" type="slidenum">
              <a:rPr lang="en-US" smtClean="0"/>
              <a:pPr/>
              <a:t>10</a:t>
            </a:fld>
            <a:endParaRPr lang="en-US" dirty="0"/>
          </a:p>
        </p:txBody>
      </p:sp>
      <p:cxnSp>
        <p:nvCxnSpPr>
          <p:cNvPr id="6147" name="AutoShape 3">
            <a:extLst>
              <a:ext uri="{FF2B5EF4-FFF2-40B4-BE49-F238E27FC236}">
                <a16:creationId xmlns:a16="http://schemas.microsoft.com/office/drawing/2014/main" id="{D0B7C163-0B5C-4D1A-8ED3-139AB004DF39}"/>
              </a:ext>
            </a:extLst>
          </p:cNvPr>
          <p:cNvCxnSpPr>
            <a:cxnSpLocks noChangeShapeType="1"/>
          </p:cNvCxnSpPr>
          <p:nvPr/>
        </p:nvCxnSpPr>
        <p:spPr bwMode="auto">
          <a:xfrm>
            <a:off x="1987317" y="2186455"/>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8" name="AutoShape 4">
            <a:extLst>
              <a:ext uri="{FF2B5EF4-FFF2-40B4-BE49-F238E27FC236}">
                <a16:creationId xmlns:a16="http://schemas.microsoft.com/office/drawing/2014/main" id="{2B9D6EDE-8012-4E2E-B3DA-57D215B6106E}"/>
              </a:ext>
            </a:extLst>
          </p:cNvPr>
          <p:cNvCxnSpPr>
            <a:cxnSpLocks noChangeShapeType="1"/>
          </p:cNvCxnSpPr>
          <p:nvPr/>
        </p:nvCxnSpPr>
        <p:spPr bwMode="auto">
          <a:xfrm>
            <a:off x="2063517" y="17578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09DB0630-9E2D-454F-9CF9-E71F9820D679}"/>
              </a:ext>
            </a:extLst>
          </p:cNvPr>
          <p:cNvSpPr txBox="1">
            <a:spLocks noChangeArrowheads="1"/>
          </p:cNvSpPr>
          <p:nvPr/>
        </p:nvSpPr>
        <p:spPr bwMode="auto">
          <a:xfrm>
            <a:off x="698267" y="749768"/>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1C61D189-DD35-4754-A914-6B79B77DEE09}"/>
              </a:ext>
            </a:extLst>
          </p:cNvPr>
          <p:cNvCxnSpPr>
            <a:cxnSpLocks noChangeShapeType="1"/>
          </p:cNvCxnSpPr>
          <p:nvPr/>
        </p:nvCxnSpPr>
        <p:spPr bwMode="auto">
          <a:xfrm>
            <a:off x="1903180" y="17403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5EE4965A-7027-4101-B9D0-D9CCE9269C20}"/>
              </a:ext>
            </a:extLst>
          </p:cNvPr>
          <p:cNvSpPr txBox="1">
            <a:spLocks noChangeArrowheads="1"/>
          </p:cNvSpPr>
          <p:nvPr/>
        </p:nvSpPr>
        <p:spPr bwMode="auto">
          <a:xfrm>
            <a:off x="1766655" y="126253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2936A7A9-0CAB-4452-A4B7-2115C7C2C2F0}"/>
              </a:ext>
            </a:extLst>
          </p:cNvPr>
          <p:cNvSpPr txBox="1">
            <a:spLocks noChangeArrowheads="1"/>
          </p:cNvSpPr>
          <p:nvPr/>
        </p:nvSpPr>
        <p:spPr bwMode="auto">
          <a:xfrm>
            <a:off x="1780942" y="69261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74C9F312-04EC-41F7-8083-F2A1455C5E11}"/>
              </a:ext>
            </a:extLst>
          </p:cNvPr>
          <p:cNvSpPr txBox="1">
            <a:spLocks noChangeArrowheads="1"/>
          </p:cNvSpPr>
          <p:nvPr/>
        </p:nvSpPr>
        <p:spPr bwMode="auto">
          <a:xfrm>
            <a:off x="1385655" y="2234080"/>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4" name="AutoShape 10">
            <a:extLst>
              <a:ext uri="{FF2B5EF4-FFF2-40B4-BE49-F238E27FC236}">
                <a16:creationId xmlns:a16="http://schemas.microsoft.com/office/drawing/2014/main" id="{41D481AC-C597-4AD5-AD4F-A82D4112504F}"/>
              </a:ext>
            </a:extLst>
          </p:cNvPr>
          <p:cNvCxnSpPr>
            <a:cxnSpLocks noChangeShapeType="1"/>
          </p:cNvCxnSpPr>
          <p:nvPr/>
        </p:nvCxnSpPr>
        <p:spPr bwMode="auto">
          <a:xfrm>
            <a:off x="3198580" y="17721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5" name="AutoShape 11">
            <a:extLst>
              <a:ext uri="{FF2B5EF4-FFF2-40B4-BE49-F238E27FC236}">
                <a16:creationId xmlns:a16="http://schemas.microsoft.com/office/drawing/2014/main" id="{2AFA1448-100D-46F2-A527-2D26CAADA483}"/>
              </a:ext>
            </a:extLst>
          </p:cNvPr>
          <p:cNvCxnSpPr>
            <a:cxnSpLocks noChangeShapeType="1"/>
          </p:cNvCxnSpPr>
          <p:nvPr/>
        </p:nvCxnSpPr>
        <p:spPr bwMode="auto">
          <a:xfrm>
            <a:off x="3039830" y="17530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DACAC2B3-11B1-459A-8A9A-94A7BF637951}"/>
              </a:ext>
            </a:extLst>
          </p:cNvPr>
          <p:cNvSpPr txBox="1">
            <a:spLocks noChangeArrowheads="1"/>
          </p:cNvSpPr>
          <p:nvPr/>
        </p:nvSpPr>
        <p:spPr bwMode="auto">
          <a:xfrm>
            <a:off x="2901717" y="1276818"/>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7" name="AutoShape 13">
            <a:extLst>
              <a:ext uri="{FF2B5EF4-FFF2-40B4-BE49-F238E27FC236}">
                <a16:creationId xmlns:a16="http://schemas.microsoft.com/office/drawing/2014/main" id="{D85FB71B-82D5-4BDE-B82E-492DB1F97C0D}"/>
              </a:ext>
            </a:extLst>
          </p:cNvPr>
          <p:cNvCxnSpPr>
            <a:cxnSpLocks noChangeShapeType="1"/>
          </p:cNvCxnSpPr>
          <p:nvPr/>
        </p:nvCxnSpPr>
        <p:spPr bwMode="auto">
          <a:xfrm flipH="1">
            <a:off x="3303355" y="18229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8" name="AutoShape 14">
            <a:extLst>
              <a:ext uri="{FF2B5EF4-FFF2-40B4-BE49-F238E27FC236}">
                <a16:creationId xmlns:a16="http://schemas.microsoft.com/office/drawing/2014/main" id="{A5BEE20F-85B8-448D-B578-5D51D90FF3A3}"/>
              </a:ext>
            </a:extLst>
          </p:cNvPr>
          <p:cNvCxnSpPr>
            <a:cxnSpLocks noChangeShapeType="1"/>
          </p:cNvCxnSpPr>
          <p:nvPr/>
        </p:nvCxnSpPr>
        <p:spPr bwMode="auto">
          <a:xfrm flipH="1">
            <a:off x="3254142" y="178640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46879AB7-2B07-417F-AAAF-6F650C5D9D37}"/>
              </a:ext>
            </a:extLst>
          </p:cNvPr>
          <p:cNvCxnSpPr>
            <a:cxnSpLocks noChangeShapeType="1"/>
          </p:cNvCxnSpPr>
          <p:nvPr/>
        </p:nvCxnSpPr>
        <p:spPr bwMode="auto">
          <a:xfrm flipH="1">
            <a:off x="3538305" y="19054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8D44046B-EDF8-4F8E-91AB-C065A43081D2}"/>
              </a:ext>
            </a:extLst>
          </p:cNvPr>
          <p:cNvCxnSpPr>
            <a:cxnSpLocks noChangeShapeType="1"/>
          </p:cNvCxnSpPr>
          <p:nvPr/>
        </p:nvCxnSpPr>
        <p:spPr bwMode="auto">
          <a:xfrm flipH="1">
            <a:off x="3274780" y="20515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1" name="AutoShape 17">
            <a:extLst>
              <a:ext uri="{FF2B5EF4-FFF2-40B4-BE49-F238E27FC236}">
                <a16:creationId xmlns:a16="http://schemas.microsoft.com/office/drawing/2014/main" id="{7DC0DEFB-3409-4052-B40F-46B070B1AC71}"/>
              </a:ext>
            </a:extLst>
          </p:cNvPr>
          <p:cNvCxnSpPr>
            <a:cxnSpLocks noChangeShapeType="1"/>
          </p:cNvCxnSpPr>
          <p:nvPr/>
        </p:nvCxnSpPr>
        <p:spPr bwMode="auto">
          <a:xfrm flipH="1">
            <a:off x="3265255" y="19372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2" name="AutoShape 18">
            <a:extLst>
              <a:ext uri="{FF2B5EF4-FFF2-40B4-BE49-F238E27FC236}">
                <a16:creationId xmlns:a16="http://schemas.microsoft.com/office/drawing/2014/main" id="{3C6428C7-2F59-4FC3-BBCD-3ED5522FA828}"/>
              </a:ext>
            </a:extLst>
          </p:cNvPr>
          <p:cNvCxnSpPr>
            <a:cxnSpLocks noChangeShapeType="1"/>
          </p:cNvCxnSpPr>
          <p:nvPr/>
        </p:nvCxnSpPr>
        <p:spPr bwMode="auto">
          <a:xfrm flipH="1">
            <a:off x="3538305" y="171655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15D6724F-56FC-4DBA-BB04-FE1ADCEB99C3}"/>
              </a:ext>
            </a:extLst>
          </p:cNvPr>
          <p:cNvCxnSpPr>
            <a:cxnSpLocks noChangeShapeType="1"/>
          </p:cNvCxnSpPr>
          <p:nvPr/>
        </p:nvCxnSpPr>
        <p:spPr bwMode="auto">
          <a:xfrm flipH="1">
            <a:off x="3477980" y="20038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4" name="AutoShape 20">
            <a:extLst>
              <a:ext uri="{FF2B5EF4-FFF2-40B4-BE49-F238E27FC236}">
                <a16:creationId xmlns:a16="http://schemas.microsoft.com/office/drawing/2014/main" id="{C6659291-735B-4912-9980-0D7ADEF0A891}"/>
              </a:ext>
            </a:extLst>
          </p:cNvPr>
          <p:cNvCxnSpPr>
            <a:cxnSpLocks noChangeShapeType="1"/>
          </p:cNvCxnSpPr>
          <p:nvPr/>
        </p:nvCxnSpPr>
        <p:spPr bwMode="auto">
          <a:xfrm flipH="1">
            <a:off x="3449405" y="192928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5" name="AutoShape 21">
            <a:extLst>
              <a:ext uri="{FF2B5EF4-FFF2-40B4-BE49-F238E27FC236}">
                <a16:creationId xmlns:a16="http://schemas.microsoft.com/office/drawing/2014/main" id="{F57DEB90-773A-457B-BC2C-9E749EE99752}"/>
              </a:ext>
            </a:extLst>
          </p:cNvPr>
          <p:cNvCxnSpPr>
            <a:cxnSpLocks noChangeShapeType="1"/>
          </p:cNvCxnSpPr>
          <p:nvPr/>
        </p:nvCxnSpPr>
        <p:spPr bwMode="auto">
          <a:xfrm flipH="1">
            <a:off x="3420830" y="18133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6" name="AutoShape 22">
            <a:extLst>
              <a:ext uri="{FF2B5EF4-FFF2-40B4-BE49-F238E27FC236}">
                <a16:creationId xmlns:a16="http://schemas.microsoft.com/office/drawing/2014/main" id="{AC18FC03-FFD8-4630-87AD-8E04367B881E}"/>
              </a:ext>
            </a:extLst>
          </p:cNvPr>
          <p:cNvCxnSpPr>
            <a:cxnSpLocks noChangeShapeType="1"/>
          </p:cNvCxnSpPr>
          <p:nvPr/>
        </p:nvCxnSpPr>
        <p:spPr bwMode="auto">
          <a:xfrm flipH="1">
            <a:off x="3373205" y="20038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399BC285-323D-4F1D-B5EF-B6794788FCDC}"/>
              </a:ext>
            </a:extLst>
          </p:cNvPr>
          <p:cNvSpPr txBox="1">
            <a:spLocks noChangeArrowheads="1"/>
          </p:cNvSpPr>
          <p:nvPr/>
        </p:nvSpPr>
        <p:spPr bwMode="auto">
          <a:xfrm>
            <a:off x="2030180" y="1938805"/>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D6EE2DB8-8C24-4691-90DA-A90FED2A8A0D}"/>
              </a:ext>
            </a:extLst>
          </p:cNvPr>
          <p:cNvSpPr txBox="1">
            <a:spLocks noChangeArrowheads="1"/>
          </p:cNvSpPr>
          <p:nvPr/>
        </p:nvSpPr>
        <p:spPr bwMode="auto">
          <a:xfrm>
            <a:off x="3173180" y="215629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9" name="AutoShape 25">
            <a:extLst>
              <a:ext uri="{FF2B5EF4-FFF2-40B4-BE49-F238E27FC236}">
                <a16:creationId xmlns:a16="http://schemas.microsoft.com/office/drawing/2014/main" id="{603100B6-486A-4FA4-A9B7-3A4D545EB9B2}"/>
              </a:ext>
            </a:extLst>
          </p:cNvPr>
          <p:cNvCxnSpPr>
            <a:cxnSpLocks noChangeShapeType="1"/>
          </p:cNvCxnSpPr>
          <p:nvPr/>
        </p:nvCxnSpPr>
        <p:spPr bwMode="auto">
          <a:xfrm>
            <a:off x="4362217" y="17578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0" name="AutoShape 26">
            <a:extLst>
              <a:ext uri="{FF2B5EF4-FFF2-40B4-BE49-F238E27FC236}">
                <a16:creationId xmlns:a16="http://schemas.microsoft.com/office/drawing/2014/main" id="{829AE766-583A-428A-934C-98F6130A6B71}"/>
              </a:ext>
            </a:extLst>
          </p:cNvPr>
          <p:cNvCxnSpPr>
            <a:cxnSpLocks noChangeShapeType="1"/>
          </p:cNvCxnSpPr>
          <p:nvPr/>
        </p:nvCxnSpPr>
        <p:spPr bwMode="auto">
          <a:xfrm>
            <a:off x="4203467" y="17403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EFA671F0-61F6-4B77-B471-DBE325C7D4DE}"/>
              </a:ext>
            </a:extLst>
          </p:cNvPr>
          <p:cNvSpPr txBox="1">
            <a:spLocks noChangeArrowheads="1"/>
          </p:cNvSpPr>
          <p:nvPr/>
        </p:nvSpPr>
        <p:spPr bwMode="auto">
          <a:xfrm>
            <a:off x="4065355" y="1070443"/>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CC7C8EDE-AE8E-4F1D-9B20-485A13B6555C}"/>
              </a:ext>
            </a:extLst>
          </p:cNvPr>
          <p:cNvSpPr txBox="1">
            <a:spLocks noChangeArrowheads="1"/>
          </p:cNvSpPr>
          <p:nvPr/>
        </p:nvSpPr>
        <p:spPr bwMode="auto">
          <a:xfrm>
            <a:off x="4292367" y="222296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3" name="AutoShape 29">
            <a:extLst>
              <a:ext uri="{FF2B5EF4-FFF2-40B4-BE49-F238E27FC236}">
                <a16:creationId xmlns:a16="http://schemas.microsoft.com/office/drawing/2014/main" id="{5316BCE4-051E-4796-8DED-9EC22CD2FD54}"/>
              </a:ext>
            </a:extLst>
          </p:cNvPr>
          <p:cNvCxnSpPr>
            <a:cxnSpLocks noChangeShapeType="1"/>
          </p:cNvCxnSpPr>
          <p:nvPr/>
        </p:nvCxnSpPr>
        <p:spPr bwMode="auto">
          <a:xfrm>
            <a:off x="6489467" y="177688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4" name="AutoShape 30">
            <a:extLst>
              <a:ext uri="{FF2B5EF4-FFF2-40B4-BE49-F238E27FC236}">
                <a16:creationId xmlns:a16="http://schemas.microsoft.com/office/drawing/2014/main" id="{E7AEC1B0-5F3D-4DDB-83AD-381BC6CF1E05}"/>
              </a:ext>
            </a:extLst>
          </p:cNvPr>
          <p:cNvCxnSpPr>
            <a:cxnSpLocks noChangeShapeType="1"/>
          </p:cNvCxnSpPr>
          <p:nvPr/>
        </p:nvCxnSpPr>
        <p:spPr bwMode="auto">
          <a:xfrm>
            <a:off x="6330717" y="17594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1">
            <a:extLst>
              <a:ext uri="{FF2B5EF4-FFF2-40B4-BE49-F238E27FC236}">
                <a16:creationId xmlns:a16="http://schemas.microsoft.com/office/drawing/2014/main" id="{1CB4659E-F1A8-4F81-9278-E208C39C8D55}"/>
              </a:ext>
            </a:extLst>
          </p:cNvPr>
          <p:cNvSpPr txBox="1">
            <a:spLocks noChangeArrowheads="1"/>
          </p:cNvSpPr>
          <p:nvPr/>
        </p:nvSpPr>
        <p:spPr bwMode="auto">
          <a:xfrm>
            <a:off x="6192605" y="1127593"/>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32">
            <a:extLst>
              <a:ext uri="{FF2B5EF4-FFF2-40B4-BE49-F238E27FC236}">
                <a16:creationId xmlns:a16="http://schemas.microsoft.com/office/drawing/2014/main" id="{BAE9F7A5-9E05-41BA-87FB-7675CCE8AA4A}"/>
              </a:ext>
            </a:extLst>
          </p:cNvPr>
          <p:cNvSpPr txBox="1">
            <a:spLocks noChangeArrowheads="1"/>
          </p:cNvSpPr>
          <p:nvPr/>
        </p:nvSpPr>
        <p:spPr bwMode="auto">
          <a:xfrm>
            <a:off x="4438417" y="1784818"/>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1CF32D0C-13DE-466B-A8F1-23CFD5B76BD4}"/>
              </a:ext>
            </a:extLst>
          </p:cNvPr>
          <p:cNvSpPr txBox="1">
            <a:spLocks noChangeArrowheads="1"/>
          </p:cNvSpPr>
          <p:nvPr/>
        </p:nvSpPr>
        <p:spPr bwMode="auto">
          <a:xfrm>
            <a:off x="5443305" y="1470493"/>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5">
            <a:extLst>
              <a:ext uri="{FF2B5EF4-FFF2-40B4-BE49-F238E27FC236}">
                <a16:creationId xmlns:a16="http://schemas.microsoft.com/office/drawing/2014/main" id="{A822E8F3-C262-4716-9F95-D8E474AD2935}"/>
              </a:ext>
            </a:extLst>
          </p:cNvPr>
          <p:cNvSpPr>
            <a:spLocks noChangeShapeType="1"/>
          </p:cNvSpPr>
          <p:nvPr/>
        </p:nvSpPr>
        <p:spPr bwMode="auto">
          <a:xfrm flipV="1">
            <a:off x="4674955" y="1649880"/>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6">
            <a:extLst>
              <a:ext uri="{FF2B5EF4-FFF2-40B4-BE49-F238E27FC236}">
                <a16:creationId xmlns:a16="http://schemas.microsoft.com/office/drawing/2014/main" id="{3177A3A3-A3A6-4322-BB77-B34ED683EF4C}"/>
              </a:ext>
            </a:extLst>
          </p:cNvPr>
          <p:cNvSpPr>
            <a:spLocks noChangeShapeType="1"/>
          </p:cNvSpPr>
          <p:nvPr/>
        </p:nvSpPr>
        <p:spPr bwMode="auto">
          <a:xfrm flipV="1">
            <a:off x="4919430" y="1908643"/>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81" name="AutoShape 37">
            <a:extLst>
              <a:ext uri="{FF2B5EF4-FFF2-40B4-BE49-F238E27FC236}">
                <a16:creationId xmlns:a16="http://schemas.microsoft.com/office/drawing/2014/main" id="{14D0A486-8C02-4D19-AA5C-FE24C31CD54A}"/>
              </a:ext>
            </a:extLst>
          </p:cNvPr>
          <p:cNvCxnSpPr>
            <a:cxnSpLocks noChangeShapeType="1"/>
          </p:cNvCxnSpPr>
          <p:nvPr/>
        </p:nvCxnSpPr>
        <p:spPr bwMode="auto">
          <a:xfrm>
            <a:off x="4457467" y="2251543"/>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2" name="AutoShape 38">
            <a:extLst>
              <a:ext uri="{FF2B5EF4-FFF2-40B4-BE49-F238E27FC236}">
                <a16:creationId xmlns:a16="http://schemas.microsoft.com/office/drawing/2014/main" id="{FD4A5AA0-1C82-4B5D-BB98-0255C17A15B2}"/>
              </a:ext>
            </a:extLst>
          </p:cNvPr>
          <p:cNvCxnSpPr>
            <a:cxnSpLocks noChangeShapeType="1"/>
          </p:cNvCxnSpPr>
          <p:nvPr/>
        </p:nvCxnSpPr>
        <p:spPr bwMode="auto">
          <a:xfrm flipV="1">
            <a:off x="4466992" y="2270593"/>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DF1BCAF3-37F1-458C-82A8-E3BACE199959}"/>
              </a:ext>
            </a:extLst>
          </p:cNvPr>
          <p:cNvSpPr txBox="1">
            <a:spLocks noChangeArrowheads="1"/>
          </p:cNvSpPr>
          <p:nvPr/>
        </p:nvSpPr>
        <p:spPr bwMode="auto">
          <a:xfrm>
            <a:off x="6067192" y="228011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4" name="AutoShape 40">
            <a:extLst>
              <a:ext uri="{FF2B5EF4-FFF2-40B4-BE49-F238E27FC236}">
                <a16:creationId xmlns:a16="http://schemas.microsoft.com/office/drawing/2014/main" id="{88BB1F90-FB98-42FB-B74A-DA31BC47FB36}"/>
              </a:ext>
            </a:extLst>
          </p:cNvPr>
          <p:cNvCxnSpPr>
            <a:cxnSpLocks noChangeShapeType="1"/>
          </p:cNvCxnSpPr>
          <p:nvPr/>
        </p:nvCxnSpPr>
        <p:spPr bwMode="auto">
          <a:xfrm>
            <a:off x="6486292" y="2213443"/>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1">
            <a:extLst>
              <a:ext uri="{FF2B5EF4-FFF2-40B4-BE49-F238E27FC236}">
                <a16:creationId xmlns:a16="http://schemas.microsoft.com/office/drawing/2014/main" id="{5F59AA0E-D41E-4982-B9C6-455BA826E9E0}"/>
              </a:ext>
            </a:extLst>
          </p:cNvPr>
          <p:cNvSpPr txBox="1">
            <a:spLocks noChangeArrowheads="1"/>
          </p:cNvSpPr>
          <p:nvPr/>
        </p:nvSpPr>
        <p:spPr bwMode="auto">
          <a:xfrm>
            <a:off x="6572017" y="227059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2">
            <a:extLst>
              <a:ext uri="{FF2B5EF4-FFF2-40B4-BE49-F238E27FC236}">
                <a16:creationId xmlns:a16="http://schemas.microsoft.com/office/drawing/2014/main" id="{72D5D6A1-9F1D-44F0-81EA-29E636290390}"/>
              </a:ext>
            </a:extLst>
          </p:cNvPr>
          <p:cNvSpPr txBox="1">
            <a:spLocks noChangeArrowheads="1"/>
          </p:cNvSpPr>
          <p:nvPr/>
        </p:nvSpPr>
        <p:spPr bwMode="auto">
          <a:xfrm>
            <a:off x="3016017" y="2442043"/>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05118951-CD91-4CAC-B8CE-2A62CAB7DBEC}"/>
              </a:ext>
            </a:extLst>
          </p:cNvPr>
          <p:cNvSpPr/>
          <p:nvPr/>
        </p:nvSpPr>
        <p:spPr>
          <a:xfrm>
            <a:off x="645879" y="3569537"/>
            <a:ext cx="11242308" cy="2215991"/>
          </a:xfrm>
          <a:prstGeom prst="rect">
            <a:avLst/>
          </a:prstGeom>
        </p:spPr>
        <p:txBody>
          <a:bodyPr wrap="square">
            <a:spAutoFit/>
          </a:bodyPr>
          <a:lstStyle/>
          <a:p>
            <a:r>
              <a:rPr lang="en-US" sz="1400" kern="1400" dirty="0">
                <a:solidFill>
                  <a:srgbClr val="000000"/>
                </a:solidFill>
                <a:latin typeface="Arial Narrow" panose="020B0606020202030204" pitchFamily="34" charset="0"/>
              </a:rPr>
              <a:t>Next we see the Sea of Cilicia and Pamphylia.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Acts  27:5	And when we had sailed over the sea of Cilicia and Pamphylia, we came to Myra, [a city] of Lycia.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after sailing under Cypress, they sail over the sea of Cilicia and Pamphylia.</a:t>
            </a:r>
          </a:p>
          <a:p>
            <a:r>
              <a:rPr lang="en-US" sz="1400" kern="1400" dirty="0">
                <a:solidFill>
                  <a:srgbClr val="000000"/>
                </a:solidFill>
                <a:latin typeface="Arial Narrow" panose="020B0606020202030204" pitchFamily="34" charset="0"/>
              </a:rPr>
              <a:t>And what does Cilicia and Pamphylia, mean? Cilicia means to “over turn”, and Pamphylia means “A nation made up of every tribe”.  And when do we mark this experience?  What’s the nation that’s falling after the M/C or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This is the USA. After the M/C we mark the fall of which head of Bible prophecy? The fall of the 6</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head and the rise of the 7</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   EGW says, God has given plenty of evidence that He can establish kingdoms and over turn kingdoms. And after the M/C which we’ll rephrase as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we mark the fall of one head, and the rise of another. The fall of the USA and the rise of the 7th head, the UN.</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
        <p:nvSpPr>
          <p:cNvPr id="47" name="Text Box 29">
            <a:extLst>
              <a:ext uri="{FF2B5EF4-FFF2-40B4-BE49-F238E27FC236}">
                <a16:creationId xmlns:a16="http://schemas.microsoft.com/office/drawing/2014/main" id="{C9DF5411-9568-47BD-8566-79603913C50C}"/>
              </a:ext>
            </a:extLst>
          </p:cNvPr>
          <p:cNvSpPr txBox="1">
            <a:spLocks noChangeArrowheads="1"/>
          </p:cNvSpPr>
          <p:nvPr/>
        </p:nvSpPr>
        <p:spPr bwMode="auto">
          <a:xfrm>
            <a:off x="3912811" y="2653349"/>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9E07722E-C3D1-4931-919C-44B31711EC69}"/>
              </a:ext>
            </a:extLst>
          </p:cNvPr>
          <p:cNvPicPr>
            <a:picLocks noChangeAspect="1"/>
          </p:cNvPicPr>
          <p:nvPr/>
        </p:nvPicPr>
        <p:blipFill>
          <a:blip r:embed="rId2"/>
          <a:stretch>
            <a:fillRect/>
          </a:stretch>
        </p:blipFill>
        <p:spPr>
          <a:xfrm>
            <a:off x="7199223" y="910220"/>
            <a:ext cx="4714286" cy="1847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75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1000" fill="hold"/>
                                        <p:tgtEl>
                                          <p:spTgt spid="6147"/>
                                        </p:tgtEl>
                                        <p:attrNameLst>
                                          <p:attrName>ppt_w</p:attrName>
                                        </p:attrNameLst>
                                      </p:cBhvr>
                                      <p:tavLst>
                                        <p:tav tm="0">
                                          <p:val>
                                            <p:fltVal val="0"/>
                                          </p:val>
                                        </p:tav>
                                        <p:tav tm="100000">
                                          <p:val>
                                            <p:strVal val="#ppt_w"/>
                                          </p:val>
                                        </p:tav>
                                      </p:tavLst>
                                    </p:anim>
                                    <p:anim calcmode="lin" valueType="num">
                                      <p:cBhvr>
                                        <p:cTn id="14" dur="1000" fill="hold"/>
                                        <p:tgtEl>
                                          <p:spTgt spid="6147"/>
                                        </p:tgtEl>
                                        <p:attrNameLst>
                                          <p:attrName>ppt_h</p:attrName>
                                        </p:attrNameLst>
                                      </p:cBhvr>
                                      <p:tavLst>
                                        <p:tav tm="0">
                                          <p:val>
                                            <p:fltVal val="0"/>
                                          </p:val>
                                        </p:tav>
                                        <p:tav tm="100000">
                                          <p:val>
                                            <p:strVal val="#ppt_h"/>
                                          </p:val>
                                        </p:tav>
                                      </p:tavLst>
                                    </p:anim>
                                    <p:anim calcmode="lin" valueType="num">
                                      <p:cBhvr>
                                        <p:cTn id="15" dur="1000" fill="hold"/>
                                        <p:tgtEl>
                                          <p:spTgt spid="6147"/>
                                        </p:tgtEl>
                                        <p:attrNameLst>
                                          <p:attrName>style.rotation</p:attrName>
                                        </p:attrNameLst>
                                      </p:cBhvr>
                                      <p:tavLst>
                                        <p:tav tm="0">
                                          <p:val>
                                            <p:fltVal val="90"/>
                                          </p:val>
                                        </p:tav>
                                        <p:tav tm="100000">
                                          <p:val>
                                            <p:fltVal val="0"/>
                                          </p:val>
                                        </p:tav>
                                      </p:tavLst>
                                    </p:anim>
                                    <p:animEffect transition="in" filter="fade">
                                      <p:cBhvr>
                                        <p:cTn id="16" dur="1000"/>
                                        <p:tgtEl>
                                          <p:spTgt spid="6147"/>
                                        </p:tgtEl>
                                      </p:cBhvr>
                                    </p:animEffect>
                                  </p:childTnLst>
                                </p:cTn>
                              </p:par>
                              <p:par>
                                <p:cTn id="17" presetID="3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1000" fill="hold"/>
                                        <p:tgtEl>
                                          <p:spTgt spid="6148"/>
                                        </p:tgtEl>
                                        <p:attrNameLst>
                                          <p:attrName>ppt_w</p:attrName>
                                        </p:attrNameLst>
                                      </p:cBhvr>
                                      <p:tavLst>
                                        <p:tav tm="0">
                                          <p:val>
                                            <p:fltVal val="0"/>
                                          </p:val>
                                        </p:tav>
                                        <p:tav tm="100000">
                                          <p:val>
                                            <p:strVal val="#ppt_w"/>
                                          </p:val>
                                        </p:tav>
                                      </p:tavLst>
                                    </p:anim>
                                    <p:anim calcmode="lin" valueType="num">
                                      <p:cBhvr>
                                        <p:cTn id="20" dur="1000" fill="hold"/>
                                        <p:tgtEl>
                                          <p:spTgt spid="6148"/>
                                        </p:tgtEl>
                                        <p:attrNameLst>
                                          <p:attrName>ppt_h</p:attrName>
                                        </p:attrNameLst>
                                      </p:cBhvr>
                                      <p:tavLst>
                                        <p:tav tm="0">
                                          <p:val>
                                            <p:fltVal val="0"/>
                                          </p:val>
                                        </p:tav>
                                        <p:tav tm="100000">
                                          <p:val>
                                            <p:strVal val="#ppt_h"/>
                                          </p:val>
                                        </p:tav>
                                      </p:tavLst>
                                    </p:anim>
                                    <p:anim calcmode="lin" valueType="num">
                                      <p:cBhvr>
                                        <p:cTn id="21" dur="1000" fill="hold"/>
                                        <p:tgtEl>
                                          <p:spTgt spid="6148"/>
                                        </p:tgtEl>
                                        <p:attrNameLst>
                                          <p:attrName>style.rotation</p:attrName>
                                        </p:attrNameLst>
                                      </p:cBhvr>
                                      <p:tavLst>
                                        <p:tav tm="0">
                                          <p:val>
                                            <p:fltVal val="90"/>
                                          </p:val>
                                        </p:tav>
                                        <p:tav tm="100000">
                                          <p:val>
                                            <p:fltVal val="0"/>
                                          </p:val>
                                        </p:tav>
                                      </p:tavLst>
                                    </p:anim>
                                    <p:animEffect transition="in" filter="fade">
                                      <p:cBhvr>
                                        <p:cTn id="22" dur="1000"/>
                                        <p:tgtEl>
                                          <p:spTgt spid="614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1000" fill="hold"/>
                                        <p:tgtEl>
                                          <p:spTgt spid="6150"/>
                                        </p:tgtEl>
                                        <p:attrNameLst>
                                          <p:attrName>ppt_w</p:attrName>
                                        </p:attrNameLst>
                                      </p:cBhvr>
                                      <p:tavLst>
                                        <p:tav tm="0">
                                          <p:val>
                                            <p:fltVal val="0"/>
                                          </p:val>
                                        </p:tav>
                                        <p:tav tm="100000">
                                          <p:val>
                                            <p:strVal val="#ppt_w"/>
                                          </p:val>
                                        </p:tav>
                                      </p:tavLst>
                                    </p:anim>
                                    <p:anim calcmode="lin" valueType="num">
                                      <p:cBhvr>
                                        <p:cTn id="32" dur="1000" fill="hold"/>
                                        <p:tgtEl>
                                          <p:spTgt spid="6150"/>
                                        </p:tgtEl>
                                        <p:attrNameLst>
                                          <p:attrName>ppt_h</p:attrName>
                                        </p:attrNameLst>
                                      </p:cBhvr>
                                      <p:tavLst>
                                        <p:tav tm="0">
                                          <p:val>
                                            <p:fltVal val="0"/>
                                          </p:val>
                                        </p:tav>
                                        <p:tav tm="100000">
                                          <p:val>
                                            <p:strVal val="#ppt_h"/>
                                          </p:val>
                                        </p:tav>
                                      </p:tavLst>
                                    </p:anim>
                                    <p:anim calcmode="lin" valueType="num">
                                      <p:cBhvr>
                                        <p:cTn id="33" dur="1000" fill="hold"/>
                                        <p:tgtEl>
                                          <p:spTgt spid="6150"/>
                                        </p:tgtEl>
                                        <p:attrNameLst>
                                          <p:attrName>style.rotation</p:attrName>
                                        </p:attrNameLst>
                                      </p:cBhvr>
                                      <p:tavLst>
                                        <p:tav tm="0">
                                          <p:val>
                                            <p:fltVal val="90"/>
                                          </p:val>
                                        </p:tav>
                                        <p:tav tm="100000">
                                          <p:val>
                                            <p:fltVal val="0"/>
                                          </p:val>
                                        </p:tav>
                                      </p:tavLst>
                                    </p:anim>
                                    <p:animEffect transition="in" filter="fade">
                                      <p:cBhvr>
                                        <p:cTn id="34" dur="1000"/>
                                        <p:tgtEl>
                                          <p:spTgt spid="615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6154"/>
                                        </p:tgtEl>
                                        <p:attrNameLst>
                                          <p:attrName>style.visibility</p:attrName>
                                        </p:attrNameLst>
                                      </p:cBhvr>
                                      <p:to>
                                        <p:strVal val="visible"/>
                                      </p:to>
                                    </p:set>
                                    <p:anim calcmode="lin" valueType="num">
                                      <p:cBhvr>
                                        <p:cTn id="55" dur="1000" fill="hold"/>
                                        <p:tgtEl>
                                          <p:spTgt spid="6154"/>
                                        </p:tgtEl>
                                        <p:attrNameLst>
                                          <p:attrName>ppt_w</p:attrName>
                                        </p:attrNameLst>
                                      </p:cBhvr>
                                      <p:tavLst>
                                        <p:tav tm="0">
                                          <p:val>
                                            <p:fltVal val="0"/>
                                          </p:val>
                                        </p:tav>
                                        <p:tav tm="100000">
                                          <p:val>
                                            <p:strVal val="#ppt_w"/>
                                          </p:val>
                                        </p:tav>
                                      </p:tavLst>
                                    </p:anim>
                                    <p:anim calcmode="lin" valueType="num">
                                      <p:cBhvr>
                                        <p:cTn id="56" dur="1000" fill="hold"/>
                                        <p:tgtEl>
                                          <p:spTgt spid="6154"/>
                                        </p:tgtEl>
                                        <p:attrNameLst>
                                          <p:attrName>ppt_h</p:attrName>
                                        </p:attrNameLst>
                                      </p:cBhvr>
                                      <p:tavLst>
                                        <p:tav tm="0">
                                          <p:val>
                                            <p:fltVal val="0"/>
                                          </p:val>
                                        </p:tav>
                                        <p:tav tm="100000">
                                          <p:val>
                                            <p:strVal val="#ppt_h"/>
                                          </p:val>
                                        </p:tav>
                                      </p:tavLst>
                                    </p:anim>
                                    <p:anim calcmode="lin" valueType="num">
                                      <p:cBhvr>
                                        <p:cTn id="57" dur="1000" fill="hold"/>
                                        <p:tgtEl>
                                          <p:spTgt spid="6154"/>
                                        </p:tgtEl>
                                        <p:attrNameLst>
                                          <p:attrName>style.rotation</p:attrName>
                                        </p:attrNameLst>
                                      </p:cBhvr>
                                      <p:tavLst>
                                        <p:tav tm="0">
                                          <p:val>
                                            <p:fltVal val="90"/>
                                          </p:val>
                                        </p:tav>
                                        <p:tav tm="100000">
                                          <p:val>
                                            <p:fltVal val="0"/>
                                          </p:val>
                                        </p:tav>
                                      </p:tavLst>
                                    </p:anim>
                                    <p:animEffect transition="in" filter="fade">
                                      <p:cBhvr>
                                        <p:cTn id="58" dur="1000"/>
                                        <p:tgtEl>
                                          <p:spTgt spid="6154"/>
                                        </p:tgtEl>
                                      </p:cBhvr>
                                    </p:animEffect>
                                  </p:childTnLst>
                                </p:cTn>
                              </p:par>
                              <p:par>
                                <p:cTn id="59" presetID="31" presetClass="entr" presetSubtype="0" fill="hold" nodeType="withEffect">
                                  <p:stCondLst>
                                    <p:cond delay="0"/>
                                  </p:stCondLst>
                                  <p:childTnLst>
                                    <p:set>
                                      <p:cBhvr>
                                        <p:cTn id="60" dur="1" fill="hold">
                                          <p:stCondLst>
                                            <p:cond delay="0"/>
                                          </p:stCondLst>
                                        </p:cTn>
                                        <p:tgtEl>
                                          <p:spTgt spid="6155"/>
                                        </p:tgtEl>
                                        <p:attrNameLst>
                                          <p:attrName>style.visibility</p:attrName>
                                        </p:attrNameLst>
                                      </p:cBhvr>
                                      <p:to>
                                        <p:strVal val="visible"/>
                                      </p:to>
                                    </p:set>
                                    <p:anim calcmode="lin" valueType="num">
                                      <p:cBhvr>
                                        <p:cTn id="61" dur="1000" fill="hold"/>
                                        <p:tgtEl>
                                          <p:spTgt spid="6155"/>
                                        </p:tgtEl>
                                        <p:attrNameLst>
                                          <p:attrName>ppt_w</p:attrName>
                                        </p:attrNameLst>
                                      </p:cBhvr>
                                      <p:tavLst>
                                        <p:tav tm="0">
                                          <p:val>
                                            <p:fltVal val="0"/>
                                          </p:val>
                                        </p:tav>
                                        <p:tav tm="100000">
                                          <p:val>
                                            <p:strVal val="#ppt_w"/>
                                          </p:val>
                                        </p:tav>
                                      </p:tavLst>
                                    </p:anim>
                                    <p:anim calcmode="lin" valueType="num">
                                      <p:cBhvr>
                                        <p:cTn id="62" dur="1000" fill="hold"/>
                                        <p:tgtEl>
                                          <p:spTgt spid="6155"/>
                                        </p:tgtEl>
                                        <p:attrNameLst>
                                          <p:attrName>ppt_h</p:attrName>
                                        </p:attrNameLst>
                                      </p:cBhvr>
                                      <p:tavLst>
                                        <p:tav tm="0">
                                          <p:val>
                                            <p:fltVal val="0"/>
                                          </p:val>
                                        </p:tav>
                                        <p:tav tm="100000">
                                          <p:val>
                                            <p:strVal val="#ppt_h"/>
                                          </p:val>
                                        </p:tav>
                                      </p:tavLst>
                                    </p:anim>
                                    <p:anim calcmode="lin" valueType="num">
                                      <p:cBhvr>
                                        <p:cTn id="63" dur="1000" fill="hold"/>
                                        <p:tgtEl>
                                          <p:spTgt spid="6155"/>
                                        </p:tgtEl>
                                        <p:attrNameLst>
                                          <p:attrName>style.rotation</p:attrName>
                                        </p:attrNameLst>
                                      </p:cBhvr>
                                      <p:tavLst>
                                        <p:tav tm="0">
                                          <p:val>
                                            <p:fltVal val="90"/>
                                          </p:val>
                                        </p:tav>
                                        <p:tav tm="100000">
                                          <p:val>
                                            <p:fltVal val="0"/>
                                          </p:val>
                                        </p:tav>
                                      </p:tavLst>
                                    </p:anim>
                                    <p:animEffect transition="in" filter="fade">
                                      <p:cBhvr>
                                        <p:cTn id="64" dur="1000"/>
                                        <p:tgtEl>
                                          <p:spTgt spid="615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6157"/>
                                        </p:tgtEl>
                                        <p:attrNameLst>
                                          <p:attrName>style.visibility</p:attrName>
                                        </p:attrNameLst>
                                      </p:cBhvr>
                                      <p:to>
                                        <p:strVal val="visible"/>
                                      </p:to>
                                    </p:set>
                                    <p:anim calcmode="lin" valueType="num">
                                      <p:cBhvr>
                                        <p:cTn id="73" dur="1000" fill="hold"/>
                                        <p:tgtEl>
                                          <p:spTgt spid="6157"/>
                                        </p:tgtEl>
                                        <p:attrNameLst>
                                          <p:attrName>ppt_w</p:attrName>
                                        </p:attrNameLst>
                                      </p:cBhvr>
                                      <p:tavLst>
                                        <p:tav tm="0">
                                          <p:val>
                                            <p:fltVal val="0"/>
                                          </p:val>
                                        </p:tav>
                                        <p:tav tm="100000">
                                          <p:val>
                                            <p:strVal val="#ppt_w"/>
                                          </p:val>
                                        </p:tav>
                                      </p:tavLst>
                                    </p:anim>
                                    <p:anim calcmode="lin" valueType="num">
                                      <p:cBhvr>
                                        <p:cTn id="74" dur="1000" fill="hold"/>
                                        <p:tgtEl>
                                          <p:spTgt spid="6157"/>
                                        </p:tgtEl>
                                        <p:attrNameLst>
                                          <p:attrName>ppt_h</p:attrName>
                                        </p:attrNameLst>
                                      </p:cBhvr>
                                      <p:tavLst>
                                        <p:tav tm="0">
                                          <p:val>
                                            <p:fltVal val="0"/>
                                          </p:val>
                                        </p:tav>
                                        <p:tav tm="100000">
                                          <p:val>
                                            <p:strVal val="#ppt_h"/>
                                          </p:val>
                                        </p:tav>
                                      </p:tavLst>
                                    </p:anim>
                                    <p:anim calcmode="lin" valueType="num">
                                      <p:cBhvr>
                                        <p:cTn id="75" dur="1000" fill="hold"/>
                                        <p:tgtEl>
                                          <p:spTgt spid="6157"/>
                                        </p:tgtEl>
                                        <p:attrNameLst>
                                          <p:attrName>style.rotation</p:attrName>
                                        </p:attrNameLst>
                                      </p:cBhvr>
                                      <p:tavLst>
                                        <p:tav tm="0">
                                          <p:val>
                                            <p:fltVal val="90"/>
                                          </p:val>
                                        </p:tav>
                                        <p:tav tm="100000">
                                          <p:val>
                                            <p:fltVal val="0"/>
                                          </p:val>
                                        </p:tav>
                                      </p:tavLst>
                                    </p:anim>
                                    <p:animEffect transition="in" filter="fade">
                                      <p:cBhvr>
                                        <p:cTn id="76" dur="1000"/>
                                        <p:tgtEl>
                                          <p:spTgt spid="6157"/>
                                        </p:tgtEl>
                                      </p:cBhvr>
                                    </p:animEffect>
                                  </p:childTnLst>
                                </p:cTn>
                              </p:par>
                              <p:par>
                                <p:cTn id="77" presetID="31" presetClass="entr" presetSubtype="0" fill="hold" nodeType="withEffect">
                                  <p:stCondLst>
                                    <p:cond delay="0"/>
                                  </p:stCondLst>
                                  <p:childTnLst>
                                    <p:set>
                                      <p:cBhvr>
                                        <p:cTn id="78" dur="1" fill="hold">
                                          <p:stCondLst>
                                            <p:cond delay="0"/>
                                          </p:stCondLst>
                                        </p:cTn>
                                        <p:tgtEl>
                                          <p:spTgt spid="6158"/>
                                        </p:tgtEl>
                                        <p:attrNameLst>
                                          <p:attrName>style.visibility</p:attrName>
                                        </p:attrNameLst>
                                      </p:cBhvr>
                                      <p:to>
                                        <p:strVal val="visible"/>
                                      </p:to>
                                    </p:set>
                                    <p:anim calcmode="lin" valueType="num">
                                      <p:cBhvr>
                                        <p:cTn id="79" dur="1000" fill="hold"/>
                                        <p:tgtEl>
                                          <p:spTgt spid="6158"/>
                                        </p:tgtEl>
                                        <p:attrNameLst>
                                          <p:attrName>ppt_w</p:attrName>
                                        </p:attrNameLst>
                                      </p:cBhvr>
                                      <p:tavLst>
                                        <p:tav tm="0">
                                          <p:val>
                                            <p:fltVal val="0"/>
                                          </p:val>
                                        </p:tav>
                                        <p:tav tm="100000">
                                          <p:val>
                                            <p:strVal val="#ppt_w"/>
                                          </p:val>
                                        </p:tav>
                                      </p:tavLst>
                                    </p:anim>
                                    <p:anim calcmode="lin" valueType="num">
                                      <p:cBhvr>
                                        <p:cTn id="80" dur="1000" fill="hold"/>
                                        <p:tgtEl>
                                          <p:spTgt spid="6158"/>
                                        </p:tgtEl>
                                        <p:attrNameLst>
                                          <p:attrName>ppt_h</p:attrName>
                                        </p:attrNameLst>
                                      </p:cBhvr>
                                      <p:tavLst>
                                        <p:tav tm="0">
                                          <p:val>
                                            <p:fltVal val="0"/>
                                          </p:val>
                                        </p:tav>
                                        <p:tav tm="100000">
                                          <p:val>
                                            <p:strVal val="#ppt_h"/>
                                          </p:val>
                                        </p:tav>
                                      </p:tavLst>
                                    </p:anim>
                                    <p:anim calcmode="lin" valueType="num">
                                      <p:cBhvr>
                                        <p:cTn id="81" dur="1000" fill="hold"/>
                                        <p:tgtEl>
                                          <p:spTgt spid="6158"/>
                                        </p:tgtEl>
                                        <p:attrNameLst>
                                          <p:attrName>style.rotation</p:attrName>
                                        </p:attrNameLst>
                                      </p:cBhvr>
                                      <p:tavLst>
                                        <p:tav tm="0">
                                          <p:val>
                                            <p:fltVal val="90"/>
                                          </p:val>
                                        </p:tav>
                                        <p:tav tm="100000">
                                          <p:val>
                                            <p:fltVal val="0"/>
                                          </p:val>
                                        </p:tav>
                                      </p:tavLst>
                                    </p:anim>
                                    <p:animEffect transition="in" filter="fade">
                                      <p:cBhvr>
                                        <p:cTn id="82" dur="1000"/>
                                        <p:tgtEl>
                                          <p:spTgt spid="6158"/>
                                        </p:tgtEl>
                                      </p:cBhvr>
                                    </p:animEffect>
                                  </p:childTnLst>
                                </p:cTn>
                              </p:par>
                              <p:par>
                                <p:cTn id="83" presetID="31" presetClass="entr" presetSubtype="0" fill="hold" nodeType="withEffect">
                                  <p:stCondLst>
                                    <p:cond delay="0"/>
                                  </p:stCondLst>
                                  <p:childTnLst>
                                    <p:set>
                                      <p:cBhvr>
                                        <p:cTn id="84" dur="1" fill="hold">
                                          <p:stCondLst>
                                            <p:cond delay="0"/>
                                          </p:stCondLst>
                                        </p:cTn>
                                        <p:tgtEl>
                                          <p:spTgt spid="6159"/>
                                        </p:tgtEl>
                                        <p:attrNameLst>
                                          <p:attrName>style.visibility</p:attrName>
                                        </p:attrNameLst>
                                      </p:cBhvr>
                                      <p:to>
                                        <p:strVal val="visible"/>
                                      </p:to>
                                    </p:set>
                                    <p:anim calcmode="lin" valueType="num">
                                      <p:cBhvr>
                                        <p:cTn id="85" dur="1000" fill="hold"/>
                                        <p:tgtEl>
                                          <p:spTgt spid="6159"/>
                                        </p:tgtEl>
                                        <p:attrNameLst>
                                          <p:attrName>ppt_w</p:attrName>
                                        </p:attrNameLst>
                                      </p:cBhvr>
                                      <p:tavLst>
                                        <p:tav tm="0">
                                          <p:val>
                                            <p:fltVal val="0"/>
                                          </p:val>
                                        </p:tav>
                                        <p:tav tm="100000">
                                          <p:val>
                                            <p:strVal val="#ppt_w"/>
                                          </p:val>
                                        </p:tav>
                                      </p:tavLst>
                                    </p:anim>
                                    <p:anim calcmode="lin" valueType="num">
                                      <p:cBhvr>
                                        <p:cTn id="86" dur="1000" fill="hold"/>
                                        <p:tgtEl>
                                          <p:spTgt spid="6159"/>
                                        </p:tgtEl>
                                        <p:attrNameLst>
                                          <p:attrName>ppt_h</p:attrName>
                                        </p:attrNameLst>
                                      </p:cBhvr>
                                      <p:tavLst>
                                        <p:tav tm="0">
                                          <p:val>
                                            <p:fltVal val="0"/>
                                          </p:val>
                                        </p:tav>
                                        <p:tav tm="100000">
                                          <p:val>
                                            <p:strVal val="#ppt_h"/>
                                          </p:val>
                                        </p:tav>
                                      </p:tavLst>
                                    </p:anim>
                                    <p:anim calcmode="lin" valueType="num">
                                      <p:cBhvr>
                                        <p:cTn id="87" dur="1000" fill="hold"/>
                                        <p:tgtEl>
                                          <p:spTgt spid="6159"/>
                                        </p:tgtEl>
                                        <p:attrNameLst>
                                          <p:attrName>style.rotation</p:attrName>
                                        </p:attrNameLst>
                                      </p:cBhvr>
                                      <p:tavLst>
                                        <p:tav tm="0">
                                          <p:val>
                                            <p:fltVal val="90"/>
                                          </p:val>
                                        </p:tav>
                                        <p:tav tm="100000">
                                          <p:val>
                                            <p:fltVal val="0"/>
                                          </p:val>
                                        </p:tav>
                                      </p:tavLst>
                                    </p:anim>
                                    <p:animEffect transition="in" filter="fade">
                                      <p:cBhvr>
                                        <p:cTn id="88" dur="1000"/>
                                        <p:tgtEl>
                                          <p:spTgt spid="6159"/>
                                        </p:tgtEl>
                                      </p:cBhvr>
                                    </p:animEffect>
                                  </p:childTnLst>
                                </p:cTn>
                              </p:par>
                              <p:par>
                                <p:cTn id="89" presetID="31" presetClass="entr" presetSubtype="0" fill="hold" nodeType="withEffect">
                                  <p:stCondLst>
                                    <p:cond delay="0"/>
                                  </p:stCondLst>
                                  <p:childTnLst>
                                    <p:set>
                                      <p:cBhvr>
                                        <p:cTn id="90" dur="1" fill="hold">
                                          <p:stCondLst>
                                            <p:cond delay="0"/>
                                          </p:stCondLst>
                                        </p:cTn>
                                        <p:tgtEl>
                                          <p:spTgt spid="6160"/>
                                        </p:tgtEl>
                                        <p:attrNameLst>
                                          <p:attrName>style.visibility</p:attrName>
                                        </p:attrNameLst>
                                      </p:cBhvr>
                                      <p:to>
                                        <p:strVal val="visible"/>
                                      </p:to>
                                    </p:set>
                                    <p:anim calcmode="lin" valueType="num">
                                      <p:cBhvr>
                                        <p:cTn id="91" dur="1000" fill="hold"/>
                                        <p:tgtEl>
                                          <p:spTgt spid="6160"/>
                                        </p:tgtEl>
                                        <p:attrNameLst>
                                          <p:attrName>ppt_w</p:attrName>
                                        </p:attrNameLst>
                                      </p:cBhvr>
                                      <p:tavLst>
                                        <p:tav tm="0">
                                          <p:val>
                                            <p:fltVal val="0"/>
                                          </p:val>
                                        </p:tav>
                                        <p:tav tm="100000">
                                          <p:val>
                                            <p:strVal val="#ppt_w"/>
                                          </p:val>
                                        </p:tav>
                                      </p:tavLst>
                                    </p:anim>
                                    <p:anim calcmode="lin" valueType="num">
                                      <p:cBhvr>
                                        <p:cTn id="92" dur="1000" fill="hold"/>
                                        <p:tgtEl>
                                          <p:spTgt spid="6160"/>
                                        </p:tgtEl>
                                        <p:attrNameLst>
                                          <p:attrName>ppt_h</p:attrName>
                                        </p:attrNameLst>
                                      </p:cBhvr>
                                      <p:tavLst>
                                        <p:tav tm="0">
                                          <p:val>
                                            <p:fltVal val="0"/>
                                          </p:val>
                                        </p:tav>
                                        <p:tav tm="100000">
                                          <p:val>
                                            <p:strVal val="#ppt_h"/>
                                          </p:val>
                                        </p:tav>
                                      </p:tavLst>
                                    </p:anim>
                                    <p:anim calcmode="lin" valueType="num">
                                      <p:cBhvr>
                                        <p:cTn id="93" dur="1000" fill="hold"/>
                                        <p:tgtEl>
                                          <p:spTgt spid="6160"/>
                                        </p:tgtEl>
                                        <p:attrNameLst>
                                          <p:attrName>style.rotation</p:attrName>
                                        </p:attrNameLst>
                                      </p:cBhvr>
                                      <p:tavLst>
                                        <p:tav tm="0">
                                          <p:val>
                                            <p:fltVal val="90"/>
                                          </p:val>
                                        </p:tav>
                                        <p:tav tm="100000">
                                          <p:val>
                                            <p:fltVal val="0"/>
                                          </p:val>
                                        </p:tav>
                                      </p:tavLst>
                                    </p:anim>
                                    <p:animEffect transition="in" filter="fade">
                                      <p:cBhvr>
                                        <p:cTn id="94" dur="1000"/>
                                        <p:tgtEl>
                                          <p:spTgt spid="6160"/>
                                        </p:tgtEl>
                                      </p:cBhvr>
                                    </p:animEffect>
                                  </p:childTnLst>
                                </p:cTn>
                              </p:par>
                              <p:par>
                                <p:cTn id="95" presetID="31" presetClass="entr" presetSubtype="0" fill="hold" nodeType="withEffect">
                                  <p:stCondLst>
                                    <p:cond delay="0"/>
                                  </p:stCondLst>
                                  <p:childTnLst>
                                    <p:set>
                                      <p:cBhvr>
                                        <p:cTn id="96" dur="1" fill="hold">
                                          <p:stCondLst>
                                            <p:cond delay="0"/>
                                          </p:stCondLst>
                                        </p:cTn>
                                        <p:tgtEl>
                                          <p:spTgt spid="6161"/>
                                        </p:tgtEl>
                                        <p:attrNameLst>
                                          <p:attrName>style.visibility</p:attrName>
                                        </p:attrNameLst>
                                      </p:cBhvr>
                                      <p:to>
                                        <p:strVal val="visible"/>
                                      </p:to>
                                    </p:set>
                                    <p:anim calcmode="lin" valueType="num">
                                      <p:cBhvr>
                                        <p:cTn id="97" dur="1000" fill="hold"/>
                                        <p:tgtEl>
                                          <p:spTgt spid="6161"/>
                                        </p:tgtEl>
                                        <p:attrNameLst>
                                          <p:attrName>ppt_w</p:attrName>
                                        </p:attrNameLst>
                                      </p:cBhvr>
                                      <p:tavLst>
                                        <p:tav tm="0">
                                          <p:val>
                                            <p:fltVal val="0"/>
                                          </p:val>
                                        </p:tav>
                                        <p:tav tm="100000">
                                          <p:val>
                                            <p:strVal val="#ppt_w"/>
                                          </p:val>
                                        </p:tav>
                                      </p:tavLst>
                                    </p:anim>
                                    <p:anim calcmode="lin" valueType="num">
                                      <p:cBhvr>
                                        <p:cTn id="98" dur="1000" fill="hold"/>
                                        <p:tgtEl>
                                          <p:spTgt spid="6161"/>
                                        </p:tgtEl>
                                        <p:attrNameLst>
                                          <p:attrName>ppt_h</p:attrName>
                                        </p:attrNameLst>
                                      </p:cBhvr>
                                      <p:tavLst>
                                        <p:tav tm="0">
                                          <p:val>
                                            <p:fltVal val="0"/>
                                          </p:val>
                                        </p:tav>
                                        <p:tav tm="100000">
                                          <p:val>
                                            <p:strVal val="#ppt_h"/>
                                          </p:val>
                                        </p:tav>
                                      </p:tavLst>
                                    </p:anim>
                                    <p:anim calcmode="lin" valueType="num">
                                      <p:cBhvr>
                                        <p:cTn id="99" dur="1000" fill="hold"/>
                                        <p:tgtEl>
                                          <p:spTgt spid="6161"/>
                                        </p:tgtEl>
                                        <p:attrNameLst>
                                          <p:attrName>style.rotation</p:attrName>
                                        </p:attrNameLst>
                                      </p:cBhvr>
                                      <p:tavLst>
                                        <p:tav tm="0">
                                          <p:val>
                                            <p:fltVal val="90"/>
                                          </p:val>
                                        </p:tav>
                                        <p:tav tm="100000">
                                          <p:val>
                                            <p:fltVal val="0"/>
                                          </p:val>
                                        </p:tav>
                                      </p:tavLst>
                                    </p:anim>
                                    <p:animEffect transition="in" filter="fade">
                                      <p:cBhvr>
                                        <p:cTn id="100" dur="1000"/>
                                        <p:tgtEl>
                                          <p:spTgt spid="6161"/>
                                        </p:tgtEl>
                                      </p:cBhvr>
                                    </p:animEffect>
                                  </p:childTnLst>
                                </p:cTn>
                              </p:par>
                              <p:par>
                                <p:cTn id="101" presetID="31" presetClass="entr" presetSubtype="0" fill="hold" nodeType="withEffect">
                                  <p:stCondLst>
                                    <p:cond delay="0"/>
                                  </p:stCondLst>
                                  <p:childTnLst>
                                    <p:set>
                                      <p:cBhvr>
                                        <p:cTn id="102" dur="1" fill="hold">
                                          <p:stCondLst>
                                            <p:cond delay="0"/>
                                          </p:stCondLst>
                                        </p:cTn>
                                        <p:tgtEl>
                                          <p:spTgt spid="6162"/>
                                        </p:tgtEl>
                                        <p:attrNameLst>
                                          <p:attrName>style.visibility</p:attrName>
                                        </p:attrNameLst>
                                      </p:cBhvr>
                                      <p:to>
                                        <p:strVal val="visible"/>
                                      </p:to>
                                    </p:set>
                                    <p:anim calcmode="lin" valueType="num">
                                      <p:cBhvr>
                                        <p:cTn id="103" dur="1000" fill="hold"/>
                                        <p:tgtEl>
                                          <p:spTgt spid="6162"/>
                                        </p:tgtEl>
                                        <p:attrNameLst>
                                          <p:attrName>ppt_w</p:attrName>
                                        </p:attrNameLst>
                                      </p:cBhvr>
                                      <p:tavLst>
                                        <p:tav tm="0">
                                          <p:val>
                                            <p:fltVal val="0"/>
                                          </p:val>
                                        </p:tav>
                                        <p:tav tm="100000">
                                          <p:val>
                                            <p:strVal val="#ppt_w"/>
                                          </p:val>
                                        </p:tav>
                                      </p:tavLst>
                                    </p:anim>
                                    <p:anim calcmode="lin" valueType="num">
                                      <p:cBhvr>
                                        <p:cTn id="104" dur="1000" fill="hold"/>
                                        <p:tgtEl>
                                          <p:spTgt spid="6162"/>
                                        </p:tgtEl>
                                        <p:attrNameLst>
                                          <p:attrName>ppt_h</p:attrName>
                                        </p:attrNameLst>
                                      </p:cBhvr>
                                      <p:tavLst>
                                        <p:tav tm="0">
                                          <p:val>
                                            <p:fltVal val="0"/>
                                          </p:val>
                                        </p:tav>
                                        <p:tav tm="100000">
                                          <p:val>
                                            <p:strVal val="#ppt_h"/>
                                          </p:val>
                                        </p:tav>
                                      </p:tavLst>
                                    </p:anim>
                                    <p:anim calcmode="lin" valueType="num">
                                      <p:cBhvr>
                                        <p:cTn id="105" dur="1000" fill="hold"/>
                                        <p:tgtEl>
                                          <p:spTgt spid="6162"/>
                                        </p:tgtEl>
                                        <p:attrNameLst>
                                          <p:attrName>style.rotation</p:attrName>
                                        </p:attrNameLst>
                                      </p:cBhvr>
                                      <p:tavLst>
                                        <p:tav tm="0">
                                          <p:val>
                                            <p:fltVal val="90"/>
                                          </p:val>
                                        </p:tav>
                                        <p:tav tm="100000">
                                          <p:val>
                                            <p:fltVal val="0"/>
                                          </p:val>
                                        </p:tav>
                                      </p:tavLst>
                                    </p:anim>
                                    <p:animEffect transition="in" filter="fade">
                                      <p:cBhvr>
                                        <p:cTn id="106" dur="1000"/>
                                        <p:tgtEl>
                                          <p:spTgt spid="6162"/>
                                        </p:tgtEl>
                                      </p:cBhvr>
                                    </p:animEffect>
                                  </p:childTnLst>
                                </p:cTn>
                              </p:par>
                              <p:par>
                                <p:cTn id="107" presetID="31" presetClass="entr" presetSubtype="0" fill="hold" nodeType="withEffect">
                                  <p:stCondLst>
                                    <p:cond delay="0"/>
                                  </p:stCondLst>
                                  <p:childTnLst>
                                    <p:set>
                                      <p:cBhvr>
                                        <p:cTn id="108" dur="1" fill="hold">
                                          <p:stCondLst>
                                            <p:cond delay="0"/>
                                          </p:stCondLst>
                                        </p:cTn>
                                        <p:tgtEl>
                                          <p:spTgt spid="6163"/>
                                        </p:tgtEl>
                                        <p:attrNameLst>
                                          <p:attrName>style.visibility</p:attrName>
                                        </p:attrNameLst>
                                      </p:cBhvr>
                                      <p:to>
                                        <p:strVal val="visible"/>
                                      </p:to>
                                    </p:set>
                                    <p:anim calcmode="lin" valueType="num">
                                      <p:cBhvr>
                                        <p:cTn id="109" dur="1000" fill="hold"/>
                                        <p:tgtEl>
                                          <p:spTgt spid="6163"/>
                                        </p:tgtEl>
                                        <p:attrNameLst>
                                          <p:attrName>ppt_w</p:attrName>
                                        </p:attrNameLst>
                                      </p:cBhvr>
                                      <p:tavLst>
                                        <p:tav tm="0">
                                          <p:val>
                                            <p:fltVal val="0"/>
                                          </p:val>
                                        </p:tav>
                                        <p:tav tm="100000">
                                          <p:val>
                                            <p:strVal val="#ppt_w"/>
                                          </p:val>
                                        </p:tav>
                                      </p:tavLst>
                                    </p:anim>
                                    <p:anim calcmode="lin" valueType="num">
                                      <p:cBhvr>
                                        <p:cTn id="110" dur="1000" fill="hold"/>
                                        <p:tgtEl>
                                          <p:spTgt spid="6163"/>
                                        </p:tgtEl>
                                        <p:attrNameLst>
                                          <p:attrName>ppt_h</p:attrName>
                                        </p:attrNameLst>
                                      </p:cBhvr>
                                      <p:tavLst>
                                        <p:tav tm="0">
                                          <p:val>
                                            <p:fltVal val="0"/>
                                          </p:val>
                                        </p:tav>
                                        <p:tav tm="100000">
                                          <p:val>
                                            <p:strVal val="#ppt_h"/>
                                          </p:val>
                                        </p:tav>
                                      </p:tavLst>
                                    </p:anim>
                                    <p:anim calcmode="lin" valueType="num">
                                      <p:cBhvr>
                                        <p:cTn id="111" dur="1000" fill="hold"/>
                                        <p:tgtEl>
                                          <p:spTgt spid="6163"/>
                                        </p:tgtEl>
                                        <p:attrNameLst>
                                          <p:attrName>style.rotation</p:attrName>
                                        </p:attrNameLst>
                                      </p:cBhvr>
                                      <p:tavLst>
                                        <p:tav tm="0">
                                          <p:val>
                                            <p:fltVal val="90"/>
                                          </p:val>
                                        </p:tav>
                                        <p:tav tm="100000">
                                          <p:val>
                                            <p:fltVal val="0"/>
                                          </p:val>
                                        </p:tav>
                                      </p:tavLst>
                                    </p:anim>
                                    <p:animEffect transition="in" filter="fade">
                                      <p:cBhvr>
                                        <p:cTn id="112" dur="1000"/>
                                        <p:tgtEl>
                                          <p:spTgt spid="6163"/>
                                        </p:tgtEl>
                                      </p:cBhvr>
                                    </p:animEffect>
                                  </p:childTnLst>
                                </p:cTn>
                              </p:par>
                              <p:par>
                                <p:cTn id="113" presetID="31" presetClass="entr" presetSubtype="0" fill="hold" nodeType="withEffect">
                                  <p:stCondLst>
                                    <p:cond delay="0"/>
                                  </p:stCondLst>
                                  <p:childTnLst>
                                    <p:set>
                                      <p:cBhvr>
                                        <p:cTn id="114" dur="1" fill="hold">
                                          <p:stCondLst>
                                            <p:cond delay="0"/>
                                          </p:stCondLst>
                                        </p:cTn>
                                        <p:tgtEl>
                                          <p:spTgt spid="6164"/>
                                        </p:tgtEl>
                                        <p:attrNameLst>
                                          <p:attrName>style.visibility</p:attrName>
                                        </p:attrNameLst>
                                      </p:cBhvr>
                                      <p:to>
                                        <p:strVal val="visible"/>
                                      </p:to>
                                    </p:set>
                                    <p:anim calcmode="lin" valueType="num">
                                      <p:cBhvr>
                                        <p:cTn id="115" dur="1000" fill="hold"/>
                                        <p:tgtEl>
                                          <p:spTgt spid="6164"/>
                                        </p:tgtEl>
                                        <p:attrNameLst>
                                          <p:attrName>ppt_w</p:attrName>
                                        </p:attrNameLst>
                                      </p:cBhvr>
                                      <p:tavLst>
                                        <p:tav tm="0">
                                          <p:val>
                                            <p:fltVal val="0"/>
                                          </p:val>
                                        </p:tav>
                                        <p:tav tm="100000">
                                          <p:val>
                                            <p:strVal val="#ppt_w"/>
                                          </p:val>
                                        </p:tav>
                                      </p:tavLst>
                                    </p:anim>
                                    <p:anim calcmode="lin" valueType="num">
                                      <p:cBhvr>
                                        <p:cTn id="116" dur="1000" fill="hold"/>
                                        <p:tgtEl>
                                          <p:spTgt spid="6164"/>
                                        </p:tgtEl>
                                        <p:attrNameLst>
                                          <p:attrName>ppt_h</p:attrName>
                                        </p:attrNameLst>
                                      </p:cBhvr>
                                      <p:tavLst>
                                        <p:tav tm="0">
                                          <p:val>
                                            <p:fltVal val="0"/>
                                          </p:val>
                                        </p:tav>
                                        <p:tav tm="100000">
                                          <p:val>
                                            <p:strVal val="#ppt_h"/>
                                          </p:val>
                                        </p:tav>
                                      </p:tavLst>
                                    </p:anim>
                                    <p:anim calcmode="lin" valueType="num">
                                      <p:cBhvr>
                                        <p:cTn id="117" dur="1000" fill="hold"/>
                                        <p:tgtEl>
                                          <p:spTgt spid="6164"/>
                                        </p:tgtEl>
                                        <p:attrNameLst>
                                          <p:attrName>style.rotation</p:attrName>
                                        </p:attrNameLst>
                                      </p:cBhvr>
                                      <p:tavLst>
                                        <p:tav tm="0">
                                          <p:val>
                                            <p:fltVal val="90"/>
                                          </p:val>
                                        </p:tav>
                                        <p:tav tm="100000">
                                          <p:val>
                                            <p:fltVal val="0"/>
                                          </p:val>
                                        </p:tav>
                                      </p:tavLst>
                                    </p:anim>
                                    <p:animEffect transition="in" filter="fade">
                                      <p:cBhvr>
                                        <p:cTn id="118" dur="1000"/>
                                        <p:tgtEl>
                                          <p:spTgt spid="6164"/>
                                        </p:tgtEl>
                                      </p:cBhvr>
                                    </p:animEffect>
                                  </p:childTnLst>
                                </p:cTn>
                              </p:par>
                              <p:par>
                                <p:cTn id="119" presetID="31" presetClass="entr" presetSubtype="0" fill="hold" nodeType="withEffect">
                                  <p:stCondLst>
                                    <p:cond delay="0"/>
                                  </p:stCondLst>
                                  <p:childTnLst>
                                    <p:set>
                                      <p:cBhvr>
                                        <p:cTn id="120" dur="1" fill="hold">
                                          <p:stCondLst>
                                            <p:cond delay="0"/>
                                          </p:stCondLst>
                                        </p:cTn>
                                        <p:tgtEl>
                                          <p:spTgt spid="6165"/>
                                        </p:tgtEl>
                                        <p:attrNameLst>
                                          <p:attrName>style.visibility</p:attrName>
                                        </p:attrNameLst>
                                      </p:cBhvr>
                                      <p:to>
                                        <p:strVal val="visible"/>
                                      </p:to>
                                    </p:set>
                                    <p:anim calcmode="lin" valueType="num">
                                      <p:cBhvr>
                                        <p:cTn id="121" dur="1000" fill="hold"/>
                                        <p:tgtEl>
                                          <p:spTgt spid="6165"/>
                                        </p:tgtEl>
                                        <p:attrNameLst>
                                          <p:attrName>ppt_w</p:attrName>
                                        </p:attrNameLst>
                                      </p:cBhvr>
                                      <p:tavLst>
                                        <p:tav tm="0">
                                          <p:val>
                                            <p:fltVal val="0"/>
                                          </p:val>
                                        </p:tav>
                                        <p:tav tm="100000">
                                          <p:val>
                                            <p:strVal val="#ppt_w"/>
                                          </p:val>
                                        </p:tav>
                                      </p:tavLst>
                                    </p:anim>
                                    <p:anim calcmode="lin" valueType="num">
                                      <p:cBhvr>
                                        <p:cTn id="122" dur="1000" fill="hold"/>
                                        <p:tgtEl>
                                          <p:spTgt spid="6165"/>
                                        </p:tgtEl>
                                        <p:attrNameLst>
                                          <p:attrName>ppt_h</p:attrName>
                                        </p:attrNameLst>
                                      </p:cBhvr>
                                      <p:tavLst>
                                        <p:tav tm="0">
                                          <p:val>
                                            <p:fltVal val="0"/>
                                          </p:val>
                                        </p:tav>
                                        <p:tav tm="100000">
                                          <p:val>
                                            <p:strVal val="#ppt_h"/>
                                          </p:val>
                                        </p:tav>
                                      </p:tavLst>
                                    </p:anim>
                                    <p:anim calcmode="lin" valueType="num">
                                      <p:cBhvr>
                                        <p:cTn id="123" dur="1000" fill="hold"/>
                                        <p:tgtEl>
                                          <p:spTgt spid="6165"/>
                                        </p:tgtEl>
                                        <p:attrNameLst>
                                          <p:attrName>style.rotation</p:attrName>
                                        </p:attrNameLst>
                                      </p:cBhvr>
                                      <p:tavLst>
                                        <p:tav tm="0">
                                          <p:val>
                                            <p:fltVal val="90"/>
                                          </p:val>
                                        </p:tav>
                                        <p:tav tm="100000">
                                          <p:val>
                                            <p:fltVal val="0"/>
                                          </p:val>
                                        </p:tav>
                                      </p:tavLst>
                                    </p:anim>
                                    <p:animEffect transition="in" filter="fade">
                                      <p:cBhvr>
                                        <p:cTn id="124" dur="1000"/>
                                        <p:tgtEl>
                                          <p:spTgt spid="6165"/>
                                        </p:tgtEl>
                                      </p:cBhvr>
                                    </p:animEffect>
                                  </p:childTnLst>
                                </p:cTn>
                              </p:par>
                              <p:par>
                                <p:cTn id="125" presetID="31" presetClass="entr" presetSubtype="0" fill="hold" nodeType="withEffect">
                                  <p:stCondLst>
                                    <p:cond delay="0"/>
                                  </p:stCondLst>
                                  <p:childTnLst>
                                    <p:set>
                                      <p:cBhvr>
                                        <p:cTn id="126" dur="1" fill="hold">
                                          <p:stCondLst>
                                            <p:cond delay="0"/>
                                          </p:stCondLst>
                                        </p:cTn>
                                        <p:tgtEl>
                                          <p:spTgt spid="6166"/>
                                        </p:tgtEl>
                                        <p:attrNameLst>
                                          <p:attrName>style.visibility</p:attrName>
                                        </p:attrNameLst>
                                      </p:cBhvr>
                                      <p:to>
                                        <p:strVal val="visible"/>
                                      </p:to>
                                    </p:set>
                                    <p:anim calcmode="lin" valueType="num">
                                      <p:cBhvr>
                                        <p:cTn id="127" dur="1000" fill="hold"/>
                                        <p:tgtEl>
                                          <p:spTgt spid="6166"/>
                                        </p:tgtEl>
                                        <p:attrNameLst>
                                          <p:attrName>ppt_w</p:attrName>
                                        </p:attrNameLst>
                                      </p:cBhvr>
                                      <p:tavLst>
                                        <p:tav tm="0">
                                          <p:val>
                                            <p:fltVal val="0"/>
                                          </p:val>
                                        </p:tav>
                                        <p:tav tm="100000">
                                          <p:val>
                                            <p:strVal val="#ppt_w"/>
                                          </p:val>
                                        </p:tav>
                                      </p:tavLst>
                                    </p:anim>
                                    <p:anim calcmode="lin" valueType="num">
                                      <p:cBhvr>
                                        <p:cTn id="128" dur="1000" fill="hold"/>
                                        <p:tgtEl>
                                          <p:spTgt spid="6166"/>
                                        </p:tgtEl>
                                        <p:attrNameLst>
                                          <p:attrName>ppt_h</p:attrName>
                                        </p:attrNameLst>
                                      </p:cBhvr>
                                      <p:tavLst>
                                        <p:tav tm="0">
                                          <p:val>
                                            <p:fltVal val="0"/>
                                          </p:val>
                                        </p:tav>
                                        <p:tav tm="100000">
                                          <p:val>
                                            <p:strVal val="#ppt_h"/>
                                          </p:val>
                                        </p:tav>
                                      </p:tavLst>
                                    </p:anim>
                                    <p:anim calcmode="lin" valueType="num">
                                      <p:cBhvr>
                                        <p:cTn id="129" dur="1000" fill="hold"/>
                                        <p:tgtEl>
                                          <p:spTgt spid="6166"/>
                                        </p:tgtEl>
                                        <p:attrNameLst>
                                          <p:attrName>style.rotation</p:attrName>
                                        </p:attrNameLst>
                                      </p:cBhvr>
                                      <p:tavLst>
                                        <p:tav tm="0">
                                          <p:val>
                                            <p:fltVal val="90"/>
                                          </p:val>
                                        </p:tav>
                                        <p:tav tm="100000">
                                          <p:val>
                                            <p:fltVal val="0"/>
                                          </p:val>
                                        </p:tav>
                                      </p:tavLst>
                                    </p:anim>
                                    <p:animEffect transition="in" filter="fade">
                                      <p:cBhvr>
                                        <p:cTn id="130" dur="1000"/>
                                        <p:tgtEl>
                                          <p:spTgt spid="616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ppt_w</p:attrName>
                                        </p:attrNameLst>
                                      </p:cBhvr>
                                      <p:tavLst>
                                        <p:tav tm="0">
                                          <p:val>
                                            <p:fltVal val="0"/>
                                          </p:val>
                                        </p:tav>
                                        <p:tav tm="100000">
                                          <p:val>
                                            <p:strVal val="#ppt_w"/>
                                          </p:val>
                                        </p:tav>
                                      </p:tavLst>
                                    </p:anim>
                                    <p:anim calcmode="lin" valueType="num">
                                      <p:cBhvr>
                                        <p:cTn id="134" dur="1000" fill="hold"/>
                                        <p:tgtEl>
                                          <p:spTgt spid="9"/>
                                        </p:tgtEl>
                                        <p:attrNameLst>
                                          <p:attrName>ppt_h</p:attrName>
                                        </p:attrNameLst>
                                      </p:cBhvr>
                                      <p:tavLst>
                                        <p:tav tm="0">
                                          <p:val>
                                            <p:fltVal val="0"/>
                                          </p:val>
                                        </p:tav>
                                        <p:tav tm="100000">
                                          <p:val>
                                            <p:strVal val="#ppt_h"/>
                                          </p:val>
                                        </p:tav>
                                      </p:tavLst>
                                    </p:anim>
                                    <p:anim calcmode="lin" valueType="num">
                                      <p:cBhvr>
                                        <p:cTn id="135" dur="1000" fill="hold"/>
                                        <p:tgtEl>
                                          <p:spTgt spid="9"/>
                                        </p:tgtEl>
                                        <p:attrNameLst>
                                          <p:attrName>style.rotation</p:attrName>
                                        </p:attrNameLst>
                                      </p:cBhvr>
                                      <p:tavLst>
                                        <p:tav tm="0">
                                          <p:val>
                                            <p:fltVal val="90"/>
                                          </p:val>
                                        </p:tav>
                                        <p:tav tm="100000">
                                          <p:val>
                                            <p:fltVal val="0"/>
                                          </p:val>
                                        </p:tav>
                                      </p:tavLst>
                                    </p:anim>
                                    <p:animEffect transition="in" filter="fade">
                                      <p:cBhvr>
                                        <p:cTn id="136" dur="1000"/>
                                        <p:tgtEl>
                                          <p:spTgt spid="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1000" fill="hold"/>
                                        <p:tgtEl>
                                          <p:spTgt spid="10"/>
                                        </p:tgtEl>
                                        <p:attrNameLst>
                                          <p:attrName>ppt_w</p:attrName>
                                        </p:attrNameLst>
                                      </p:cBhvr>
                                      <p:tavLst>
                                        <p:tav tm="0">
                                          <p:val>
                                            <p:fltVal val="0"/>
                                          </p:val>
                                        </p:tav>
                                        <p:tav tm="100000">
                                          <p:val>
                                            <p:strVal val="#ppt_w"/>
                                          </p:val>
                                        </p:tav>
                                      </p:tavLst>
                                    </p:anim>
                                    <p:anim calcmode="lin" valueType="num">
                                      <p:cBhvr>
                                        <p:cTn id="140" dur="1000" fill="hold"/>
                                        <p:tgtEl>
                                          <p:spTgt spid="10"/>
                                        </p:tgtEl>
                                        <p:attrNameLst>
                                          <p:attrName>ppt_h</p:attrName>
                                        </p:attrNameLst>
                                      </p:cBhvr>
                                      <p:tavLst>
                                        <p:tav tm="0">
                                          <p:val>
                                            <p:fltVal val="0"/>
                                          </p:val>
                                        </p:tav>
                                        <p:tav tm="100000">
                                          <p:val>
                                            <p:strVal val="#ppt_h"/>
                                          </p:val>
                                        </p:tav>
                                      </p:tavLst>
                                    </p:anim>
                                    <p:anim calcmode="lin" valueType="num">
                                      <p:cBhvr>
                                        <p:cTn id="141" dur="1000" fill="hold"/>
                                        <p:tgtEl>
                                          <p:spTgt spid="10"/>
                                        </p:tgtEl>
                                        <p:attrNameLst>
                                          <p:attrName>style.rotation</p:attrName>
                                        </p:attrNameLst>
                                      </p:cBhvr>
                                      <p:tavLst>
                                        <p:tav tm="0">
                                          <p:val>
                                            <p:fltVal val="90"/>
                                          </p:val>
                                        </p:tav>
                                        <p:tav tm="100000">
                                          <p:val>
                                            <p:fltVal val="0"/>
                                          </p:val>
                                        </p:tav>
                                      </p:tavLst>
                                    </p:anim>
                                    <p:animEffect transition="in" filter="fade">
                                      <p:cBhvr>
                                        <p:cTn id="142" dur="1000"/>
                                        <p:tgtEl>
                                          <p:spTgt spid="10"/>
                                        </p:tgtEl>
                                      </p:cBhvr>
                                    </p:animEffect>
                                  </p:childTnLst>
                                </p:cTn>
                              </p:par>
                              <p:par>
                                <p:cTn id="143" presetID="31" presetClass="entr" presetSubtype="0" fill="hold" nodeType="withEffect">
                                  <p:stCondLst>
                                    <p:cond delay="0"/>
                                  </p:stCondLst>
                                  <p:childTnLst>
                                    <p:set>
                                      <p:cBhvr>
                                        <p:cTn id="144" dur="1" fill="hold">
                                          <p:stCondLst>
                                            <p:cond delay="0"/>
                                          </p:stCondLst>
                                        </p:cTn>
                                        <p:tgtEl>
                                          <p:spTgt spid="6169"/>
                                        </p:tgtEl>
                                        <p:attrNameLst>
                                          <p:attrName>style.visibility</p:attrName>
                                        </p:attrNameLst>
                                      </p:cBhvr>
                                      <p:to>
                                        <p:strVal val="visible"/>
                                      </p:to>
                                    </p:set>
                                    <p:anim calcmode="lin" valueType="num">
                                      <p:cBhvr>
                                        <p:cTn id="145" dur="1000" fill="hold"/>
                                        <p:tgtEl>
                                          <p:spTgt spid="6169"/>
                                        </p:tgtEl>
                                        <p:attrNameLst>
                                          <p:attrName>ppt_w</p:attrName>
                                        </p:attrNameLst>
                                      </p:cBhvr>
                                      <p:tavLst>
                                        <p:tav tm="0">
                                          <p:val>
                                            <p:fltVal val="0"/>
                                          </p:val>
                                        </p:tav>
                                        <p:tav tm="100000">
                                          <p:val>
                                            <p:strVal val="#ppt_w"/>
                                          </p:val>
                                        </p:tav>
                                      </p:tavLst>
                                    </p:anim>
                                    <p:anim calcmode="lin" valueType="num">
                                      <p:cBhvr>
                                        <p:cTn id="146" dur="1000" fill="hold"/>
                                        <p:tgtEl>
                                          <p:spTgt spid="6169"/>
                                        </p:tgtEl>
                                        <p:attrNameLst>
                                          <p:attrName>ppt_h</p:attrName>
                                        </p:attrNameLst>
                                      </p:cBhvr>
                                      <p:tavLst>
                                        <p:tav tm="0">
                                          <p:val>
                                            <p:fltVal val="0"/>
                                          </p:val>
                                        </p:tav>
                                        <p:tav tm="100000">
                                          <p:val>
                                            <p:strVal val="#ppt_h"/>
                                          </p:val>
                                        </p:tav>
                                      </p:tavLst>
                                    </p:anim>
                                    <p:anim calcmode="lin" valueType="num">
                                      <p:cBhvr>
                                        <p:cTn id="147" dur="1000" fill="hold"/>
                                        <p:tgtEl>
                                          <p:spTgt spid="6169"/>
                                        </p:tgtEl>
                                        <p:attrNameLst>
                                          <p:attrName>style.rotation</p:attrName>
                                        </p:attrNameLst>
                                      </p:cBhvr>
                                      <p:tavLst>
                                        <p:tav tm="0">
                                          <p:val>
                                            <p:fltVal val="90"/>
                                          </p:val>
                                        </p:tav>
                                        <p:tav tm="100000">
                                          <p:val>
                                            <p:fltVal val="0"/>
                                          </p:val>
                                        </p:tav>
                                      </p:tavLst>
                                    </p:anim>
                                    <p:animEffect transition="in" filter="fade">
                                      <p:cBhvr>
                                        <p:cTn id="148" dur="1000"/>
                                        <p:tgtEl>
                                          <p:spTgt spid="6169"/>
                                        </p:tgtEl>
                                      </p:cBhvr>
                                    </p:animEffect>
                                  </p:childTnLst>
                                </p:cTn>
                              </p:par>
                              <p:par>
                                <p:cTn id="149" presetID="31" presetClass="entr" presetSubtype="0" fill="hold" nodeType="withEffect">
                                  <p:stCondLst>
                                    <p:cond delay="0"/>
                                  </p:stCondLst>
                                  <p:childTnLst>
                                    <p:set>
                                      <p:cBhvr>
                                        <p:cTn id="150" dur="1" fill="hold">
                                          <p:stCondLst>
                                            <p:cond delay="0"/>
                                          </p:stCondLst>
                                        </p:cTn>
                                        <p:tgtEl>
                                          <p:spTgt spid="6170"/>
                                        </p:tgtEl>
                                        <p:attrNameLst>
                                          <p:attrName>style.visibility</p:attrName>
                                        </p:attrNameLst>
                                      </p:cBhvr>
                                      <p:to>
                                        <p:strVal val="visible"/>
                                      </p:to>
                                    </p:set>
                                    <p:anim calcmode="lin" valueType="num">
                                      <p:cBhvr>
                                        <p:cTn id="151" dur="1000" fill="hold"/>
                                        <p:tgtEl>
                                          <p:spTgt spid="6170"/>
                                        </p:tgtEl>
                                        <p:attrNameLst>
                                          <p:attrName>ppt_w</p:attrName>
                                        </p:attrNameLst>
                                      </p:cBhvr>
                                      <p:tavLst>
                                        <p:tav tm="0">
                                          <p:val>
                                            <p:fltVal val="0"/>
                                          </p:val>
                                        </p:tav>
                                        <p:tav tm="100000">
                                          <p:val>
                                            <p:strVal val="#ppt_w"/>
                                          </p:val>
                                        </p:tav>
                                      </p:tavLst>
                                    </p:anim>
                                    <p:anim calcmode="lin" valueType="num">
                                      <p:cBhvr>
                                        <p:cTn id="152" dur="1000" fill="hold"/>
                                        <p:tgtEl>
                                          <p:spTgt spid="6170"/>
                                        </p:tgtEl>
                                        <p:attrNameLst>
                                          <p:attrName>ppt_h</p:attrName>
                                        </p:attrNameLst>
                                      </p:cBhvr>
                                      <p:tavLst>
                                        <p:tav tm="0">
                                          <p:val>
                                            <p:fltVal val="0"/>
                                          </p:val>
                                        </p:tav>
                                        <p:tav tm="100000">
                                          <p:val>
                                            <p:strVal val="#ppt_h"/>
                                          </p:val>
                                        </p:tav>
                                      </p:tavLst>
                                    </p:anim>
                                    <p:anim calcmode="lin" valueType="num">
                                      <p:cBhvr>
                                        <p:cTn id="153" dur="1000" fill="hold"/>
                                        <p:tgtEl>
                                          <p:spTgt spid="6170"/>
                                        </p:tgtEl>
                                        <p:attrNameLst>
                                          <p:attrName>style.rotation</p:attrName>
                                        </p:attrNameLst>
                                      </p:cBhvr>
                                      <p:tavLst>
                                        <p:tav tm="0">
                                          <p:val>
                                            <p:fltVal val="90"/>
                                          </p:val>
                                        </p:tav>
                                        <p:tav tm="100000">
                                          <p:val>
                                            <p:fltVal val="0"/>
                                          </p:val>
                                        </p:tav>
                                      </p:tavLst>
                                    </p:anim>
                                    <p:animEffect transition="in" filter="fade">
                                      <p:cBhvr>
                                        <p:cTn id="154" dur="1000"/>
                                        <p:tgtEl>
                                          <p:spTgt spid="6170"/>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1000" fill="hold"/>
                                        <p:tgtEl>
                                          <p:spTgt spid="11"/>
                                        </p:tgtEl>
                                        <p:attrNameLst>
                                          <p:attrName>ppt_w</p:attrName>
                                        </p:attrNameLst>
                                      </p:cBhvr>
                                      <p:tavLst>
                                        <p:tav tm="0">
                                          <p:val>
                                            <p:fltVal val="0"/>
                                          </p:val>
                                        </p:tav>
                                        <p:tav tm="100000">
                                          <p:val>
                                            <p:strVal val="#ppt_w"/>
                                          </p:val>
                                        </p:tav>
                                      </p:tavLst>
                                    </p:anim>
                                    <p:anim calcmode="lin" valueType="num">
                                      <p:cBhvr>
                                        <p:cTn id="158" dur="1000" fill="hold"/>
                                        <p:tgtEl>
                                          <p:spTgt spid="11"/>
                                        </p:tgtEl>
                                        <p:attrNameLst>
                                          <p:attrName>ppt_h</p:attrName>
                                        </p:attrNameLst>
                                      </p:cBhvr>
                                      <p:tavLst>
                                        <p:tav tm="0">
                                          <p:val>
                                            <p:fltVal val="0"/>
                                          </p:val>
                                        </p:tav>
                                        <p:tav tm="100000">
                                          <p:val>
                                            <p:strVal val="#ppt_h"/>
                                          </p:val>
                                        </p:tav>
                                      </p:tavLst>
                                    </p:anim>
                                    <p:anim calcmode="lin" valueType="num">
                                      <p:cBhvr>
                                        <p:cTn id="159" dur="1000" fill="hold"/>
                                        <p:tgtEl>
                                          <p:spTgt spid="11"/>
                                        </p:tgtEl>
                                        <p:attrNameLst>
                                          <p:attrName>style.rotation</p:attrName>
                                        </p:attrNameLst>
                                      </p:cBhvr>
                                      <p:tavLst>
                                        <p:tav tm="0">
                                          <p:val>
                                            <p:fltVal val="90"/>
                                          </p:val>
                                        </p:tav>
                                        <p:tav tm="100000">
                                          <p:val>
                                            <p:fltVal val="0"/>
                                          </p:val>
                                        </p:tav>
                                      </p:tavLst>
                                    </p:anim>
                                    <p:animEffect transition="in" filter="fade">
                                      <p:cBhvr>
                                        <p:cTn id="160" dur="1000"/>
                                        <p:tgtEl>
                                          <p:spTgt spid="1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1000" fill="hold"/>
                                        <p:tgtEl>
                                          <p:spTgt spid="12"/>
                                        </p:tgtEl>
                                        <p:attrNameLst>
                                          <p:attrName>ppt_w</p:attrName>
                                        </p:attrNameLst>
                                      </p:cBhvr>
                                      <p:tavLst>
                                        <p:tav tm="0">
                                          <p:val>
                                            <p:fltVal val="0"/>
                                          </p:val>
                                        </p:tav>
                                        <p:tav tm="100000">
                                          <p:val>
                                            <p:strVal val="#ppt_w"/>
                                          </p:val>
                                        </p:tav>
                                      </p:tavLst>
                                    </p:anim>
                                    <p:anim calcmode="lin" valueType="num">
                                      <p:cBhvr>
                                        <p:cTn id="164" dur="1000" fill="hold"/>
                                        <p:tgtEl>
                                          <p:spTgt spid="12"/>
                                        </p:tgtEl>
                                        <p:attrNameLst>
                                          <p:attrName>ppt_h</p:attrName>
                                        </p:attrNameLst>
                                      </p:cBhvr>
                                      <p:tavLst>
                                        <p:tav tm="0">
                                          <p:val>
                                            <p:fltVal val="0"/>
                                          </p:val>
                                        </p:tav>
                                        <p:tav tm="100000">
                                          <p:val>
                                            <p:strVal val="#ppt_h"/>
                                          </p:val>
                                        </p:tav>
                                      </p:tavLst>
                                    </p:anim>
                                    <p:anim calcmode="lin" valueType="num">
                                      <p:cBhvr>
                                        <p:cTn id="165" dur="1000" fill="hold"/>
                                        <p:tgtEl>
                                          <p:spTgt spid="12"/>
                                        </p:tgtEl>
                                        <p:attrNameLst>
                                          <p:attrName>style.rotation</p:attrName>
                                        </p:attrNameLst>
                                      </p:cBhvr>
                                      <p:tavLst>
                                        <p:tav tm="0">
                                          <p:val>
                                            <p:fltVal val="90"/>
                                          </p:val>
                                        </p:tav>
                                        <p:tav tm="100000">
                                          <p:val>
                                            <p:fltVal val="0"/>
                                          </p:val>
                                        </p:tav>
                                      </p:tavLst>
                                    </p:anim>
                                    <p:animEffect transition="in" filter="fade">
                                      <p:cBhvr>
                                        <p:cTn id="166" dur="1000"/>
                                        <p:tgtEl>
                                          <p:spTgt spid="12"/>
                                        </p:tgtEl>
                                      </p:cBhvr>
                                    </p:animEffect>
                                  </p:childTnLst>
                                </p:cTn>
                              </p:par>
                              <p:par>
                                <p:cTn id="167" presetID="31" presetClass="entr" presetSubtype="0" fill="hold" nodeType="withEffect">
                                  <p:stCondLst>
                                    <p:cond delay="0"/>
                                  </p:stCondLst>
                                  <p:childTnLst>
                                    <p:set>
                                      <p:cBhvr>
                                        <p:cTn id="168" dur="1" fill="hold">
                                          <p:stCondLst>
                                            <p:cond delay="0"/>
                                          </p:stCondLst>
                                        </p:cTn>
                                        <p:tgtEl>
                                          <p:spTgt spid="6173"/>
                                        </p:tgtEl>
                                        <p:attrNameLst>
                                          <p:attrName>style.visibility</p:attrName>
                                        </p:attrNameLst>
                                      </p:cBhvr>
                                      <p:to>
                                        <p:strVal val="visible"/>
                                      </p:to>
                                    </p:set>
                                    <p:anim calcmode="lin" valueType="num">
                                      <p:cBhvr>
                                        <p:cTn id="169" dur="1000" fill="hold"/>
                                        <p:tgtEl>
                                          <p:spTgt spid="6173"/>
                                        </p:tgtEl>
                                        <p:attrNameLst>
                                          <p:attrName>ppt_w</p:attrName>
                                        </p:attrNameLst>
                                      </p:cBhvr>
                                      <p:tavLst>
                                        <p:tav tm="0">
                                          <p:val>
                                            <p:fltVal val="0"/>
                                          </p:val>
                                        </p:tav>
                                        <p:tav tm="100000">
                                          <p:val>
                                            <p:strVal val="#ppt_w"/>
                                          </p:val>
                                        </p:tav>
                                      </p:tavLst>
                                    </p:anim>
                                    <p:anim calcmode="lin" valueType="num">
                                      <p:cBhvr>
                                        <p:cTn id="170" dur="1000" fill="hold"/>
                                        <p:tgtEl>
                                          <p:spTgt spid="6173"/>
                                        </p:tgtEl>
                                        <p:attrNameLst>
                                          <p:attrName>ppt_h</p:attrName>
                                        </p:attrNameLst>
                                      </p:cBhvr>
                                      <p:tavLst>
                                        <p:tav tm="0">
                                          <p:val>
                                            <p:fltVal val="0"/>
                                          </p:val>
                                        </p:tav>
                                        <p:tav tm="100000">
                                          <p:val>
                                            <p:strVal val="#ppt_h"/>
                                          </p:val>
                                        </p:tav>
                                      </p:tavLst>
                                    </p:anim>
                                    <p:anim calcmode="lin" valueType="num">
                                      <p:cBhvr>
                                        <p:cTn id="171" dur="1000" fill="hold"/>
                                        <p:tgtEl>
                                          <p:spTgt spid="6173"/>
                                        </p:tgtEl>
                                        <p:attrNameLst>
                                          <p:attrName>style.rotation</p:attrName>
                                        </p:attrNameLst>
                                      </p:cBhvr>
                                      <p:tavLst>
                                        <p:tav tm="0">
                                          <p:val>
                                            <p:fltVal val="90"/>
                                          </p:val>
                                        </p:tav>
                                        <p:tav tm="100000">
                                          <p:val>
                                            <p:fltVal val="0"/>
                                          </p:val>
                                        </p:tav>
                                      </p:tavLst>
                                    </p:anim>
                                    <p:animEffect transition="in" filter="fade">
                                      <p:cBhvr>
                                        <p:cTn id="172" dur="1000"/>
                                        <p:tgtEl>
                                          <p:spTgt spid="6173"/>
                                        </p:tgtEl>
                                      </p:cBhvr>
                                    </p:animEffect>
                                  </p:childTnLst>
                                </p:cTn>
                              </p:par>
                              <p:par>
                                <p:cTn id="173" presetID="31" presetClass="entr" presetSubtype="0" fill="hold" nodeType="withEffect">
                                  <p:stCondLst>
                                    <p:cond delay="0"/>
                                  </p:stCondLst>
                                  <p:childTnLst>
                                    <p:set>
                                      <p:cBhvr>
                                        <p:cTn id="174" dur="1" fill="hold">
                                          <p:stCondLst>
                                            <p:cond delay="0"/>
                                          </p:stCondLst>
                                        </p:cTn>
                                        <p:tgtEl>
                                          <p:spTgt spid="6174"/>
                                        </p:tgtEl>
                                        <p:attrNameLst>
                                          <p:attrName>style.visibility</p:attrName>
                                        </p:attrNameLst>
                                      </p:cBhvr>
                                      <p:to>
                                        <p:strVal val="visible"/>
                                      </p:to>
                                    </p:set>
                                    <p:anim calcmode="lin" valueType="num">
                                      <p:cBhvr>
                                        <p:cTn id="175" dur="1000" fill="hold"/>
                                        <p:tgtEl>
                                          <p:spTgt spid="6174"/>
                                        </p:tgtEl>
                                        <p:attrNameLst>
                                          <p:attrName>ppt_w</p:attrName>
                                        </p:attrNameLst>
                                      </p:cBhvr>
                                      <p:tavLst>
                                        <p:tav tm="0">
                                          <p:val>
                                            <p:fltVal val="0"/>
                                          </p:val>
                                        </p:tav>
                                        <p:tav tm="100000">
                                          <p:val>
                                            <p:strVal val="#ppt_w"/>
                                          </p:val>
                                        </p:tav>
                                      </p:tavLst>
                                    </p:anim>
                                    <p:anim calcmode="lin" valueType="num">
                                      <p:cBhvr>
                                        <p:cTn id="176" dur="1000" fill="hold"/>
                                        <p:tgtEl>
                                          <p:spTgt spid="6174"/>
                                        </p:tgtEl>
                                        <p:attrNameLst>
                                          <p:attrName>ppt_h</p:attrName>
                                        </p:attrNameLst>
                                      </p:cBhvr>
                                      <p:tavLst>
                                        <p:tav tm="0">
                                          <p:val>
                                            <p:fltVal val="0"/>
                                          </p:val>
                                        </p:tav>
                                        <p:tav tm="100000">
                                          <p:val>
                                            <p:strVal val="#ppt_h"/>
                                          </p:val>
                                        </p:tav>
                                      </p:tavLst>
                                    </p:anim>
                                    <p:anim calcmode="lin" valueType="num">
                                      <p:cBhvr>
                                        <p:cTn id="177" dur="1000" fill="hold"/>
                                        <p:tgtEl>
                                          <p:spTgt spid="6174"/>
                                        </p:tgtEl>
                                        <p:attrNameLst>
                                          <p:attrName>style.rotation</p:attrName>
                                        </p:attrNameLst>
                                      </p:cBhvr>
                                      <p:tavLst>
                                        <p:tav tm="0">
                                          <p:val>
                                            <p:fltVal val="90"/>
                                          </p:val>
                                        </p:tav>
                                        <p:tav tm="100000">
                                          <p:val>
                                            <p:fltVal val="0"/>
                                          </p:val>
                                        </p:tav>
                                      </p:tavLst>
                                    </p:anim>
                                    <p:animEffect transition="in" filter="fade">
                                      <p:cBhvr>
                                        <p:cTn id="178" dur="1000"/>
                                        <p:tgtEl>
                                          <p:spTgt spid="6174"/>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3"/>
                                        </p:tgtEl>
                                        <p:attrNameLst>
                                          <p:attrName>style.visibility</p:attrName>
                                        </p:attrNameLst>
                                      </p:cBhvr>
                                      <p:to>
                                        <p:strVal val="visible"/>
                                      </p:to>
                                    </p:set>
                                    <p:anim calcmode="lin" valueType="num">
                                      <p:cBhvr>
                                        <p:cTn id="181" dur="1000" fill="hold"/>
                                        <p:tgtEl>
                                          <p:spTgt spid="13"/>
                                        </p:tgtEl>
                                        <p:attrNameLst>
                                          <p:attrName>ppt_w</p:attrName>
                                        </p:attrNameLst>
                                      </p:cBhvr>
                                      <p:tavLst>
                                        <p:tav tm="0">
                                          <p:val>
                                            <p:fltVal val="0"/>
                                          </p:val>
                                        </p:tav>
                                        <p:tav tm="100000">
                                          <p:val>
                                            <p:strVal val="#ppt_w"/>
                                          </p:val>
                                        </p:tav>
                                      </p:tavLst>
                                    </p:anim>
                                    <p:anim calcmode="lin" valueType="num">
                                      <p:cBhvr>
                                        <p:cTn id="182" dur="1000" fill="hold"/>
                                        <p:tgtEl>
                                          <p:spTgt spid="13"/>
                                        </p:tgtEl>
                                        <p:attrNameLst>
                                          <p:attrName>ppt_h</p:attrName>
                                        </p:attrNameLst>
                                      </p:cBhvr>
                                      <p:tavLst>
                                        <p:tav tm="0">
                                          <p:val>
                                            <p:fltVal val="0"/>
                                          </p:val>
                                        </p:tav>
                                        <p:tav tm="100000">
                                          <p:val>
                                            <p:strVal val="#ppt_h"/>
                                          </p:val>
                                        </p:tav>
                                      </p:tavLst>
                                    </p:anim>
                                    <p:anim calcmode="lin" valueType="num">
                                      <p:cBhvr>
                                        <p:cTn id="183" dur="1000" fill="hold"/>
                                        <p:tgtEl>
                                          <p:spTgt spid="13"/>
                                        </p:tgtEl>
                                        <p:attrNameLst>
                                          <p:attrName>style.rotation</p:attrName>
                                        </p:attrNameLst>
                                      </p:cBhvr>
                                      <p:tavLst>
                                        <p:tav tm="0">
                                          <p:val>
                                            <p:fltVal val="90"/>
                                          </p:val>
                                        </p:tav>
                                        <p:tav tm="100000">
                                          <p:val>
                                            <p:fltVal val="0"/>
                                          </p:val>
                                        </p:tav>
                                      </p:tavLst>
                                    </p:anim>
                                    <p:animEffect transition="in" filter="fade">
                                      <p:cBhvr>
                                        <p:cTn id="184" dur="1000"/>
                                        <p:tgtEl>
                                          <p:spTgt spid="1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4"/>
                                        </p:tgtEl>
                                        <p:attrNameLst>
                                          <p:attrName>style.visibility</p:attrName>
                                        </p:attrNameLst>
                                      </p:cBhvr>
                                      <p:to>
                                        <p:strVal val="visible"/>
                                      </p:to>
                                    </p:set>
                                    <p:anim calcmode="lin" valueType="num">
                                      <p:cBhvr>
                                        <p:cTn id="187" dur="1000" fill="hold"/>
                                        <p:tgtEl>
                                          <p:spTgt spid="14"/>
                                        </p:tgtEl>
                                        <p:attrNameLst>
                                          <p:attrName>ppt_w</p:attrName>
                                        </p:attrNameLst>
                                      </p:cBhvr>
                                      <p:tavLst>
                                        <p:tav tm="0">
                                          <p:val>
                                            <p:fltVal val="0"/>
                                          </p:val>
                                        </p:tav>
                                        <p:tav tm="100000">
                                          <p:val>
                                            <p:strVal val="#ppt_w"/>
                                          </p:val>
                                        </p:tav>
                                      </p:tavLst>
                                    </p:anim>
                                    <p:anim calcmode="lin" valueType="num">
                                      <p:cBhvr>
                                        <p:cTn id="188" dur="1000" fill="hold"/>
                                        <p:tgtEl>
                                          <p:spTgt spid="14"/>
                                        </p:tgtEl>
                                        <p:attrNameLst>
                                          <p:attrName>ppt_h</p:attrName>
                                        </p:attrNameLst>
                                      </p:cBhvr>
                                      <p:tavLst>
                                        <p:tav tm="0">
                                          <p:val>
                                            <p:fltVal val="0"/>
                                          </p:val>
                                        </p:tav>
                                        <p:tav tm="100000">
                                          <p:val>
                                            <p:strVal val="#ppt_h"/>
                                          </p:val>
                                        </p:tav>
                                      </p:tavLst>
                                    </p:anim>
                                    <p:anim calcmode="lin" valueType="num">
                                      <p:cBhvr>
                                        <p:cTn id="189" dur="1000" fill="hold"/>
                                        <p:tgtEl>
                                          <p:spTgt spid="14"/>
                                        </p:tgtEl>
                                        <p:attrNameLst>
                                          <p:attrName>style.rotation</p:attrName>
                                        </p:attrNameLst>
                                      </p:cBhvr>
                                      <p:tavLst>
                                        <p:tav tm="0">
                                          <p:val>
                                            <p:fltVal val="90"/>
                                          </p:val>
                                        </p:tav>
                                        <p:tav tm="100000">
                                          <p:val>
                                            <p:fltVal val="0"/>
                                          </p:val>
                                        </p:tav>
                                      </p:tavLst>
                                    </p:anim>
                                    <p:animEffect transition="in" filter="fade">
                                      <p:cBhvr>
                                        <p:cTn id="190" dur="1000"/>
                                        <p:tgtEl>
                                          <p:spTgt spid="1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6"/>
                                        </p:tgtEl>
                                        <p:attrNameLst>
                                          <p:attrName>style.visibility</p:attrName>
                                        </p:attrNameLst>
                                      </p:cBhvr>
                                      <p:to>
                                        <p:strVal val="visible"/>
                                      </p:to>
                                    </p:set>
                                    <p:anim calcmode="lin" valueType="num">
                                      <p:cBhvr>
                                        <p:cTn id="193" dur="1000" fill="hold"/>
                                        <p:tgtEl>
                                          <p:spTgt spid="16"/>
                                        </p:tgtEl>
                                        <p:attrNameLst>
                                          <p:attrName>ppt_w</p:attrName>
                                        </p:attrNameLst>
                                      </p:cBhvr>
                                      <p:tavLst>
                                        <p:tav tm="0">
                                          <p:val>
                                            <p:fltVal val="0"/>
                                          </p:val>
                                        </p:tav>
                                        <p:tav tm="100000">
                                          <p:val>
                                            <p:strVal val="#ppt_w"/>
                                          </p:val>
                                        </p:tav>
                                      </p:tavLst>
                                    </p:anim>
                                    <p:anim calcmode="lin" valueType="num">
                                      <p:cBhvr>
                                        <p:cTn id="194" dur="1000" fill="hold"/>
                                        <p:tgtEl>
                                          <p:spTgt spid="16"/>
                                        </p:tgtEl>
                                        <p:attrNameLst>
                                          <p:attrName>ppt_h</p:attrName>
                                        </p:attrNameLst>
                                      </p:cBhvr>
                                      <p:tavLst>
                                        <p:tav tm="0">
                                          <p:val>
                                            <p:fltVal val="0"/>
                                          </p:val>
                                        </p:tav>
                                        <p:tav tm="100000">
                                          <p:val>
                                            <p:strVal val="#ppt_h"/>
                                          </p:val>
                                        </p:tav>
                                      </p:tavLst>
                                    </p:anim>
                                    <p:anim calcmode="lin" valueType="num">
                                      <p:cBhvr>
                                        <p:cTn id="195" dur="1000" fill="hold"/>
                                        <p:tgtEl>
                                          <p:spTgt spid="16"/>
                                        </p:tgtEl>
                                        <p:attrNameLst>
                                          <p:attrName>style.rotation</p:attrName>
                                        </p:attrNameLst>
                                      </p:cBhvr>
                                      <p:tavLst>
                                        <p:tav tm="0">
                                          <p:val>
                                            <p:fltVal val="90"/>
                                          </p:val>
                                        </p:tav>
                                        <p:tav tm="100000">
                                          <p:val>
                                            <p:fltVal val="0"/>
                                          </p:val>
                                        </p:tav>
                                      </p:tavLst>
                                    </p:anim>
                                    <p:animEffect transition="in" filter="fade">
                                      <p:cBhvr>
                                        <p:cTn id="196" dur="1000"/>
                                        <p:tgtEl>
                                          <p:spTgt spid="16"/>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 calcmode="lin" valueType="num">
                                      <p:cBhvr>
                                        <p:cTn id="199" dur="1000" fill="hold"/>
                                        <p:tgtEl>
                                          <p:spTgt spid="17"/>
                                        </p:tgtEl>
                                        <p:attrNameLst>
                                          <p:attrName>ppt_w</p:attrName>
                                        </p:attrNameLst>
                                      </p:cBhvr>
                                      <p:tavLst>
                                        <p:tav tm="0">
                                          <p:val>
                                            <p:fltVal val="0"/>
                                          </p:val>
                                        </p:tav>
                                        <p:tav tm="100000">
                                          <p:val>
                                            <p:strVal val="#ppt_w"/>
                                          </p:val>
                                        </p:tav>
                                      </p:tavLst>
                                    </p:anim>
                                    <p:anim calcmode="lin" valueType="num">
                                      <p:cBhvr>
                                        <p:cTn id="200" dur="1000" fill="hold"/>
                                        <p:tgtEl>
                                          <p:spTgt spid="17"/>
                                        </p:tgtEl>
                                        <p:attrNameLst>
                                          <p:attrName>ppt_h</p:attrName>
                                        </p:attrNameLst>
                                      </p:cBhvr>
                                      <p:tavLst>
                                        <p:tav tm="0">
                                          <p:val>
                                            <p:fltVal val="0"/>
                                          </p:val>
                                        </p:tav>
                                        <p:tav tm="100000">
                                          <p:val>
                                            <p:strVal val="#ppt_h"/>
                                          </p:val>
                                        </p:tav>
                                      </p:tavLst>
                                    </p:anim>
                                    <p:anim calcmode="lin" valueType="num">
                                      <p:cBhvr>
                                        <p:cTn id="201" dur="1000" fill="hold"/>
                                        <p:tgtEl>
                                          <p:spTgt spid="17"/>
                                        </p:tgtEl>
                                        <p:attrNameLst>
                                          <p:attrName>style.rotation</p:attrName>
                                        </p:attrNameLst>
                                      </p:cBhvr>
                                      <p:tavLst>
                                        <p:tav tm="0">
                                          <p:val>
                                            <p:fltVal val="90"/>
                                          </p:val>
                                        </p:tav>
                                        <p:tav tm="100000">
                                          <p:val>
                                            <p:fltVal val="0"/>
                                          </p:val>
                                        </p:tav>
                                      </p:tavLst>
                                    </p:anim>
                                    <p:animEffect transition="in" filter="fade">
                                      <p:cBhvr>
                                        <p:cTn id="202" dur="1000"/>
                                        <p:tgtEl>
                                          <p:spTgt spid="1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 calcmode="lin" valueType="num">
                                      <p:cBhvr>
                                        <p:cTn id="205" dur="1000" fill="hold"/>
                                        <p:tgtEl>
                                          <p:spTgt spid="18"/>
                                        </p:tgtEl>
                                        <p:attrNameLst>
                                          <p:attrName>ppt_w</p:attrName>
                                        </p:attrNameLst>
                                      </p:cBhvr>
                                      <p:tavLst>
                                        <p:tav tm="0">
                                          <p:val>
                                            <p:fltVal val="0"/>
                                          </p:val>
                                        </p:tav>
                                        <p:tav tm="100000">
                                          <p:val>
                                            <p:strVal val="#ppt_w"/>
                                          </p:val>
                                        </p:tav>
                                      </p:tavLst>
                                    </p:anim>
                                    <p:anim calcmode="lin" valueType="num">
                                      <p:cBhvr>
                                        <p:cTn id="206" dur="1000" fill="hold"/>
                                        <p:tgtEl>
                                          <p:spTgt spid="18"/>
                                        </p:tgtEl>
                                        <p:attrNameLst>
                                          <p:attrName>ppt_h</p:attrName>
                                        </p:attrNameLst>
                                      </p:cBhvr>
                                      <p:tavLst>
                                        <p:tav tm="0">
                                          <p:val>
                                            <p:fltVal val="0"/>
                                          </p:val>
                                        </p:tav>
                                        <p:tav tm="100000">
                                          <p:val>
                                            <p:strVal val="#ppt_h"/>
                                          </p:val>
                                        </p:tav>
                                      </p:tavLst>
                                    </p:anim>
                                    <p:anim calcmode="lin" valueType="num">
                                      <p:cBhvr>
                                        <p:cTn id="207" dur="1000" fill="hold"/>
                                        <p:tgtEl>
                                          <p:spTgt spid="18"/>
                                        </p:tgtEl>
                                        <p:attrNameLst>
                                          <p:attrName>style.rotation</p:attrName>
                                        </p:attrNameLst>
                                      </p:cBhvr>
                                      <p:tavLst>
                                        <p:tav tm="0">
                                          <p:val>
                                            <p:fltVal val="90"/>
                                          </p:val>
                                        </p:tav>
                                        <p:tav tm="100000">
                                          <p:val>
                                            <p:fltVal val="0"/>
                                          </p:val>
                                        </p:tav>
                                      </p:tavLst>
                                    </p:anim>
                                    <p:animEffect transition="in" filter="fade">
                                      <p:cBhvr>
                                        <p:cTn id="208" dur="1000"/>
                                        <p:tgtEl>
                                          <p:spTgt spid="18"/>
                                        </p:tgtEl>
                                      </p:cBhvr>
                                    </p:animEffect>
                                  </p:childTnLst>
                                </p:cTn>
                              </p:par>
                              <p:par>
                                <p:cTn id="209" presetID="31" presetClass="entr" presetSubtype="0" fill="hold" nodeType="withEffect">
                                  <p:stCondLst>
                                    <p:cond delay="0"/>
                                  </p:stCondLst>
                                  <p:childTnLst>
                                    <p:set>
                                      <p:cBhvr>
                                        <p:cTn id="210" dur="1" fill="hold">
                                          <p:stCondLst>
                                            <p:cond delay="0"/>
                                          </p:stCondLst>
                                        </p:cTn>
                                        <p:tgtEl>
                                          <p:spTgt spid="6181"/>
                                        </p:tgtEl>
                                        <p:attrNameLst>
                                          <p:attrName>style.visibility</p:attrName>
                                        </p:attrNameLst>
                                      </p:cBhvr>
                                      <p:to>
                                        <p:strVal val="visible"/>
                                      </p:to>
                                    </p:set>
                                    <p:anim calcmode="lin" valueType="num">
                                      <p:cBhvr>
                                        <p:cTn id="211" dur="1000" fill="hold"/>
                                        <p:tgtEl>
                                          <p:spTgt spid="6181"/>
                                        </p:tgtEl>
                                        <p:attrNameLst>
                                          <p:attrName>ppt_w</p:attrName>
                                        </p:attrNameLst>
                                      </p:cBhvr>
                                      <p:tavLst>
                                        <p:tav tm="0">
                                          <p:val>
                                            <p:fltVal val="0"/>
                                          </p:val>
                                        </p:tav>
                                        <p:tav tm="100000">
                                          <p:val>
                                            <p:strVal val="#ppt_w"/>
                                          </p:val>
                                        </p:tav>
                                      </p:tavLst>
                                    </p:anim>
                                    <p:anim calcmode="lin" valueType="num">
                                      <p:cBhvr>
                                        <p:cTn id="212" dur="1000" fill="hold"/>
                                        <p:tgtEl>
                                          <p:spTgt spid="6181"/>
                                        </p:tgtEl>
                                        <p:attrNameLst>
                                          <p:attrName>ppt_h</p:attrName>
                                        </p:attrNameLst>
                                      </p:cBhvr>
                                      <p:tavLst>
                                        <p:tav tm="0">
                                          <p:val>
                                            <p:fltVal val="0"/>
                                          </p:val>
                                        </p:tav>
                                        <p:tav tm="100000">
                                          <p:val>
                                            <p:strVal val="#ppt_h"/>
                                          </p:val>
                                        </p:tav>
                                      </p:tavLst>
                                    </p:anim>
                                    <p:anim calcmode="lin" valueType="num">
                                      <p:cBhvr>
                                        <p:cTn id="213" dur="1000" fill="hold"/>
                                        <p:tgtEl>
                                          <p:spTgt spid="6181"/>
                                        </p:tgtEl>
                                        <p:attrNameLst>
                                          <p:attrName>style.rotation</p:attrName>
                                        </p:attrNameLst>
                                      </p:cBhvr>
                                      <p:tavLst>
                                        <p:tav tm="0">
                                          <p:val>
                                            <p:fltVal val="90"/>
                                          </p:val>
                                        </p:tav>
                                        <p:tav tm="100000">
                                          <p:val>
                                            <p:fltVal val="0"/>
                                          </p:val>
                                        </p:tav>
                                      </p:tavLst>
                                    </p:anim>
                                    <p:animEffect transition="in" filter="fade">
                                      <p:cBhvr>
                                        <p:cTn id="214" dur="1000"/>
                                        <p:tgtEl>
                                          <p:spTgt spid="6181"/>
                                        </p:tgtEl>
                                      </p:cBhvr>
                                    </p:animEffect>
                                  </p:childTnLst>
                                </p:cTn>
                              </p:par>
                              <p:par>
                                <p:cTn id="215" presetID="31" presetClass="entr" presetSubtype="0" fill="hold" nodeType="withEffect">
                                  <p:stCondLst>
                                    <p:cond delay="0"/>
                                  </p:stCondLst>
                                  <p:childTnLst>
                                    <p:set>
                                      <p:cBhvr>
                                        <p:cTn id="216" dur="1" fill="hold">
                                          <p:stCondLst>
                                            <p:cond delay="0"/>
                                          </p:stCondLst>
                                        </p:cTn>
                                        <p:tgtEl>
                                          <p:spTgt spid="6182"/>
                                        </p:tgtEl>
                                        <p:attrNameLst>
                                          <p:attrName>style.visibility</p:attrName>
                                        </p:attrNameLst>
                                      </p:cBhvr>
                                      <p:to>
                                        <p:strVal val="visible"/>
                                      </p:to>
                                    </p:set>
                                    <p:anim calcmode="lin" valueType="num">
                                      <p:cBhvr>
                                        <p:cTn id="217" dur="1000" fill="hold"/>
                                        <p:tgtEl>
                                          <p:spTgt spid="6182"/>
                                        </p:tgtEl>
                                        <p:attrNameLst>
                                          <p:attrName>ppt_w</p:attrName>
                                        </p:attrNameLst>
                                      </p:cBhvr>
                                      <p:tavLst>
                                        <p:tav tm="0">
                                          <p:val>
                                            <p:fltVal val="0"/>
                                          </p:val>
                                        </p:tav>
                                        <p:tav tm="100000">
                                          <p:val>
                                            <p:strVal val="#ppt_w"/>
                                          </p:val>
                                        </p:tav>
                                      </p:tavLst>
                                    </p:anim>
                                    <p:anim calcmode="lin" valueType="num">
                                      <p:cBhvr>
                                        <p:cTn id="218" dur="1000" fill="hold"/>
                                        <p:tgtEl>
                                          <p:spTgt spid="6182"/>
                                        </p:tgtEl>
                                        <p:attrNameLst>
                                          <p:attrName>ppt_h</p:attrName>
                                        </p:attrNameLst>
                                      </p:cBhvr>
                                      <p:tavLst>
                                        <p:tav tm="0">
                                          <p:val>
                                            <p:fltVal val="0"/>
                                          </p:val>
                                        </p:tav>
                                        <p:tav tm="100000">
                                          <p:val>
                                            <p:strVal val="#ppt_h"/>
                                          </p:val>
                                        </p:tav>
                                      </p:tavLst>
                                    </p:anim>
                                    <p:anim calcmode="lin" valueType="num">
                                      <p:cBhvr>
                                        <p:cTn id="219" dur="1000" fill="hold"/>
                                        <p:tgtEl>
                                          <p:spTgt spid="6182"/>
                                        </p:tgtEl>
                                        <p:attrNameLst>
                                          <p:attrName>style.rotation</p:attrName>
                                        </p:attrNameLst>
                                      </p:cBhvr>
                                      <p:tavLst>
                                        <p:tav tm="0">
                                          <p:val>
                                            <p:fltVal val="90"/>
                                          </p:val>
                                        </p:tav>
                                        <p:tav tm="100000">
                                          <p:val>
                                            <p:fltVal val="0"/>
                                          </p:val>
                                        </p:tav>
                                      </p:tavLst>
                                    </p:anim>
                                    <p:animEffect transition="in" filter="fade">
                                      <p:cBhvr>
                                        <p:cTn id="220" dur="1000"/>
                                        <p:tgtEl>
                                          <p:spTgt spid="6182"/>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 calcmode="lin" valueType="num">
                                      <p:cBhvr>
                                        <p:cTn id="223" dur="1000" fill="hold"/>
                                        <p:tgtEl>
                                          <p:spTgt spid="19"/>
                                        </p:tgtEl>
                                        <p:attrNameLst>
                                          <p:attrName>ppt_w</p:attrName>
                                        </p:attrNameLst>
                                      </p:cBhvr>
                                      <p:tavLst>
                                        <p:tav tm="0">
                                          <p:val>
                                            <p:fltVal val="0"/>
                                          </p:val>
                                        </p:tav>
                                        <p:tav tm="100000">
                                          <p:val>
                                            <p:strVal val="#ppt_w"/>
                                          </p:val>
                                        </p:tav>
                                      </p:tavLst>
                                    </p:anim>
                                    <p:anim calcmode="lin" valueType="num">
                                      <p:cBhvr>
                                        <p:cTn id="224" dur="1000" fill="hold"/>
                                        <p:tgtEl>
                                          <p:spTgt spid="19"/>
                                        </p:tgtEl>
                                        <p:attrNameLst>
                                          <p:attrName>ppt_h</p:attrName>
                                        </p:attrNameLst>
                                      </p:cBhvr>
                                      <p:tavLst>
                                        <p:tav tm="0">
                                          <p:val>
                                            <p:fltVal val="0"/>
                                          </p:val>
                                        </p:tav>
                                        <p:tav tm="100000">
                                          <p:val>
                                            <p:strVal val="#ppt_h"/>
                                          </p:val>
                                        </p:tav>
                                      </p:tavLst>
                                    </p:anim>
                                    <p:anim calcmode="lin" valueType="num">
                                      <p:cBhvr>
                                        <p:cTn id="225" dur="1000" fill="hold"/>
                                        <p:tgtEl>
                                          <p:spTgt spid="19"/>
                                        </p:tgtEl>
                                        <p:attrNameLst>
                                          <p:attrName>style.rotation</p:attrName>
                                        </p:attrNameLst>
                                      </p:cBhvr>
                                      <p:tavLst>
                                        <p:tav tm="0">
                                          <p:val>
                                            <p:fltVal val="90"/>
                                          </p:val>
                                        </p:tav>
                                        <p:tav tm="100000">
                                          <p:val>
                                            <p:fltVal val="0"/>
                                          </p:val>
                                        </p:tav>
                                      </p:tavLst>
                                    </p:anim>
                                    <p:animEffect transition="in" filter="fade">
                                      <p:cBhvr>
                                        <p:cTn id="226" dur="1000"/>
                                        <p:tgtEl>
                                          <p:spTgt spid="19"/>
                                        </p:tgtEl>
                                      </p:cBhvr>
                                    </p:animEffect>
                                  </p:childTnLst>
                                </p:cTn>
                              </p:par>
                              <p:par>
                                <p:cTn id="227" presetID="31" presetClass="entr" presetSubtype="0" fill="hold" nodeType="withEffect">
                                  <p:stCondLst>
                                    <p:cond delay="0"/>
                                  </p:stCondLst>
                                  <p:childTnLst>
                                    <p:set>
                                      <p:cBhvr>
                                        <p:cTn id="228" dur="1" fill="hold">
                                          <p:stCondLst>
                                            <p:cond delay="0"/>
                                          </p:stCondLst>
                                        </p:cTn>
                                        <p:tgtEl>
                                          <p:spTgt spid="6184"/>
                                        </p:tgtEl>
                                        <p:attrNameLst>
                                          <p:attrName>style.visibility</p:attrName>
                                        </p:attrNameLst>
                                      </p:cBhvr>
                                      <p:to>
                                        <p:strVal val="visible"/>
                                      </p:to>
                                    </p:set>
                                    <p:anim calcmode="lin" valueType="num">
                                      <p:cBhvr>
                                        <p:cTn id="229" dur="1000" fill="hold"/>
                                        <p:tgtEl>
                                          <p:spTgt spid="6184"/>
                                        </p:tgtEl>
                                        <p:attrNameLst>
                                          <p:attrName>ppt_w</p:attrName>
                                        </p:attrNameLst>
                                      </p:cBhvr>
                                      <p:tavLst>
                                        <p:tav tm="0">
                                          <p:val>
                                            <p:fltVal val="0"/>
                                          </p:val>
                                        </p:tav>
                                        <p:tav tm="100000">
                                          <p:val>
                                            <p:strVal val="#ppt_w"/>
                                          </p:val>
                                        </p:tav>
                                      </p:tavLst>
                                    </p:anim>
                                    <p:anim calcmode="lin" valueType="num">
                                      <p:cBhvr>
                                        <p:cTn id="230" dur="1000" fill="hold"/>
                                        <p:tgtEl>
                                          <p:spTgt spid="6184"/>
                                        </p:tgtEl>
                                        <p:attrNameLst>
                                          <p:attrName>ppt_h</p:attrName>
                                        </p:attrNameLst>
                                      </p:cBhvr>
                                      <p:tavLst>
                                        <p:tav tm="0">
                                          <p:val>
                                            <p:fltVal val="0"/>
                                          </p:val>
                                        </p:tav>
                                        <p:tav tm="100000">
                                          <p:val>
                                            <p:strVal val="#ppt_h"/>
                                          </p:val>
                                        </p:tav>
                                      </p:tavLst>
                                    </p:anim>
                                    <p:anim calcmode="lin" valueType="num">
                                      <p:cBhvr>
                                        <p:cTn id="231" dur="1000" fill="hold"/>
                                        <p:tgtEl>
                                          <p:spTgt spid="6184"/>
                                        </p:tgtEl>
                                        <p:attrNameLst>
                                          <p:attrName>style.rotation</p:attrName>
                                        </p:attrNameLst>
                                      </p:cBhvr>
                                      <p:tavLst>
                                        <p:tav tm="0">
                                          <p:val>
                                            <p:fltVal val="90"/>
                                          </p:val>
                                        </p:tav>
                                        <p:tav tm="100000">
                                          <p:val>
                                            <p:fltVal val="0"/>
                                          </p:val>
                                        </p:tav>
                                      </p:tavLst>
                                    </p:anim>
                                    <p:animEffect transition="in" filter="fade">
                                      <p:cBhvr>
                                        <p:cTn id="232" dur="1000"/>
                                        <p:tgtEl>
                                          <p:spTgt spid="6184"/>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20"/>
                                        </p:tgtEl>
                                        <p:attrNameLst>
                                          <p:attrName>style.visibility</p:attrName>
                                        </p:attrNameLst>
                                      </p:cBhvr>
                                      <p:to>
                                        <p:strVal val="visible"/>
                                      </p:to>
                                    </p:set>
                                    <p:anim calcmode="lin" valueType="num">
                                      <p:cBhvr>
                                        <p:cTn id="235" dur="1000" fill="hold"/>
                                        <p:tgtEl>
                                          <p:spTgt spid="20"/>
                                        </p:tgtEl>
                                        <p:attrNameLst>
                                          <p:attrName>ppt_w</p:attrName>
                                        </p:attrNameLst>
                                      </p:cBhvr>
                                      <p:tavLst>
                                        <p:tav tm="0">
                                          <p:val>
                                            <p:fltVal val="0"/>
                                          </p:val>
                                        </p:tav>
                                        <p:tav tm="100000">
                                          <p:val>
                                            <p:strVal val="#ppt_w"/>
                                          </p:val>
                                        </p:tav>
                                      </p:tavLst>
                                    </p:anim>
                                    <p:anim calcmode="lin" valueType="num">
                                      <p:cBhvr>
                                        <p:cTn id="236" dur="1000" fill="hold"/>
                                        <p:tgtEl>
                                          <p:spTgt spid="20"/>
                                        </p:tgtEl>
                                        <p:attrNameLst>
                                          <p:attrName>ppt_h</p:attrName>
                                        </p:attrNameLst>
                                      </p:cBhvr>
                                      <p:tavLst>
                                        <p:tav tm="0">
                                          <p:val>
                                            <p:fltVal val="0"/>
                                          </p:val>
                                        </p:tav>
                                        <p:tav tm="100000">
                                          <p:val>
                                            <p:strVal val="#ppt_h"/>
                                          </p:val>
                                        </p:tav>
                                      </p:tavLst>
                                    </p:anim>
                                    <p:anim calcmode="lin" valueType="num">
                                      <p:cBhvr>
                                        <p:cTn id="237" dur="1000" fill="hold"/>
                                        <p:tgtEl>
                                          <p:spTgt spid="20"/>
                                        </p:tgtEl>
                                        <p:attrNameLst>
                                          <p:attrName>style.rotation</p:attrName>
                                        </p:attrNameLst>
                                      </p:cBhvr>
                                      <p:tavLst>
                                        <p:tav tm="0">
                                          <p:val>
                                            <p:fltVal val="90"/>
                                          </p:val>
                                        </p:tav>
                                        <p:tav tm="100000">
                                          <p:val>
                                            <p:fltVal val="0"/>
                                          </p:val>
                                        </p:tav>
                                      </p:tavLst>
                                    </p:anim>
                                    <p:animEffect transition="in" filter="fade">
                                      <p:cBhvr>
                                        <p:cTn id="238" dur="1000"/>
                                        <p:tgtEl>
                                          <p:spTgt spid="2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21"/>
                                        </p:tgtEl>
                                        <p:attrNameLst>
                                          <p:attrName>style.visibility</p:attrName>
                                        </p:attrNameLst>
                                      </p:cBhvr>
                                      <p:to>
                                        <p:strVal val="visible"/>
                                      </p:to>
                                    </p:set>
                                    <p:anim calcmode="lin" valueType="num">
                                      <p:cBhvr>
                                        <p:cTn id="241" dur="1000" fill="hold"/>
                                        <p:tgtEl>
                                          <p:spTgt spid="21"/>
                                        </p:tgtEl>
                                        <p:attrNameLst>
                                          <p:attrName>ppt_w</p:attrName>
                                        </p:attrNameLst>
                                      </p:cBhvr>
                                      <p:tavLst>
                                        <p:tav tm="0">
                                          <p:val>
                                            <p:fltVal val="0"/>
                                          </p:val>
                                        </p:tav>
                                        <p:tav tm="100000">
                                          <p:val>
                                            <p:strVal val="#ppt_w"/>
                                          </p:val>
                                        </p:tav>
                                      </p:tavLst>
                                    </p:anim>
                                    <p:anim calcmode="lin" valueType="num">
                                      <p:cBhvr>
                                        <p:cTn id="242" dur="1000" fill="hold"/>
                                        <p:tgtEl>
                                          <p:spTgt spid="21"/>
                                        </p:tgtEl>
                                        <p:attrNameLst>
                                          <p:attrName>ppt_h</p:attrName>
                                        </p:attrNameLst>
                                      </p:cBhvr>
                                      <p:tavLst>
                                        <p:tav tm="0">
                                          <p:val>
                                            <p:fltVal val="0"/>
                                          </p:val>
                                        </p:tav>
                                        <p:tav tm="100000">
                                          <p:val>
                                            <p:strVal val="#ppt_h"/>
                                          </p:val>
                                        </p:tav>
                                      </p:tavLst>
                                    </p:anim>
                                    <p:anim calcmode="lin" valueType="num">
                                      <p:cBhvr>
                                        <p:cTn id="243" dur="1000" fill="hold"/>
                                        <p:tgtEl>
                                          <p:spTgt spid="21"/>
                                        </p:tgtEl>
                                        <p:attrNameLst>
                                          <p:attrName>style.rotation</p:attrName>
                                        </p:attrNameLst>
                                      </p:cBhvr>
                                      <p:tavLst>
                                        <p:tav tm="0">
                                          <p:val>
                                            <p:fltVal val="90"/>
                                          </p:val>
                                        </p:tav>
                                        <p:tav tm="100000">
                                          <p:val>
                                            <p:fltVal val="0"/>
                                          </p:val>
                                        </p:tav>
                                      </p:tavLst>
                                    </p:anim>
                                    <p:animEffect transition="in" filter="fade">
                                      <p:cBhvr>
                                        <p:cTn id="244" dur="1000"/>
                                        <p:tgtEl>
                                          <p:spTgt spid="2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3"/>
                                        </p:tgtEl>
                                        <p:attrNameLst>
                                          <p:attrName>style.visibility</p:attrName>
                                        </p:attrNameLst>
                                      </p:cBhvr>
                                      <p:to>
                                        <p:strVal val="visible"/>
                                      </p:to>
                                    </p:set>
                                    <p:anim calcmode="lin" valueType="num">
                                      <p:cBhvr>
                                        <p:cTn id="247" dur="1000" fill="hold"/>
                                        <p:tgtEl>
                                          <p:spTgt spid="23"/>
                                        </p:tgtEl>
                                        <p:attrNameLst>
                                          <p:attrName>ppt_w</p:attrName>
                                        </p:attrNameLst>
                                      </p:cBhvr>
                                      <p:tavLst>
                                        <p:tav tm="0">
                                          <p:val>
                                            <p:fltVal val="0"/>
                                          </p:val>
                                        </p:tav>
                                        <p:tav tm="100000">
                                          <p:val>
                                            <p:strVal val="#ppt_w"/>
                                          </p:val>
                                        </p:tav>
                                      </p:tavLst>
                                    </p:anim>
                                    <p:anim calcmode="lin" valueType="num">
                                      <p:cBhvr>
                                        <p:cTn id="248" dur="1000" fill="hold"/>
                                        <p:tgtEl>
                                          <p:spTgt spid="23"/>
                                        </p:tgtEl>
                                        <p:attrNameLst>
                                          <p:attrName>ppt_h</p:attrName>
                                        </p:attrNameLst>
                                      </p:cBhvr>
                                      <p:tavLst>
                                        <p:tav tm="0">
                                          <p:val>
                                            <p:fltVal val="0"/>
                                          </p:val>
                                        </p:tav>
                                        <p:tav tm="100000">
                                          <p:val>
                                            <p:strVal val="#ppt_h"/>
                                          </p:val>
                                        </p:tav>
                                      </p:tavLst>
                                    </p:anim>
                                    <p:anim calcmode="lin" valueType="num">
                                      <p:cBhvr>
                                        <p:cTn id="249" dur="1000" fill="hold"/>
                                        <p:tgtEl>
                                          <p:spTgt spid="23"/>
                                        </p:tgtEl>
                                        <p:attrNameLst>
                                          <p:attrName>style.rotation</p:attrName>
                                        </p:attrNameLst>
                                      </p:cBhvr>
                                      <p:tavLst>
                                        <p:tav tm="0">
                                          <p:val>
                                            <p:fltVal val="90"/>
                                          </p:val>
                                        </p:tav>
                                        <p:tav tm="100000">
                                          <p:val>
                                            <p:fltVal val="0"/>
                                          </p:val>
                                        </p:tav>
                                      </p:tavLst>
                                    </p:anim>
                                    <p:animEffect transition="in" filter="fade">
                                      <p:cBhvr>
                                        <p:cTn id="250" dur="1000"/>
                                        <p:tgtEl>
                                          <p:spTgt spid="2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7"/>
                                        </p:tgtEl>
                                        <p:attrNameLst>
                                          <p:attrName>style.visibility</p:attrName>
                                        </p:attrNameLst>
                                      </p:cBhvr>
                                      <p:to>
                                        <p:strVal val="visible"/>
                                      </p:to>
                                    </p:set>
                                    <p:anim calcmode="lin" valueType="num">
                                      <p:cBhvr>
                                        <p:cTn id="253" dur="1000" fill="hold"/>
                                        <p:tgtEl>
                                          <p:spTgt spid="47"/>
                                        </p:tgtEl>
                                        <p:attrNameLst>
                                          <p:attrName>ppt_w</p:attrName>
                                        </p:attrNameLst>
                                      </p:cBhvr>
                                      <p:tavLst>
                                        <p:tav tm="0">
                                          <p:val>
                                            <p:fltVal val="0"/>
                                          </p:val>
                                        </p:tav>
                                        <p:tav tm="100000">
                                          <p:val>
                                            <p:strVal val="#ppt_w"/>
                                          </p:val>
                                        </p:tav>
                                      </p:tavLst>
                                    </p:anim>
                                    <p:anim calcmode="lin" valueType="num">
                                      <p:cBhvr>
                                        <p:cTn id="254" dur="1000" fill="hold"/>
                                        <p:tgtEl>
                                          <p:spTgt spid="47"/>
                                        </p:tgtEl>
                                        <p:attrNameLst>
                                          <p:attrName>ppt_h</p:attrName>
                                        </p:attrNameLst>
                                      </p:cBhvr>
                                      <p:tavLst>
                                        <p:tav tm="0">
                                          <p:val>
                                            <p:fltVal val="0"/>
                                          </p:val>
                                        </p:tav>
                                        <p:tav tm="100000">
                                          <p:val>
                                            <p:strVal val="#ppt_h"/>
                                          </p:val>
                                        </p:tav>
                                      </p:tavLst>
                                    </p:anim>
                                    <p:anim calcmode="lin" valueType="num">
                                      <p:cBhvr>
                                        <p:cTn id="255" dur="1000" fill="hold"/>
                                        <p:tgtEl>
                                          <p:spTgt spid="47"/>
                                        </p:tgtEl>
                                        <p:attrNameLst>
                                          <p:attrName>style.rotation</p:attrName>
                                        </p:attrNameLst>
                                      </p:cBhvr>
                                      <p:tavLst>
                                        <p:tav tm="0">
                                          <p:val>
                                            <p:fltVal val="90"/>
                                          </p:val>
                                        </p:tav>
                                        <p:tav tm="100000">
                                          <p:val>
                                            <p:fltVal val="0"/>
                                          </p:val>
                                        </p:tav>
                                      </p:tavLst>
                                    </p:anim>
                                    <p:animEffect transition="in" filter="fade">
                                      <p:cBhvr>
                                        <p:cTn id="256" dur="1000"/>
                                        <p:tgtEl>
                                          <p:spTgt spid="47"/>
                                        </p:tgtEl>
                                      </p:cBhvr>
                                    </p:animEffect>
                                  </p:childTnLst>
                                </p:cTn>
                              </p:par>
                              <p:par>
                                <p:cTn id="257" presetID="31" presetClass="entr" presetSubtype="0" fill="hold" nodeType="withEffect">
                                  <p:stCondLst>
                                    <p:cond delay="0"/>
                                  </p:stCondLst>
                                  <p:childTnLst>
                                    <p:set>
                                      <p:cBhvr>
                                        <p:cTn id="258" dur="1" fill="hold">
                                          <p:stCondLst>
                                            <p:cond delay="0"/>
                                          </p:stCondLst>
                                        </p:cTn>
                                        <p:tgtEl>
                                          <p:spTgt spid="24"/>
                                        </p:tgtEl>
                                        <p:attrNameLst>
                                          <p:attrName>style.visibility</p:attrName>
                                        </p:attrNameLst>
                                      </p:cBhvr>
                                      <p:to>
                                        <p:strVal val="visible"/>
                                      </p:to>
                                    </p:set>
                                    <p:anim calcmode="lin" valueType="num">
                                      <p:cBhvr>
                                        <p:cTn id="259" dur="1000" fill="hold"/>
                                        <p:tgtEl>
                                          <p:spTgt spid="24"/>
                                        </p:tgtEl>
                                        <p:attrNameLst>
                                          <p:attrName>ppt_w</p:attrName>
                                        </p:attrNameLst>
                                      </p:cBhvr>
                                      <p:tavLst>
                                        <p:tav tm="0">
                                          <p:val>
                                            <p:fltVal val="0"/>
                                          </p:val>
                                        </p:tav>
                                        <p:tav tm="100000">
                                          <p:val>
                                            <p:strVal val="#ppt_w"/>
                                          </p:val>
                                        </p:tav>
                                      </p:tavLst>
                                    </p:anim>
                                    <p:anim calcmode="lin" valueType="num">
                                      <p:cBhvr>
                                        <p:cTn id="260" dur="1000" fill="hold"/>
                                        <p:tgtEl>
                                          <p:spTgt spid="24"/>
                                        </p:tgtEl>
                                        <p:attrNameLst>
                                          <p:attrName>ppt_h</p:attrName>
                                        </p:attrNameLst>
                                      </p:cBhvr>
                                      <p:tavLst>
                                        <p:tav tm="0">
                                          <p:val>
                                            <p:fltVal val="0"/>
                                          </p:val>
                                        </p:tav>
                                        <p:tav tm="100000">
                                          <p:val>
                                            <p:strVal val="#ppt_h"/>
                                          </p:val>
                                        </p:tav>
                                      </p:tavLst>
                                    </p:anim>
                                    <p:anim calcmode="lin" valueType="num">
                                      <p:cBhvr>
                                        <p:cTn id="261" dur="1000" fill="hold"/>
                                        <p:tgtEl>
                                          <p:spTgt spid="24"/>
                                        </p:tgtEl>
                                        <p:attrNameLst>
                                          <p:attrName>style.rotation</p:attrName>
                                        </p:attrNameLst>
                                      </p:cBhvr>
                                      <p:tavLst>
                                        <p:tav tm="0">
                                          <p:val>
                                            <p:fltVal val="90"/>
                                          </p:val>
                                        </p:tav>
                                        <p:tav tm="100000">
                                          <p:val>
                                            <p:fltVal val="0"/>
                                          </p:val>
                                        </p:tav>
                                      </p:tavLst>
                                    </p:anim>
                                    <p:animEffect transition="in" filter="fade">
                                      <p:cBhvr>
                                        <p:cTn id="26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6" grpId="0"/>
      <p:bldP spid="17" grpId="0" animBg="1"/>
      <p:bldP spid="18" grpId="0" animBg="1"/>
      <p:bldP spid="19" grpId="0"/>
      <p:bldP spid="20" grpId="0"/>
      <p:bldP spid="21" grpId="0"/>
      <p:bldP spid="2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F18F0-481E-44F2-8B8B-A676073EEEB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B291D78C-007D-449B-99F2-83C1BDF060ED}"/>
              </a:ext>
            </a:extLst>
          </p:cNvPr>
          <p:cNvSpPr txBox="1">
            <a:spLocks noChangeArrowheads="1"/>
          </p:cNvSpPr>
          <p:nvPr/>
        </p:nvSpPr>
        <p:spPr bwMode="auto">
          <a:xfrm>
            <a:off x="508551" y="3453125"/>
            <a:ext cx="6848476"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1" name="AutoShape 3">
            <a:extLst>
              <a:ext uri="{FF2B5EF4-FFF2-40B4-BE49-F238E27FC236}">
                <a16:creationId xmlns:a16="http://schemas.microsoft.com/office/drawing/2014/main" id="{C084DD94-2B06-4782-83F7-A8CF7F8CDBAB}"/>
              </a:ext>
            </a:extLst>
          </p:cNvPr>
          <p:cNvCxnSpPr>
            <a:cxnSpLocks noChangeShapeType="1"/>
          </p:cNvCxnSpPr>
          <p:nvPr/>
        </p:nvCxnSpPr>
        <p:spPr bwMode="auto">
          <a:xfrm>
            <a:off x="1849989" y="4956487"/>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2" name="AutoShape 4">
            <a:extLst>
              <a:ext uri="{FF2B5EF4-FFF2-40B4-BE49-F238E27FC236}">
                <a16:creationId xmlns:a16="http://schemas.microsoft.com/office/drawing/2014/main" id="{2B964906-AB96-4A17-8D1B-F417687F0340}"/>
              </a:ext>
            </a:extLst>
          </p:cNvPr>
          <p:cNvCxnSpPr>
            <a:cxnSpLocks noChangeShapeType="1"/>
          </p:cNvCxnSpPr>
          <p:nvPr/>
        </p:nvCxnSpPr>
        <p:spPr bwMode="auto">
          <a:xfrm>
            <a:off x="1926189" y="45278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DF7BEC9F-C3AE-400B-9B37-DC1648B2F930}"/>
              </a:ext>
            </a:extLst>
          </p:cNvPr>
          <p:cNvSpPr txBox="1">
            <a:spLocks noChangeArrowheads="1"/>
          </p:cNvSpPr>
          <p:nvPr/>
        </p:nvSpPr>
        <p:spPr bwMode="auto">
          <a:xfrm>
            <a:off x="560939" y="3519800"/>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4" name="AutoShape 6">
            <a:extLst>
              <a:ext uri="{FF2B5EF4-FFF2-40B4-BE49-F238E27FC236}">
                <a16:creationId xmlns:a16="http://schemas.microsoft.com/office/drawing/2014/main" id="{E8A6139E-4C09-4B8F-847A-C2FF0CF99CBA}"/>
              </a:ext>
            </a:extLst>
          </p:cNvPr>
          <p:cNvCxnSpPr>
            <a:cxnSpLocks noChangeShapeType="1"/>
          </p:cNvCxnSpPr>
          <p:nvPr/>
        </p:nvCxnSpPr>
        <p:spPr bwMode="auto">
          <a:xfrm>
            <a:off x="1765852" y="45104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9D585C26-1294-4473-9B90-8B7A016928B6}"/>
              </a:ext>
            </a:extLst>
          </p:cNvPr>
          <p:cNvSpPr txBox="1">
            <a:spLocks noChangeArrowheads="1"/>
          </p:cNvSpPr>
          <p:nvPr/>
        </p:nvSpPr>
        <p:spPr bwMode="auto">
          <a:xfrm>
            <a:off x="1629327" y="40325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F883B77C-22B1-4088-8AAF-FBA70C63F08C}"/>
              </a:ext>
            </a:extLst>
          </p:cNvPr>
          <p:cNvSpPr txBox="1">
            <a:spLocks noChangeArrowheads="1"/>
          </p:cNvSpPr>
          <p:nvPr/>
        </p:nvSpPr>
        <p:spPr bwMode="auto">
          <a:xfrm>
            <a:off x="1643614" y="3462650"/>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1A45DCE3-E742-4C36-89AF-4A64C0C6CDDB}"/>
              </a:ext>
            </a:extLst>
          </p:cNvPr>
          <p:cNvSpPr txBox="1">
            <a:spLocks noChangeArrowheads="1"/>
          </p:cNvSpPr>
          <p:nvPr/>
        </p:nvSpPr>
        <p:spPr bwMode="auto">
          <a:xfrm>
            <a:off x="1248327" y="5004112"/>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8" name="AutoShape 10">
            <a:extLst>
              <a:ext uri="{FF2B5EF4-FFF2-40B4-BE49-F238E27FC236}">
                <a16:creationId xmlns:a16="http://schemas.microsoft.com/office/drawing/2014/main" id="{CB493E7C-7872-4E6B-B7EE-D4D60B1F6076}"/>
              </a:ext>
            </a:extLst>
          </p:cNvPr>
          <p:cNvCxnSpPr>
            <a:cxnSpLocks noChangeShapeType="1"/>
          </p:cNvCxnSpPr>
          <p:nvPr/>
        </p:nvCxnSpPr>
        <p:spPr bwMode="auto">
          <a:xfrm>
            <a:off x="3061252" y="45421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9" name="AutoShape 11">
            <a:extLst>
              <a:ext uri="{FF2B5EF4-FFF2-40B4-BE49-F238E27FC236}">
                <a16:creationId xmlns:a16="http://schemas.microsoft.com/office/drawing/2014/main" id="{74A95853-C621-4E3C-89AC-5C42E0EC3F07}"/>
              </a:ext>
            </a:extLst>
          </p:cNvPr>
          <p:cNvCxnSpPr>
            <a:cxnSpLocks noChangeShapeType="1"/>
          </p:cNvCxnSpPr>
          <p:nvPr/>
        </p:nvCxnSpPr>
        <p:spPr bwMode="auto">
          <a:xfrm>
            <a:off x="2902502" y="45231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E652DF9F-93B5-4D91-8160-7A4E70A79129}"/>
              </a:ext>
            </a:extLst>
          </p:cNvPr>
          <p:cNvSpPr txBox="1">
            <a:spLocks noChangeArrowheads="1"/>
          </p:cNvSpPr>
          <p:nvPr/>
        </p:nvSpPr>
        <p:spPr bwMode="auto">
          <a:xfrm>
            <a:off x="2764389" y="4046850"/>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1" name="AutoShape 13">
            <a:extLst>
              <a:ext uri="{FF2B5EF4-FFF2-40B4-BE49-F238E27FC236}">
                <a16:creationId xmlns:a16="http://schemas.microsoft.com/office/drawing/2014/main" id="{D91D99EB-B92C-48F6-813F-04E712128E49}"/>
              </a:ext>
            </a:extLst>
          </p:cNvPr>
          <p:cNvCxnSpPr>
            <a:cxnSpLocks noChangeShapeType="1"/>
          </p:cNvCxnSpPr>
          <p:nvPr/>
        </p:nvCxnSpPr>
        <p:spPr bwMode="auto">
          <a:xfrm flipH="1">
            <a:off x="3166027" y="45929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2" name="AutoShape 14">
            <a:extLst>
              <a:ext uri="{FF2B5EF4-FFF2-40B4-BE49-F238E27FC236}">
                <a16:creationId xmlns:a16="http://schemas.microsoft.com/office/drawing/2014/main" id="{34999B38-E721-49E0-A8A0-4E41FA15997F}"/>
              </a:ext>
            </a:extLst>
          </p:cNvPr>
          <p:cNvCxnSpPr>
            <a:cxnSpLocks noChangeShapeType="1"/>
          </p:cNvCxnSpPr>
          <p:nvPr/>
        </p:nvCxnSpPr>
        <p:spPr bwMode="auto">
          <a:xfrm flipH="1">
            <a:off x="3116814" y="455643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3" name="AutoShape 15">
            <a:extLst>
              <a:ext uri="{FF2B5EF4-FFF2-40B4-BE49-F238E27FC236}">
                <a16:creationId xmlns:a16="http://schemas.microsoft.com/office/drawing/2014/main" id="{AAC65FBE-CA98-4D55-935C-9BF3A8B44218}"/>
              </a:ext>
            </a:extLst>
          </p:cNvPr>
          <p:cNvCxnSpPr>
            <a:cxnSpLocks noChangeShapeType="1"/>
          </p:cNvCxnSpPr>
          <p:nvPr/>
        </p:nvCxnSpPr>
        <p:spPr bwMode="auto">
          <a:xfrm flipH="1">
            <a:off x="3400977" y="467550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4" name="AutoShape 16">
            <a:extLst>
              <a:ext uri="{FF2B5EF4-FFF2-40B4-BE49-F238E27FC236}">
                <a16:creationId xmlns:a16="http://schemas.microsoft.com/office/drawing/2014/main" id="{2D147C70-128D-40F8-B42B-148AB7B7FF82}"/>
              </a:ext>
            </a:extLst>
          </p:cNvPr>
          <p:cNvCxnSpPr>
            <a:cxnSpLocks noChangeShapeType="1"/>
          </p:cNvCxnSpPr>
          <p:nvPr/>
        </p:nvCxnSpPr>
        <p:spPr bwMode="auto">
          <a:xfrm flipH="1">
            <a:off x="3137452" y="48215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5" name="AutoShape 17">
            <a:extLst>
              <a:ext uri="{FF2B5EF4-FFF2-40B4-BE49-F238E27FC236}">
                <a16:creationId xmlns:a16="http://schemas.microsoft.com/office/drawing/2014/main" id="{2B80A7D9-7585-47BD-BB2C-A021BC991AC5}"/>
              </a:ext>
            </a:extLst>
          </p:cNvPr>
          <p:cNvCxnSpPr>
            <a:cxnSpLocks noChangeShapeType="1"/>
          </p:cNvCxnSpPr>
          <p:nvPr/>
        </p:nvCxnSpPr>
        <p:spPr bwMode="auto">
          <a:xfrm flipH="1">
            <a:off x="3127927" y="47072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6" name="AutoShape 18">
            <a:extLst>
              <a:ext uri="{FF2B5EF4-FFF2-40B4-BE49-F238E27FC236}">
                <a16:creationId xmlns:a16="http://schemas.microsoft.com/office/drawing/2014/main" id="{1B5B0AC1-BB34-4C73-A459-0FED2D7CC46E}"/>
              </a:ext>
            </a:extLst>
          </p:cNvPr>
          <p:cNvCxnSpPr>
            <a:cxnSpLocks noChangeShapeType="1"/>
          </p:cNvCxnSpPr>
          <p:nvPr/>
        </p:nvCxnSpPr>
        <p:spPr bwMode="auto">
          <a:xfrm flipH="1">
            <a:off x="3400977" y="448658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7" name="AutoShape 19">
            <a:extLst>
              <a:ext uri="{FF2B5EF4-FFF2-40B4-BE49-F238E27FC236}">
                <a16:creationId xmlns:a16="http://schemas.microsoft.com/office/drawing/2014/main" id="{03F2CFAD-E1D3-4F0A-AA1B-2299E69A9DE7}"/>
              </a:ext>
            </a:extLst>
          </p:cNvPr>
          <p:cNvCxnSpPr>
            <a:cxnSpLocks noChangeShapeType="1"/>
          </p:cNvCxnSpPr>
          <p:nvPr/>
        </p:nvCxnSpPr>
        <p:spPr bwMode="auto">
          <a:xfrm flipH="1">
            <a:off x="3340652" y="47739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8" name="AutoShape 20">
            <a:extLst>
              <a:ext uri="{FF2B5EF4-FFF2-40B4-BE49-F238E27FC236}">
                <a16:creationId xmlns:a16="http://schemas.microsoft.com/office/drawing/2014/main" id="{E4398C10-8D81-4979-8D91-56470DE7BD53}"/>
              </a:ext>
            </a:extLst>
          </p:cNvPr>
          <p:cNvCxnSpPr>
            <a:cxnSpLocks noChangeShapeType="1"/>
          </p:cNvCxnSpPr>
          <p:nvPr/>
        </p:nvCxnSpPr>
        <p:spPr bwMode="auto">
          <a:xfrm flipH="1">
            <a:off x="3312077" y="469931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9" name="AutoShape 21">
            <a:extLst>
              <a:ext uri="{FF2B5EF4-FFF2-40B4-BE49-F238E27FC236}">
                <a16:creationId xmlns:a16="http://schemas.microsoft.com/office/drawing/2014/main" id="{CD7DCAAB-B320-45FC-9D55-1CB1C83B9A89}"/>
              </a:ext>
            </a:extLst>
          </p:cNvPr>
          <p:cNvCxnSpPr>
            <a:cxnSpLocks noChangeShapeType="1"/>
          </p:cNvCxnSpPr>
          <p:nvPr/>
        </p:nvCxnSpPr>
        <p:spPr bwMode="auto">
          <a:xfrm flipH="1">
            <a:off x="3283502" y="45834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0" name="AutoShape 22">
            <a:extLst>
              <a:ext uri="{FF2B5EF4-FFF2-40B4-BE49-F238E27FC236}">
                <a16:creationId xmlns:a16="http://schemas.microsoft.com/office/drawing/2014/main" id="{43484255-0DD0-4041-9F7F-647E47EDBFD6}"/>
              </a:ext>
            </a:extLst>
          </p:cNvPr>
          <p:cNvCxnSpPr>
            <a:cxnSpLocks noChangeShapeType="1"/>
          </p:cNvCxnSpPr>
          <p:nvPr/>
        </p:nvCxnSpPr>
        <p:spPr bwMode="auto">
          <a:xfrm flipH="1">
            <a:off x="3235877" y="47739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2EDE2A78-39F6-46EB-B9A1-103E750182B4}"/>
              </a:ext>
            </a:extLst>
          </p:cNvPr>
          <p:cNvSpPr txBox="1">
            <a:spLocks noChangeArrowheads="1"/>
          </p:cNvSpPr>
          <p:nvPr/>
        </p:nvSpPr>
        <p:spPr bwMode="auto">
          <a:xfrm>
            <a:off x="1892852" y="4708837"/>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A42E66C9-3772-4E33-B50E-795A92488AE8}"/>
              </a:ext>
            </a:extLst>
          </p:cNvPr>
          <p:cNvSpPr txBox="1">
            <a:spLocks noChangeArrowheads="1"/>
          </p:cNvSpPr>
          <p:nvPr/>
        </p:nvSpPr>
        <p:spPr bwMode="auto">
          <a:xfrm>
            <a:off x="3035852" y="4926325"/>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3" name="AutoShape 25">
            <a:extLst>
              <a:ext uri="{FF2B5EF4-FFF2-40B4-BE49-F238E27FC236}">
                <a16:creationId xmlns:a16="http://schemas.microsoft.com/office/drawing/2014/main" id="{1CBC8E23-EAC5-49D4-88D2-D11A7E8A9371}"/>
              </a:ext>
            </a:extLst>
          </p:cNvPr>
          <p:cNvCxnSpPr>
            <a:cxnSpLocks noChangeShapeType="1"/>
          </p:cNvCxnSpPr>
          <p:nvPr/>
        </p:nvCxnSpPr>
        <p:spPr bwMode="auto">
          <a:xfrm>
            <a:off x="4224889" y="45278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4" name="AutoShape 26">
            <a:extLst>
              <a:ext uri="{FF2B5EF4-FFF2-40B4-BE49-F238E27FC236}">
                <a16:creationId xmlns:a16="http://schemas.microsoft.com/office/drawing/2014/main" id="{16E4A843-9CCA-4E49-8258-FA70E290F9BB}"/>
              </a:ext>
            </a:extLst>
          </p:cNvPr>
          <p:cNvCxnSpPr>
            <a:cxnSpLocks noChangeShapeType="1"/>
          </p:cNvCxnSpPr>
          <p:nvPr/>
        </p:nvCxnSpPr>
        <p:spPr bwMode="auto">
          <a:xfrm>
            <a:off x="4066139" y="45104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081E3D2C-20FF-445D-8E41-49BFF6136461}"/>
              </a:ext>
            </a:extLst>
          </p:cNvPr>
          <p:cNvSpPr txBox="1">
            <a:spLocks noChangeArrowheads="1"/>
          </p:cNvSpPr>
          <p:nvPr/>
        </p:nvSpPr>
        <p:spPr bwMode="auto">
          <a:xfrm>
            <a:off x="3928027" y="3840475"/>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1B704F39-C158-4007-B6AC-EA905C9905E6}"/>
              </a:ext>
            </a:extLst>
          </p:cNvPr>
          <p:cNvSpPr txBox="1">
            <a:spLocks noChangeArrowheads="1"/>
          </p:cNvSpPr>
          <p:nvPr/>
        </p:nvSpPr>
        <p:spPr bwMode="auto">
          <a:xfrm>
            <a:off x="4155039" y="4993000"/>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7" name="AutoShape 29">
            <a:extLst>
              <a:ext uri="{FF2B5EF4-FFF2-40B4-BE49-F238E27FC236}">
                <a16:creationId xmlns:a16="http://schemas.microsoft.com/office/drawing/2014/main" id="{EA114DEE-B9BB-452F-8AAC-9EB11FF4C15E}"/>
              </a:ext>
            </a:extLst>
          </p:cNvPr>
          <p:cNvCxnSpPr>
            <a:cxnSpLocks noChangeShapeType="1"/>
          </p:cNvCxnSpPr>
          <p:nvPr/>
        </p:nvCxnSpPr>
        <p:spPr bwMode="auto">
          <a:xfrm>
            <a:off x="6352139" y="454691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8" name="AutoShape 30">
            <a:extLst>
              <a:ext uri="{FF2B5EF4-FFF2-40B4-BE49-F238E27FC236}">
                <a16:creationId xmlns:a16="http://schemas.microsoft.com/office/drawing/2014/main" id="{12E91F24-FE44-41FF-8EE6-2371F8E7CFE2}"/>
              </a:ext>
            </a:extLst>
          </p:cNvPr>
          <p:cNvCxnSpPr>
            <a:cxnSpLocks noChangeShapeType="1"/>
          </p:cNvCxnSpPr>
          <p:nvPr/>
        </p:nvCxnSpPr>
        <p:spPr bwMode="auto">
          <a:xfrm>
            <a:off x="6193389" y="45294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1">
            <a:extLst>
              <a:ext uri="{FF2B5EF4-FFF2-40B4-BE49-F238E27FC236}">
                <a16:creationId xmlns:a16="http://schemas.microsoft.com/office/drawing/2014/main" id="{3E8FDFCE-5BE7-4046-B95D-1D60F9ADEC25}"/>
              </a:ext>
            </a:extLst>
          </p:cNvPr>
          <p:cNvSpPr txBox="1">
            <a:spLocks noChangeArrowheads="1"/>
          </p:cNvSpPr>
          <p:nvPr/>
        </p:nvSpPr>
        <p:spPr bwMode="auto">
          <a:xfrm>
            <a:off x="6055277" y="3897625"/>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32">
            <a:extLst>
              <a:ext uri="{FF2B5EF4-FFF2-40B4-BE49-F238E27FC236}">
                <a16:creationId xmlns:a16="http://schemas.microsoft.com/office/drawing/2014/main" id="{93E2761A-A947-4D89-8BD3-6723D1012B74}"/>
              </a:ext>
            </a:extLst>
          </p:cNvPr>
          <p:cNvSpPr txBox="1">
            <a:spLocks noChangeArrowheads="1"/>
          </p:cNvSpPr>
          <p:nvPr/>
        </p:nvSpPr>
        <p:spPr bwMode="auto">
          <a:xfrm>
            <a:off x="4301089" y="4554850"/>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1E553C80-5AFF-434C-BE1E-678F8542035A}"/>
              </a:ext>
            </a:extLst>
          </p:cNvPr>
          <p:cNvSpPr txBox="1">
            <a:spLocks noChangeArrowheads="1"/>
          </p:cNvSpPr>
          <p:nvPr/>
        </p:nvSpPr>
        <p:spPr bwMode="auto">
          <a:xfrm>
            <a:off x="5305977" y="4240525"/>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5">
            <a:extLst>
              <a:ext uri="{FF2B5EF4-FFF2-40B4-BE49-F238E27FC236}">
                <a16:creationId xmlns:a16="http://schemas.microsoft.com/office/drawing/2014/main" id="{F00F010B-9CCB-4309-863C-E0B9164937DA}"/>
              </a:ext>
            </a:extLst>
          </p:cNvPr>
          <p:cNvSpPr>
            <a:spLocks noChangeShapeType="1"/>
          </p:cNvSpPr>
          <p:nvPr/>
        </p:nvSpPr>
        <p:spPr bwMode="auto">
          <a:xfrm flipV="1">
            <a:off x="4537627" y="4419912"/>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6">
            <a:extLst>
              <a:ext uri="{FF2B5EF4-FFF2-40B4-BE49-F238E27FC236}">
                <a16:creationId xmlns:a16="http://schemas.microsoft.com/office/drawing/2014/main" id="{7515EF0C-2917-4639-AA4F-CF8E1CD6A022}"/>
              </a:ext>
            </a:extLst>
          </p:cNvPr>
          <p:cNvSpPr>
            <a:spLocks noChangeShapeType="1"/>
          </p:cNvSpPr>
          <p:nvPr/>
        </p:nvSpPr>
        <p:spPr bwMode="auto">
          <a:xfrm flipV="1">
            <a:off x="4782102" y="4678675"/>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05" name="AutoShape 37">
            <a:extLst>
              <a:ext uri="{FF2B5EF4-FFF2-40B4-BE49-F238E27FC236}">
                <a16:creationId xmlns:a16="http://schemas.microsoft.com/office/drawing/2014/main" id="{9A403D16-AD3B-4E67-931D-FED6C663920F}"/>
              </a:ext>
            </a:extLst>
          </p:cNvPr>
          <p:cNvCxnSpPr>
            <a:cxnSpLocks noChangeShapeType="1"/>
          </p:cNvCxnSpPr>
          <p:nvPr/>
        </p:nvCxnSpPr>
        <p:spPr bwMode="auto">
          <a:xfrm>
            <a:off x="4320139" y="5021575"/>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6" name="AutoShape 38">
            <a:extLst>
              <a:ext uri="{FF2B5EF4-FFF2-40B4-BE49-F238E27FC236}">
                <a16:creationId xmlns:a16="http://schemas.microsoft.com/office/drawing/2014/main" id="{7C6F73B9-795B-49AD-8EE0-035CA51BE68F}"/>
              </a:ext>
            </a:extLst>
          </p:cNvPr>
          <p:cNvCxnSpPr>
            <a:cxnSpLocks noChangeShapeType="1"/>
          </p:cNvCxnSpPr>
          <p:nvPr/>
        </p:nvCxnSpPr>
        <p:spPr bwMode="auto">
          <a:xfrm flipV="1">
            <a:off x="4329664" y="5040625"/>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A14F8115-C221-43E9-9956-7DF7566B5492}"/>
              </a:ext>
            </a:extLst>
          </p:cNvPr>
          <p:cNvSpPr txBox="1">
            <a:spLocks noChangeArrowheads="1"/>
          </p:cNvSpPr>
          <p:nvPr/>
        </p:nvSpPr>
        <p:spPr bwMode="auto">
          <a:xfrm>
            <a:off x="5929864" y="5050150"/>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8" name="AutoShape 40">
            <a:extLst>
              <a:ext uri="{FF2B5EF4-FFF2-40B4-BE49-F238E27FC236}">
                <a16:creationId xmlns:a16="http://schemas.microsoft.com/office/drawing/2014/main" id="{EFDC94DD-1F6F-4BAA-80B3-A2AA959FB63C}"/>
              </a:ext>
            </a:extLst>
          </p:cNvPr>
          <p:cNvCxnSpPr>
            <a:cxnSpLocks noChangeShapeType="1"/>
          </p:cNvCxnSpPr>
          <p:nvPr/>
        </p:nvCxnSpPr>
        <p:spPr bwMode="auto">
          <a:xfrm>
            <a:off x="6348964" y="4983475"/>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1">
            <a:extLst>
              <a:ext uri="{FF2B5EF4-FFF2-40B4-BE49-F238E27FC236}">
                <a16:creationId xmlns:a16="http://schemas.microsoft.com/office/drawing/2014/main" id="{FE221499-F55A-4285-AF40-0EA612A9D8B4}"/>
              </a:ext>
            </a:extLst>
          </p:cNvPr>
          <p:cNvSpPr txBox="1">
            <a:spLocks noChangeArrowheads="1"/>
          </p:cNvSpPr>
          <p:nvPr/>
        </p:nvSpPr>
        <p:spPr bwMode="auto">
          <a:xfrm>
            <a:off x="6434689" y="5040625"/>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2">
            <a:extLst>
              <a:ext uri="{FF2B5EF4-FFF2-40B4-BE49-F238E27FC236}">
                <a16:creationId xmlns:a16="http://schemas.microsoft.com/office/drawing/2014/main" id="{BBA8C74B-93B0-49AB-8FA0-9F97CF6C9807}"/>
              </a:ext>
            </a:extLst>
          </p:cNvPr>
          <p:cNvSpPr txBox="1">
            <a:spLocks noChangeArrowheads="1"/>
          </p:cNvSpPr>
          <p:nvPr/>
        </p:nvSpPr>
        <p:spPr bwMode="auto">
          <a:xfrm>
            <a:off x="2878689" y="5212075"/>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5C4122F4-EB63-4385-8FD0-D439CC8DB73F}"/>
              </a:ext>
            </a:extLst>
          </p:cNvPr>
          <p:cNvSpPr/>
          <p:nvPr/>
        </p:nvSpPr>
        <p:spPr>
          <a:xfrm>
            <a:off x="782320" y="763325"/>
            <a:ext cx="10681368" cy="1815882"/>
          </a:xfrm>
          <a:prstGeom prst="rect">
            <a:avLst/>
          </a:prstGeom>
        </p:spPr>
        <p:txBody>
          <a:bodyPr wrap="square">
            <a:spAutoFit/>
          </a:bodyPr>
          <a:lstStyle/>
          <a:p>
            <a:r>
              <a:rPr lang="en-US" sz="1400" kern="1400" dirty="0">
                <a:solidFill>
                  <a:srgbClr val="000000"/>
                </a:solidFill>
                <a:latin typeface="Arial Narrow" panose="020B0606020202030204" pitchFamily="34" charset="0"/>
              </a:rPr>
              <a:t>We’re tying the journey of this ship to two men.  At the very beginning at Caesarea, they give us the theme, what this ship represents, they are the ones that chose to </a:t>
            </a:r>
            <a:r>
              <a:rPr lang="en-US" sz="1400" b="1" kern="1400" dirty="0">
                <a:solidFill>
                  <a:srgbClr val="000000"/>
                </a:solidFill>
                <a:latin typeface="Arial Narrow" panose="020B0606020202030204" pitchFamily="34" charset="0"/>
              </a:rPr>
              <a:t>abide </a:t>
            </a:r>
            <a:r>
              <a:rPr lang="en-US" sz="1400" kern="1400" dirty="0">
                <a:solidFill>
                  <a:srgbClr val="000000"/>
                </a:solidFill>
                <a:latin typeface="Arial Narrow" panose="020B0606020202030204" pitchFamily="34" charset="0"/>
              </a:rPr>
              <a:t>in death. They are symbolized the by the ship of </a:t>
            </a:r>
            <a:r>
              <a:rPr lang="en-US" sz="1400" kern="1400" dirty="0" err="1">
                <a:solidFill>
                  <a:srgbClr val="000000"/>
                </a:solidFill>
                <a:latin typeface="Arial Narrow" panose="020B0606020202030204" pitchFamily="34" charset="0"/>
              </a:rPr>
              <a:t>Adramyttium</a:t>
            </a:r>
            <a:r>
              <a:rPr lang="en-US" sz="1400" kern="1400" dirty="0">
                <a:solidFill>
                  <a:srgbClr val="000000"/>
                </a:solidFill>
                <a:latin typeface="Arial Narrow" panose="020B0606020202030204" pitchFamily="34" charset="0"/>
              </a:rPr>
              <a:t>. We mark them in Caesarea, choosing to abide in that condition. We traced them over Sidon, over Cypress where there is contrary winds, to where they begin to fall and are overturned, as we see another nation rise up. You can already see the transition in the heads, externally it's simple. We already teach the fall of the USA is completely fallen by S/L. And the rise of the UN.   But this ship doesn't just represent the USA, It also represents the institutions of Adventism. There’s another quote; PM 170.2 and we’ll paraphrase it. Here she says, the Lord will purify His church, God is going to turn and over turn the institutions called by His name, this will be a refining process but it won't be put off for long. He's going to cleanse His temple.  So not only do we see an external over turning, we see an internal over turning, in the institutions of Adventism. Externally it's the institutions of the USA, internally it's the institutions of the Adventism, ending at the S/L, which is symbolized in Acts 27:5 by Myra a city of Lycia.</a:t>
            </a:r>
          </a:p>
        </p:txBody>
      </p:sp>
      <p:sp>
        <p:nvSpPr>
          <p:cNvPr id="47" name="Text Box 29">
            <a:extLst>
              <a:ext uri="{FF2B5EF4-FFF2-40B4-BE49-F238E27FC236}">
                <a16:creationId xmlns:a16="http://schemas.microsoft.com/office/drawing/2014/main" id="{FFDDCD81-D29C-4F35-9E93-C6E9678AAF39}"/>
              </a:ext>
            </a:extLst>
          </p:cNvPr>
          <p:cNvSpPr txBox="1">
            <a:spLocks noChangeArrowheads="1"/>
          </p:cNvSpPr>
          <p:nvPr/>
        </p:nvSpPr>
        <p:spPr bwMode="auto">
          <a:xfrm>
            <a:off x="3725620" y="5493047"/>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descr="A picture containing text, map&#10;&#10;Description automatically generated">
            <a:extLst>
              <a:ext uri="{FF2B5EF4-FFF2-40B4-BE49-F238E27FC236}">
                <a16:creationId xmlns:a16="http://schemas.microsoft.com/office/drawing/2014/main" id="{6DF691CA-E337-40D3-A762-C834D3734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951" y="3041611"/>
            <a:ext cx="4357036" cy="32677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505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1000" fill="hold"/>
                                        <p:tgtEl>
                                          <p:spTgt spid="7171"/>
                                        </p:tgtEl>
                                        <p:attrNameLst>
                                          <p:attrName>ppt_w</p:attrName>
                                        </p:attrNameLst>
                                      </p:cBhvr>
                                      <p:tavLst>
                                        <p:tav tm="0">
                                          <p:val>
                                            <p:fltVal val="0"/>
                                          </p:val>
                                        </p:tav>
                                        <p:tav tm="100000">
                                          <p:val>
                                            <p:strVal val="#ppt_w"/>
                                          </p:val>
                                        </p:tav>
                                      </p:tavLst>
                                    </p:anim>
                                    <p:anim calcmode="lin" valueType="num">
                                      <p:cBhvr>
                                        <p:cTn id="20" dur="1000" fill="hold"/>
                                        <p:tgtEl>
                                          <p:spTgt spid="7171"/>
                                        </p:tgtEl>
                                        <p:attrNameLst>
                                          <p:attrName>ppt_h</p:attrName>
                                        </p:attrNameLst>
                                      </p:cBhvr>
                                      <p:tavLst>
                                        <p:tav tm="0">
                                          <p:val>
                                            <p:fltVal val="0"/>
                                          </p:val>
                                        </p:tav>
                                        <p:tav tm="100000">
                                          <p:val>
                                            <p:strVal val="#ppt_h"/>
                                          </p:val>
                                        </p:tav>
                                      </p:tavLst>
                                    </p:anim>
                                    <p:anim calcmode="lin" valueType="num">
                                      <p:cBhvr>
                                        <p:cTn id="21" dur="1000" fill="hold"/>
                                        <p:tgtEl>
                                          <p:spTgt spid="7171"/>
                                        </p:tgtEl>
                                        <p:attrNameLst>
                                          <p:attrName>style.rotation</p:attrName>
                                        </p:attrNameLst>
                                      </p:cBhvr>
                                      <p:tavLst>
                                        <p:tav tm="0">
                                          <p:val>
                                            <p:fltVal val="90"/>
                                          </p:val>
                                        </p:tav>
                                        <p:tav tm="100000">
                                          <p:val>
                                            <p:fltVal val="0"/>
                                          </p:val>
                                        </p:tav>
                                      </p:tavLst>
                                    </p:anim>
                                    <p:animEffect transition="in" filter="fade">
                                      <p:cBhvr>
                                        <p:cTn id="22" dur="1000"/>
                                        <p:tgtEl>
                                          <p:spTgt spid="7171"/>
                                        </p:tgtEl>
                                      </p:cBhvr>
                                    </p:animEffect>
                                  </p:childTnLst>
                                </p:cTn>
                              </p:par>
                              <p:par>
                                <p:cTn id="23" presetID="31"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1000" fill="hold"/>
                                        <p:tgtEl>
                                          <p:spTgt spid="7172"/>
                                        </p:tgtEl>
                                        <p:attrNameLst>
                                          <p:attrName>ppt_w</p:attrName>
                                        </p:attrNameLst>
                                      </p:cBhvr>
                                      <p:tavLst>
                                        <p:tav tm="0">
                                          <p:val>
                                            <p:fltVal val="0"/>
                                          </p:val>
                                        </p:tav>
                                        <p:tav tm="100000">
                                          <p:val>
                                            <p:strVal val="#ppt_w"/>
                                          </p:val>
                                        </p:tav>
                                      </p:tavLst>
                                    </p:anim>
                                    <p:anim calcmode="lin" valueType="num">
                                      <p:cBhvr>
                                        <p:cTn id="26" dur="1000" fill="hold"/>
                                        <p:tgtEl>
                                          <p:spTgt spid="7172"/>
                                        </p:tgtEl>
                                        <p:attrNameLst>
                                          <p:attrName>ppt_h</p:attrName>
                                        </p:attrNameLst>
                                      </p:cBhvr>
                                      <p:tavLst>
                                        <p:tav tm="0">
                                          <p:val>
                                            <p:fltVal val="0"/>
                                          </p:val>
                                        </p:tav>
                                        <p:tav tm="100000">
                                          <p:val>
                                            <p:strVal val="#ppt_h"/>
                                          </p:val>
                                        </p:tav>
                                      </p:tavLst>
                                    </p:anim>
                                    <p:anim calcmode="lin" valueType="num">
                                      <p:cBhvr>
                                        <p:cTn id="27" dur="1000" fill="hold"/>
                                        <p:tgtEl>
                                          <p:spTgt spid="7172"/>
                                        </p:tgtEl>
                                        <p:attrNameLst>
                                          <p:attrName>style.rotation</p:attrName>
                                        </p:attrNameLst>
                                      </p:cBhvr>
                                      <p:tavLst>
                                        <p:tav tm="0">
                                          <p:val>
                                            <p:fltVal val="90"/>
                                          </p:val>
                                        </p:tav>
                                        <p:tav tm="100000">
                                          <p:val>
                                            <p:fltVal val="0"/>
                                          </p:val>
                                        </p:tav>
                                      </p:tavLst>
                                    </p:anim>
                                    <p:animEffect transition="in" filter="fade">
                                      <p:cBhvr>
                                        <p:cTn id="28" dur="1000"/>
                                        <p:tgtEl>
                                          <p:spTgt spid="717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p:cTn id="37" dur="1000" fill="hold"/>
                                        <p:tgtEl>
                                          <p:spTgt spid="7174"/>
                                        </p:tgtEl>
                                        <p:attrNameLst>
                                          <p:attrName>ppt_w</p:attrName>
                                        </p:attrNameLst>
                                      </p:cBhvr>
                                      <p:tavLst>
                                        <p:tav tm="0">
                                          <p:val>
                                            <p:fltVal val="0"/>
                                          </p:val>
                                        </p:tav>
                                        <p:tav tm="100000">
                                          <p:val>
                                            <p:strVal val="#ppt_w"/>
                                          </p:val>
                                        </p:tav>
                                      </p:tavLst>
                                    </p:anim>
                                    <p:anim calcmode="lin" valueType="num">
                                      <p:cBhvr>
                                        <p:cTn id="38" dur="1000" fill="hold"/>
                                        <p:tgtEl>
                                          <p:spTgt spid="7174"/>
                                        </p:tgtEl>
                                        <p:attrNameLst>
                                          <p:attrName>ppt_h</p:attrName>
                                        </p:attrNameLst>
                                      </p:cBhvr>
                                      <p:tavLst>
                                        <p:tav tm="0">
                                          <p:val>
                                            <p:fltVal val="0"/>
                                          </p:val>
                                        </p:tav>
                                        <p:tav tm="100000">
                                          <p:val>
                                            <p:strVal val="#ppt_h"/>
                                          </p:val>
                                        </p:tav>
                                      </p:tavLst>
                                    </p:anim>
                                    <p:anim calcmode="lin" valueType="num">
                                      <p:cBhvr>
                                        <p:cTn id="39" dur="1000" fill="hold"/>
                                        <p:tgtEl>
                                          <p:spTgt spid="7174"/>
                                        </p:tgtEl>
                                        <p:attrNameLst>
                                          <p:attrName>style.rotation</p:attrName>
                                        </p:attrNameLst>
                                      </p:cBhvr>
                                      <p:tavLst>
                                        <p:tav tm="0">
                                          <p:val>
                                            <p:fltVal val="90"/>
                                          </p:val>
                                        </p:tav>
                                        <p:tav tm="100000">
                                          <p:val>
                                            <p:fltVal val="0"/>
                                          </p:val>
                                        </p:tav>
                                      </p:tavLst>
                                    </p:anim>
                                    <p:animEffect transition="in" filter="fade">
                                      <p:cBhvr>
                                        <p:cTn id="40" dur="1000"/>
                                        <p:tgtEl>
                                          <p:spTgt spid="717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nodeType="withEffect">
                                  <p:stCondLst>
                                    <p:cond delay="0"/>
                                  </p:stCondLst>
                                  <p:childTnLst>
                                    <p:set>
                                      <p:cBhvr>
                                        <p:cTn id="60" dur="1" fill="hold">
                                          <p:stCondLst>
                                            <p:cond delay="0"/>
                                          </p:stCondLst>
                                        </p:cTn>
                                        <p:tgtEl>
                                          <p:spTgt spid="7178"/>
                                        </p:tgtEl>
                                        <p:attrNameLst>
                                          <p:attrName>style.visibility</p:attrName>
                                        </p:attrNameLst>
                                      </p:cBhvr>
                                      <p:to>
                                        <p:strVal val="visible"/>
                                      </p:to>
                                    </p:set>
                                    <p:anim calcmode="lin" valueType="num">
                                      <p:cBhvr>
                                        <p:cTn id="61" dur="1000" fill="hold"/>
                                        <p:tgtEl>
                                          <p:spTgt spid="7178"/>
                                        </p:tgtEl>
                                        <p:attrNameLst>
                                          <p:attrName>ppt_w</p:attrName>
                                        </p:attrNameLst>
                                      </p:cBhvr>
                                      <p:tavLst>
                                        <p:tav tm="0">
                                          <p:val>
                                            <p:fltVal val="0"/>
                                          </p:val>
                                        </p:tav>
                                        <p:tav tm="100000">
                                          <p:val>
                                            <p:strVal val="#ppt_w"/>
                                          </p:val>
                                        </p:tav>
                                      </p:tavLst>
                                    </p:anim>
                                    <p:anim calcmode="lin" valueType="num">
                                      <p:cBhvr>
                                        <p:cTn id="62" dur="1000" fill="hold"/>
                                        <p:tgtEl>
                                          <p:spTgt spid="7178"/>
                                        </p:tgtEl>
                                        <p:attrNameLst>
                                          <p:attrName>ppt_h</p:attrName>
                                        </p:attrNameLst>
                                      </p:cBhvr>
                                      <p:tavLst>
                                        <p:tav tm="0">
                                          <p:val>
                                            <p:fltVal val="0"/>
                                          </p:val>
                                        </p:tav>
                                        <p:tav tm="100000">
                                          <p:val>
                                            <p:strVal val="#ppt_h"/>
                                          </p:val>
                                        </p:tav>
                                      </p:tavLst>
                                    </p:anim>
                                    <p:anim calcmode="lin" valueType="num">
                                      <p:cBhvr>
                                        <p:cTn id="63" dur="1000" fill="hold"/>
                                        <p:tgtEl>
                                          <p:spTgt spid="7178"/>
                                        </p:tgtEl>
                                        <p:attrNameLst>
                                          <p:attrName>style.rotation</p:attrName>
                                        </p:attrNameLst>
                                      </p:cBhvr>
                                      <p:tavLst>
                                        <p:tav tm="0">
                                          <p:val>
                                            <p:fltVal val="90"/>
                                          </p:val>
                                        </p:tav>
                                        <p:tav tm="100000">
                                          <p:val>
                                            <p:fltVal val="0"/>
                                          </p:val>
                                        </p:tav>
                                      </p:tavLst>
                                    </p:anim>
                                    <p:animEffect transition="in" filter="fade">
                                      <p:cBhvr>
                                        <p:cTn id="64" dur="1000"/>
                                        <p:tgtEl>
                                          <p:spTgt spid="7178"/>
                                        </p:tgtEl>
                                      </p:cBhvr>
                                    </p:animEffect>
                                  </p:childTnLst>
                                </p:cTn>
                              </p:par>
                              <p:par>
                                <p:cTn id="65" presetID="31" presetClass="entr" presetSubtype="0" fill="hold" nodeType="withEffect">
                                  <p:stCondLst>
                                    <p:cond delay="0"/>
                                  </p:stCondLst>
                                  <p:childTnLst>
                                    <p:set>
                                      <p:cBhvr>
                                        <p:cTn id="66" dur="1" fill="hold">
                                          <p:stCondLst>
                                            <p:cond delay="0"/>
                                          </p:stCondLst>
                                        </p:cTn>
                                        <p:tgtEl>
                                          <p:spTgt spid="7179"/>
                                        </p:tgtEl>
                                        <p:attrNameLst>
                                          <p:attrName>style.visibility</p:attrName>
                                        </p:attrNameLst>
                                      </p:cBhvr>
                                      <p:to>
                                        <p:strVal val="visible"/>
                                      </p:to>
                                    </p:set>
                                    <p:anim calcmode="lin" valueType="num">
                                      <p:cBhvr>
                                        <p:cTn id="67" dur="1000" fill="hold"/>
                                        <p:tgtEl>
                                          <p:spTgt spid="7179"/>
                                        </p:tgtEl>
                                        <p:attrNameLst>
                                          <p:attrName>ppt_w</p:attrName>
                                        </p:attrNameLst>
                                      </p:cBhvr>
                                      <p:tavLst>
                                        <p:tav tm="0">
                                          <p:val>
                                            <p:fltVal val="0"/>
                                          </p:val>
                                        </p:tav>
                                        <p:tav tm="100000">
                                          <p:val>
                                            <p:strVal val="#ppt_w"/>
                                          </p:val>
                                        </p:tav>
                                      </p:tavLst>
                                    </p:anim>
                                    <p:anim calcmode="lin" valueType="num">
                                      <p:cBhvr>
                                        <p:cTn id="68" dur="1000" fill="hold"/>
                                        <p:tgtEl>
                                          <p:spTgt spid="7179"/>
                                        </p:tgtEl>
                                        <p:attrNameLst>
                                          <p:attrName>ppt_h</p:attrName>
                                        </p:attrNameLst>
                                      </p:cBhvr>
                                      <p:tavLst>
                                        <p:tav tm="0">
                                          <p:val>
                                            <p:fltVal val="0"/>
                                          </p:val>
                                        </p:tav>
                                        <p:tav tm="100000">
                                          <p:val>
                                            <p:strVal val="#ppt_h"/>
                                          </p:val>
                                        </p:tav>
                                      </p:tavLst>
                                    </p:anim>
                                    <p:anim calcmode="lin" valueType="num">
                                      <p:cBhvr>
                                        <p:cTn id="69" dur="1000" fill="hold"/>
                                        <p:tgtEl>
                                          <p:spTgt spid="7179"/>
                                        </p:tgtEl>
                                        <p:attrNameLst>
                                          <p:attrName>style.rotation</p:attrName>
                                        </p:attrNameLst>
                                      </p:cBhvr>
                                      <p:tavLst>
                                        <p:tav tm="0">
                                          <p:val>
                                            <p:fltVal val="90"/>
                                          </p:val>
                                        </p:tav>
                                        <p:tav tm="100000">
                                          <p:val>
                                            <p:fltVal val="0"/>
                                          </p:val>
                                        </p:tav>
                                      </p:tavLst>
                                    </p:anim>
                                    <p:animEffect transition="in" filter="fade">
                                      <p:cBhvr>
                                        <p:cTn id="70" dur="1000"/>
                                        <p:tgtEl>
                                          <p:spTgt spid="717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nodeType="withEffect">
                                  <p:stCondLst>
                                    <p:cond delay="0"/>
                                  </p:stCondLst>
                                  <p:childTnLst>
                                    <p:set>
                                      <p:cBhvr>
                                        <p:cTn id="78" dur="1" fill="hold">
                                          <p:stCondLst>
                                            <p:cond delay="0"/>
                                          </p:stCondLst>
                                        </p:cTn>
                                        <p:tgtEl>
                                          <p:spTgt spid="7181"/>
                                        </p:tgtEl>
                                        <p:attrNameLst>
                                          <p:attrName>style.visibility</p:attrName>
                                        </p:attrNameLst>
                                      </p:cBhvr>
                                      <p:to>
                                        <p:strVal val="visible"/>
                                      </p:to>
                                    </p:set>
                                    <p:anim calcmode="lin" valueType="num">
                                      <p:cBhvr>
                                        <p:cTn id="79" dur="1000" fill="hold"/>
                                        <p:tgtEl>
                                          <p:spTgt spid="7181"/>
                                        </p:tgtEl>
                                        <p:attrNameLst>
                                          <p:attrName>ppt_w</p:attrName>
                                        </p:attrNameLst>
                                      </p:cBhvr>
                                      <p:tavLst>
                                        <p:tav tm="0">
                                          <p:val>
                                            <p:fltVal val="0"/>
                                          </p:val>
                                        </p:tav>
                                        <p:tav tm="100000">
                                          <p:val>
                                            <p:strVal val="#ppt_w"/>
                                          </p:val>
                                        </p:tav>
                                      </p:tavLst>
                                    </p:anim>
                                    <p:anim calcmode="lin" valueType="num">
                                      <p:cBhvr>
                                        <p:cTn id="80" dur="1000" fill="hold"/>
                                        <p:tgtEl>
                                          <p:spTgt spid="7181"/>
                                        </p:tgtEl>
                                        <p:attrNameLst>
                                          <p:attrName>ppt_h</p:attrName>
                                        </p:attrNameLst>
                                      </p:cBhvr>
                                      <p:tavLst>
                                        <p:tav tm="0">
                                          <p:val>
                                            <p:fltVal val="0"/>
                                          </p:val>
                                        </p:tav>
                                        <p:tav tm="100000">
                                          <p:val>
                                            <p:strVal val="#ppt_h"/>
                                          </p:val>
                                        </p:tav>
                                      </p:tavLst>
                                    </p:anim>
                                    <p:anim calcmode="lin" valueType="num">
                                      <p:cBhvr>
                                        <p:cTn id="81" dur="1000" fill="hold"/>
                                        <p:tgtEl>
                                          <p:spTgt spid="7181"/>
                                        </p:tgtEl>
                                        <p:attrNameLst>
                                          <p:attrName>style.rotation</p:attrName>
                                        </p:attrNameLst>
                                      </p:cBhvr>
                                      <p:tavLst>
                                        <p:tav tm="0">
                                          <p:val>
                                            <p:fltVal val="90"/>
                                          </p:val>
                                        </p:tav>
                                        <p:tav tm="100000">
                                          <p:val>
                                            <p:fltVal val="0"/>
                                          </p:val>
                                        </p:tav>
                                      </p:tavLst>
                                    </p:anim>
                                    <p:animEffect transition="in" filter="fade">
                                      <p:cBhvr>
                                        <p:cTn id="82" dur="1000"/>
                                        <p:tgtEl>
                                          <p:spTgt spid="7181"/>
                                        </p:tgtEl>
                                      </p:cBhvr>
                                    </p:animEffect>
                                  </p:childTnLst>
                                </p:cTn>
                              </p:par>
                              <p:par>
                                <p:cTn id="83" presetID="31" presetClass="entr" presetSubtype="0" fill="hold" nodeType="withEffect">
                                  <p:stCondLst>
                                    <p:cond delay="0"/>
                                  </p:stCondLst>
                                  <p:childTnLst>
                                    <p:set>
                                      <p:cBhvr>
                                        <p:cTn id="84" dur="1" fill="hold">
                                          <p:stCondLst>
                                            <p:cond delay="0"/>
                                          </p:stCondLst>
                                        </p:cTn>
                                        <p:tgtEl>
                                          <p:spTgt spid="7182"/>
                                        </p:tgtEl>
                                        <p:attrNameLst>
                                          <p:attrName>style.visibility</p:attrName>
                                        </p:attrNameLst>
                                      </p:cBhvr>
                                      <p:to>
                                        <p:strVal val="visible"/>
                                      </p:to>
                                    </p:set>
                                    <p:anim calcmode="lin" valueType="num">
                                      <p:cBhvr>
                                        <p:cTn id="85" dur="1000" fill="hold"/>
                                        <p:tgtEl>
                                          <p:spTgt spid="7182"/>
                                        </p:tgtEl>
                                        <p:attrNameLst>
                                          <p:attrName>ppt_w</p:attrName>
                                        </p:attrNameLst>
                                      </p:cBhvr>
                                      <p:tavLst>
                                        <p:tav tm="0">
                                          <p:val>
                                            <p:fltVal val="0"/>
                                          </p:val>
                                        </p:tav>
                                        <p:tav tm="100000">
                                          <p:val>
                                            <p:strVal val="#ppt_w"/>
                                          </p:val>
                                        </p:tav>
                                      </p:tavLst>
                                    </p:anim>
                                    <p:anim calcmode="lin" valueType="num">
                                      <p:cBhvr>
                                        <p:cTn id="86" dur="1000" fill="hold"/>
                                        <p:tgtEl>
                                          <p:spTgt spid="7182"/>
                                        </p:tgtEl>
                                        <p:attrNameLst>
                                          <p:attrName>ppt_h</p:attrName>
                                        </p:attrNameLst>
                                      </p:cBhvr>
                                      <p:tavLst>
                                        <p:tav tm="0">
                                          <p:val>
                                            <p:fltVal val="0"/>
                                          </p:val>
                                        </p:tav>
                                        <p:tav tm="100000">
                                          <p:val>
                                            <p:strVal val="#ppt_h"/>
                                          </p:val>
                                        </p:tav>
                                      </p:tavLst>
                                    </p:anim>
                                    <p:anim calcmode="lin" valueType="num">
                                      <p:cBhvr>
                                        <p:cTn id="87" dur="1000" fill="hold"/>
                                        <p:tgtEl>
                                          <p:spTgt spid="7182"/>
                                        </p:tgtEl>
                                        <p:attrNameLst>
                                          <p:attrName>style.rotation</p:attrName>
                                        </p:attrNameLst>
                                      </p:cBhvr>
                                      <p:tavLst>
                                        <p:tav tm="0">
                                          <p:val>
                                            <p:fltVal val="90"/>
                                          </p:val>
                                        </p:tav>
                                        <p:tav tm="100000">
                                          <p:val>
                                            <p:fltVal val="0"/>
                                          </p:val>
                                        </p:tav>
                                      </p:tavLst>
                                    </p:anim>
                                    <p:animEffect transition="in" filter="fade">
                                      <p:cBhvr>
                                        <p:cTn id="88" dur="1000"/>
                                        <p:tgtEl>
                                          <p:spTgt spid="7182"/>
                                        </p:tgtEl>
                                      </p:cBhvr>
                                    </p:animEffect>
                                  </p:childTnLst>
                                </p:cTn>
                              </p:par>
                              <p:par>
                                <p:cTn id="89" presetID="31" presetClass="entr" presetSubtype="0" fill="hold" nodeType="withEffect">
                                  <p:stCondLst>
                                    <p:cond delay="0"/>
                                  </p:stCondLst>
                                  <p:childTnLst>
                                    <p:set>
                                      <p:cBhvr>
                                        <p:cTn id="90" dur="1" fill="hold">
                                          <p:stCondLst>
                                            <p:cond delay="0"/>
                                          </p:stCondLst>
                                        </p:cTn>
                                        <p:tgtEl>
                                          <p:spTgt spid="7183"/>
                                        </p:tgtEl>
                                        <p:attrNameLst>
                                          <p:attrName>style.visibility</p:attrName>
                                        </p:attrNameLst>
                                      </p:cBhvr>
                                      <p:to>
                                        <p:strVal val="visible"/>
                                      </p:to>
                                    </p:set>
                                    <p:anim calcmode="lin" valueType="num">
                                      <p:cBhvr>
                                        <p:cTn id="91" dur="1000" fill="hold"/>
                                        <p:tgtEl>
                                          <p:spTgt spid="7183"/>
                                        </p:tgtEl>
                                        <p:attrNameLst>
                                          <p:attrName>ppt_w</p:attrName>
                                        </p:attrNameLst>
                                      </p:cBhvr>
                                      <p:tavLst>
                                        <p:tav tm="0">
                                          <p:val>
                                            <p:fltVal val="0"/>
                                          </p:val>
                                        </p:tav>
                                        <p:tav tm="100000">
                                          <p:val>
                                            <p:strVal val="#ppt_w"/>
                                          </p:val>
                                        </p:tav>
                                      </p:tavLst>
                                    </p:anim>
                                    <p:anim calcmode="lin" valueType="num">
                                      <p:cBhvr>
                                        <p:cTn id="92" dur="1000" fill="hold"/>
                                        <p:tgtEl>
                                          <p:spTgt spid="7183"/>
                                        </p:tgtEl>
                                        <p:attrNameLst>
                                          <p:attrName>ppt_h</p:attrName>
                                        </p:attrNameLst>
                                      </p:cBhvr>
                                      <p:tavLst>
                                        <p:tav tm="0">
                                          <p:val>
                                            <p:fltVal val="0"/>
                                          </p:val>
                                        </p:tav>
                                        <p:tav tm="100000">
                                          <p:val>
                                            <p:strVal val="#ppt_h"/>
                                          </p:val>
                                        </p:tav>
                                      </p:tavLst>
                                    </p:anim>
                                    <p:anim calcmode="lin" valueType="num">
                                      <p:cBhvr>
                                        <p:cTn id="93" dur="1000" fill="hold"/>
                                        <p:tgtEl>
                                          <p:spTgt spid="7183"/>
                                        </p:tgtEl>
                                        <p:attrNameLst>
                                          <p:attrName>style.rotation</p:attrName>
                                        </p:attrNameLst>
                                      </p:cBhvr>
                                      <p:tavLst>
                                        <p:tav tm="0">
                                          <p:val>
                                            <p:fltVal val="90"/>
                                          </p:val>
                                        </p:tav>
                                        <p:tav tm="100000">
                                          <p:val>
                                            <p:fltVal val="0"/>
                                          </p:val>
                                        </p:tav>
                                      </p:tavLst>
                                    </p:anim>
                                    <p:animEffect transition="in" filter="fade">
                                      <p:cBhvr>
                                        <p:cTn id="94" dur="1000"/>
                                        <p:tgtEl>
                                          <p:spTgt spid="7183"/>
                                        </p:tgtEl>
                                      </p:cBhvr>
                                    </p:animEffect>
                                  </p:childTnLst>
                                </p:cTn>
                              </p:par>
                              <p:par>
                                <p:cTn id="95" presetID="31" presetClass="entr" presetSubtype="0" fill="hold" nodeType="withEffect">
                                  <p:stCondLst>
                                    <p:cond delay="0"/>
                                  </p:stCondLst>
                                  <p:childTnLst>
                                    <p:set>
                                      <p:cBhvr>
                                        <p:cTn id="96" dur="1" fill="hold">
                                          <p:stCondLst>
                                            <p:cond delay="0"/>
                                          </p:stCondLst>
                                        </p:cTn>
                                        <p:tgtEl>
                                          <p:spTgt spid="7184"/>
                                        </p:tgtEl>
                                        <p:attrNameLst>
                                          <p:attrName>style.visibility</p:attrName>
                                        </p:attrNameLst>
                                      </p:cBhvr>
                                      <p:to>
                                        <p:strVal val="visible"/>
                                      </p:to>
                                    </p:set>
                                    <p:anim calcmode="lin" valueType="num">
                                      <p:cBhvr>
                                        <p:cTn id="97" dur="1000" fill="hold"/>
                                        <p:tgtEl>
                                          <p:spTgt spid="7184"/>
                                        </p:tgtEl>
                                        <p:attrNameLst>
                                          <p:attrName>ppt_w</p:attrName>
                                        </p:attrNameLst>
                                      </p:cBhvr>
                                      <p:tavLst>
                                        <p:tav tm="0">
                                          <p:val>
                                            <p:fltVal val="0"/>
                                          </p:val>
                                        </p:tav>
                                        <p:tav tm="100000">
                                          <p:val>
                                            <p:strVal val="#ppt_w"/>
                                          </p:val>
                                        </p:tav>
                                      </p:tavLst>
                                    </p:anim>
                                    <p:anim calcmode="lin" valueType="num">
                                      <p:cBhvr>
                                        <p:cTn id="98" dur="1000" fill="hold"/>
                                        <p:tgtEl>
                                          <p:spTgt spid="7184"/>
                                        </p:tgtEl>
                                        <p:attrNameLst>
                                          <p:attrName>ppt_h</p:attrName>
                                        </p:attrNameLst>
                                      </p:cBhvr>
                                      <p:tavLst>
                                        <p:tav tm="0">
                                          <p:val>
                                            <p:fltVal val="0"/>
                                          </p:val>
                                        </p:tav>
                                        <p:tav tm="100000">
                                          <p:val>
                                            <p:strVal val="#ppt_h"/>
                                          </p:val>
                                        </p:tav>
                                      </p:tavLst>
                                    </p:anim>
                                    <p:anim calcmode="lin" valueType="num">
                                      <p:cBhvr>
                                        <p:cTn id="99" dur="1000" fill="hold"/>
                                        <p:tgtEl>
                                          <p:spTgt spid="7184"/>
                                        </p:tgtEl>
                                        <p:attrNameLst>
                                          <p:attrName>style.rotation</p:attrName>
                                        </p:attrNameLst>
                                      </p:cBhvr>
                                      <p:tavLst>
                                        <p:tav tm="0">
                                          <p:val>
                                            <p:fltVal val="90"/>
                                          </p:val>
                                        </p:tav>
                                        <p:tav tm="100000">
                                          <p:val>
                                            <p:fltVal val="0"/>
                                          </p:val>
                                        </p:tav>
                                      </p:tavLst>
                                    </p:anim>
                                    <p:animEffect transition="in" filter="fade">
                                      <p:cBhvr>
                                        <p:cTn id="100" dur="1000"/>
                                        <p:tgtEl>
                                          <p:spTgt spid="7184"/>
                                        </p:tgtEl>
                                      </p:cBhvr>
                                    </p:animEffect>
                                  </p:childTnLst>
                                </p:cTn>
                              </p:par>
                              <p:par>
                                <p:cTn id="101" presetID="31" presetClass="entr" presetSubtype="0" fill="hold" nodeType="withEffect">
                                  <p:stCondLst>
                                    <p:cond delay="0"/>
                                  </p:stCondLst>
                                  <p:childTnLst>
                                    <p:set>
                                      <p:cBhvr>
                                        <p:cTn id="102" dur="1" fill="hold">
                                          <p:stCondLst>
                                            <p:cond delay="0"/>
                                          </p:stCondLst>
                                        </p:cTn>
                                        <p:tgtEl>
                                          <p:spTgt spid="7185"/>
                                        </p:tgtEl>
                                        <p:attrNameLst>
                                          <p:attrName>style.visibility</p:attrName>
                                        </p:attrNameLst>
                                      </p:cBhvr>
                                      <p:to>
                                        <p:strVal val="visible"/>
                                      </p:to>
                                    </p:set>
                                    <p:anim calcmode="lin" valueType="num">
                                      <p:cBhvr>
                                        <p:cTn id="103" dur="1000" fill="hold"/>
                                        <p:tgtEl>
                                          <p:spTgt spid="7185"/>
                                        </p:tgtEl>
                                        <p:attrNameLst>
                                          <p:attrName>ppt_w</p:attrName>
                                        </p:attrNameLst>
                                      </p:cBhvr>
                                      <p:tavLst>
                                        <p:tav tm="0">
                                          <p:val>
                                            <p:fltVal val="0"/>
                                          </p:val>
                                        </p:tav>
                                        <p:tav tm="100000">
                                          <p:val>
                                            <p:strVal val="#ppt_w"/>
                                          </p:val>
                                        </p:tav>
                                      </p:tavLst>
                                    </p:anim>
                                    <p:anim calcmode="lin" valueType="num">
                                      <p:cBhvr>
                                        <p:cTn id="104" dur="1000" fill="hold"/>
                                        <p:tgtEl>
                                          <p:spTgt spid="7185"/>
                                        </p:tgtEl>
                                        <p:attrNameLst>
                                          <p:attrName>ppt_h</p:attrName>
                                        </p:attrNameLst>
                                      </p:cBhvr>
                                      <p:tavLst>
                                        <p:tav tm="0">
                                          <p:val>
                                            <p:fltVal val="0"/>
                                          </p:val>
                                        </p:tav>
                                        <p:tav tm="100000">
                                          <p:val>
                                            <p:strVal val="#ppt_h"/>
                                          </p:val>
                                        </p:tav>
                                      </p:tavLst>
                                    </p:anim>
                                    <p:anim calcmode="lin" valueType="num">
                                      <p:cBhvr>
                                        <p:cTn id="105" dur="1000" fill="hold"/>
                                        <p:tgtEl>
                                          <p:spTgt spid="7185"/>
                                        </p:tgtEl>
                                        <p:attrNameLst>
                                          <p:attrName>style.rotation</p:attrName>
                                        </p:attrNameLst>
                                      </p:cBhvr>
                                      <p:tavLst>
                                        <p:tav tm="0">
                                          <p:val>
                                            <p:fltVal val="90"/>
                                          </p:val>
                                        </p:tav>
                                        <p:tav tm="100000">
                                          <p:val>
                                            <p:fltVal val="0"/>
                                          </p:val>
                                        </p:tav>
                                      </p:tavLst>
                                    </p:anim>
                                    <p:animEffect transition="in" filter="fade">
                                      <p:cBhvr>
                                        <p:cTn id="106" dur="1000"/>
                                        <p:tgtEl>
                                          <p:spTgt spid="7185"/>
                                        </p:tgtEl>
                                      </p:cBhvr>
                                    </p:animEffect>
                                  </p:childTnLst>
                                </p:cTn>
                              </p:par>
                              <p:par>
                                <p:cTn id="107" presetID="31" presetClass="entr" presetSubtype="0" fill="hold" nodeType="withEffect">
                                  <p:stCondLst>
                                    <p:cond delay="0"/>
                                  </p:stCondLst>
                                  <p:childTnLst>
                                    <p:set>
                                      <p:cBhvr>
                                        <p:cTn id="108" dur="1" fill="hold">
                                          <p:stCondLst>
                                            <p:cond delay="0"/>
                                          </p:stCondLst>
                                        </p:cTn>
                                        <p:tgtEl>
                                          <p:spTgt spid="7186"/>
                                        </p:tgtEl>
                                        <p:attrNameLst>
                                          <p:attrName>style.visibility</p:attrName>
                                        </p:attrNameLst>
                                      </p:cBhvr>
                                      <p:to>
                                        <p:strVal val="visible"/>
                                      </p:to>
                                    </p:set>
                                    <p:anim calcmode="lin" valueType="num">
                                      <p:cBhvr>
                                        <p:cTn id="109" dur="1000" fill="hold"/>
                                        <p:tgtEl>
                                          <p:spTgt spid="7186"/>
                                        </p:tgtEl>
                                        <p:attrNameLst>
                                          <p:attrName>ppt_w</p:attrName>
                                        </p:attrNameLst>
                                      </p:cBhvr>
                                      <p:tavLst>
                                        <p:tav tm="0">
                                          <p:val>
                                            <p:fltVal val="0"/>
                                          </p:val>
                                        </p:tav>
                                        <p:tav tm="100000">
                                          <p:val>
                                            <p:strVal val="#ppt_w"/>
                                          </p:val>
                                        </p:tav>
                                      </p:tavLst>
                                    </p:anim>
                                    <p:anim calcmode="lin" valueType="num">
                                      <p:cBhvr>
                                        <p:cTn id="110" dur="1000" fill="hold"/>
                                        <p:tgtEl>
                                          <p:spTgt spid="7186"/>
                                        </p:tgtEl>
                                        <p:attrNameLst>
                                          <p:attrName>ppt_h</p:attrName>
                                        </p:attrNameLst>
                                      </p:cBhvr>
                                      <p:tavLst>
                                        <p:tav tm="0">
                                          <p:val>
                                            <p:fltVal val="0"/>
                                          </p:val>
                                        </p:tav>
                                        <p:tav tm="100000">
                                          <p:val>
                                            <p:strVal val="#ppt_h"/>
                                          </p:val>
                                        </p:tav>
                                      </p:tavLst>
                                    </p:anim>
                                    <p:anim calcmode="lin" valueType="num">
                                      <p:cBhvr>
                                        <p:cTn id="111" dur="1000" fill="hold"/>
                                        <p:tgtEl>
                                          <p:spTgt spid="7186"/>
                                        </p:tgtEl>
                                        <p:attrNameLst>
                                          <p:attrName>style.rotation</p:attrName>
                                        </p:attrNameLst>
                                      </p:cBhvr>
                                      <p:tavLst>
                                        <p:tav tm="0">
                                          <p:val>
                                            <p:fltVal val="90"/>
                                          </p:val>
                                        </p:tav>
                                        <p:tav tm="100000">
                                          <p:val>
                                            <p:fltVal val="0"/>
                                          </p:val>
                                        </p:tav>
                                      </p:tavLst>
                                    </p:anim>
                                    <p:animEffect transition="in" filter="fade">
                                      <p:cBhvr>
                                        <p:cTn id="112" dur="1000"/>
                                        <p:tgtEl>
                                          <p:spTgt spid="7186"/>
                                        </p:tgtEl>
                                      </p:cBhvr>
                                    </p:animEffect>
                                  </p:childTnLst>
                                </p:cTn>
                              </p:par>
                              <p:par>
                                <p:cTn id="113" presetID="31" presetClass="entr" presetSubtype="0" fill="hold" nodeType="withEffect">
                                  <p:stCondLst>
                                    <p:cond delay="0"/>
                                  </p:stCondLst>
                                  <p:childTnLst>
                                    <p:set>
                                      <p:cBhvr>
                                        <p:cTn id="114" dur="1" fill="hold">
                                          <p:stCondLst>
                                            <p:cond delay="0"/>
                                          </p:stCondLst>
                                        </p:cTn>
                                        <p:tgtEl>
                                          <p:spTgt spid="7187"/>
                                        </p:tgtEl>
                                        <p:attrNameLst>
                                          <p:attrName>style.visibility</p:attrName>
                                        </p:attrNameLst>
                                      </p:cBhvr>
                                      <p:to>
                                        <p:strVal val="visible"/>
                                      </p:to>
                                    </p:set>
                                    <p:anim calcmode="lin" valueType="num">
                                      <p:cBhvr>
                                        <p:cTn id="115" dur="1000" fill="hold"/>
                                        <p:tgtEl>
                                          <p:spTgt spid="7187"/>
                                        </p:tgtEl>
                                        <p:attrNameLst>
                                          <p:attrName>ppt_w</p:attrName>
                                        </p:attrNameLst>
                                      </p:cBhvr>
                                      <p:tavLst>
                                        <p:tav tm="0">
                                          <p:val>
                                            <p:fltVal val="0"/>
                                          </p:val>
                                        </p:tav>
                                        <p:tav tm="100000">
                                          <p:val>
                                            <p:strVal val="#ppt_w"/>
                                          </p:val>
                                        </p:tav>
                                      </p:tavLst>
                                    </p:anim>
                                    <p:anim calcmode="lin" valueType="num">
                                      <p:cBhvr>
                                        <p:cTn id="116" dur="1000" fill="hold"/>
                                        <p:tgtEl>
                                          <p:spTgt spid="7187"/>
                                        </p:tgtEl>
                                        <p:attrNameLst>
                                          <p:attrName>ppt_h</p:attrName>
                                        </p:attrNameLst>
                                      </p:cBhvr>
                                      <p:tavLst>
                                        <p:tav tm="0">
                                          <p:val>
                                            <p:fltVal val="0"/>
                                          </p:val>
                                        </p:tav>
                                        <p:tav tm="100000">
                                          <p:val>
                                            <p:strVal val="#ppt_h"/>
                                          </p:val>
                                        </p:tav>
                                      </p:tavLst>
                                    </p:anim>
                                    <p:anim calcmode="lin" valueType="num">
                                      <p:cBhvr>
                                        <p:cTn id="117" dur="1000" fill="hold"/>
                                        <p:tgtEl>
                                          <p:spTgt spid="7187"/>
                                        </p:tgtEl>
                                        <p:attrNameLst>
                                          <p:attrName>style.rotation</p:attrName>
                                        </p:attrNameLst>
                                      </p:cBhvr>
                                      <p:tavLst>
                                        <p:tav tm="0">
                                          <p:val>
                                            <p:fltVal val="90"/>
                                          </p:val>
                                        </p:tav>
                                        <p:tav tm="100000">
                                          <p:val>
                                            <p:fltVal val="0"/>
                                          </p:val>
                                        </p:tav>
                                      </p:tavLst>
                                    </p:anim>
                                    <p:animEffect transition="in" filter="fade">
                                      <p:cBhvr>
                                        <p:cTn id="118" dur="1000"/>
                                        <p:tgtEl>
                                          <p:spTgt spid="7187"/>
                                        </p:tgtEl>
                                      </p:cBhvr>
                                    </p:animEffect>
                                  </p:childTnLst>
                                </p:cTn>
                              </p:par>
                              <p:par>
                                <p:cTn id="119" presetID="31" presetClass="entr" presetSubtype="0" fill="hold" nodeType="withEffect">
                                  <p:stCondLst>
                                    <p:cond delay="0"/>
                                  </p:stCondLst>
                                  <p:childTnLst>
                                    <p:set>
                                      <p:cBhvr>
                                        <p:cTn id="120" dur="1" fill="hold">
                                          <p:stCondLst>
                                            <p:cond delay="0"/>
                                          </p:stCondLst>
                                        </p:cTn>
                                        <p:tgtEl>
                                          <p:spTgt spid="7188"/>
                                        </p:tgtEl>
                                        <p:attrNameLst>
                                          <p:attrName>style.visibility</p:attrName>
                                        </p:attrNameLst>
                                      </p:cBhvr>
                                      <p:to>
                                        <p:strVal val="visible"/>
                                      </p:to>
                                    </p:set>
                                    <p:anim calcmode="lin" valueType="num">
                                      <p:cBhvr>
                                        <p:cTn id="121" dur="1000" fill="hold"/>
                                        <p:tgtEl>
                                          <p:spTgt spid="7188"/>
                                        </p:tgtEl>
                                        <p:attrNameLst>
                                          <p:attrName>ppt_w</p:attrName>
                                        </p:attrNameLst>
                                      </p:cBhvr>
                                      <p:tavLst>
                                        <p:tav tm="0">
                                          <p:val>
                                            <p:fltVal val="0"/>
                                          </p:val>
                                        </p:tav>
                                        <p:tav tm="100000">
                                          <p:val>
                                            <p:strVal val="#ppt_w"/>
                                          </p:val>
                                        </p:tav>
                                      </p:tavLst>
                                    </p:anim>
                                    <p:anim calcmode="lin" valueType="num">
                                      <p:cBhvr>
                                        <p:cTn id="122" dur="1000" fill="hold"/>
                                        <p:tgtEl>
                                          <p:spTgt spid="7188"/>
                                        </p:tgtEl>
                                        <p:attrNameLst>
                                          <p:attrName>ppt_h</p:attrName>
                                        </p:attrNameLst>
                                      </p:cBhvr>
                                      <p:tavLst>
                                        <p:tav tm="0">
                                          <p:val>
                                            <p:fltVal val="0"/>
                                          </p:val>
                                        </p:tav>
                                        <p:tav tm="100000">
                                          <p:val>
                                            <p:strVal val="#ppt_h"/>
                                          </p:val>
                                        </p:tav>
                                      </p:tavLst>
                                    </p:anim>
                                    <p:anim calcmode="lin" valueType="num">
                                      <p:cBhvr>
                                        <p:cTn id="123" dur="1000" fill="hold"/>
                                        <p:tgtEl>
                                          <p:spTgt spid="7188"/>
                                        </p:tgtEl>
                                        <p:attrNameLst>
                                          <p:attrName>style.rotation</p:attrName>
                                        </p:attrNameLst>
                                      </p:cBhvr>
                                      <p:tavLst>
                                        <p:tav tm="0">
                                          <p:val>
                                            <p:fltVal val="90"/>
                                          </p:val>
                                        </p:tav>
                                        <p:tav tm="100000">
                                          <p:val>
                                            <p:fltVal val="0"/>
                                          </p:val>
                                        </p:tav>
                                      </p:tavLst>
                                    </p:anim>
                                    <p:animEffect transition="in" filter="fade">
                                      <p:cBhvr>
                                        <p:cTn id="124" dur="1000"/>
                                        <p:tgtEl>
                                          <p:spTgt spid="7188"/>
                                        </p:tgtEl>
                                      </p:cBhvr>
                                    </p:animEffect>
                                  </p:childTnLst>
                                </p:cTn>
                              </p:par>
                              <p:par>
                                <p:cTn id="125" presetID="31" presetClass="entr" presetSubtype="0" fill="hold" nodeType="withEffect">
                                  <p:stCondLst>
                                    <p:cond delay="0"/>
                                  </p:stCondLst>
                                  <p:childTnLst>
                                    <p:set>
                                      <p:cBhvr>
                                        <p:cTn id="126" dur="1" fill="hold">
                                          <p:stCondLst>
                                            <p:cond delay="0"/>
                                          </p:stCondLst>
                                        </p:cTn>
                                        <p:tgtEl>
                                          <p:spTgt spid="7189"/>
                                        </p:tgtEl>
                                        <p:attrNameLst>
                                          <p:attrName>style.visibility</p:attrName>
                                        </p:attrNameLst>
                                      </p:cBhvr>
                                      <p:to>
                                        <p:strVal val="visible"/>
                                      </p:to>
                                    </p:set>
                                    <p:anim calcmode="lin" valueType="num">
                                      <p:cBhvr>
                                        <p:cTn id="127" dur="1000" fill="hold"/>
                                        <p:tgtEl>
                                          <p:spTgt spid="7189"/>
                                        </p:tgtEl>
                                        <p:attrNameLst>
                                          <p:attrName>ppt_w</p:attrName>
                                        </p:attrNameLst>
                                      </p:cBhvr>
                                      <p:tavLst>
                                        <p:tav tm="0">
                                          <p:val>
                                            <p:fltVal val="0"/>
                                          </p:val>
                                        </p:tav>
                                        <p:tav tm="100000">
                                          <p:val>
                                            <p:strVal val="#ppt_w"/>
                                          </p:val>
                                        </p:tav>
                                      </p:tavLst>
                                    </p:anim>
                                    <p:anim calcmode="lin" valueType="num">
                                      <p:cBhvr>
                                        <p:cTn id="128" dur="1000" fill="hold"/>
                                        <p:tgtEl>
                                          <p:spTgt spid="7189"/>
                                        </p:tgtEl>
                                        <p:attrNameLst>
                                          <p:attrName>ppt_h</p:attrName>
                                        </p:attrNameLst>
                                      </p:cBhvr>
                                      <p:tavLst>
                                        <p:tav tm="0">
                                          <p:val>
                                            <p:fltVal val="0"/>
                                          </p:val>
                                        </p:tav>
                                        <p:tav tm="100000">
                                          <p:val>
                                            <p:strVal val="#ppt_h"/>
                                          </p:val>
                                        </p:tav>
                                      </p:tavLst>
                                    </p:anim>
                                    <p:anim calcmode="lin" valueType="num">
                                      <p:cBhvr>
                                        <p:cTn id="129" dur="1000" fill="hold"/>
                                        <p:tgtEl>
                                          <p:spTgt spid="7189"/>
                                        </p:tgtEl>
                                        <p:attrNameLst>
                                          <p:attrName>style.rotation</p:attrName>
                                        </p:attrNameLst>
                                      </p:cBhvr>
                                      <p:tavLst>
                                        <p:tav tm="0">
                                          <p:val>
                                            <p:fltVal val="90"/>
                                          </p:val>
                                        </p:tav>
                                        <p:tav tm="100000">
                                          <p:val>
                                            <p:fltVal val="0"/>
                                          </p:val>
                                        </p:tav>
                                      </p:tavLst>
                                    </p:anim>
                                    <p:animEffect transition="in" filter="fade">
                                      <p:cBhvr>
                                        <p:cTn id="130" dur="1000"/>
                                        <p:tgtEl>
                                          <p:spTgt spid="7189"/>
                                        </p:tgtEl>
                                      </p:cBhvr>
                                    </p:animEffect>
                                  </p:childTnLst>
                                </p:cTn>
                              </p:par>
                              <p:par>
                                <p:cTn id="131" presetID="31" presetClass="entr" presetSubtype="0" fill="hold" nodeType="withEffect">
                                  <p:stCondLst>
                                    <p:cond delay="0"/>
                                  </p:stCondLst>
                                  <p:childTnLst>
                                    <p:set>
                                      <p:cBhvr>
                                        <p:cTn id="132" dur="1" fill="hold">
                                          <p:stCondLst>
                                            <p:cond delay="0"/>
                                          </p:stCondLst>
                                        </p:cTn>
                                        <p:tgtEl>
                                          <p:spTgt spid="7190"/>
                                        </p:tgtEl>
                                        <p:attrNameLst>
                                          <p:attrName>style.visibility</p:attrName>
                                        </p:attrNameLst>
                                      </p:cBhvr>
                                      <p:to>
                                        <p:strVal val="visible"/>
                                      </p:to>
                                    </p:set>
                                    <p:anim calcmode="lin" valueType="num">
                                      <p:cBhvr>
                                        <p:cTn id="133" dur="1000" fill="hold"/>
                                        <p:tgtEl>
                                          <p:spTgt spid="7190"/>
                                        </p:tgtEl>
                                        <p:attrNameLst>
                                          <p:attrName>ppt_w</p:attrName>
                                        </p:attrNameLst>
                                      </p:cBhvr>
                                      <p:tavLst>
                                        <p:tav tm="0">
                                          <p:val>
                                            <p:fltVal val="0"/>
                                          </p:val>
                                        </p:tav>
                                        <p:tav tm="100000">
                                          <p:val>
                                            <p:strVal val="#ppt_w"/>
                                          </p:val>
                                        </p:tav>
                                      </p:tavLst>
                                    </p:anim>
                                    <p:anim calcmode="lin" valueType="num">
                                      <p:cBhvr>
                                        <p:cTn id="134" dur="1000" fill="hold"/>
                                        <p:tgtEl>
                                          <p:spTgt spid="7190"/>
                                        </p:tgtEl>
                                        <p:attrNameLst>
                                          <p:attrName>ppt_h</p:attrName>
                                        </p:attrNameLst>
                                      </p:cBhvr>
                                      <p:tavLst>
                                        <p:tav tm="0">
                                          <p:val>
                                            <p:fltVal val="0"/>
                                          </p:val>
                                        </p:tav>
                                        <p:tav tm="100000">
                                          <p:val>
                                            <p:strVal val="#ppt_h"/>
                                          </p:val>
                                        </p:tav>
                                      </p:tavLst>
                                    </p:anim>
                                    <p:anim calcmode="lin" valueType="num">
                                      <p:cBhvr>
                                        <p:cTn id="135" dur="1000" fill="hold"/>
                                        <p:tgtEl>
                                          <p:spTgt spid="7190"/>
                                        </p:tgtEl>
                                        <p:attrNameLst>
                                          <p:attrName>style.rotation</p:attrName>
                                        </p:attrNameLst>
                                      </p:cBhvr>
                                      <p:tavLst>
                                        <p:tav tm="0">
                                          <p:val>
                                            <p:fltVal val="90"/>
                                          </p:val>
                                        </p:tav>
                                        <p:tav tm="100000">
                                          <p:val>
                                            <p:fltVal val="0"/>
                                          </p:val>
                                        </p:tav>
                                      </p:tavLst>
                                    </p:anim>
                                    <p:animEffect transition="in" filter="fade">
                                      <p:cBhvr>
                                        <p:cTn id="136" dur="1000"/>
                                        <p:tgtEl>
                                          <p:spTgt spid="7190"/>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p:cTn id="139" dur="1000" fill="hold"/>
                                        <p:tgtEl>
                                          <p:spTgt spid="9"/>
                                        </p:tgtEl>
                                        <p:attrNameLst>
                                          <p:attrName>ppt_w</p:attrName>
                                        </p:attrNameLst>
                                      </p:cBhvr>
                                      <p:tavLst>
                                        <p:tav tm="0">
                                          <p:val>
                                            <p:fltVal val="0"/>
                                          </p:val>
                                        </p:tav>
                                        <p:tav tm="100000">
                                          <p:val>
                                            <p:strVal val="#ppt_w"/>
                                          </p:val>
                                        </p:tav>
                                      </p:tavLst>
                                    </p:anim>
                                    <p:anim calcmode="lin" valueType="num">
                                      <p:cBhvr>
                                        <p:cTn id="140" dur="1000" fill="hold"/>
                                        <p:tgtEl>
                                          <p:spTgt spid="9"/>
                                        </p:tgtEl>
                                        <p:attrNameLst>
                                          <p:attrName>ppt_h</p:attrName>
                                        </p:attrNameLst>
                                      </p:cBhvr>
                                      <p:tavLst>
                                        <p:tav tm="0">
                                          <p:val>
                                            <p:fltVal val="0"/>
                                          </p:val>
                                        </p:tav>
                                        <p:tav tm="100000">
                                          <p:val>
                                            <p:strVal val="#ppt_h"/>
                                          </p:val>
                                        </p:tav>
                                      </p:tavLst>
                                    </p:anim>
                                    <p:anim calcmode="lin" valueType="num">
                                      <p:cBhvr>
                                        <p:cTn id="141" dur="1000" fill="hold"/>
                                        <p:tgtEl>
                                          <p:spTgt spid="9"/>
                                        </p:tgtEl>
                                        <p:attrNameLst>
                                          <p:attrName>style.rotation</p:attrName>
                                        </p:attrNameLst>
                                      </p:cBhvr>
                                      <p:tavLst>
                                        <p:tav tm="0">
                                          <p:val>
                                            <p:fltVal val="90"/>
                                          </p:val>
                                        </p:tav>
                                        <p:tav tm="100000">
                                          <p:val>
                                            <p:fltVal val="0"/>
                                          </p:val>
                                        </p:tav>
                                      </p:tavLst>
                                    </p:anim>
                                    <p:animEffect transition="in" filter="fade">
                                      <p:cBhvr>
                                        <p:cTn id="142" dur="1000"/>
                                        <p:tgtEl>
                                          <p:spTgt spid="9"/>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 calcmode="lin" valueType="num">
                                      <p:cBhvr>
                                        <p:cTn id="145" dur="1000" fill="hold"/>
                                        <p:tgtEl>
                                          <p:spTgt spid="10"/>
                                        </p:tgtEl>
                                        <p:attrNameLst>
                                          <p:attrName>ppt_w</p:attrName>
                                        </p:attrNameLst>
                                      </p:cBhvr>
                                      <p:tavLst>
                                        <p:tav tm="0">
                                          <p:val>
                                            <p:fltVal val="0"/>
                                          </p:val>
                                        </p:tav>
                                        <p:tav tm="100000">
                                          <p:val>
                                            <p:strVal val="#ppt_w"/>
                                          </p:val>
                                        </p:tav>
                                      </p:tavLst>
                                    </p:anim>
                                    <p:anim calcmode="lin" valueType="num">
                                      <p:cBhvr>
                                        <p:cTn id="146" dur="1000" fill="hold"/>
                                        <p:tgtEl>
                                          <p:spTgt spid="10"/>
                                        </p:tgtEl>
                                        <p:attrNameLst>
                                          <p:attrName>ppt_h</p:attrName>
                                        </p:attrNameLst>
                                      </p:cBhvr>
                                      <p:tavLst>
                                        <p:tav tm="0">
                                          <p:val>
                                            <p:fltVal val="0"/>
                                          </p:val>
                                        </p:tav>
                                        <p:tav tm="100000">
                                          <p:val>
                                            <p:strVal val="#ppt_h"/>
                                          </p:val>
                                        </p:tav>
                                      </p:tavLst>
                                    </p:anim>
                                    <p:anim calcmode="lin" valueType="num">
                                      <p:cBhvr>
                                        <p:cTn id="147" dur="1000" fill="hold"/>
                                        <p:tgtEl>
                                          <p:spTgt spid="10"/>
                                        </p:tgtEl>
                                        <p:attrNameLst>
                                          <p:attrName>style.rotation</p:attrName>
                                        </p:attrNameLst>
                                      </p:cBhvr>
                                      <p:tavLst>
                                        <p:tav tm="0">
                                          <p:val>
                                            <p:fltVal val="90"/>
                                          </p:val>
                                        </p:tav>
                                        <p:tav tm="100000">
                                          <p:val>
                                            <p:fltVal val="0"/>
                                          </p:val>
                                        </p:tav>
                                      </p:tavLst>
                                    </p:anim>
                                    <p:animEffect transition="in" filter="fade">
                                      <p:cBhvr>
                                        <p:cTn id="148" dur="1000"/>
                                        <p:tgtEl>
                                          <p:spTgt spid="10"/>
                                        </p:tgtEl>
                                      </p:cBhvr>
                                    </p:animEffect>
                                  </p:childTnLst>
                                </p:cTn>
                              </p:par>
                              <p:par>
                                <p:cTn id="149" presetID="31" presetClass="entr" presetSubtype="0" fill="hold" nodeType="withEffect">
                                  <p:stCondLst>
                                    <p:cond delay="0"/>
                                  </p:stCondLst>
                                  <p:childTnLst>
                                    <p:set>
                                      <p:cBhvr>
                                        <p:cTn id="150" dur="1" fill="hold">
                                          <p:stCondLst>
                                            <p:cond delay="0"/>
                                          </p:stCondLst>
                                        </p:cTn>
                                        <p:tgtEl>
                                          <p:spTgt spid="7193"/>
                                        </p:tgtEl>
                                        <p:attrNameLst>
                                          <p:attrName>style.visibility</p:attrName>
                                        </p:attrNameLst>
                                      </p:cBhvr>
                                      <p:to>
                                        <p:strVal val="visible"/>
                                      </p:to>
                                    </p:set>
                                    <p:anim calcmode="lin" valueType="num">
                                      <p:cBhvr>
                                        <p:cTn id="151" dur="1000" fill="hold"/>
                                        <p:tgtEl>
                                          <p:spTgt spid="7193"/>
                                        </p:tgtEl>
                                        <p:attrNameLst>
                                          <p:attrName>ppt_w</p:attrName>
                                        </p:attrNameLst>
                                      </p:cBhvr>
                                      <p:tavLst>
                                        <p:tav tm="0">
                                          <p:val>
                                            <p:fltVal val="0"/>
                                          </p:val>
                                        </p:tav>
                                        <p:tav tm="100000">
                                          <p:val>
                                            <p:strVal val="#ppt_w"/>
                                          </p:val>
                                        </p:tav>
                                      </p:tavLst>
                                    </p:anim>
                                    <p:anim calcmode="lin" valueType="num">
                                      <p:cBhvr>
                                        <p:cTn id="152" dur="1000" fill="hold"/>
                                        <p:tgtEl>
                                          <p:spTgt spid="7193"/>
                                        </p:tgtEl>
                                        <p:attrNameLst>
                                          <p:attrName>ppt_h</p:attrName>
                                        </p:attrNameLst>
                                      </p:cBhvr>
                                      <p:tavLst>
                                        <p:tav tm="0">
                                          <p:val>
                                            <p:fltVal val="0"/>
                                          </p:val>
                                        </p:tav>
                                        <p:tav tm="100000">
                                          <p:val>
                                            <p:strVal val="#ppt_h"/>
                                          </p:val>
                                        </p:tav>
                                      </p:tavLst>
                                    </p:anim>
                                    <p:anim calcmode="lin" valueType="num">
                                      <p:cBhvr>
                                        <p:cTn id="153" dur="1000" fill="hold"/>
                                        <p:tgtEl>
                                          <p:spTgt spid="7193"/>
                                        </p:tgtEl>
                                        <p:attrNameLst>
                                          <p:attrName>style.rotation</p:attrName>
                                        </p:attrNameLst>
                                      </p:cBhvr>
                                      <p:tavLst>
                                        <p:tav tm="0">
                                          <p:val>
                                            <p:fltVal val="90"/>
                                          </p:val>
                                        </p:tav>
                                        <p:tav tm="100000">
                                          <p:val>
                                            <p:fltVal val="0"/>
                                          </p:val>
                                        </p:tav>
                                      </p:tavLst>
                                    </p:anim>
                                    <p:animEffect transition="in" filter="fade">
                                      <p:cBhvr>
                                        <p:cTn id="154" dur="1000"/>
                                        <p:tgtEl>
                                          <p:spTgt spid="7193"/>
                                        </p:tgtEl>
                                      </p:cBhvr>
                                    </p:animEffect>
                                  </p:childTnLst>
                                </p:cTn>
                              </p:par>
                              <p:par>
                                <p:cTn id="155" presetID="31" presetClass="entr" presetSubtype="0" fill="hold" nodeType="withEffect">
                                  <p:stCondLst>
                                    <p:cond delay="0"/>
                                  </p:stCondLst>
                                  <p:childTnLst>
                                    <p:set>
                                      <p:cBhvr>
                                        <p:cTn id="156" dur="1" fill="hold">
                                          <p:stCondLst>
                                            <p:cond delay="0"/>
                                          </p:stCondLst>
                                        </p:cTn>
                                        <p:tgtEl>
                                          <p:spTgt spid="7194"/>
                                        </p:tgtEl>
                                        <p:attrNameLst>
                                          <p:attrName>style.visibility</p:attrName>
                                        </p:attrNameLst>
                                      </p:cBhvr>
                                      <p:to>
                                        <p:strVal val="visible"/>
                                      </p:to>
                                    </p:set>
                                    <p:anim calcmode="lin" valueType="num">
                                      <p:cBhvr>
                                        <p:cTn id="157" dur="1000" fill="hold"/>
                                        <p:tgtEl>
                                          <p:spTgt spid="7194"/>
                                        </p:tgtEl>
                                        <p:attrNameLst>
                                          <p:attrName>ppt_w</p:attrName>
                                        </p:attrNameLst>
                                      </p:cBhvr>
                                      <p:tavLst>
                                        <p:tav tm="0">
                                          <p:val>
                                            <p:fltVal val="0"/>
                                          </p:val>
                                        </p:tav>
                                        <p:tav tm="100000">
                                          <p:val>
                                            <p:strVal val="#ppt_w"/>
                                          </p:val>
                                        </p:tav>
                                      </p:tavLst>
                                    </p:anim>
                                    <p:anim calcmode="lin" valueType="num">
                                      <p:cBhvr>
                                        <p:cTn id="158" dur="1000" fill="hold"/>
                                        <p:tgtEl>
                                          <p:spTgt spid="7194"/>
                                        </p:tgtEl>
                                        <p:attrNameLst>
                                          <p:attrName>ppt_h</p:attrName>
                                        </p:attrNameLst>
                                      </p:cBhvr>
                                      <p:tavLst>
                                        <p:tav tm="0">
                                          <p:val>
                                            <p:fltVal val="0"/>
                                          </p:val>
                                        </p:tav>
                                        <p:tav tm="100000">
                                          <p:val>
                                            <p:strVal val="#ppt_h"/>
                                          </p:val>
                                        </p:tav>
                                      </p:tavLst>
                                    </p:anim>
                                    <p:anim calcmode="lin" valueType="num">
                                      <p:cBhvr>
                                        <p:cTn id="159" dur="1000" fill="hold"/>
                                        <p:tgtEl>
                                          <p:spTgt spid="7194"/>
                                        </p:tgtEl>
                                        <p:attrNameLst>
                                          <p:attrName>style.rotation</p:attrName>
                                        </p:attrNameLst>
                                      </p:cBhvr>
                                      <p:tavLst>
                                        <p:tav tm="0">
                                          <p:val>
                                            <p:fltVal val="90"/>
                                          </p:val>
                                        </p:tav>
                                        <p:tav tm="100000">
                                          <p:val>
                                            <p:fltVal val="0"/>
                                          </p:val>
                                        </p:tav>
                                      </p:tavLst>
                                    </p:anim>
                                    <p:animEffect transition="in" filter="fade">
                                      <p:cBhvr>
                                        <p:cTn id="160" dur="1000"/>
                                        <p:tgtEl>
                                          <p:spTgt spid="7194"/>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 calcmode="lin" valueType="num">
                                      <p:cBhvr>
                                        <p:cTn id="163" dur="1000" fill="hold"/>
                                        <p:tgtEl>
                                          <p:spTgt spid="11"/>
                                        </p:tgtEl>
                                        <p:attrNameLst>
                                          <p:attrName>ppt_w</p:attrName>
                                        </p:attrNameLst>
                                      </p:cBhvr>
                                      <p:tavLst>
                                        <p:tav tm="0">
                                          <p:val>
                                            <p:fltVal val="0"/>
                                          </p:val>
                                        </p:tav>
                                        <p:tav tm="100000">
                                          <p:val>
                                            <p:strVal val="#ppt_w"/>
                                          </p:val>
                                        </p:tav>
                                      </p:tavLst>
                                    </p:anim>
                                    <p:anim calcmode="lin" valueType="num">
                                      <p:cBhvr>
                                        <p:cTn id="164" dur="1000" fill="hold"/>
                                        <p:tgtEl>
                                          <p:spTgt spid="11"/>
                                        </p:tgtEl>
                                        <p:attrNameLst>
                                          <p:attrName>ppt_h</p:attrName>
                                        </p:attrNameLst>
                                      </p:cBhvr>
                                      <p:tavLst>
                                        <p:tav tm="0">
                                          <p:val>
                                            <p:fltVal val="0"/>
                                          </p:val>
                                        </p:tav>
                                        <p:tav tm="100000">
                                          <p:val>
                                            <p:strVal val="#ppt_h"/>
                                          </p:val>
                                        </p:tav>
                                      </p:tavLst>
                                    </p:anim>
                                    <p:anim calcmode="lin" valueType="num">
                                      <p:cBhvr>
                                        <p:cTn id="165" dur="1000" fill="hold"/>
                                        <p:tgtEl>
                                          <p:spTgt spid="11"/>
                                        </p:tgtEl>
                                        <p:attrNameLst>
                                          <p:attrName>style.rotation</p:attrName>
                                        </p:attrNameLst>
                                      </p:cBhvr>
                                      <p:tavLst>
                                        <p:tav tm="0">
                                          <p:val>
                                            <p:fltVal val="90"/>
                                          </p:val>
                                        </p:tav>
                                        <p:tav tm="100000">
                                          <p:val>
                                            <p:fltVal val="0"/>
                                          </p:val>
                                        </p:tav>
                                      </p:tavLst>
                                    </p:anim>
                                    <p:animEffect transition="in" filter="fade">
                                      <p:cBhvr>
                                        <p:cTn id="166" dur="1000"/>
                                        <p:tgtEl>
                                          <p:spTgt spid="1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2"/>
                                        </p:tgtEl>
                                        <p:attrNameLst>
                                          <p:attrName>style.visibility</p:attrName>
                                        </p:attrNameLst>
                                      </p:cBhvr>
                                      <p:to>
                                        <p:strVal val="visible"/>
                                      </p:to>
                                    </p:set>
                                    <p:anim calcmode="lin" valueType="num">
                                      <p:cBhvr>
                                        <p:cTn id="169" dur="1000" fill="hold"/>
                                        <p:tgtEl>
                                          <p:spTgt spid="12"/>
                                        </p:tgtEl>
                                        <p:attrNameLst>
                                          <p:attrName>ppt_w</p:attrName>
                                        </p:attrNameLst>
                                      </p:cBhvr>
                                      <p:tavLst>
                                        <p:tav tm="0">
                                          <p:val>
                                            <p:fltVal val="0"/>
                                          </p:val>
                                        </p:tav>
                                        <p:tav tm="100000">
                                          <p:val>
                                            <p:strVal val="#ppt_w"/>
                                          </p:val>
                                        </p:tav>
                                      </p:tavLst>
                                    </p:anim>
                                    <p:anim calcmode="lin" valueType="num">
                                      <p:cBhvr>
                                        <p:cTn id="170" dur="1000" fill="hold"/>
                                        <p:tgtEl>
                                          <p:spTgt spid="12"/>
                                        </p:tgtEl>
                                        <p:attrNameLst>
                                          <p:attrName>ppt_h</p:attrName>
                                        </p:attrNameLst>
                                      </p:cBhvr>
                                      <p:tavLst>
                                        <p:tav tm="0">
                                          <p:val>
                                            <p:fltVal val="0"/>
                                          </p:val>
                                        </p:tav>
                                        <p:tav tm="100000">
                                          <p:val>
                                            <p:strVal val="#ppt_h"/>
                                          </p:val>
                                        </p:tav>
                                      </p:tavLst>
                                    </p:anim>
                                    <p:anim calcmode="lin" valueType="num">
                                      <p:cBhvr>
                                        <p:cTn id="171" dur="1000" fill="hold"/>
                                        <p:tgtEl>
                                          <p:spTgt spid="12"/>
                                        </p:tgtEl>
                                        <p:attrNameLst>
                                          <p:attrName>style.rotation</p:attrName>
                                        </p:attrNameLst>
                                      </p:cBhvr>
                                      <p:tavLst>
                                        <p:tav tm="0">
                                          <p:val>
                                            <p:fltVal val="90"/>
                                          </p:val>
                                        </p:tav>
                                        <p:tav tm="100000">
                                          <p:val>
                                            <p:fltVal val="0"/>
                                          </p:val>
                                        </p:tav>
                                      </p:tavLst>
                                    </p:anim>
                                    <p:animEffect transition="in" filter="fade">
                                      <p:cBhvr>
                                        <p:cTn id="172" dur="1000"/>
                                        <p:tgtEl>
                                          <p:spTgt spid="12"/>
                                        </p:tgtEl>
                                      </p:cBhvr>
                                    </p:animEffect>
                                  </p:childTnLst>
                                </p:cTn>
                              </p:par>
                              <p:par>
                                <p:cTn id="173" presetID="31" presetClass="entr" presetSubtype="0" fill="hold" nodeType="withEffect">
                                  <p:stCondLst>
                                    <p:cond delay="0"/>
                                  </p:stCondLst>
                                  <p:childTnLst>
                                    <p:set>
                                      <p:cBhvr>
                                        <p:cTn id="174" dur="1" fill="hold">
                                          <p:stCondLst>
                                            <p:cond delay="0"/>
                                          </p:stCondLst>
                                        </p:cTn>
                                        <p:tgtEl>
                                          <p:spTgt spid="7197"/>
                                        </p:tgtEl>
                                        <p:attrNameLst>
                                          <p:attrName>style.visibility</p:attrName>
                                        </p:attrNameLst>
                                      </p:cBhvr>
                                      <p:to>
                                        <p:strVal val="visible"/>
                                      </p:to>
                                    </p:set>
                                    <p:anim calcmode="lin" valueType="num">
                                      <p:cBhvr>
                                        <p:cTn id="175" dur="1000" fill="hold"/>
                                        <p:tgtEl>
                                          <p:spTgt spid="7197"/>
                                        </p:tgtEl>
                                        <p:attrNameLst>
                                          <p:attrName>ppt_w</p:attrName>
                                        </p:attrNameLst>
                                      </p:cBhvr>
                                      <p:tavLst>
                                        <p:tav tm="0">
                                          <p:val>
                                            <p:fltVal val="0"/>
                                          </p:val>
                                        </p:tav>
                                        <p:tav tm="100000">
                                          <p:val>
                                            <p:strVal val="#ppt_w"/>
                                          </p:val>
                                        </p:tav>
                                      </p:tavLst>
                                    </p:anim>
                                    <p:anim calcmode="lin" valueType="num">
                                      <p:cBhvr>
                                        <p:cTn id="176" dur="1000" fill="hold"/>
                                        <p:tgtEl>
                                          <p:spTgt spid="7197"/>
                                        </p:tgtEl>
                                        <p:attrNameLst>
                                          <p:attrName>ppt_h</p:attrName>
                                        </p:attrNameLst>
                                      </p:cBhvr>
                                      <p:tavLst>
                                        <p:tav tm="0">
                                          <p:val>
                                            <p:fltVal val="0"/>
                                          </p:val>
                                        </p:tav>
                                        <p:tav tm="100000">
                                          <p:val>
                                            <p:strVal val="#ppt_h"/>
                                          </p:val>
                                        </p:tav>
                                      </p:tavLst>
                                    </p:anim>
                                    <p:anim calcmode="lin" valueType="num">
                                      <p:cBhvr>
                                        <p:cTn id="177" dur="1000" fill="hold"/>
                                        <p:tgtEl>
                                          <p:spTgt spid="7197"/>
                                        </p:tgtEl>
                                        <p:attrNameLst>
                                          <p:attrName>style.rotation</p:attrName>
                                        </p:attrNameLst>
                                      </p:cBhvr>
                                      <p:tavLst>
                                        <p:tav tm="0">
                                          <p:val>
                                            <p:fltVal val="90"/>
                                          </p:val>
                                        </p:tav>
                                        <p:tav tm="100000">
                                          <p:val>
                                            <p:fltVal val="0"/>
                                          </p:val>
                                        </p:tav>
                                      </p:tavLst>
                                    </p:anim>
                                    <p:animEffect transition="in" filter="fade">
                                      <p:cBhvr>
                                        <p:cTn id="178" dur="1000"/>
                                        <p:tgtEl>
                                          <p:spTgt spid="7197"/>
                                        </p:tgtEl>
                                      </p:cBhvr>
                                    </p:animEffect>
                                  </p:childTnLst>
                                </p:cTn>
                              </p:par>
                              <p:par>
                                <p:cTn id="179" presetID="31" presetClass="entr" presetSubtype="0" fill="hold" nodeType="withEffect">
                                  <p:stCondLst>
                                    <p:cond delay="0"/>
                                  </p:stCondLst>
                                  <p:childTnLst>
                                    <p:set>
                                      <p:cBhvr>
                                        <p:cTn id="180" dur="1" fill="hold">
                                          <p:stCondLst>
                                            <p:cond delay="0"/>
                                          </p:stCondLst>
                                        </p:cTn>
                                        <p:tgtEl>
                                          <p:spTgt spid="7198"/>
                                        </p:tgtEl>
                                        <p:attrNameLst>
                                          <p:attrName>style.visibility</p:attrName>
                                        </p:attrNameLst>
                                      </p:cBhvr>
                                      <p:to>
                                        <p:strVal val="visible"/>
                                      </p:to>
                                    </p:set>
                                    <p:anim calcmode="lin" valueType="num">
                                      <p:cBhvr>
                                        <p:cTn id="181" dur="1000" fill="hold"/>
                                        <p:tgtEl>
                                          <p:spTgt spid="7198"/>
                                        </p:tgtEl>
                                        <p:attrNameLst>
                                          <p:attrName>ppt_w</p:attrName>
                                        </p:attrNameLst>
                                      </p:cBhvr>
                                      <p:tavLst>
                                        <p:tav tm="0">
                                          <p:val>
                                            <p:fltVal val="0"/>
                                          </p:val>
                                        </p:tav>
                                        <p:tav tm="100000">
                                          <p:val>
                                            <p:strVal val="#ppt_w"/>
                                          </p:val>
                                        </p:tav>
                                      </p:tavLst>
                                    </p:anim>
                                    <p:anim calcmode="lin" valueType="num">
                                      <p:cBhvr>
                                        <p:cTn id="182" dur="1000" fill="hold"/>
                                        <p:tgtEl>
                                          <p:spTgt spid="7198"/>
                                        </p:tgtEl>
                                        <p:attrNameLst>
                                          <p:attrName>ppt_h</p:attrName>
                                        </p:attrNameLst>
                                      </p:cBhvr>
                                      <p:tavLst>
                                        <p:tav tm="0">
                                          <p:val>
                                            <p:fltVal val="0"/>
                                          </p:val>
                                        </p:tav>
                                        <p:tav tm="100000">
                                          <p:val>
                                            <p:strVal val="#ppt_h"/>
                                          </p:val>
                                        </p:tav>
                                      </p:tavLst>
                                    </p:anim>
                                    <p:anim calcmode="lin" valueType="num">
                                      <p:cBhvr>
                                        <p:cTn id="183" dur="1000" fill="hold"/>
                                        <p:tgtEl>
                                          <p:spTgt spid="7198"/>
                                        </p:tgtEl>
                                        <p:attrNameLst>
                                          <p:attrName>style.rotation</p:attrName>
                                        </p:attrNameLst>
                                      </p:cBhvr>
                                      <p:tavLst>
                                        <p:tav tm="0">
                                          <p:val>
                                            <p:fltVal val="90"/>
                                          </p:val>
                                        </p:tav>
                                        <p:tav tm="100000">
                                          <p:val>
                                            <p:fltVal val="0"/>
                                          </p:val>
                                        </p:tav>
                                      </p:tavLst>
                                    </p:anim>
                                    <p:animEffect transition="in" filter="fade">
                                      <p:cBhvr>
                                        <p:cTn id="184" dur="1000"/>
                                        <p:tgtEl>
                                          <p:spTgt spid="7198"/>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3"/>
                                        </p:tgtEl>
                                        <p:attrNameLst>
                                          <p:attrName>style.visibility</p:attrName>
                                        </p:attrNameLst>
                                      </p:cBhvr>
                                      <p:to>
                                        <p:strVal val="visible"/>
                                      </p:to>
                                    </p:set>
                                    <p:anim calcmode="lin" valueType="num">
                                      <p:cBhvr>
                                        <p:cTn id="187" dur="1000" fill="hold"/>
                                        <p:tgtEl>
                                          <p:spTgt spid="13"/>
                                        </p:tgtEl>
                                        <p:attrNameLst>
                                          <p:attrName>ppt_w</p:attrName>
                                        </p:attrNameLst>
                                      </p:cBhvr>
                                      <p:tavLst>
                                        <p:tav tm="0">
                                          <p:val>
                                            <p:fltVal val="0"/>
                                          </p:val>
                                        </p:tav>
                                        <p:tav tm="100000">
                                          <p:val>
                                            <p:strVal val="#ppt_w"/>
                                          </p:val>
                                        </p:tav>
                                      </p:tavLst>
                                    </p:anim>
                                    <p:anim calcmode="lin" valueType="num">
                                      <p:cBhvr>
                                        <p:cTn id="188" dur="1000" fill="hold"/>
                                        <p:tgtEl>
                                          <p:spTgt spid="13"/>
                                        </p:tgtEl>
                                        <p:attrNameLst>
                                          <p:attrName>ppt_h</p:attrName>
                                        </p:attrNameLst>
                                      </p:cBhvr>
                                      <p:tavLst>
                                        <p:tav tm="0">
                                          <p:val>
                                            <p:fltVal val="0"/>
                                          </p:val>
                                        </p:tav>
                                        <p:tav tm="100000">
                                          <p:val>
                                            <p:strVal val="#ppt_h"/>
                                          </p:val>
                                        </p:tav>
                                      </p:tavLst>
                                    </p:anim>
                                    <p:anim calcmode="lin" valueType="num">
                                      <p:cBhvr>
                                        <p:cTn id="189" dur="1000" fill="hold"/>
                                        <p:tgtEl>
                                          <p:spTgt spid="13"/>
                                        </p:tgtEl>
                                        <p:attrNameLst>
                                          <p:attrName>style.rotation</p:attrName>
                                        </p:attrNameLst>
                                      </p:cBhvr>
                                      <p:tavLst>
                                        <p:tav tm="0">
                                          <p:val>
                                            <p:fltVal val="90"/>
                                          </p:val>
                                        </p:tav>
                                        <p:tav tm="100000">
                                          <p:val>
                                            <p:fltVal val="0"/>
                                          </p:val>
                                        </p:tav>
                                      </p:tavLst>
                                    </p:anim>
                                    <p:animEffect transition="in" filter="fade">
                                      <p:cBhvr>
                                        <p:cTn id="190" dur="1000"/>
                                        <p:tgtEl>
                                          <p:spTgt spid="1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4"/>
                                        </p:tgtEl>
                                        <p:attrNameLst>
                                          <p:attrName>style.visibility</p:attrName>
                                        </p:attrNameLst>
                                      </p:cBhvr>
                                      <p:to>
                                        <p:strVal val="visible"/>
                                      </p:to>
                                    </p:set>
                                    <p:anim calcmode="lin" valueType="num">
                                      <p:cBhvr>
                                        <p:cTn id="193" dur="1000" fill="hold"/>
                                        <p:tgtEl>
                                          <p:spTgt spid="14"/>
                                        </p:tgtEl>
                                        <p:attrNameLst>
                                          <p:attrName>ppt_w</p:attrName>
                                        </p:attrNameLst>
                                      </p:cBhvr>
                                      <p:tavLst>
                                        <p:tav tm="0">
                                          <p:val>
                                            <p:fltVal val="0"/>
                                          </p:val>
                                        </p:tav>
                                        <p:tav tm="100000">
                                          <p:val>
                                            <p:strVal val="#ppt_w"/>
                                          </p:val>
                                        </p:tav>
                                      </p:tavLst>
                                    </p:anim>
                                    <p:anim calcmode="lin" valueType="num">
                                      <p:cBhvr>
                                        <p:cTn id="194" dur="1000" fill="hold"/>
                                        <p:tgtEl>
                                          <p:spTgt spid="14"/>
                                        </p:tgtEl>
                                        <p:attrNameLst>
                                          <p:attrName>ppt_h</p:attrName>
                                        </p:attrNameLst>
                                      </p:cBhvr>
                                      <p:tavLst>
                                        <p:tav tm="0">
                                          <p:val>
                                            <p:fltVal val="0"/>
                                          </p:val>
                                        </p:tav>
                                        <p:tav tm="100000">
                                          <p:val>
                                            <p:strVal val="#ppt_h"/>
                                          </p:val>
                                        </p:tav>
                                      </p:tavLst>
                                    </p:anim>
                                    <p:anim calcmode="lin" valueType="num">
                                      <p:cBhvr>
                                        <p:cTn id="195" dur="1000" fill="hold"/>
                                        <p:tgtEl>
                                          <p:spTgt spid="14"/>
                                        </p:tgtEl>
                                        <p:attrNameLst>
                                          <p:attrName>style.rotation</p:attrName>
                                        </p:attrNameLst>
                                      </p:cBhvr>
                                      <p:tavLst>
                                        <p:tav tm="0">
                                          <p:val>
                                            <p:fltVal val="90"/>
                                          </p:val>
                                        </p:tav>
                                        <p:tav tm="100000">
                                          <p:val>
                                            <p:fltVal val="0"/>
                                          </p:val>
                                        </p:tav>
                                      </p:tavLst>
                                    </p:anim>
                                    <p:animEffect transition="in" filter="fade">
                                      <p:cBhvr>
                                        <p:cTn id="196" dur="1000"/>
                                        <p:tgtEl>
                                          <p:spTgt spid="1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6"/>
                                        </p:tgtEl>
                                        <p:attrNameLst>
                                          <p:attrName>style.visibility</p:attrName>
                                        </p:attrNameLst>
                                      </p:cBhvr>
                                      <p:to>
                                        <p:strVal val="visible"/>
                                      </p:to>
                                    </p:set>
                                    <p:anim calcmode="lin" valueType="num">
                                      <p:cBhvr>
                                        <p:cTn id="199" dur="1000" fill="hold"/>
                                        <p:tgtEl>
                                          <p:spTgt spid="16"/>
                                        </p:tgtEl>
                                        <p:attrNameLst>
                                          <p:attrName>ppt_w</p:attrName>
                                        </p:attrNameLst>
                                      </p:cBhvr>
                                      <p:tavLst>
                                        <p:tav tm="0">
                                          <p:val>
                                            <p:fltVal val="0"/>
                                          </p:val>
                                        </p:tav>
                                        <p:tav tm="100000">
                                          <p:val>
                                            <p:strVal val="#ppt_w"/>
                                          </p:val>
                                        </p:tav>
                                      </p:tavLst>
                                    </p:anim>
                                    <p:anim calcmode="lin" valueType="num">
                                      <p:cBhvr>
                                        <p:cTn id="200" dur="1000" fill="hold"/>
                                        <p:tgtEl>
                                          <p:spTgt spid="16"/>
                                        </p:tgtEl>
                                        <p:attrNameLst>
                                          <p:attrName>ppt_h</p:attrName>
                                        </p:attrNameLst>
                                      </p:cBhvr>
                                      <p:tavLst>
                                        <p:tav tm="0">
                                          <p:val>
                                            <p:fltVal val="0"/>
                                          </p:val>
                                        </p:tav>
                                        <p:tav tm="100000">
                                          <p:val>
                                            <p:strVal val="#ppt_h"/>
                                          </p:val>
                                        </p:tav>
                                      </p:tavLst>
                                    </p:anim>
                                    <p:anim calcmode="lin" valueType="num">
                                      <p:cBhvr>
                                        <p:cTn id="201" dur="1000" fill="hold"/>
                                        <p:tgtEl>
                                          <p:spTgt spid="16"/>
                                        </p:tgtEl>
                                        <p:attrNameLst>
                                          <p:attrName>style.rotation</p:attrName>
                                        </p:attrNameLst>
                                      </p:cBhvr>
                                      <p:tavLst>
                                        <p:tav tm="0">
                                          <p:val>
                                            <p:fltVal val="90"/>
                                          </p:val>
                                        </p:tav>
                                        <p:tav tm="100000">
                                          <p:val>
                                            <p:fltVal val="0"/>
                                          </p:val>
                                        </p:tav>
                                      </p:tavLst>
                                    </p:anim>
                                    <p:animEffect transition="in" filter="fade">
                                      <p:cBhvr>
                                        <p:cTn id="202" dur="1000"/>
                                        <p:tgtEl>
                                          <p:spTgt spid="1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7"/>
                                        </p:tgtEl>
                                        <p:attrNameLst>
                                          <p:attrName>style.visibility</p:attrName>
                                        </p:attrNameLst>
                                      </p:cBhvr>
                                      <p:to>
                                        <p:strVal val="visible"/>
                                      </p:to>
                                    </p:set>
                                    <p:anim calcmode="lin" valueType="num">
                                      <p:cBhvr>
                                        <p:cTn id="205" dur="1000" fill="hold"/>
                                        <p:tgtEl>
                                          <p:spTgt spid="17"/>
                                        </p:tgtEl>
                                        <p:attrNameLst>
                                          <p:attrName>ppt_w</p:attrName>
                                        </p:attrNameLst>
                                      </p:cBhvr>
                                      <p:tavLst>
                                        <p:tav tm="0">
                                          <p:val>
                                            <p:fltVal val="0"/>
                                          </p:val>
                                        </p:tav>
                                        <p:tav tm="100000">
                                          <p:val>
                                            <p:strVal val="#ppt_w"/>
                                          </p:val>
                                        </p:tav>
                                      </p:tavLst>
                                    </p:anim>
                                    <p:anim calcmode="lin" valueType="num">
                                      <p:cBhvr>
                                        <p:cTn id="206" dur="1000" fill="hold"/>
                                        <p:tgtEl>
                                          <p:spTgt spid="17"/>
                                        </p:tgtEl>
                                        <p:attrNameLst>
                                          <p:attrName>ppt_h</p:attrName>
                                        </p:attrNameLst>
                                      </p:cBhvr>
                                      <p:tavLst>
                                        <p:tav tm="0">
                                          <p:val>
                                            <p:fltVal val="0"/>
                                          </p:val>
                                        </p:tav>
                                        <p:tav tm="100000">
                                          <p:val>
                                            <p:strVal val="#ppt_h"/>
                                          </p:val>
                                        </p:tav>
                                      </p:tavLst>
                                    </p:anim>
                                    <p:anim calcmode="lin" valueType="num">
                                      <p:cBhvr>
                                        <p:cTn id="207" dur="1000" fill="hold"/>
                                        <p:tgtEl>
                                          <p:spTgt spid="17"/>
                                        </p:tgtEl>
                                        <p:attrNameLst>
                                          <p:attrName>style.rotation</p:attrName>
                                        </p:attrNameLst>
                                      </p:cBhvr>
                                      <p:tavLst>
                                        <p:tav tm="0">
                                          <p:val>
                                            <p:fltVal val="90"/>
                                          </p:val>
                                        </p:tav>
                                        <p:tav tm="100000">
                                          <p:val>
                                            <p:fltVal val="0"/>
                                          </p:val>
                                        </p:tav>
                                      </p:tavLst>
                                    </p:anim>
                                    <p:animEffect transition="in" filter="fade">
                                      <p:cBhvr>
                                        <p:cTn id="208" dur="1000"/>
                                        <p:tgtEl>
                                          <p:spTgt spid="1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18"/>
                                        </p:tgtEl>
                                        <p:attrNameLst>
                                          <p:attrName>style.visibility</p:attrName>
                                        </p:attrNameLst>
                                      </p:cBhvr>
                                      <p:to>
                                        <p:strVal val="visible"/>
                                      </p:to>
                                    </p:set>
                                    <p:anim calcmode="lin" valueType="num">
                                      <p:cBhvr>
                                        <p:cTn id="211" dur="1000" fill="hold"/>
                                        <p:tgtEl>
                                          <p:spTgt spid="18"/>
                                        </p:tgtEl>
                                        <p:attrNameLst>
                                          <p:attrName>ppt_w</p:attrName>
                                        </p:attrNameLst>
                                      </p:cBhvr>
                                      <p:tavLst>
                                        <p:tav tm="0">
                                          <p:val>
                                            <p:fltVal val="0"/>
                                          </p:val>
                                        </p:tav>
                                        <p:tav tm="100000">
                                          <p:val>
                                            <p:strVal val="#ppt_w"/>
                                          </p:val>
                                        </p:tav>
                                      </p:tavLst>
                                    </p:anim>
                                    <p:anim calcmode="lin" valueType="num">
                                      <p:cBhvr>
                                        <p:cTn id="212" dur="1000" fill="hold"/>
                                        <p:tgtEl>
                                          <p:spTgt spid="18"/>
                                        </p:tgtEl>
                                        <p:attrNameLst>
                                          <p:attrName>ppt_h</p:attrName>
                                        </p:attrNameLst>
                                      </p:cBhvr>
                                      <p:tavLst>
                                        <p:tav tm="0">
                                          <p:val>
                                            <p:fltVal val="0"/>
                                          </p:val>
                                        </p:tav>
                                        <p:tav tm="100000">
                                          <p:val>
                                            <p:strVal val="#ppt_h"/>
                                          </p:val>
                                        </p:tav>
                                      </p:tavLst>
                                    </p:anim>
                                    <p:anim calcmode="lin" valueType="num">
                                      <p:cBhvr>
                                        <p:cTn id="213" dur="1000" fill="hold"/>
                                        <p:tgtEl>
                                          <p:spTgt spid="18"/>
                                        </p:tgtEl>
                                        <p:attrNameLst>
                                          <p:attrName>style.rotation</p:attrName>
                                        </p:attrNameLst>
                                      </p:cBhvr>
                                      <p:tavLst>
                                        <p:tav tm="0">
                                          <p:val>
                                            <p:fltVal val="90"/>
                                          </p:val>
                                        </p:tav>
                                        <p:tav tm="100000">
                                          <p:val>
                                            <p:fltVal val="0"/>
                                          </p:val>
                                        </p:tav>
                                      </p:tavLst>
                                    </p:anim>
                                    <p:animEffect transition="in" filter="fade">
                                      <p:cBhvr>
                                        <p:cTn id="214" dur="1000"/>
                                        <p:tgtEl>
                                          <p:spTgt spid="18"/>
                                        </p:tgtEl>
                                      </p:cBhvr>
                                    </p:animEffect>
                                  </p:childTnLst>
                                </p:cTn>
                              </p:par>
                              <p:par>
                                <p:cTn id="215" presetID="31" presetClass="entr" presetSubtype="0" fill="hold" nodeType="withEffect">
                                  <p:stCondLst>
                                    <p:cond delay="0"/>
                                  </p:stCondLst>
                                  <p:childTnLst>
                                    <p:set>
                                      <p:cBhvr>
                                        <p:cTn id="216" dur="1" fill="hold">
                                          <p:stCondLst>
                                            <p:cond delay="0"/>
                                          </p:stCondLst>
                                        </p:cTn>
                                        <p:tgtEl>
                                          <p:spTgt spid="7205"/>
                                        </p:tgtEl>
                                        <p:attrNameLst>
                                          <p:attrName>style.visibility</p:attrName>
                                        </p:attrNameLst>
                                      </p:cBhvr>
                                      <p:to>
                                        <p:strVal val="visible"/>
                                      </p:to>
                                    </p:set>
                                    <p:anim calcmode="lin" valueType="num">
                                      <p:cBhvr>
                                        <p:cTn id="217" dur="1000" fill="hold"/>
                                        <p:tgtEl>
                                          <p:spTgt spid="7205"/>
                                        </p:tgtEl>
                                        <p:attrNameLst>
                                          <p:attrName>ppt_w</p:attrName>
                                        </p:attrNameLst>
                                      </p:cBhvr>
                                      <p:tavLst>
                                        <p:tav tm="0">
                                          <p:val>
                                            <p:fltVal val="0"/>
                                          </p:val>
                                        </p:tav>
                                        <p:tav tm="100000">
                                          <p:val>
                                            <p:strVal val="#ppt_w"/>
                                          </p:val>
                                        </p:tav>
                                      </p:tavLst>
                                    </p:anim>
                                    <p:anim calcmode="lin" valueType="num">
                                      <p:cBhvr>
                                        <p:cTn id="218" dur="1000" fill="hold"/>
                                        <p:tgtEl>
                                          <p:spTgt spid="7205"/>
                                        </p:tgtEl>
                                        <p:attrNameLst>
                                          <p:attrName>ppt_h</p:attrName>
                                        </p:attrNameLst>
                                      </p:cBhvr>
                                      <p:tavLst>
                                        <p:tav tm="0">
                                          <p:val>
                                            <p:fltVal val="0"/>
                                          </p:val>
                                        </p:tav>
                                        <p:tav tm="100000">
                                          <p:val>
                                            <p:strVal val="#ppt_h"/>
                                          </p:val>
                                        </p:tav>
                                      </p:tavLst>
                                    </p:anim>
                                    <p:anim calcmode="lin" valueType="num">
                                      <p:cBhvr>
                                        <p:cTn id="219" dur="1000" fill="hold"/>
                                        <p:tgtEl>
                                          <p:spTgt spid="7205"/>
                                        </p:tgtEl>
                                        <p:attrNameLst>
                                          <p:attrName>style.rotation</p:attrName>
                                        </p:attrNameLst>
                                      </p:cBhvr>
                                      <p:tavLst>
                                        <p:tav tm="0">
                                          <p:val>
                                            <p:fltVal val="90"/>
                                          </p:val>
                                        </p:tav>
                                        <p:tav tm="100000">
                                          <p:val>
                                            <p:fltVal val="0"/>
                                          </p:val>
                                        </p:tav>
                                      </p:tavLst>
                                    </p:anim>
                                    <p:animEffect transition="in" filter="fade">
                                      <p:cBhvr>
                                        <p:cTn id="220" dur="1000"/>
                                        <p:tgtEl>
                                          <p:spTgt spid="7205"/>
                                        </p:tgtEl>
                                      </p:cBhvr>
                                    </p:animEffect>
                                  </p:childTnLst>
                                </p:cTn>
                              </p:par>
                              <p:par>
                                <p:cTn id="221" presetID="31" presetClass="entr" presetSubtype="0" fill="hold" nodeType="withEffect">
                                  <p:stCondLst>
                                    <p:cond delay="0"/>
                                  </p:stCondLst>
                                  <p:childTnLst>
                                    <p:set>
                                      <p:cBhvr>
                                        <p:cTn id="222" dur="1" fill="hold">
                                          <p:stCondLst>
                                            <p:cond delay="0"/>
                                          </p:stCondLst>
                                        </p:cTn>
                                        <p:tgtEl>
                                          <p:spTgt spid="7206"/>
                                        </p:tgtEl>
                                        <p:attrNameLst>
                                          <p:attrName>style.visibility</p:attrName>
                                        </p:attrNameLst>
                                      </p:cBhvr>
                                      <p:to>
                                        <p:strVal val="visible"/>
                                      </p:to>
                                    </p:set>
                                    <p:anim calcmode="lin" valueType="num">
                                      <p:cBhvr>
                                        <p:cTn id="223" dur="1000" fill="hold"/>
                                        <p:tgtEl>
                                          <p:spTgt spid="7206"/>
                                        </p:tgtEl>
                                        <p:attrNameLst>
                                          <p:attrName>ppt_w</p:attrName>
                                        </p:attrNameLst>
                                      </p:cBhvr>
                                      <p:tavLst>
                                        <p:tav tm="0">
                                          <p:val>
                                            <p:fltVal val="0"/>
                                          </p:val>
                                        </p:tav>
                                        <p:tav tm="100000">
                                          <p:val>
                                            <p:strVal val="#ppt_w"/>
                                          </p:val>
                                        </p:tav>
                                      </p:tavLst>
                                    </p:anim>
                                    <p:anim calcmode="lin" valueType="num">
                                      <p:cBhvr>
                                        <p:cTn id="224" dur="1000" fill="hold"/>
                                        <p:tgtEl>
                                          <p:spTgt spid="7206"/>
                                        </p:tgtEl>
                                        <p:attrNameLst>
                                          <p:attrName>ppt_h</p:attrName>
                                        </p:attrNameLst>
                                      </p:cBhvr>
                                      <p:tavLst>
                                        <p:tav tm="0">
                                          <p:val>
                                            <p:fltVal val="0"/>
                                          </p:val>
                                        </p:tav>
                                        <p:tav tm="100000">
                                          <p:val>
                                            <p:strVal val="#ppt_h"/>
                                          </p:val>
                                        </p:tav>
                                      </p:tavLst>
                                    </p:anim>
                                    <p:anim calcmode="lin" valueType="num">
                                      <p:cBhvr>
                                        <p:cTn id="225" dur="1000" fill="hold"/>
                                        <p:tgtEl>
                                          <p:spTgt spid="7206"/>
                                        </p:tgtEl>
                                        <p:attrNameLst>
                                          <p:attrName>style.rotation</p:attrName>
                                        </p:attrNameLst>
                                      </p:cBhvr>
                                      <p:tavLst>
                                        <p:tav tm="0">
                                          <p:val>
                                            <p:fltVal val="90"/>
                                          </p:val>
                                        </p:tav>
                                        <p:tav tm="100000">
                                          <p:val>
                                            <p:fltVal val="0"/>
                                          </p:val>
                                        </p:tav>
                                      </p:tavLst>
                                    </p:anim>
                                    <p:animEffect transition="in" filter="fade">
                                      <p:cBhvr>
                                        <p:cTn id="226" dur="1000"/>
                                        <p:tgtEl>
                                          <p:spTgt spid="7206"/>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19"/>
                                        </p:tgtEl>
                                        <p:attrNameLst>
                                          <p:attrName>style.visibility</p:attrName>
                                        </p:attrNameLst>
                                      </p:cBhvr>
                                      <p:to>
                                        <p:strVal val="visible"/>
                                      </p:to>
                                    </p:set>
                                    <p:anim calcmode="lin" valueType="num">
                                      <p:cBhvr>
                                        <p:cTn id="229" dur="1000" fill="hold"/>
                                        <p:tgtEl>
                                          <p:spTgt spid="19"/>
                                        </p:tgtEl>
                                        <p:attrNameLst>
                                          <p:attrName>ppt_w</p:attrName>
                                        </p:attrNameLst>
                                      </p:cBhvr>
                                      <p:tavLst>
                                        <p:tav tm="0">
                                          <p:val>
                                            <p:fltVal val="0"/>
                                          </p:val>
                                        </p:tav>
                                        <p:tav tm="100000">
                                          <p:val>
                                            <p:strVal val="#ppt_w"/>
                                          </p:val>
                                        </p:tav>
                                      </p:tavLst>
                                    </p:anim>
                                    <p:anim calcmode="lin" valueType="num">
                                      <p:cBhvr>
                                        <p:cTn id="230" dur="1000" fill="hold"/>
                                        <p:tgtEl>
                                          <p:spTgt spid="19"/>
                                        </p:tgtEl>
                                        <p:attrNameLst>
                                          <p:attrName>ppt_h</p:attrName>
                                        </p:attrNameLst>
                                      </p:cBhvr>
                                      <p:tavLst>
                                        <p:tav tm="0">
                                          <p:val>
                                            <p:fltVal val="0"/>
                                          </p:val>
                                        </p:tav>
                                        <p:tav tm="100000">
                                          <p:val>
                                            <p:strVal val="#ppt_h"/>
                                          </p:val>
                                        </p:tav>
                                      </p:tavLst>
                                    </p:anim>
                                    <p:anim calcmode="lin" valueType="num">
                                      <p:cBhvr>
                                        <p:cTn id="231" dur="1000" fill="hold"/>
                                        <p:tgtEl>
                                          <p:spTgt spid="19"/>
                                        </p:tgtEl>
                                        <p:attrNameLst>
                                          <p:attrName>style.rotation</p:attrName>
                                        </p:attrNameLst>
                                      </p:cBhvr>
                                      <p:tavLst>
                                        <p:tav tm="0">
                                          <p:val>
                                            <p:fltVal val="90"/>
                                          </p:val>
                                        </p:tav>
                                        <p:tav tm="100000">
                                          <p:val>
                                            <p:fltVal val="0"/>
                                          </p:val>
                                        </p:tav>
                                      </p:tavLst>
                                    </p:anim>
                                    <p:animEffect transition="in" filter="fade">
                                      <p:cBhvr>
                                        <p:cTn id="232" dur="1000"/>
                                        <p:tgtEl>
                                          <p:spTgt spid="19"/>
                                        </p:tgtEl>
                                      </p:cBhvr>
                                    </p:animEffect>
                                  </p:childTnLst>
                                </p:cTn>
                              </p:par>
                              <p:par>
                                <p:cTn id="233" presetID="31" presetClass="entr" presetSubtype="0" fill="hold" nodeType="withEffect">
                                  <p:stCondLst>
                                    <p:cond delay="0"/>
                                  </p:stCondLst>
                                  <p:childTnLst>
                                    <p:set>
                                      <p:cBhvr>
                                        <p:cTn id="234" dur="1" fill="hold">
                                          <p:stCondLst>
                                            <p:cond delay="0"/>
                                          </p:stCondLst>
                                        </p:cTn>
                                        <p:tgtEl>
                                          <p:spTgt spid="7208"/>
                                        </p:tgtEl>
                                        <p:attrNameLst>
                                          <p:attrName>style.visibility</p:attrName>
                                        </p:attrNameLst>
                                      </p:cBhvr>
                                      <p:to>
                                        <p:strVal val="visible"/>
                                      </p:to>
                                    </p:set>
                                    <p:anim calcmode="lin" valueType="num">
                                      <p:cBhvr>
                                        <p:cTn id="235" dur="1000" fill="hold"/>
                                        <p:tgtEl>
                                          <p:spTgt spid="7208"/>
                                        </p:tgtEl>
                                        <p:attrNameLst>
                                          <p:attrName>ppt_w</p:attrName>
                                        </p:attrNameLst>
                                      </p:cBhvr>
                                      <p:tavLst>
                                        <p:tav tm="0">
                                          <p:val>
                                            <p:fltVal val="0"/>
                                          </p:val>
                                        </p:tav>
                                        <p:tav tm="100000">
                                          <p:val>
                                            <p:strVal val="#ppt_w"/>
                                          </p:val>
                                        </p:tav>
                                      </p:tavLst>
                                    </p:anim>
                                    <p:anim calcmode="lin" valueType="num">
                                      <p:cBhvr>
                                        <p:cTn id="236" dur="1000" fill="hold"/>
                                        <p:tgtEl>
                                          <p:spTgt spid="7208"/>
                                        </p:tgtEl>
                                        <p:attrNameLst>
                                          <p:attrName>ppt_h</p:attrName>
                                        </p:attrNameLst>
                                      </p:cBhvr>
                                      <p:tavLst>
                                        <p:tav tm="0">
                                          <p:val>
                                            <p:fltVal val="0"/>
                                          </p:val>
                                        </p:tav>
                                        <p:tav tm="100000">
                                          <p:val>
                                            <p:strVal val="#ppt_h"/>
                                          </p:val>
                                        </p:tav>
                                      </p:tavLst>
                                    </p:anim>
                                    <p:anim calcmode="lin" valueType="num">
                                      <p:cBhvr>
                                        <p:cTn id="237" dur="1000" fill="hold"/>
                                        <p:tgtEl>
                                          <p:spTgt spid="7208"/>
                                        </p:tgtEl>
                                        <p:attrNameLst>
                                          <p:attrName>style.rotation</p:attrName>
                                        </p:attrNameLst>
                                      </p:cBhvr>
                                      <p:tavLst>
                                        <p:tav tm="0">
                                          <p:val>
                                            <p:fltVal val="90"/>
                                          </p:val>
                                        </p:tav>
                                        <p:tav tm="100000">
                                          <p:val>
                                            <p:fltVal val="0"/>
                                          </p:val>
                                        </p:tav>
                                      </p:tavLst>
                                    </p:anim>
                                    <p:animEffect transition="in" filter="fade">
                                      <p:cBhvr>
                                        <p:cTn id="238" dur="1000"/>
                                        <p:tgtEl>
                                          <p:spTgt spid="7208"/>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20"/>
                                        </p:tgtEl>
                                        <p:attrNameLst>
                                          <p:attrName>style.visibility</p:attrName>
                                        </p:attrNameLst>
                                      </p:cBhvr>
                                      <p:to>
                                        <p:strVal val="visible"/>
                                      </p:to>
                                    </p:set>
                                    <p:anim calcmode="lin" valueType="num">
                                      <p:cBhvr>
                                        <p:cTn id="241" dur="1000" fill="hold"/>
                                        <p:tgtEl>
                                          <p:spTgt spid="20"/>
                                        </p:tgtEl>
                                        <p:attrNameLst>
                                          <p:attrName>ppt_w</p:attrName>
                                        </p:attrNameLst>
                                      </p:cBhvr>
                                      <p:tavLst>
                                        <p:tav tm="0">
                                          <p:val>
                                            <p:fltVal val="0"/>
                                          </p:val>
                                        </p:tav>
                                        <p:tav tm="100000">
                                          <p:val>
                                            <p:strVal val="#ppt_w"/>
                                          </p:val>
                                        </p:tav>
                                      </p:tavLst>
                                    </p:anim>
                                    <p:anim calcmode="lin" valueType="num">
                                      <p:cBhvr>
                                        <p:cTn id="242" dur="1000" fill="hold"/>
                                        <p:tgtEl>
                                          <p:spTgt spid="20"/>
                                        </p:tgtEl>
                                        <p:attrNameLst>
                                          <p:attrName>ppt_h</p:attrName>
                                        </p:attrNameLst>
                                      </p:cBhvr>
                                      <p:tavLst>
                                        <p:tav tm="0">
                                          <p:val>
                                            <p:fltVal val="0"/>
                                          </p:val>
                                        </p:tav>
                                        <p:tav tm="100000">
                                          <p:val>
                                            <p:strVal val="#ppt_h"/>
                                          </p:val>
                                        </p:tav>
                                      </p:tavLst>
                                    </p:anim>
                                    <p:anim calcmode="lin" valueType="num">
                                      <p:cBhvr>
                                        <p:cTn id="243" dur="1000" fill="hold"/>
                                        <p:tgtEl>
                                          <p:spTgt spid="20"/>
                                        </p:tgtEl>
                                        <p:attrNameLst>
                                          <p:attrName>style.rotation</p:attrName>
                                        </p:attrNameLst>
                                      </p:cBhvr>
                                      <p:tavLst>
                                        <p:tav tm="0">
                                          <p:val>
                                            <p:fltVal val="90"/>
                                          </p:val>
                                        </p:tav>
                                        <p:tav tm="100000">
                                          <p:val>
                                            <p:fltVal val="0"/>
                                          </p:val>
                                        </p:tav>
                                      </p:tavLst>
                                    </p:anim>
                                    <p:animEffect transition="in" filter="fade">
                                      <p:cBhvr>
                                        <p:cTn id="244" dur="1000"/>
                                        <p:tgtEl>
                                          <p:spTgt spid="20"/>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1"/>
                                        </p:tgtEl>
                                        <p:attrNameLst>
                                          <p:attrName>style.visibility</p:attrName>
                                        </p:attrNameLst>
                                      </p:cBhvr>
                                      <p:to>
                                        <p:strVal val="visible"/>
                                      </p:to>
                                    </p:set>
                                    <p:anim calcmode="lin" valueType="num">
                                      <p:cBhvr>
                                        <p:cTn id="247" dur="1000" fill="hold"/>
                                        <p:tgtEl>
                                          <p:spTgt spid="21"/>
                                        </p:tgtEl>
                                        <p:attrNameLst>
                                          <p:attrName>ppt_w</p:attrName>
                                        </p:attrNameLst>
                                      </p:cBhvr>
                                      <p:tavLst>
                                        <p:tav tm="0">
                                          <p:val>
                                            <p:fltVal val="0"/>
                                          </p:val>
                                        </p:tav>
                                        <p:tav tm="100000">
                                          <p:val>
                                            <p:strVal val="#ppt_w"/>
                                          </p:val>
                                        </p:tav>
                                      </p:tavLst>
                                    </p:anim>
                                    <p:anim calcmode="lin" valueType="num">
                                      <p:cBhvr>
                                        <p:cTn id="248" dur="1000" fill="hold"/>
                                        <p:tgtEl>
                                          <p:spTgt spid="21"/>
                                        </p:tgtEl>
                                        <p:attrNameLst>
                                          <p:attrName>ppt_h</p:attrName>
                                        </p:attrNameLst>
                                      </p:cBhvr>
                                      <p:tavLst>
                                        <p:tav tm="0">
                                          <p:val>
                                            <p:fltVal val="0"/>
                                          </p:val>
                                        </p:tav>
                                        <p:tav tm="100000">
                                          <p:val>
                                            <p:strVal val="#ppt_h"/>
                                          </p:val>
                                        </p:tav>
                                      </p:tavLst>
                                    </p:anim>
                                    <p:anim calcmode="lin" valueType="num">
                                      <p:cBhvr>
                                        <p:cTn id="249" dur="1000" fill="hold"/>
                                        <p:tgtEl>
                                          <p:spTgt spid="21"/>
                                        </p:tgtEl>
                                        <p:attrNameLst>
                                          <p:attrName>style.rotation</p:attrName>
                                        </p:attrNameLst>
                                      </p:cBhvr>
                                      <p:tavLst>
                                        <p:tav tm="0">
                                          <p:val>
                                            <p:fltVal val="90"/>
                                          </p:val>
                                        </p:tav>
                                        <p:tav tm="100000">
                                          <p:val>
                                            <p:fltVal val="0"/>
                                          </p:val>
                                        </p:tav>
                                      </p:tavLst>
                                    </p:anim>
                                    <p:animEffect transition="in" filter="fade">
                                      <p:cBhvr>
                                        <p:cTn id="250" dur="1000"/>
                                        <p:tgtEl>
                                          <p:spTgt spid="2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23"/>
                                        </p:tgtEl>
                                        <p:attrNameLst>
                                          <p:attrName>style.visibility</p:attrName>
                                        </p:attrNameLst>
                                      </p:cBhvr>
                                      <p:to>
                                        <p:strVal val="visible"/>
                                      </p:to>
                                    </p:set>
                                    <p:anim calcmode="lin" valueType="num">
                                      <p:cBhvr>
                                        <p:cTn id="253" dur="1000" fill="hold"/>
                                        <p:tgtEl>
                                          <p:spTgt spid="23"/>
                                        </p:tgtEl>
                                        <p:attrNameLst>
                                          <p:attrName>ppt_w</p:attrName>
                                        </p:attrNameLst>
                                      </p:cBhvr>
                                      <p:tavLst>
                                        <p:tav tm="0">
                                          <p:val>
                                            <p:fltVal val="0"/>
                                          </p:val>
                                        </p:tav>
                                        <p:tav tm="100000">
                                          <p:val>
                                            <p:strVal val="#ppt_w"/>
                                          </p:val>
                                        </p:tav>
                                      </p:tavLst>
                                    </p:anim>
                                    <p:anim calcmode="lin" valueType="num">
                                      <p:cBhvr>
                                        <p:cTn id="254" dur="1000" fill="hold"/>
                                        <p:tgtEl>
                                          <p:spTgt spid="23"/>
                                        </p:tgtEl>
                                        <p:attrNameLst>
                                          <p:attrName>ppt_h</p:attrName>
                                        </p:attrNameLst>
                                      </p:cBhvr>
                                      <p:tavLst>
                                        <p:tav tm="0">
                                          <p:val>
                                            <p:fltVal val="0"/>
                                          </p:val>
                                        </p:tav>
                                        <p:tav tm="100000">
                                          <p:val>
                                            <p:strVal val="#ppt_h"/>
                                          </p:val>
                                        </p:tav>
                                      </p:tavLst>
                                    </p:anim>
                                    <p:anim calcmode="lin" valueType="num">
                                      <p:cBhvr>
                                        <p:cTn id="255" dur="1000" fill="hold"/>
                                        <p:tgtEl>
                                          <p:spTgt spid="23"/>
                                        </p:tgtEl>
                                        <p:attrNameLst>
                                          <p:attrName>style.rotation</p:attrName>
                                        </p:attrNameLst>
                                      </p:cBhvr>
                                      <p:tavLst>
                                        <p:tav tm="0">
                                          <p:val>
                                            <p:fltVal val="90"/>
                                          </p:val>
                                        </p:tav>
                                        <p:tav tm="100000">
                                          <p:val>
                                            <p:fltVal val="0"/>
                                          </p:val>
                                        </p:tav>
                                      </p:tavLst>
                                    </p:anim>
                                    <p:animEffect transition="in" filter="fade">
                                      <p:cBhvr>
                                        <p:cTn id="256" dur="1000"/>
                                        <p:tgtEl>
                                          <p:spTgt spid="2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p:cTn id="259" dur="1000" fill="hold"/>
                                        <p:tgtEl>
                                          <p:spTgt spid="47"/>
                                        </p:tgtEl>
                                        <p:attrNameLst>
                                          <p:attrName>ppt_w</p:attrName>
                                        </p:attrNameLst>
                                      </p:cBhvr>
                                      <p:tavLst>
                                        <p:tav tm="0">
                                          <p:val>
                                            <p:fltVal val="0"/>
                                          </p:val>
                                        </p:tav>
                                        <p:tav tm="100000">
                                          <p:val>
                                            <p:strVal val="#ppt_w"/>
                                          </p:val>
                                        </p:tav>
                                      </p:tavLst>
                                    </p:anim>
                                    <p:anim calcmode="lin" valueType="num">
                                      <p:cBhvr>
                                        <p:cTn id="260" dur="1000" fill="hold"/>
                                        <p:tgtEl>
                                          <p:spTgt spid="47"/>
                                        </p:tgtEl>
                                        <p:attrNameLst>
                                          <p:attrName>ppt_h</p:attrName>
                                        </p:attrNameLst>
                                      </p:cBhvr>
                                      <p:tavLst>
                                        <p:tav tm="0">
                                          <p:val>
                                            <p:fltVal val="0"/>
                                          </p:val>
                                        </p:tav>
                                        <p:tav tm="100000">
                                          <p:val>
                                            <p:strVal val="#ppt_h"/>
                                          </p:val>
                                        </p:tav>
                                      </p:tavLst>
                                    </p:anim>
                                    <p:anim calcmode="lin" valueType="num">
                                      <p:cBhvr>
                                        <p:cTn id="261" dur="1000" fill="hold"/>
                                        <p:tgtEl>
                                          <p:spTgt spid="47"/>
                                        </p:tgtEl>
                                        <p:attrNameLst>
                                          <p:attrName>style.rotation</p:attrName>
                                        </p:attrNameLst>
                                      </p:cBhvr>
                                      <p:tavLst>
                                        <p:tav tm="0">
                                          <p:val>
                                            <p:fltVal val="90"/>
                                          </p:val>
                                        </p:tav>
                                        <p:tav tm="100000">
                                          <p:val>
                                            <p:fltVal val="0"/>
                                          </p:val>
                                        </p:tav>
                                      </p:tavLst>
                                    </p:anim>
                                    <p:animEffect transition="in" filter="fade">
                                      <p:cBhvr>
                                        <p:cTn id="262" dur="1000"/>
                                        <p:tgtEl>
                                          <p:spTgt spid="47"/>
                                        </p:tgtEl>
                                      </p:cBhvr>
                                    </p:animEffect>
                                  </p:childTnLst>
                                </p:cTn>
                              </p:par>
                              <p:par>
                                <p:cTn id="263" presetID="31" presetClass="entr" presetSubtype="0" fill="hold" nodeType="withEffect">
                                  <p:stCondLst>
                                    <p:cond delay="0"/>
                                  </p:stCondLst>
                                  <p:childTnLst>
                                    <p:set>
                                      <p:cBhvr>
                                        <p:cTn id="264" dur="1" fill="hold">
                                          <p:stCondLst>
                                            <p:cond delay="0"/>
                                          </p:stCondLst>
                                        </p:cTn>
                                        <p:tgtEl>
                                          <p:spTgt spid="27"/>
                                        </p:tgtEl>
                                        <p:attrNameLst>
                                          <p:attrName>style.visibility</p:attrName>
                                        </p:attrNameLst>
                                      </p:cBhvr>
                                      <p:to>
                                        <p:strVal val="visible"/>
                                      </p:to>
                                    </p:set>
                                    <p:anim calcmode="lin" valueType="num">
                                      <p:cBhvr>
                                        <p:cTn id="265" dur="1000" fill="hold"/>
                                        <p:tgtEl>
                                          <p:spTgt spid="27"/>
                                        </p:tgtEl>
                                        <p:attrNameLst>
                                          <p:attrName>ppt_w</p:attrName>
                                        </p:attrNameLst>
                                      </p:cBhvr>
                                      <p:tavLst>
                                        <p:tav tm="0">
                                          <p:val>
                                            <p:fltVal val="0"/>
                                          </p:val>
                                        </p:tav>
                                        <p:tav tm="100000">
                                          <p:val>
                                            <p:strVal val="#ppt_w"/>
                                          </p:val>
                                        </p:tav>
                                      </p:tavLst>
                                    </p:anim>
                                    <p:anim calcmode="lin" valueType="num">
                                      <p:cBhvr>
                                        <p:cTn id="266" dur="1000" fill="hold"/>
                                        <p:tgtEl>
                                          <p:spTgt spid="27"/>
                                        </p:tgtEl>
                                        <p:attrNameLst>
                                          <p:attrName>ppt_h</p:attrName>
                                        </p:attrNameLst>
                                      </p:cBhvr>
                                      <p:tavLst>
                                        <p:tav tm="0">
                                          <p:val>
                                            <p:fltVal val="0"/>
                                          </p:val>
                                        </p:tav>
                                        <p:tav tm="100000">
                                          <p:val>
                                            <p:strVal val="#ppt_h"/>
                                          </p:val>
                                        </p:tav>
                                      </p:tavLst>
                                    </p:anim>
                                    <p:anim calcmode="lin" valueType="num">
                                      <p:cBhvr>
                                        <p:cTn id="267" dur="1000" fill="hold"/>
                                        <p:tgtEl>
                                          <p:spTgt spid="27"/>
                                        </p:tgtEl>
                                        <p:attrNameLst>
                                          <p:attrName>style.rotation</p:attrName>
                                        </p:attrNameLst>
                                      </p:cBhvr>
                                      <p:tavLst>
                                        <p:tav tm="0">
                                          <p:val>
                                            <p:fltVal val="90"/>
                                          </p:val>
                                        </p:tav>
                                        <p:tav tm="100000">
                                          <p:val>
                                            <p:fltVal val="0"/>
                                          </p:val>
                                        </p:tav>
                                      </p:tavLst>
                                    </p:anim>
                                    <p:animEffect transition="in" filter="fade">
                                      <p:cBhvr>
                                        <p:cTn id="26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6" grpId="0"/>
      <p:bldP spid="17" grpId="0" animBg="1"/>
      <p:bldP spid="18" grpId="0" animBg="1"/>
      <p:bldP spid="19" grpId="0"/>
      <p:bldP spid="20" grpId="0"/>
      <p:bldP spid="21" grpId="0"/>
      <p:bldP spid="23"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C8E1E-E005-4660-95D8-0F2AC8132EB3}"/>
              </a:ext>
            </a:extLst>
          </p:cNvPr>
          <p:cNvSpPr>
            <a:spLocks noGrp="1"/>
          </p:cNvSpPr>
          <p:nvPr>
            <p:ph type="sldNum" sz="quarter" idx="12"/>
          </p:nvPr>
        </p:nvSpPr>
        <p:spPr/>
        <p:txBody>
          <a:bodyPr/>
          <a:lstStyle/>
          <a:p>
            <a:fld id="{1E1B8BD3-EEEF-4896-BEE3-06C250004F3C}" type="slidenum">
              <a:rPr lang="en-US" smtClean="0"/>
              <a:pPr/>
              <a:t>12</a:t>
            </a:fld>
            <a:endParaRPr lang="en-US" dirty="0"/>
          </a:p>
        </p:txBody>
      </p:sp>
      <p:cxnSp>
        <p:nvCxnSpPr>
          <p:cNvPr id="3" name="AutoShape 3">
            <a:extLst>
              <a:ext uri="{FF2B5EF4-FFF2-40B4-BE49-F238E27FC236}">
                <a16:creationId xmlns:a16="http://schemas.microsoft.com/office/drawing/2014/main" id="{24BD09BB-1EC5-4F0F-8DE8-AD4F03BD176E}"/>
              </a:ext>
            </a:extLst>
          </p:cNvPr>
          <p:cNvCxnSpPr>
            <a:cxnSpLocks noChangeShapeType="1"/>
          </p:cNvCxnSpPr>
          <p:nvPr/>
        </p:nvCxnSpPr>
        <p:spPr bwMode="auto">
          <a:xfrm>
            <a:off x="6159500" y="485827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 name="AutoShape 4">
            <a:extLst>
              <a:ext uri="{FF2B5EF4-FFF2-40B4-BE49-F238E27FC236}">
                <a16:creationId xmlns:a16="http://schemas.microsoft.com/office/drawing/2014/main" id="{70833BB5-2487-4FDF-98B4-7F02A9CE2CC4}"/>
              </a:ext>
            </a:extLst>
          </p:cNvPr>
          <p:cNvCxnSpPr>
            <a:cxnSpLocks noChangeShapeType="1"/>
          </p:cNvCxnSpPr>
          <p:nvPr/>
        </p:nvCxnSpPr>
        <p:spPr bwMode="auto">
          <a:xfrm>
            <a:off x="6235700" y="442965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109CA406-F922-4B87-991A-4CE940366242}"/>
              </a:ext>
            </a:extLst>
          </p:cNvPr>
          <p:cNvSpPr txBox="1">
            <a:spLocks noChangeArrowheads="1"/>
          </p:cNvSpPr>
          <p:nvPr/>
        </p:nvSpPr>
        <p:spPr bwMode="auto">
          <a:xfrm>
            <a:off x="4870450" y="3421589"/>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 name="AutoShape 6">
            <a:extLst>
              <a:ext uri="{FF2B5EF4-FFF2-40B4-BE49-F238E27FC236}">
                <a16:creationId xmlns:a16="http://schemas.microsoft.com/office/drawing/2014/main" id="{609354A4-3CF8-43F1-906A-FDAEBD21C79A}"/>
              </a:ext>
            </a:extLst>
          </p:cNvPr>
          <p:cNvCxnSpPr>
            <a:cxnSpLocks noChangeShapeType="1"/>
          </p:cNvCxnSpPr>
          <p:nvPr/>
        </p:nvCxnSpPr>
        <p:spPr bwMode="auto">
          <a:xfrm>
            <a:off x="6075363" y="4412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7">
            <a:extLst>
              <a:ext uri="{FF2B5EF4-FFF2-40B4-BE49-F238E27FC236}">
                <a16:creationId xmlns:a16="http://schemas.microsoft.com/office/drawing/2014/main" id="{EB32B7AF-DEFB-4116-9ED3-445A5D6175E6}"/>
              </a:ext>
            </a:extLst>
          </p:cNvPr>
          <p:cNvSpPr txBox="1">
            <a:spLocks noChangeArrowheads="1"/>
          </p:cNvSpPr>
          <p:nvPr/>
        </p:nvSpPr>
        <p:spPr bwMode="auto">
          <a:xfrm>
            <a:off x="5938838" y="393435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586DB993-1D82-45C6-81CF-A1C998625063}"/>
              </a:ext>
            </a:extLst>
          </p:cNvPr>
          <p:cNvSpPr txBox="1">
            <a:spLocks noChangeArrowheads="1"/>
          </p:cNvSpPr>
          <p:nvPr/>
        </p:nvSpPr>
        <p:spPr bwMode="auto">
          <a:xfrm>
            <a:off x="5953125" y="336443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1025E4B4-7A83-44B8-BEF7-9D5E58892B7C}"/>
              </a:ext>
            </a:extLst>
          </p:cNvPr>
          <p:cNvSpPr txBox="1">
            <a:spLocks noChangeArrowheads="1"/>
          </p:cNvSpPr>
          <p:nvPr/>
        </p:nvSpPr>
        <p:spPr bwMode="auto">
          <a:xfrm>
            <a:off x="5557838" y="4905901"/>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 name="AutoShape 10">
            <a:extLst>
              <a:ext uri="{FF2B5EF4-FFF2-40B4-BE49-F238E27FC236}">
                <a16:creationId xmlns:a16="http://schemas.microsoft.com/office/drawing/2014/main" id="{918D0440-D8E2-43A1-AFE0-EAFE91E9CC92}"/>
              </a:ext>
            </a:extLst>
          </p:cNvPr>
          <p:cNvCxnSpPr>
            <a:cxnSpLocks noChangeShapeType="1"/>
          </p:cNvCxnSpPr>
          <p:nvPr/>
        </p:nvCxnSpPr>
        <p:spPr bwMode="auto">
          <a:xfrm>
            <a:off x="7370763" y="44439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AutoShape 11">
            <a:extLst>
              <a:ext uri="{FF2B5EF4-FFF2-40B4-BE49-F238E27FC236}">
                <a16:creationId xmlns:a16="http://schemas.microsoft.com/office/drawing/2014/main" id="{29D44C8A-8385-4AFC-9FC8-56673CDB9CEB}"/>
              </a:ext>
            </a:extLst>
          </p:cNvPr>
          <p:cNvCxnSpPr>
            <a:cxnSpLocks noChangeShapeType="1"/>
          </p:cNvCxnSpPr>
          <p:nvPr/>
        </p:nvCxnSpPr>
        <p:spPr bwMode="auto">
          <a:xfrm>
            <a:off x="7212013" y="4424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2">
            <a:extLst>
              <a:ext uri="{FF2B5EF4-FFF2-40B4-BE49-F238E27FC236}">
                <a16:creationId xmlns:a16="http://schemas.microsoft.com/office/drawing/2014/main" id="{AD51B08E-42C3-4B29-A979-5BA3C95114D6}"/>
              </a:ext>
            </a:extLst>
          </p:cNvPr>
          <p:cNvSpPr txBox="1">
            <a:spLocks noChangeArrowheads="1"/>
          </p:cNvSpPr>
          <p:nvPr/>
        </p:nvSpPr>
        <p:spPr bwMode="auto">
          <a:xfrm>
            <a:off x="7073900" y="3948639"/>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 name="AutoShape 13">
            <a:extLst>
              <a:ext uri="{FF2B5EF4-FFF2-40B4-BE49-F238E27FC236}">
                <a16:creationId xmlns:a16="http://schemas.microsoft.com/office/drawing/2014/main" id="{65E6E40E-AB48-4B2F-977D-1C80C7204687}"/>
              </a:ext>
            </a:extLst>
          </p:cNvPr>
          <p:cNvCxnSpPr>
            <a:cxnSpLocks noChangeShapeType="1"/>
          </p:cNvCxnSpPr>
          <p:nvPr/>
        </p:nvCxnSpPr>
        <p:spPr bwMode="auto">
          <a:xfrm flipH="1">
            <a:off x="7475538" y="44947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AutoShape 14">
            <a:extLst>
              <a:ext uri="{FF2B5EF4-FFF2-40B4-BE49-F238E27FC236}">
                <a16:creationId xmlns:a16="http://schemas.microsoft.com/office/drawing/2014/main" id="{609CCD2E-0F4C-484A-B454-AC599C180FB1}"/>
              </a:ext>
            </a:extLst>
          </p:cNvPr>
          <p:cNvCxnSpPr>
            <a:cxnSpLocks noChangeShapeType="1"/>
          </p:cNvCxnSpPr>
          <p:nvPr/>
        </p:nvCxnSpPr>
        <p:spPr bwMode="auto">
          <a:xfrm flipH="1">
            <a:off x="7426325" y="445822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AutoShape 15">
            <a:extLst>
              <a:ext uri="{FF2B5EF4-FFF2-40B4-BE49-F238E27FC236}">
                <a16:creationId xmlns:a16="http://schemas.microsoft.com/office/drawing/2014/main" id="{C1A18665-7054-4516-95F4-A11D9BED4194}"/>
              </a:ext>
            </a:extLst>
          </p:cNvPr>
          <p:cNvCxnSpPr>
            <a:cxnSpLocks noChangeShapeType="1"/>
          </p:cNvCxnSpPr>
          <p:nvPr/>
        </p:nvCxnSpPr>
        <p:spPr bwMode="auto">
          <a:xfrm flipH="1">
            <a:off x="7710488" y="4577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6">
            <a:extLst>
              <a:ext uri="{FF2B5EF4-FFF2-40B4-BE49-F238E27FC236}">
                <a16:creationId xmlns:a16="http://schemas.microsoft.com/office/drawing/2014/main" id="{736FFD0C-58CC-4734-A0CD-F077912B9438}"/>
              </a:ext>
            </a:extLst>
          </p:cNvPr>
          <p:cNvCxnSpPr>
            <a:cxnSpLocks noChangeShapeType="1"/>
          </p:cNvCxnSpPr>
          <p:nvPr/>
        </p:nvCxnSpPr>
        <p:spPr bwMode="auto">
          <a:xfrm flipH="1">
            <a:off x="7446963" y="47233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AutoShape 17">
            <a:extLst>
              <a:ext uri="{FF2B5EF4-FFF2-40B4-BE49-F238E27FC236}">
                <a16:creationId xmlns:a16="http://schemas.microsoft.com/office/drawing/2014/main" id="{227B7B32-4232-488E-9064-F6AF6D3C4E54}"/>
              </a:ext>
            </a:extLst>
          </p:cNvPr>
          <p:cNvCxnSpPr>
            <a:cxnSpLocks noChangeShapeType="1"/>
          </p:cNvCxnSpPr>
          <p:nvPr/>
        </p:nvCxnSpPr>
        <p:spPr bwMode="auto">
          <a:xfrm flipH="1">
            <a:off x="7437438" y="46090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8">
            <a:extLst>
              <a:ext uri="{FF2B5EF4-FFF2-40B4-BE49-F238E27FC236}">
                <a16:creationId xmlns:a16="http://schemas.microsoft.com/office/drawing/2014/main" id="{89FFF003-461E-474A-B872-9BE0DFB9501F}"/>
              </a:ext>
            </a:extLst>
          </p:cNvPr>
          <p:cNvCxnSpPr>
            <a:cxnSpLocks noChangeShapeType="1"/>
          </p:cNvCxnSpPr>
          <p:nvPr/>
        </p:nvCxnSpPr>
        <p:spPr bwMode="auto">
          <a:xfrm flipH="1">
            <a:off x="7710488" y="4388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AutoShape 19">
            <a:extLst>
              <a:ext uri="{FF2B5EF4-FFF2-40B4-BE49-F238E27FC236}">
                <a16:creationId xmlns:a16="http://schemas.microsoft.com/office/drawing/2014/main" id="{7FA9BD35-DD25-46EA-BEE4-C43D971F6060}"/>
              </a:ext>
            </a:extLst>
          </p:cNvPr>
          <p:cNvCxnSpPr>
            <a:cxnSpLocks noChangeShapeType="1"/>
          </p:cNvCxnSpPr>
          <p:nvPr/>
        </p:nvCxnSpPr>
        <p:spPr bwMode="auto">
          <a:xfrm flipH="1">
            <a:off x="7650163" y="46757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AutoShape 20">
            <a:extLst>
              <a:ext uri="{FF2B5EF4-FFF2-40B4-BE49-F238E27FC236}">
                <a16:creationId xmlns:a16="http://schemas.microsoft.com/office/drawing/2014/main" id="{C4BA5D83-8DBD-4EB8-B5B2-3EFC777AD825}"/>
              </a:ext>
            </a:extLst>
          </p:cNvPr>
          <p:cNvCxnSpPr>
            <a:cxnSpLocks noChangeShapeType="1"/>
          </p:cNvCxnSpPr>
          <p:nvPr/>
        </p:nvCxnSpPr>
        <p:spPr bwMode="auto">
          <a:xfrm flipH="1">
            <a:off x="7621588" y="46011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AutoShape 21">
            <a:extLst>
              <a:ext uri="{FF2B5EF4-FFF2-40B4-BE49-F238E27FC236}">
                <a16:creationId xmlns:a16="http://schemas.microsoft.com/office/drawing/2014/main" id="{47832EC3-4A1B-4A0C-9D1F-337939CDE59B}"/>
              </a:ext>
            </a:extLst>
          </p:cNvPr>
          <p:cNvCxnSpPr>
            <a:cxnSpLocks noChangeShapeType="1"/>
          </p:cNvCxnSpPr>
          <p:nvPr/>
        </p:nvCxnSpPr>
        <p:spPr bwMode="auto">
          <a:xfrm flipH="1">
            <a:off x="7593013" y="44852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2" name="AutoShape 22">
            <a:extLst>
              <a:ext uri="{FF2B5EF4-FFF2-40B4-BE49-F238E27FC236}">
                <a16:creationId xmlns:a16="http://schemas.microsoft.com/office/drawing/2014/main" id="{164FEC60-2380-4E1A-9330-917A774CA437}"/>
              </a:ext>
            </a:extLst>
          </p:cNvPr>
          <p:cNvCxnSpPr>
            <a:cxnSpLocks noChangeShapeType="1"/>
          </p:cNvCxnSpPr>
          <p:nvPr/>
        </p:nvCxnSpPr>
        <p:spPr bwMode="auto">
          <a:xfrm flipH="1">
            <a:off x="7545388" y="46757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3">
            <a:extLst>
              <a:ext uri="{FF2B5EF4-FFF2-40B4-BE49-F238E27FC236}">
                <a16:creationId xmlns:a16="http://schemas.microsoft.com/office/drawing/2014/main" id="{26C7D96E-2FD5-4A45-91CB-690B1FD488A4}"/>
              </a:ext>
            </a:extLst>
          </p:cNvPr>
          <p:cNvSpPr txBox="1">
            <a:spLocks noChangeArrowheads="1"/>
          </p:cNvSpPr>
          <p:nvPr/>
        </p:nvSpPr>
        <p:spPr bwMode="auto">
          <a:xfrm>
            <a:off x="6202363" y="4610626"/>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4">
            <a:extLst>
              <a:ext uri="{FF2B5EF4-FFF2-40B4-BE49-F238E27FC236}">
                <a16:creationId xmlns:a16="http://schemas.microsoft.com/office/drawing/2014/main" id="{CFA33DBA-4C3B-4901-B28C-A9047F552E3D}"/>
              </a:ext>
            </a:extLst>
          </p:cNvPr>
          <p:cNvSpPr txBox="1">
            <a:spLocks noChangeArrowheads="1"/>
          </p:cNvSpPr>
          <p:nvPr/>
        </p:nvSpPr>
        <p:spPr bwMode="auto">
          <a:xfrm>
            <a:off x="7345363" y="4828114"/>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5" name="AutoShape 25">
            <a:extLst>
              <a:ext uri="{FF2B5EF4-FFF2-40B4-BE49-F238E27FC236}">
                <a16:creationId xmlns:a16="http://schemas.microsoft.com/office/drawing/2014/main" id="{88DBE019-3E61-4E6B-B89C-FB4155A6E266}"/>
              </a:ext>
            </a:extLst>
          </p:cNvPr>
          <p:cNvCxnSpPr>
            <a:cxnSpLocks noChangeShapeType="1"/>
          </p:cNvCxnSpPr>
          <p:nvPr/>
        </p:nvCxnSpPr>
        <p:spPr bwMode="auto">
          <a:xfrm>
            <a:off x="8534400" y="442965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6" name="AutoShape 26">
            <a:extLst>
              <a:ext uri="{FF2B5EF4-FFF2-40B4-BE49-F238E27FC236}">
                <a16:creationId xmlns:a16="http://schemas.microsoft.com/office/drawing/2014/main" id="{6B3716F1-4B8F-47AA-80D6-7AB7EF57D7A3}"/>
              </a:ext>
            </a:extLst>
          </p:cNvPr>
          <p:cNvCxnSpPr>
            <a:cxnSpLocks noChangeShapeType="1"/>
          </p:cNvCxnSpPr>
          <p:nvPr/>
        </p:nvCxnSpPr>
        <p:spPr bwMode="auto">
          <a:xfrm>
            <a:off x="8375650" y="4412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27">
            <a:extLst>
              <a:ext uri="{FF2B5EF4-FFF2-40B4-BE49-F238E27FC236}">
                <a16:creationId xmlns:a16="http://schemas.microsoft.com/office/drawing/2014/main" id="{B5709BB9-76D1-4E80-866E-3706A574796E}"/>
              </a:ext>
            </a:extLst>
          </p:cNvPr>
          <p:cNvSpPr txBox="1">
            <a:spLocks noChangeArrowheads="1"/>
          </p:cNvSpPr>
          <p:nvPr/>
        </p:nvSpPr>
        <p:spPr bwMode="auto">
          <a:xfrm>
            <a:off x="8237538" y="3742264"/>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8">
            <a:extLst>
              <a:ext uri="{FF2B5EF4-FFF2-40B4-BE49-F238E27FC236}">
                <a16:creationId xmlns:a16="http://schemas.microsoft.com/office/drawing/2014/main" id="{64733C47-0FA9-4F10-8CE5-E06E590EE930}"/>
              </a:ext>
            </a:extLst>
          </p:cNvPr>
          <p:cNvSpPr txBox="1">
            <a:spLocks noChangeArrowheads="1"/>
          </p:cNvSpPr>
          <p:nvPr/>
        </p:nvSpPr>
        <p:spPr bwMode="auto">
          <a:xfrm>
            <a:off x="8464550" y="4894789"/>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9" name="AutoShape 29">
            <a:extLst>
              <a:ext uri="{FF2B5EF4-FFF2-40B4-BE49-F238E27FC236}">
                <a16:creationId xmlns:a16="http://schemas.microsoft.com/office/drawing/2014/main" id="{A93F42BB-9D70-4C9D-8B25-E27185D7BBC4}"/>
              </a:ext>
            </a:extLst>
          </p:cNvPr>
          <p:cNvCxnSpPr>
            <a:cxnSpLocks noChangeShapeType="1"/>
          </p:cNvCxnSpPr>
          <p:nvPr/>
        </p:nvCxnSpPr>
        <p:spPr bwMode="auto">
          <a:xfrm>
            <a:off x="10661650" y="44487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30">
            <a:extLst>
              <a:ext uri="{FF2B5EF4-FFF2-40B4-BE49-F238E27FC236}">
                <a16:creationId xmlns:a16="http://schemas.microsoft.com/office/drawing/2014/main" id="{B29D626F-6055-4403-ADE2-08B5C6C27F79}"/>
              </a:ext>
            </a:extLst>
          </p:cNvPr>
          <p:cNvCxnSpPr>
            <a:cxnSpLocks noChangeShapeType="1"/>
          </p:cNvCxnSpPr>
          <p:nvPr/>
        </p:nvCxnSpPr>
        <p:spPr bwMode="auto">
          <a:xfrm>
            <a:off x="10502900" y="4431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31">
            <a:extLst>
              <a:ext uri="{FF2B5EF4-FFF2-40B4-BE49-F238E27FC236}">
                <a16:creationId xmlns:a16="http://schemas.microsoft.com/office/drawing/2014/main" id="{931BE4EE-E920-48FD-B003-726A413F9D8E}"/>
              </a:ext>
            </a:extLst>
          </p:cNvPr>
          <p:cNvSpPr txBox="1">
            <a:spLocks noChangeArrowheads="1"/>
          </p:cNvSpPr>
          <p:nvPr/>
        </p:nvSpPr>
        <p:spPr bwMode="auto">
          <a:xfrm>
            <a:off x="10364788" y="3799414"/>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2">
            <a:extLst>
              <a:ext uri="{FF2B5EF4-FFF2-40B4-BE49-F238E27FC236}">
                <a16:creationId xmlns:a16="http://schemas.microsoft.com/office/drawing/2014/main" id="{FC8A08EE-C05D-4BB8-926A-517D65C6A58F}"/>
              </a:ext>
            </a:extLst>
          </p:cNvPr>
          <p:cNvSpPr txBox="1">
            <a:spLocks noChangeArrowheads="1"/>
          </p:cNvSpPr>
          <p:nvPr/>
        </p:nvSpPr>
        <p:spPr bwMode="auto">
          <a:xfrm>
            <a:off x="8610600" y="4456639"/>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2FBCD052-294F-4E4B-AC81-D5942EF23E70}"/>
              </a:ext>
            </a:extLst>
          </p:cNvPr>
          <p:cNvSpPr txBox="1">
            <a:spLocks noChangeArrowheads="1"/>
          </p:cNvSpPr>
          <p:nvPr/>
        </p:nvSpPr>
        <p:spPr bwMode="auto">
          <a:xfrm>
            <a:off x="9615488" y="4142314"/>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5">
            <a:extLst>
              <a:ext uri="{FF2B5EF4-FFF2-40B4-BE49-F238E27FC236}">
                <a16:creationId xmlns:a16="http://schemas.microsoft.com/office/drawing/2014/main" id="{E5401778-01D5-4ACF-B371-AC16EBC0E5CF}"/>
              </a:ext>
            </a:extLst>
          </p:cNvPr>
          <p:cNvSpPr>
            <a:spLocks noChangeShapeType="1"/>
          </p:cNvSpPr>
          <p:nvPr/>
        </p:nvSpPr>
        <p:spPr bwMode="auto">
          <a:xfrm flipV="1">
            <a:off x="8847138" y="4321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6">
            <a:extLst>
              <a:ext uri="{FF2B5EF4-FFF2-40B4-BE49-F238E27FC236}">
                <a16:creationId xmlns:a16="http://schemas.microsoft.com/office/drawing/2014/main" id="{F8DDEBE9-7D92-4FE1-984E-AD2F62DBDD95}"/>
              </a:ext>
            </a:extLst>
          </p:cNvPr>
          <p:cNvSpPr>
            <a:spLocks noChangeShapeType="1"/>
          </p:cNvSpPr>
          <p:nvPr/>
        </p:nvSpPr>
        <p:spPr bwMode="auto">
          <a:xfrm flipV="1">
            <a:off x="9091613" y="4580464"/>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6" name="AutoShape 37">
            <a:extLst>
              <a:ext uri="{FF2B5EF4-FFF2-40B4-BE49-F238E27FC236}">
                <a16:creationId xmlns:a16="http://schemas.microsoft.com/office/drawing/2014/main" id="{23E44AF9-3F29-47D3-B4D8-D0332C5C32A7}"/>
              </a:ext>
            </a:extLst>
          </p:cNvPr>
          <p:cNvCxnSpPr>
            <a:cxnSpLocks noChangeShapeType="1"/>
          </p:cNvCxnSpPr>
          <p:nvPr/>
        </p:nvCxnSpPr>
        <p:spPr bwMode="auto">
          <a:xfrm>
            <a:off x="8629650" y="4923364"/>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AutoShape 38">
            <a:extLst>
              <a:ext uri="{FF2B5EF4-FFF2-40B4-BE49-F238E27FC236}">
                <a16:creationId xmlns:a16="http://schemas.microsoft.com/office/drawing/2014/main" id="{96DC0D5A-9F9D-4E39-B779-153298B04E9E}"/>
              </a:ext>
            </a:extLst>
          </p:cNvPr>
          <p:cNvCxnSpPr>
            <a:cxnSpLocks noChangeShapeType="1"/>
          </p:cNvCxnSpPr>
          <p:nvPr/>
        </p:nvCxnSpPr>
        <p:spPr bwMode="auto">
          <a:xfrm flipV="1">
            <a:off x="8639175" y="4942414"/>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39">
            <a:extLst>
              <a:ext uri="{FF2B5EF4-FFF2-40B4-BE49-F238E27FC236}">
                <a16:creationId xmlns:a16="http://schemas.microsoft.com/office/drawing/2014/main" id="{6620ABE9-8795-438F-A570-F4FA6DF6456D}"/>
              </a:ext>
            </a:extLst>
          </p:cNvPr>
          <p:cNvSpPr txBox="1">
            <a:spLocks noChangeArrowheads="1"/>
          </p:cNvSpPr>
          <p:nvPr/>
        </p:nvSpPr>
        <p:spPr bwMode="auto">
          <a:xfrm>
            <a:off x="10239375" y="495193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40">
            <a:extLst>
              <a:ext uri="{FF2B5EF4-FFF2-40B4-BE49-F238E27FC236}">
                <a16:creationId xmlns:a16="http://schemas.microsoft.com/office/drawing/2014/main" id="{116B7D97-F725-4EA7-8528-3D6796A7201E}"/>
              </a:ext>
            </a:extLst>
          </p:cNvPr>
          <p:cNvCxnSpPr>
            <a:cxnSpLocks noChangeShapeType="1"/>
          </p:cNvCxnSpPr>
          <p:nvPr/>
        </p:nvCxnSpPr>
        <p:spPr bwMode="auto">
          <a:xfrm>
            <a:off x="10658475" y="4885264"/>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1">
            <a:extLst>
              <a:ext uri="{FF2B5EF4-FFF2-40B4-BE49-F238E27FC236}">
                <a16:creationId xmlns:a16="http://schemas.microsoft.com/office/drawing/2014/main" id="{39295EC8-63FC-4537-9717-1ECF3C428D77}"/>
              </a:ext>
            </a:extLst>
          </p:cNvPr>
          <p:cNvSpPr txBox="1">
            <a:spLocks noChangeArrowheads="1"/>
          </p:cNvSpPr>
          <p:nvPr/>
        </p:nvSpPr>
        <p:spPr bwMode="auto">
          <a:xfrm>
            <a:off x="10744200" y="49424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2">
            <a:extLst>
              <a:ext uri="{FF2B5EF4-FFF2-40B4-BE49-F238E27FC236}">
                <a16:creationId xmlns:a16="http://schemas.microsoft.com/office/drawing/2014/main" id="{8A00A7C5-9B6A-4A56-9B7C-23120EEC8DDE}"/>
              </a:ext>
            </a:extLst>
          </p:cNvPr>
          <p:cNvSpPr txBox="1">
            <a:spLocks noChangeArrowheads="1"/>
          </p:cNvSpPr>
          <p:nvPr/>
        </p:nvSpPr>
        <p:spPr bwMode="auto">
          <a:xfrm>
            <a:off x="7188200" y="5113864"/>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9">
            <a:extLst>
              <a:ext uri="{FF2B5EF4-FFF2-40B4-BE49-F238E27FC236}">
                <a16:creationId xmlns:a16="http://schemas.microsoft.com/office/drawing/2014/main" id="{646083C1-5392-48C5-8B87-BEEAE9D3635A}"/>
              </a:ext>
            </a:extLst>
          </p:cNvPr>
          <p:cNvSpPr txBox="1">
            <a:spLocks noChangeArrowheads="1"/>
          </p:cNvSpPr>
          <p:nvPr/>
        </p:nvSpPr>
        <p:spPr bwMode="auto">
          <a:xfrm>
            <a:off x="8035131" y="5394836"/>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E56C8BBF-E980-4FE1-AD6A-26B378D5F7E2}"/>
              </a:ext>
            </a:extLst>
          </p:cNvPr>
          <p:cNvSpPr/>
          <p:nvPr/>
        </p:nvSpPr>
        <p:spPr>
          <a:xfrm>
            <a:off x="560939" y="459526"/>
            <a:ext cx="11172257" cy="2559162"/>
          </a:xfrm>
          <a:prstGeom prst="rect">
            <a:avLst/>
          </a:prstGeom>
        </p:spPr>
        <p:txBody>
          <a:bodyPr wrap="square">
            <a:spAutoFit/>
          </a:bodyPr>
          <a:lstStyle/>
          <a:p>
            <a:pPr>
              <a:lnSpc>
                <a:spcPct val="95000"/>
              </a:lnSpc>
            </a:pPr>
            <a:r>
              <a:rPr lang="en-US" sz="1400" kern="1400" dirty="0">
                <a:solidFill>
                  <a:srgbClr val="000000"/>
                </a:solidFill>
                <a:latin typeface="Arial Narrow" panose="020B0606020202030204" pitchFamily="34" charset="0"/>
              </a:rPr>
              <a:t>The word Myra comes from the word Myrrh. To go back into the Old Testament, we will find our meaning of the word Myrrh. The Greek word in Acts 27, just takes you back to the Hebrew. So we have to go to the OT to define Myrrh. And the concept we see from that, is “</a:t>
            </a:r>
            <a:r>
              <a:rPr lang="en-US" sz="1400" b="1" kern="1400" dirty="0">
                <a:solidFill>
                  <a:srgbClr val="000000"/>
                </a:solidFill>
                <a:latin typeface="Arial Narrow" panose="020B0606020202030204" pitchFamily="34" charset="0"/>
              </a:rPr>
              <a:t>Bitterness</a:t>
            </a:r>
            <a:r>
              <a:rPr lang="en-US" sz="1400" kern="1400" dirty="0">
                <a:solidFill>
                  <a:srgbClr val="000000"/>
                </a:solidFill>
                <a:latin typeface="Arial Narrow" panose="020B0606020202030204" pitchFamily="34" charset="0"/>
              </a:rPr>
              <a:t>” It means to distill in drops, it's “</a:t>
            </a:r>
            <a:r>
              <a:rPr lang="en-US" sz="1400" b="1" kern="1400" dirty="0">
                <a:solidFill>
                  <a:srgbClr val="000000"/>
                </a:solidFill>
                <a:latin typeface="Arial Narrow" panose="020B0606020202030204" pitchFamily="34" charset="0"/>
              </a:rPr>
              <a:t>Extracting”</a:t>
            </a:r>
            <a:r>
              <a:rPr lang="en-US" sz="1400" kern="1400" dirty="0">
                <a:solidFill>
                  <a:srgbClr val="000000"/>
                </a:solidFill>
                <a:latin typeface="Arial Narrow" panose="020B0606020202030204" pitchFamily="34" charset="0"/>
              </a:rPr>
              <a:t>, it has those two concepts. </a:t>
            </a:r>
            <a:r>
              <a:rPr lang="en-US" sz="1400" b="1" kern="1400" dirty="0">
                <a:solidFill>
                  <a:srgbClr val="000000"/>
                </a:solidFill>
                <a:latin typeface="Arial Narrow" panose="020B0606020202030204" pitchFamily="34" charset="0"/>
              </a:rPr>
              <a:t>An extraction and also bitterness. </a:t>
            </a:r>
            <a:endParaRPr lang="en-US" sz="1400" kern="1400" dirty="0">
              <a:solidFill>
                <a:srgbClr val="000000"/>
              </a:solidFill>
              <a:latin typeface="Arial Narrow" panose="020B0606020202030204" pitchFamily="34" charset="0"/>
            </a:endParaRPr>
          </a:p>
          <a:p>
            <a:pPr>
              <a:lnSpc>
                <a:spcPct val="95000"/>
              </a:lnSpc>
            </a:pPr>
            <a:r>
              <a:rPr lang="en-US" sz="1400" kern="1400" dirty="0">
                <a:solidFill>
                  <a:srgbClr val="000000"/>
                </a:solidFill>
                <a:latin typeface="Arial Narrow" panose="020B0606020202030204" pitchFamily="34" charset="0"/>
              </a:rPr>
              <a:t>So we  mark Myra as a representative of bitterness. And Lycia you can trace to a couple of different meanings, its name gives us two concepts. One is an idea of a </a:t>
            </a:r>
            <a:r>
              <a:rPr lang="en-US" sz="1400" b="1" kern="1400" dirty="0">
                <a:solidFill>
                  <a:srgbClr val="000000"/>
                </a:solidFill>
                <a:latin typeface="Arial Narrow" panose="020B0606020202030204" pitchFamily="34" charset="0"/>
              </a:rPr>
              <a:t>Wolf</a:t>
            </a:r>
            <a:r>
              <a:rPr lang="en-US" sz="1400" kern="1400" dirty="0">
                <a:solidFill>
                  <a:srgbClr val="000000"/>
                </a:solidFill>
                <a:latin typeface="Arial Narrow" panose="020B0606020202030204" pitchFamily="34" charset="0"/>
              </a:rPr>
              <a:t>. It may not seam like these two meanings are related, but they are. One is the concept of a wolf, as in cruel – cruelty and destruction, greed. The words used in its definition are the same words that EGW uses to attribute to Felix. Some of them don't translate well. But they are essentially the same words that EGW attributes to Felix. Which is the same concept of being a wolf. It also comes down to </a:t>
            </a:r>
            <a:r>
              <a:rPr lang="en-US" sz="1400" b="1" kern="1400" dirty="0">
                <a:solidFill>
                  <a:srgbClr val="000000"/>
                </a:solidFill>
                <a:latin typeface="Arial Narrow" panose="020B0606020202030204" pitchFamily="34" charset="0"/>
              </a:rPr>
              <a:t>color</a:t>
            </a:r>
            <a:r>
              <a:rPr lang="en-US" sz="1400" kern="1400" dirty="0">
                <a:solidFill>
                  <a:srgbClr val="000000"/>
                </a:solidFill>
                <a:latin typeface="Arial Narrow" panose="020B0606020202030204" pitchFamily="34" charset="0"/>
              </a:rPr>
              <a:t>.</a:t>
            </a:r>
          </a:p>
          <a:p>
            <a:pPr>
              <a:lnSpc>
                <a:spcPct val="95000"/>
              </a:lnSpc>
            </a:pPr>
            <a:r>
              <a:rPr lang="en-US" sz="1400" kern="1400" dirty="0">
                <a:solidFill>
                  <a:srgbClr val="000000"/>
                </a:solidFill>
                <a:latin typeface="Arial Narrow" panose="020B0606020202030204" pitchFamily="34" charset="0"/>
              </a:rPr>
              <a:t>In </a:t>
            </a:r>
            <a:r>
              <a:rPr lang="en-US" sz="1400" kern="1400" dirty="0" err="1">
                <a:solidFill>
                  <a:srgbClr val="000000"/>
                </a:solidFill>
                <a:latin typeface="Arial Narrow" panose="020B0606020202030204" pitchFamily="34" charset="0"/>
              </a:rPr>
              <a:t>Thayers</a:t>
            </a:r>
            <a:r>
              <a:rPr lang="en-US" sz="1400" kern="1400" dirty="0">
                <a:solidFill>
                  <a:srgbClr val="000000"/>
                </a:solidFill>
                <a:latin typeface="Arial Narrow" panose="020B0606020202030204" pitchFamily="34" charset="0"/>
              </a:rPr>
              <a:t>, we find the meaning of light. And it's this idea of being white. But it's not any type of white, it's light. It's really bright. So the concept is not just a white but a bright white.   It’s a brilliant glowing white and what they tie it to is the color of ripened grain. So when the people left the city of Lycia, they looked over their harvest and they would identify the color in the same language; and it's believed this is where the word came from, from the idea of their ripened harvest. They weren't just white they were more golden like ripened grain. </a:t>
            </a:r>
            <a:r>
              <a:rPr lang="en-US" sz="1400" b="1" kern="1400" dirty="0">
                <a:solidFill>
                  <a:srgbClr val="000000"/>
                </a:solidFill>
                <a:latin typeface="Arial Narrow" panose="020B0606020202030204" pitchFamily="34" charset="0"/>
              </a:rPr>
              <a:t>Brilliant and Golden.</a:t>
            </a:r>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sp>
        <p:nvSpPr>
          <p:cNvPr id="44" name="Text Box 2">
            <a:extLst>
              <a:ext uri="{FF2B5EF4-FFF2-40B4-BE49-F238E27FC236}">
                <a16:creationId xmlns:a16="http://schemas.microsoft.com/office/drawing/2014/main" id="{9CA93512-E278-4B74-B611-6219E42F848F}"/>
              </a:ext>
            </a:extLst>
          </p:cNvPr>
          <p:cNvSpPr txBox="1">
            <a:spLocks noChangeArrowheads="1"/>
          </p:cNvSpPr>
          <p:nvPr/>
        </p:nvSpPr>
        <p:spPr bwMode="auto">
          <a:xfrm>
            <a:off x="11014075" y="3695432"/>
            <a:ext cx="698501"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9" name="Picture 48" descr="A picture containing grass, flower, fruit, food&#10;&#10;Description automatically generated">
            <a:extLst>
              <a:ext uri="{FF2B5EF4-FFF2-40B4-BE49-F238E27FC236}">
                <a16:creationId xmlns:a16="http://schemas.microsoft.com/office/drawing/2014/main" id="{5B4D5DBF-7514-4FE6-93ED-C90A1F66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39" y="3315969"/>
            <a:ext cx="4146899" cy="2767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75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 calcmode="lin" valueType="num">
                                      <p:cBhvr>
                                        <p:cTn id="253" dur="1000" fill="hold"/>
                                        <p:tgtEl>
                                          <p:spTgt spid="43"/>
                                        </p:tgtEl>
                                        <p:attrNameLst>
                                          <p:attrName>ppt_w</p:attrName>
                                        </p:attrNameLst>
                                      </p:cBhvr>
                                      <p:tavLst>
                                        <p:tav tm="0">
                                          <p:val>
                                            <p:fltVal val="0"/>
                                          </p:val>
                                        </p:tav>
                                        <p:tav tm="100000">
                                          <p:val>
                                            <p:strVal val="#ppt_w"/>
                                          </p:val>
                                        </p:tav>
                                      </p:tavLst>
                                    </p:anim>
                                    <p:anim calcmode="lin" valueType="num">
                                      <p:cBhvr>
                                        <p:cTn id="254" dur="1000" fill="hold"/>
                                        <p:tgtEl>
                                          <p:spTgt spid="43"/>
                                        </p:tgtEl>
                                        <p:attrNameLst>
                                          <p:attrName>ppt_h</p:attrName>
                                        </p:attrNameLst>
                                      </p:cBhvr>
                                      <p:tavLst>
                                        <p:tav tm="0">
                                          <p:val>
                                            <p:fltVal val="0"/>
                                          </p:val>
                                        </p:tav>
                                        <p:tav tm="100000">
                                          <p:val>
                                            <p:strVal val="#ppt_h"/>
                                          </p:val>
                                        </p:tav>
                                      </p:tavLst>
                                    </p:anim>
                                    <p:anim calcmode="lin" valueType="num">
                                      <p:cBhvr>
                                        <p:cTn id="255" dur="1000" fill="hold"/>
                                        <p:tgtEl>
                                          <p:spTgt spid="43"/>
                                        </p:tgtEl>
                                        <p:attrNameLst>
                                          <p:attrName>style.rotation</p:attrName>
                                        </p:attrNameLst>
                                      </p:cBhvr>
                                      <p:tavLst>
                                        <p:tav tm="0">
                                          <p:val>
                                            <p:fltVal val="90"/>
                                          </p:val>
                                        </p:tav>
                                        <p:tav tm="100000">
                                          <p:val>
                                            <p:fltVal val="0"/>
                                          </p:val>
                                        </p:tav>
                                      </p:tavLst>
                                    </p:anim>
                                    <p:animEffect transition="in" filter="fade">
                                      <p:cBhvr>
                                        <p:cTn id="256" dur="1000"/>
                                        <p:tgtEl>
                                          <p:spTgt spid="4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 calcmode="lin" valueType="num">
                                      <p:cBhvr>
                                        <p:cTn id="259" dur="1000" fill="hold"/>
                                        <p:tgtEl>
                                          <p:spTgt spid="44"/>
                                        </p:tgtEl>
                                        <p:attrNameLst>
                                          <p:attrName>ppt_w</p:attrName>
                                        </p:attrNameLst>
                                      </p:cBhvr>
                                      <p:tavLst>
                                        <p:tav tm="0">
                                          <p:val>
                                            <p:fltVal val="0"/>
                                          </p:val>
                                        </p:tav>
                                        <p:tav tm="100000">
                                          <p:val>
                                            <p:strVal val="#ppt_w"/>
                                          </p:val>
                                        </p:tav>
                                      </p:tavLst>
                                    </p:anim>
                                    <p:anim calcmode="lin" valueType="num">
                                      <p:cBhvr>
                                        <p:cTn id="260" dur="1000" fill="hold"/>
                                        <p:tgtEl>
                                          <p:spTgt spid="44"/>
                                        </p:tgtEl>
                                        <p:attrNameLst>
                                          <p:attrName>ppt_h</p:attrName>
                                        </p:attrNameLst>
                                      </p:cBhvr>
                                      <p:tavLst>
                                        <p:tav tm="0">
                                          <p:val>
                                            <p:fltVal val="0"/>
                                          </p:val>
                                        </p:tav>
                                        <p:tav tm="100000">
                                          <p:val>
                                            <p:strVal val="#ppt_h"/>
                                          </p:val>
                                        </p:tav>
                                      </p:tavLst>
                                    </p:anim>
                                    <p:anim calcmode="lin" valueType="num">
                                      <p:cBhvr>
                                        <p:cTn id="261" dur="1000" fill="hold"/>
                                        <p:tgtEl>
                                          <p:spTgt spid="44"/>
                                        </p:tgtEl>
                                        <p:attrNameLst>
                                          <p:attrName>style.rotation</p:attrName>
                                        </p:attrNameLst>
                                      </p:cBhvr>
                                      <p:tavLst>
                                        <p:tav tm="0">
                                          <p:val>
                                            <p:fltVal val="90"/>
                                          </p:val>
                                        </p:tav>
                                        <p:tav tm="100000">
                                          <p:val>
                                            <p:fltVal val="0"/>
                                          </p:val>
                                        </p:tav>
                                      </p:tavLst>
                                    </p:anim>
                                    <p:animEffect transition="in" filter="fade">
                                      <p:cBhvr>
                                        <p:cTn id="262" dur="1000"/>
                                        <p:tgtEl>
                                          <p:spTgt spid="44"/>
                                        </p:tgtEl>
                                      </p:cBhvr>
                                    </p:animEffect>
                                  </p:childTnLst>
                                </p:cTn>
                              </p:par>
                              <p:par>
                                <p:cTn id="263" presetID="31" presetClass="entr" presetSubtype="0" fill="hold" nodeType="withEffect">
                                  <p:stCondLst>
                                    <p:cond delay="0"/>
                                  </p:stCondLst>
                                  <p:childTnLst>
                                    <p:set>
                                      <p:cBhvr>
                                        <p:cTn id="264" dur="1" fill="hold">
                                          <p:stCondLst>
                                            <p:cond delay="0"/>
                                          </p:stCondLst>
                                        </p:cTn>
                                        <p:tgtEl>
                                          <p:spTgt spid="49"/>
                                        </p:tgtEl>
                                        <p:attrNameLst>
                                          <p:attrName>style.visibility</p:attrName>
                                        </p:attrNameLst>
                                      </p:cBhvr>
                                      <p:to>
                                        <p:strVal val="visible"/>
                                      </p:to>
                                    </p:set>
                                    <p:anim calcmode="lin" valueType="num">
                                      <p:cBhvr>
                                        <p:cTn id="265" dur="1000" fill="hold"/>
                                        <p:tgtEl>
                                          <p:spTgt spid="49"/>
                                        </p:tgtEl>
                                        <p:attrNameLst>
                                          <p:attrName>ppt_w</p:attrName>
                                        </p:attrNameLst>
                                      </p:cBhvr>
                                      <p:tavLst>
                                        <p:tav tm="0">
                                          <p:val>
                                            <p:fltVal val="0"/>
                                          </p:val>
                                        </p:tav>
                                        <p:tav tm="100000">
                                          <p:val>
                                            <p:strVal val="#ppt_w"/>
                                          </p:val>
                                        </p:tav>
                                      </p:tavLst>
                                    </p:anim>
                                    <p:anim calcmode="lin" valueType="num">
                                      <p:cBhvr>
                                        <p:cTn id="266" dur="1000" fill="hold"/>
                                        <p:tgtEl>
                                          <p:spTgt spid="49"/>
                                        </p:tgtEl>
                                        <p:attrNameLst>
                                          <p:attrName>ppt_h</p:attrName>
                                        </p:attrNameLst>
                                      </p:cBhvr>
                                      <p:tavLst>
                                        <p:tav tm="0">
                                          <p:val>
                                            <p:fltVal val="0"/>
                                          </p:val>
                                        </p:tav>
                                        <p:tav tm="100000">
                                          <p:val>
                                            <p:strVal val="#ppt_h"/>
                                          </p:val>
                                        </p:tav>
                                      </p:tavLst>
                                    </p:anim>
                                    <p:anim calcmode="lin" valueType="num">
                                      <p:cBhvr>
                                        <p:cTn id="267" dur="1000" fill="hold"/>
                                        <p:tgtEl>
                                          <p:spTgt spid="49"/>
                                        </p:tgtEl>
                                        <p:attrNameLst>
                                          <p:attrName>style.rotation</p:attrName>
                                        </p:attrNameLst>
                                      </p:cBhvr>
                                      <p:tavLst>
                                        <p:tav tm="0">
                                          <p:val>
                                            <p:fltVal val="90"/>
                                          </p:val>
                                        </p:tav>
                                        <p:tav tm="100000">
                                          <p:val>
                                            <p:fltVal val="0"/>
                                          </p:val>
                                        </p:tav>
                                      </p:tavLst>
                                    </p:anim>
                                    <p:animEffect transition="in" filter="fade">
                                      <p:cBhvr>
                                        <p:cTn id="26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2" grpId="0"/>
      <p:bldP spid="23" grpId="0"/>
      <p:bldP spid="24" grpId="0"/>
      <p:bldP spid="27" grpId="0"/>
      <p:bldP spid="28" grpId="0"/>
      <p:bldP spid="31" grpId="0"/>
      <p:bldP spid="32" grpId="0"/>
      <p:bldP spid="33" grpId="0"/>
      <p:bldP spid="34" grpId="0" animBg="1"/>
      <p:bldP spid="35" grpId="0" animBg="1"/>
      <p:bldP spid="38"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D9B50-1363-47AB-B5E2-67E3A16B033E}"/>
              </a:ext>
            </a:extLst>
          </p:cNvPr>
          <p:cNvSpPr>
            <a:spLocks noGrp="1"/>
          </p:cNvSpPr>
          <p:nvPr>
            <p:ph type="sldNum" sz="quarter" idx="12"/>
          </p:nvPr>
        </p:nvSpPr>
        <p:spPr/>
        <p:txBody>
          <a:bodyPr/>
          <a:lstStyle/>
          <a:p>
            <a:fld id="{1E1B8BD3-EEEF-4896-BEE3-06C250004F3C}" type="slidenum">
              <a:rPr lang="en-US" smtClean="0"/>
              <a:pPr/>
              <a:t>13</a:t>
            </a:fld>
            <a:endParaRPr lang="en-US" dirty="0"/>
          </a:p>
        </p:txBody>
      </p:sp>
      <p:grpSp>
        <p:nvGrpSpPr>
          <p:cNvPr id="3" name="Group 2">
            <a:extLst>
              <a:ext uri="{FF2B5EF4-FFF2-40B4-BE49-F238E27FC236}">
                <a16:creationId xmlns:a16="http://schemas.microsoft.com/office/drawing/2014/main" id="{484A8D19-0678-43EC-BD14-4B5DAB4BC470}"/>
              </a:ext>
            </a:extLst>
          </p:cNvPr>
          <p:cNvGrpSpPr>
            <a:grpSpLocks/>
          </p:cNvGrpSpPr>
          <p:nvPr/>
        </p:nvGrpSpPr>
        <p:grpSpPr bwMode="auto">
          <a:xfrm>
            <a:off x="200543" y="1041400"/>
            <a:ext cx="6878638" cy="2387600"/>
            <a:chOff x="106736300" y="105911981"/>
            <a:chExt cx="6877900" cy="2387270"/>
          </a:xfrm>
        </p:grpSpPr>
        <p:sp>
          <p:nvSpPr>
            <p:cNvPr id="4" name="Text Box 3">
              <a:extLst>
                <a:ext uri="{FF2B5EF4-FFF2-40B4-BE49-F238E27FC236}">
                  <a16:creationId xmlns:a16="http://schemas.microsoft.com/office/drawing/2014/main" id="{A2D09430-A796-48D3-8B9B-950E74D6A2B0}"/>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0" name="AutoShape 4">
              <a:extLst>
                <a:ext uri="{FF2B5EF4-FFF2-40B4-BE49-F238E27FC236}">
                  <a16:creationId xmlns:a16="http://schemas.microsoft.com/office/drawing/2014/main" id="{789614F6-7B04-43B9-B721-8D9F4A73DBD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1" name="AutoShape 5">
              <a:extLst>
                <a:ext uri="{FF2B5EF4-FFF2-40B4-BE49-F238E27FC236}">
                  <a16:creationId xmlns:a16="http://schemas.microsoft.com/office/drawing/2014/main" id="{73497B5A-E450-43F1-9255-1CCC7ECFF3F3}"/>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1068B3A2-665A-4AD3-9CFA-FE80115C38F6}"/>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3" name="AutoShape 7">
              <a:extLst>
                <a:ext uri="{FF2B5EF4-FFF2-40B4-BE49-F238E27FC236}">
                  <a16:creationId xmlns:a16="http://schemas.microsoft.com/office/drawing/2014/main" id="{6D39A94E-AE20-4C81-BBE7-718ADE30DCC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37F954BF-6E87-4152-978B-8E8CE7BE0F05}"/>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DE7B8095-0C2C-4BBA-A672-6808049A21CB}"/>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166E2D5C-B361-4656-B403-6375FFC801CF}"/>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7" name="AutoShape 11">
              <a:extLst>
                <a:ext uri="{FF2B5EF4-FFF2-40B4-BE49-F238E27FC236}">
                  <a16:creationId xmlns:a16="http://schemas.microsoft.com/office/drawing/2014/main" id="{964D3C8B-0AC3-4A6E-AAE4-48A1E69224E8}"/>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8" name="AutoShape 12">
              <a:extLst>
                <a:ext uri="{FF2B5EF4-FFF2-40B4-BE49-F238E27FC236}">
                  <a16:creationId xmlns:a16="http://schemas.microsoft.com/office/drawing/2014/main" id="{35EBD6A7-9C8B-4AD2-B778-2961B7D2D78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9790F3E1-CFBE-427E-A075-8438B767C628}"/>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0" name="AutoShape 14">
              <a:extLst>
                <a:ext uri="{FF2B5EF4-FFF2-40B4-BE49-F238E27FC236}">
                  <a16:creationId xmlns:a16="http://schemas.microsoft.com/office/drawing/2014/main" id="{DBDB68C3-FE09-4728-98F6-D85B22761D8B}"/>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1" name="AutoShape 15">
              <a:extLst>
                <a:ext uri="{FF2B5EF4-FFF2-40B4-BE49-F238E27FC236}">
                  <a16:creationId xmlns:a16="http://schemas.microsoft.com/office/drawing/2014/main" id="{6E531F3D-1EE2-4BF5-A5D3-9DF97BB23B5E}"/>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2" name="AutoShape 16">
              <a:extLst>
                <a:ext uri="{FF2B5EF4-FFF2-40B4-BE49-F238E27FC236}">
                  <a16:creationId xmlns:a16="http://schemas.microsoft.com/office/drawing/2014/main" id="{DFD95A11-34CE-4CEC-8097-067D4B7E12C1}"/>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3" name="AutoShape 17">
              <a:extLst>
                <a:ext uri="{FF2B5EF4-FFF2-40B4-BE49-F238E27FC236}">
                  <a16:creationId xmlns:a16="http://schemas.microsoft.com/office/drawing/2014/main" id="{9C928843-A475-4861-A9F6-EF00B821CC09}"/>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4" name="AutoShape 18">
              <a:extLst>
                <a:ext uri="{FF2B5EF4-FFF2-40B4-BE49-F238E27FC236}">
                  <a16:creationId xmlns:a16="http://schemas.microsoft.com/office/drawing/2014/main" id="{48F68E6E-A596-454C-B419-A83EF6D29CB5}"/>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5" name="AutoShape 19">
              <a:extLst>
                <a:ext uri="{FF2B5EF4-FFF2-40B4-BE49-F238E27FC236}">
                  <a16:creationId xmlns:a16="http://schemas.microsoft.com/office/drawing/2014/main" id="{9F105499-60B4-4FE6-9D70-953EC2307DD9}"/>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6" name="AutoShape 20">
              <a:extLst>
                <a:ext uri="{FF2B5EF4-FFF2-40B4-BE49-F238E27FC236}">
                  <a16:creationId xmlns:a16="http://schemas.microsoft.com/office/drawing/2014/main" id="{0B5BB5E6-D4DB-4693-910A-8E535EDC9B9B}"/>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7" name="AutoShape 21">
              <a:extLst>
                <a:ext uri="{FF2B5EF4-FFF2-40B4-BE49-F238E27FC236}">
                  <a16:creationId xmlns:a16="http://schemas.microsoft.com/office/drawing/2014/main" id="{ABEF6DCF-9547-42F7-B328-EC5250B32A84}"/>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8" name="AutoShape 22">
              <a:extLst>
                <a:ext uri="{FF2B5EF4-FFF2-40B4-BE49-F238E27FC236}">
                  <a16:creationId xmlns:a16="http://schemas.microsoft.com/office/drawing/2014/main" id="{D574BECC-04FD-4F72-92EA-90CD600D8289}"/>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9" name="AutoShape 23">
              <a:extLst>
                <a:ext uri="{FF2B5EF4-FFF2-40B4-BE49-F238E27FC236}">
                  <a16:creationId xmlns:a16="http://schemas.microsoft.com/office/drawing/2014/main" id="{90B32A23-574C-4C3B-9160-C27C7D601709}"/>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D1B21ED8-8C65-4B93-BCAA-E578EE0C84A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D8D75F1B-7B3C-4F04-9382-95DB92FC5F75}"/>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2" name="AutoShape 26">
              <a:extLst>
                <a:ext uri="{FF2B5EF4-FFF2-40B4-BE49-F238E27FC236}">
                  <a16:creationId xmlns:a16="http://schemas.microsoft.com/office/drawing/2014/main" id="{A71800DB-993C-469F-ABD8-4EE39C3E2AFC}"/>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3" name="AutoShape 27">
              <a:extLst>
                <a:ext uri="{FF2B5EF4-FFF2-40B4-BE49-F238E27FC236}">
                  <a16:creationId xmlns:a16="http://schemas.microsoft.com/office/drawing/2014/main" id="{7EE82C41-7626-4638-8333-D12C50A003B8}"/>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91077D3B-507A-4580-80CF-2C8BCC0B7B2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5063437E-B001-4538-9DE1-78FBDDB6CDF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6" name="AutoShape 30">
              <a:extLst>
                <a:ext uri="{FF2B5EF4-FFF2-40B4-BE49-F238E27FC236}">
                  <a16:creationId xmlns:a16="http://schemas.microsoft.com/office/drawing/2014/main" id="{439ED938-172F-4DF8-A20D-67E4D216463F}"/>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7" name="AutoShape 31">
              <a:extLst>
                <a:ext uri="{FF2B5EF4-FFF2-40B4-BE49-F238E27FC236}">
                  <a16:creationId xmlns:a16="http://schemas.microsoft.com/office/drawing/2014/main" id="{A41CF12E-6B6F-4BBC-B388-BB210C6A2E9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8A6412E5-2D1D-4424-B138-E42AE9888EF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280FC83A-AFAE-4B0C-8D0D-29C032F5EFB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C949EF90-61D6-4FE5-B2CE-001C6553F403}"/>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DE73BCD-5A38-4CE4-9155-B56B3C1FB479}"/>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DCF2CE61-0248-4CA6-950E-A93AC1B9F12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FF5DCC47-C855-45A0-AEEC-223412E0D3AD}"/>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54" name="AutoShape 38">
              <a:extLst>
                <a:ext uri="{FF2B5EF4-FFF2-40B4-BE49-F238E27FC236}">
                  <a16:creationId xmlns:a16="http://schemas.microsoft.com/office/drawing/2014/main" id="{75EA2F78-C9B6-49F5-B1B6-477FBF5188A7}"/>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5" name="AutoShape 39">
              <a:extLst>
                <a:ext uri="{FF2B5EF4-FFF2-40B4-BE49-F238E27FC236}">
                  <a16:creationId xmlns:a16="http://schemas.microsoft.com/office/drawing/2014/main" id="{00DAC25D-C034-4D4B-9099-B3E5631E3EE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95D788E6-08E0-4D4E-A1C0-22AA68D17060}"/>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7" name="AutoShape 41">
              <a:extLst>
                <a:ext uri="{FF2B5EF4-FFF2-40B4-BE49-F238E27FC236}">
                  <a16:creationId xmlns:a16="http://schemas.microsoft.com/office/drawing/2014/main" id="{7C7AD50D-7A38-475A-9AB7-5F90C9F24A4A}"/>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700DFE26-5334-4680-8E67-51200FBA2CF6}"/>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323D3EA3-F5B8-4E8B-9F54-12E68B16FC37}"/>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64224146-FD4D-4DB9-8795-A3DCD9EB292D}"/>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F50D994B-05FE-4C8C-B269-8C8DFC376C36}"/>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Rectangle 24">
            <a:extLst>
              <a:ext uri="{FF2B5EF4-FFF2-40B4-BE49-F238E27FC236}">
                <a16:creationId xmlns:a16="http://schemas.microsoft.com/office/drawing/2014/main" id="{DE14C38B-48E0-4E30-BB8C-77C29D76D89F}"/>
              </a:ext>
            </a:extLst>
          </p:cNvPr>
          <p:cNvSpPr/>
          <p:nvPr/>
        </p:nvSpPr>
        <p:spPr>
          <a:xfrm>
            <a:off x="706138" y="4286353"/>
            <a:ext cx="10728158" cy="1785104"/>
          </a:xfrm>
          <a:prstGeom prst="rect">
            <a:avLst/>
          </a:prstGeom>
        </p:spPr>
        <p:txBody>
          <a:bodyPr wrap="square">
            <a:spAutoFit/>
          </a:bodyPr>
          <a:lstStyle/>
          <a:p>
            <a:r>
              <a:rPr lang="en-US" sz="1400" kern="1400" dirty="0">
                <a:solidFill>
                  <a:srgbClr val="000000"/>
                </a:solidFill>
                <a:latin typeface="Arial Narrow" panose="020B0606020202030204" pitchFamily="34" charset="0"/>
              </a:rPr>
              <a:t>This is where Paul gets off the ship, it’s journey ends. If we were to consider this reform line if it wasn't about this ship, but a group of people we would continue the story past S/L.  What way mark would we mark after S/L? We mark the L/C. Why is there a Loud cry? Who are they crying to?  To the World.  What is the time period of the world? It's their harvest. You’re calling them out of the world, into God’s church or people. So after S/L, what is it for the world? It's their harvest time. </a:t>
            </a:r>
          </a:p>
          <a:p>
            <a:r>
              <a:rPr lang="en-US" sz="1400" kern="1400" dirty="0">
                <a:solidFill>
                  <a:srgbClr val="000000"/>
                </a:solidFill>
                <a:latin typeface="Arial Narrow" panose="020B0606020202030204" pitchFamily="34" charset="0"/>
              </a:rPr>
              <a:t>We need to note, if we followed the studies of Pyrrhus, a city is marked at S/L, known as (Argos) the same way mark. And what does Argos mean? It means to be white, but there is a reason why the city is named after whiteness. Beneath the city of Argos, was the </a:t>
            </a:r>
            <a:r>
              <a:rPr lang="en-US" sz="1400" kern="1400" dirty="0" err="1">
                <a:solidFill>
                  <a:srgbClr val="000000"/>
                </a:solidFill>
                <a:latin typeface="Arial Narrow" panose="020B0606020202030204" pitchFamily="34" charset="0"/>
              </a:rPr>
              <a:t>Argolic</a:t>
            </a:r>
            <a:r>
              <a:rPr lang="en-US" sz="1400" kern="1400" dirty="0">
                <a:solidFill>
                  <a:srgbClr val="000000"/>
                </a:solidFill>
                <a:latin typeface="Arial Narrow" panose="020B0606020202030204" pitchFamily="34" charset="0"/>
              </a:rPr>
              <a:t> plain, and when they looked out their windows at harvest time, they saw the color of the their ripened grain. And Argos is named after that color, it's this golden glow, that seams to shimmer white. So Argos gives us the exact same concept as Lycia and both are placed at the same way mark S/L.  This is the journey of the first ship,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pic>
        <p:nvPicPr>
          <p:cNvPr id="28" name="Picture 27">
            <a:extLst>
              <a:ext uri="{FF2B5EF4-FFF2-40B4-BE49-F238E27FC236}">
                <a16:creationId xmlns:a16="http://schemas.microsoft.com/office/drawing/2014/main" id="{7360431D-513F-405A-B3ED-6D20D03A64A6}"/>
              </a:ext>
            </a:extLst>
          </p:cNvPr>
          <p:cNvPicPr>
            <a:picLocks noChangeAspect="1"/>
          </p:cNvPicPr>
          <p:nvPr/>
        </p:nvPicPr>
        <p:blipFill>
          <a:blip r:embed="rId2"/>
          <a:stretch>
            <a:fillRect/>
          </a:stretch>
        </p:blipFill>
        <p:spPr>
          <a:xfrm>
            <a:off x="7244291" y="721538"/>
            <a:ext cx="4008050" cy="33923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7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5B9C0-0EAA-49C6-855D-D713BB7E895E}"/>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Rectangle 2">
            <a:extLst>
              <a:ext uri="{FF2B5EF4-FFF2-40B4-BE49-F238E27FC236}">
                <a16:creationId xmlns:a16="http://schemas.microsoft.com/office/drawing/2014/main" id="{3317B994-B8CB-4242-A674-7B9C4CB57CC7}"/>
              </a:ext>
            </a:extLst>
          </p:cNvPr>
          <p:cNvSpPr/>
          <p:nvPr/>
        </p:nvSpPr>
        <p:spPr>
          <a:xfrm>
            <a:off x="2796021" y="3950594"/>
            <a:ext cx="6096000" cy="1815882"/>
          </a:xfrm>
          <a:prstGeom prst="rect">
            <a:avLst/>
          </a:prstGeom>
        </p:spPr>
        <p:txBody>
          <a:bodyPr>
            <a:spAutoFit/>
          </a:bodyPr>
          <a:lstStyle/>
          <a:p>
            <a:r>
              <a:rPr lang="en-US" sz="1400" kern="1400" dirty="0">
                <a:solidFill>
                  <a:srgbClr val="000000"/>
                </a:solidFill>
                <a:latin typeface="Arial Narrow" panose="020B0606020202030204" pitchFamily="34" charset="0"/>
              </a:rPr>
              <a:t>We are going to quickly review, our second ship. Highlighting the points we want to draw from later in the study.   This is the ship of Alexandria  -  Alexandria, coming from the word Alexander, means to be a </a:t>
            </a:r>
            <a:r>
              <a:rPr lang="en-US" sz="1400" b="1" kern="1400" dirty="0">
                <a:solidFill>
                  <a:srgbClr val="000000"/>
                </a:solidFill>
                <a:latin typeface="Arial Narrow" panose="020B0606020202030204" pitchFamily="34" charset="0"/>
              </a:rPr>
              <a:t>protector or defender of the people</a:t>
            </a:r>
            <a:r>
              <a:rPr lang="en-US" sz="1400" kern="1400" dirty="0">
                <a:solidFill>
                  <a:srgbClr val="000000"/>
                </a:solidFill>
                <a:latin typeface="Arial Narrow" panose="020B0606020202030204" pitchFamily="34" charset="0"/>
              </a:rPr>
              <a:t>. Where does Paul get on the ship? The same place where he gets off the first ship,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goes from Caesarea to Myra and Lycia. Paul begins the journey at Caesarea, he ends at Myra, he gets off the ship, that journey ends. And then he boards a second ship, the ship of Alexandria. We can bring in our same definitions of harvest and of bitterness. </a:t>
            </a: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cxnSp>
        <p:nvCxnSpPr>
          <p:cNvPr id="10243" name="AutoShape 3">
            <a:extLst>
              <a:ext uri="{FF2B5EF4-FFF2-40B4-BE49-F238E27FC236}">
                <a16:creationId xmlns:a16="http://schemas.microsoft.com/office/drawing/2014/main" id="{E60B209B-2593-4CB4-85A1-D7FCE82871D6}"/>
              </a:ext>
            </a:extLst>
          </p:cNvPr>
          <p:cNvCxnSpPr>
            <a:cxnSpLocks noChangeShapeType="1"/>
          </p:cNvCxnSpPr>
          <p:nvPr/>
        </p:nvCxnSpPr>
        <p:spPr bwMode="auto">
          <a:xfrm>
            <a:off x="2494882" y="226534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4" name="AutoShape 4">
            <a:extLst>
              <a:ext uri="{FF2B5EF4-FFF2-40B4-BE49-F238E27FC236}">
                <a16:creationId xmlns:a16="http://schemas.microsoft.com/office/drawing/2014/main" id="{12FB81B3-859E-4526-B035-91A2AE81AD23}"/>
              </a:ext>
            </a:extLst>
          </p:cNvPr>
          <p:cNvCxnSpPr>
            <a:cxnSpLocks noChangeShapeType="1"/>
          </p:cNvCxnSpPr>
          <p:nvPr/>
        </p:nvCxnSpPr>
        <p:spPr bwMode="auto">
          <a:xfrm>
            <a:off x="2571082" y="183672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2D043E86-6CBC-40CE-A3E6-D815A6A516DC}"/>
              </a:ext>
            </a:extLst>
          </p:cNvPr>
          <p:cNvSpPr txBox="1">
            <a:spLocks noChangeArrowheads="1"/>
          </p:cNvSpPr>
          <p:nvPr/>
        </p:nvSpPr>
        <p:spPr bwMode="auto">
          <a:xfrm>
            <a:off x="646240" y="1276334"/>
            <a:ext cx="1616074" cy="83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246" name="AutoShape 6">
            <a:extLst>
              <a:ext uri="{FF2B5EF4-FFF2-40B4-BE49-F238E27FC236}">
                <a16:creationId xmlns:a16="http://schemas.microsoft.com/office/drawing/2014/main" id="{0F200F3D-1948-4395-9340-AC10307F7C67}"/>
              </a:ext>
            </a:extLst>
          </p:cNvPr>
          <p:cNvCxnSpPr>
            <a:cxnSpLocks noChangeShapeType="1"/>
          </p:cNvCxnSpPr>
          <p:nvPr/>
        </p:nvCxnSpPr>
        <p:spPr bwMode="auto">
          <a:xfrm>
            <a:off x="2410745" y="181767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9DCA2903-821E-472C-B0F0-5413C32DAD3E}"/>
              </a:ext>
            </a:extLst>
          </p:cNvPr>
          <p:cNvSpPr txBox="1">
            <a:spLocks noChangeArrowheads="1"/>
          </p:cNvSpPr>
          <p:nvPr/>
        </p:nvSpPr>
        <p:spPr bwMode="auto">
          <a:xfrm>
            <a:off x="2274220" y="134142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6116AB76-90D4-4C1E-BCC1-82E58919B876}"/>
              </a:ext>
            </a:extLst>
          </p:cNvPr>
          <p:cNvSpPr txBox="1">
            <a:spLocks noChangeArrowheads="1"/>
          </p:cNvSpPr>
          <p:nvPr/>
        </p:nvSpPr>
        <p:spPr bwMode="auto">
          <a:xfrm>
            <a:off x="3308784" y="77150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CAEA62FB-142E-4126-B92A-0AA5CC6A3B17}"/>
              </a:ext>
            </a:extLst>
          </p:cNvPr>
          <p:cNvSpPr txBox="1">
            <a:spLocks noChangeArrowheads="1"/>
          </p:cNvSpPr>
          <p:nvPr/>
        </p:nvSpPr>
        <p:spPr bwMode="auto">
          <a:xfrm>
            <a:off x="2188495" y="2312971"/>
            <a:ext cx="855662"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 name="Picture 18" descr="A small boat in a body of water&#10;&#10;Description automatically generated">
            <a:extLst>
              <a:ext uri="{FF2B5EF4-FFF2-40B4-BE49-F238E27FC236}">
                <a16:creationId xmlns:a16="http://schemas.microsoft.com/office/drawing/2014/main" id="{E31CD4BB-3ABE-47F0-824C-F54532ED2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6786">
            <a:off x="7430152" y="794756"/>
            <a:ext cx="3923648" cy="25564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73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1000" fill="hold"/>
                                        <p:tgtEl>
                                          <p:spTgt spid="10243"/>
                                        </p:tgtEl>
                                        <p:attrNameLst>
                                          <p:attrName>ppt_w</p:attrName>
                                        </p:attrNameLst>
                                      </p:cBhvr>
                                      <p:tavLst>
                                        <p:tav tm="0">
                                          <p:val>
                                            <p:fltVal val="0"/>
                                          </p:val>
                                        </p:tav>
                                        <p:tav tm="100000">
                                          <p:val>
                                            <p:strVal val="#ppt_w"/>
                                          </p:val>
                                        </p:tav>
                                      </p:tavLst>
                                    </p:anim>
                                    <p:anim calcmode="lin" valueType="num">
                                      <p:cBhvr>
                                        <p:cTn id="20" dur="1000" fill="hold"/>
                                        <p:tgtEl>
                                          <p:spTgt spid="10243"/>
                                        </p:tgtEl>
                                        <p:attrNameLst>
                                          <p:attrName>ppt_h</p:attrName>
                                        </p:attrNameLst>
                                      </p:cBhvr>
                                      <p:tavLst>
                                        <p:tav tm="0">
                                          <p:val>
                                            <p:fltVal val="0"/>
                                          </p:val>
                                        </p:tav>
                                        <p:tav tm="100000">
                                          <p:val>
                                            <p:strVal val="#ppt_h"/>
                                          </p:val>
                                        </p:tav>
                                      </p:tavLst>
                                    </p:anim>
                                    <p:anim calcmode="lin" valueType="num">
                                      <p:cBhvr>
                                        <p:cTn id="21" dur="1000" fill="hold"/>
                                        <p:tgtEl>
                                          <p:spTgt spid="10243"/>
                                        </p:tgtEl>
                                        <p:attrNameLst>
                                          <p:attrName>style.rotation</p:attrName>
                                        </p:attrNameLst>
                                      </p:cBhvr>
                                      <p:tavLst>
                                        <p:tav tm="0">
                                          <p:val>
                                            <p:fltVal val="90"/>
                                          </p:val>
                                        </p:tav>
                                        <p:tav tm="100000">
                                          <p:val>
                                            <p:fltVal val="0"/>
                                          </p:val>
                                        </p:tav>
                                      </p:tavLst>
                                    </p:anim>
                                    <p:animEffect transition="in" filter="fade">
                                      <p:cBhvr>
                                        <p:cTn id="22" dur="1000"/>
                                        <p:tgtEl>
                                          <p:spTgt spid="10243"/>
                                        </p:tgtEl>
                                      </p:cBhvr>
                                    </p:animEffect>
                                  </p:childTnLst>
                                </p:cTn>
                              </p:par>
                              <p:par>
                                <p:cTn id="23" presetID="31" presetClass="entr" presetSubtype="0" fill="hold" nodeType="with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1000" fill="hold"/>
                                        <p:tgtEl>
                                          <p:spTgt spid="10244"/>
                                        </p:tgtEl>
                                        <p:attrNameLst>
                                          <p:attrName>ppt_w</p:attrName>
                                        </p:attrNameLst>
                                      </p:cBhvr>
                                      <p:tavLst>
                                        <p:tav tm="0">
                                          <p:val>
                                            <p:fltVal val="0"/>
                                          </p:val>
                                        </p:tav>
                                        <p:tav tm="100000">
                                          <p:val>
                                            <p:strVal val="#ppt_w"/>
                                          </p:val>
                                        </p:tav>
                                      </p:tavLst>
                                    </p:anim>
                                    <p:anim calcmode="lin" valueType="num">
                                      <p:cBhvr>
                                        <p:cTn id="26" dur="1000" fill="hold"/>
                                        <p:tgtEl>
                                          <p:spTgt spid="10244"/>
                                        </p:tgtEl>
                                        <p:attrNameLst>
                                          <p:attrName>ppt_h</p:attrName>
                                        </p:attrNameLst>
                                      </p:cBhvr>
                                      <p:tavLst>
                                        <p:tav tm="0">
                                          <p:val>
                                            <p:fltVal val="0"/>
                                          </p:val>
                                        </p:tav>
                                        <p:tav tm="100000">
                                          <p:val>
                                            <p:strVal val="#ppt_h"/>
                                          </p:val>
                                        </p:tav>
                                      </p:tavLst>
                                    </p:anim>
                                    <p:anim calcmode="lin" valueType="num">
                                      <p:cBhvr>
                                        <p:cTn id="27" dur="1000" fill="hold"/>
                                        <p:tgtEl>
                                          <p:spTgt spid="10244"/>
                                        </p:tgtEl>
                                        <p:attrNameLst>
                                          <p:attrName>style.rotation</p:attrName>
                                        </p:attrNameLst>
                                      </p:cBhvr>
                                      <p:tavLst>
                                        <p:tav tm="0">
                                          <p:val>
                                            <p:fltVal val="90"/>
                                          </p:val>
                                        </p:tav>
                                        <p:tav tm="100000">
                                          <p:val>
                                            <p:fltVal val="0"/>
                                          </p:val>
                                        </p:tav>
                                      </p:tavLst>
                                    </p:anim>
                                    <p:animEffect transition="in" filter="fade">
                                      <p:cBhvr>
                                        <p:cTn id="28" dur="1000"/>
                                        <p:tgtEl>
                                          <p:spTgt spid="1024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10246"/>
                                        </p:tgtEl>
                                        <p:attrNameLst>
                                          <p:attrName>style.visibility</p:attrName>
                                        </p:attrNameLst>
                                      </p:cBhvr>
                                      <p:to>
                                        <p:strVal val="visible"/>
                                      </p:to>
                                    </p:set>
                                    <p:anim calcmode="lin" valueType="num">
                                      <p:cBhvr>
                                        <p:cTn id="37" dur="1000" fill="hold"/>
                                        <p:tgtEl>
                                          <p:spTgt spid="10246"/>
                                        </p:tgtEl>
                                        <p:attrNameLst>
                                          <p:attrName>ppt_w</p:attrName>
                                        </p:attrNameLst>
                                      </p:cBhvr>
                                      <p:tavLst>
                                        <p:tav tm="0">
                                          <p:val>
                                            <p:fltVal val="0"/>
                                          </p:val>
                                        </p:tav>
                                        <p:tav tm="100000">
                                          <p:val>
                                            <p:strVal val="#ppt_w"/>
                                          </p:val>
                                        </p:tav>
                                      </p:tavLst>
                                    </p:anim>
                                    <p:anim calcmode="lin" valueType="num">
                                      <p:cBhvr>
                                        <p:cTn id="38" dur="1000" fill="hold"/>
                                        <p:tgtEl>
                                          <p:spTgt spid="10246"/>
                                        </p:tgtEl>
                                        <p:attrNameLst>
                                          <p:attrName>ppt_h</p:attrName>
                                        </p:attrNameLst>
                                      </p:cBhvr>
                                      <p:tavLst>
                                        <p:tav tm="0">
                                          <p:val>
                                            <p:fltVal val="0"/>
                                          </p:val>
                                        </p:tav>
                                        <p:tav tm="100000">
                                          <p:val>
                                            <p:strVal val="#ppt_h"/>
                                          </p:val>
                                        </p:tav>
                                      </p:tavLst>
                                    </p:anim>
                                    <p:anim calcmode="lin" valueType="num">
                                      <p:cBhvr>
                                        <p:cTn id="39" dur="1000" fill="hold"/>
                                        <p:tgtEl>
                                          <p:spTgt spid="10246"/>
                                        </p:tgtEl>
                                        <p:attrNameLst>
                                          <p:attrName>style.rotation</p:attrName>
                                        </p:attrNameLst>
                                      </p:cBhvr>
                                      <p:tavLst>
                                        <p:tav tm="0">
                                          <p:val>
                                            <p:fltVal val="90"/>
                                          </p:val>
                                        </p:tav>
                                        <p:tav tm="100000">
                                          <p:val>
                                            <p:fltVal val="0"/>
                                          </p:val>
                                        </p:tav>
                                      </p:tavLst>
                                    </p:anim>
                                    <p:animEffect transition="in" filter="fade">
                                      <p:cBhvr>
                                        <p:cTn id="40" dur="1000"/>
                                        <p:tgtEl>
                                          <p:spTgt spid="1024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9503D-3843-4836-82B6-BEF6EF53A416}"/>
              </a:ext>
            </a:extLst>
          </p:cNvPr>
          <p:cNvSpPr>
            <a:spLocks noGrp="1"/>
          </p:cNvSpPr>
          <p:nvPr>
            <p:ph type="sldNum" sz="quarter" idx="12"/>
          </p:nvPr>
        </p:nvSpPr>
        <p:spPr/>
        <p:txBody>
          <a:bodyPr/>
          <a:lstStyle/>
          <a:p>
            <a:fld id="{1E1B8BD3-EEEF-4896-BEE3-06C250004F3C}" type="slidenum">
              <a:rPr lang="en-US" smtClean="0"/>
              <a:pPr/>
              <a:t>15</a:t>
            </a:fld>
            <a:endParaRPr lang="en-US" dirty="0"/>
          </a:p>
        </p:txBody>
      </p:sp>
      <p:cxnSp>
        <p:nvCxnSpPr>
          <p:cNvPr id="2051" name="AutoShape 3">
            <a:extLst>
              <a:ext uri="{FF2B5EF4-FFF2-40B4-BE49-F238E27FC236}">
                <a16:creationId xmlns:a16="http://schemas.microsoft.com/office/drawing/2014/main" id="{E51D4E87-55D7-47B3-BD82-F1B7BFF5B915}"/>
              </a:ext>
            </a:extLst>
          </p:cNvPr>
          <p:cNvCxnSpPr>
            <a:cxnSpLocks noChangeShapeType="1"/>
          </p:cNvCxnSpPr>
          <p:nvPr/>
        </p:nvCxnSpPr>
        <p:spPr bwMode="auto">
          <a:xfrm>
            <a:off x="6451921" y="608027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 name="AutoShape 4">
            <a:extLst>
              <a:ext uri="{FF2B5EF4-FFF2-40B4-BE49-F238E27FC236}">
                <a16:creationId xmlns:a16="http://schemas.microsoft.com/office/drawing/2014/main" id="{B526FF4A-3987-4692-9466-1CFB7EDC5E26}"/>
              </a:ext>
            </a:extLst>
          </p:cNvPr>
          <p:cNvCxnSpPr>
            <a:cxnSpLocks noChangeShapeType="1"/>
          </p:cNvCxnSpPr>
          <p:nvPr/>
        </p:nvCxnSpPr>
        <p:spPr bwMode="auto">
          <a:xfrm>
            <a:off x="6528121" y="56516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7B9AD226-C588-46C5-9CD4-829DA1CCA30C}"/>
              </a:ext>
            </a:extLst>
          </p:cNvPr>
          <p:cNvSpPr txBox="1">
            <a:spLocks noChangeArrowheads="1"/>
          </p:cNvSpPr>
          <p:nvPr/>
        </p:nvSpPr>
        <p:spPr bwMode="auto">
          <a:xfrm>
            <a:off x="5162871" y="4643584"/>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4" name="AutoShape 6">
            <a:extLst>
              <a:ext uri="{FF2B5EF4-FFF2-40B4-BE49-F238E27FC236}">
                <a16:creationId xmlns:a16="http://schemas.microsoft.com/office/drawing/2014/main" id="{049D5E70-B4FE-41EA-975F-0EC5C15F9DA4}"/>
              </a:ext>
            </a:extLst>
          </p:cNvPr>
          <p:cNvCxnSpPr>
            <a:cxnSpLocks noChangeShapeType="1"/>
          </p:cNvCxnSpPr>
          <p:nvPr/>
        </p:nvCxnSpPr>
        <p:spPr bwMode="auto">
          <a:xfrm>
            <a:off x="6367784" y="563418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1598051B-2CEB-47FD-ACE8-3CA71D0F87F9}"/>
              </a:ext>
            </a:extLst>
          </p:cNvPr>
          <p:cNvSpPr txBox="1">
            <a:spLocks noChangeArrowheads="1"/>
          </p:cNvSpPr>
          <p:nvPr/>
        </p:nvSpPr>
        <p:spPr bwMode="auto">
          <a:xfrm>
            <a:off x="6231259" y="515634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127C6E28-B14F-41C9-BAC0-4DB198197156}"/>
              </a:ext>
            </a:extLst>
          </p:cNvPr>
          <p:cNvSpPr txBox="1">
            <a:spLocks noChangeArrowheads="1"/>
          </p:cNvSpPr>
          <p:nvPr/>
        </p:nvSpPr>
        <p:spPr bwMode="auto">
          <a:xfrm>
            <a:off x="6245546" y="458643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C12120A3-C298-4D73-BCAF-1852251810AF}"/>
              </a:ext>
            </a:extLst>
          </p:cNvPr>
          <p:cNvSpPr txBox="1">
            <a:spLocks noChangeArrowheads="1"/>
          </p:cNvSpPr>
          <p:nvPr/>
        </p:nvSpPr>
        <p:spPr bwMode="auto">
          <a:xfrm>
            <a:off x="6145534" y="6127896"/>
            <a:ext cx="855662"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8" name="AutoShape 10">
            <a:extLst>
              <a:ext uri="{FF2B5EF4-FFF2-40B4-BE49-F238E27FC236}">
                <a16:creationId xmlns:a16="http://schemas.microsoft.com/office/drawing/2014/main" id="{E1BBCF4A-0135-4BE5-9C2F-C07CF9EE13D1}"/>
              </a:ext>
            </a:extLst>
          </p:cNvPr>
          <p:cNvCxnSpPr>
            <a:cxnSpLocks noChangeShapeType="1"/>
          </p:cNvCxnSpPr>
          <p:nvPr/>
        </p:nvCxnSpPr>
        <p:spPr bwMode="auto">
          <a:xfrm>
            <a:off x="8868096" y="565640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9" name="AutoShape 11">
            <a:extLst>
              <a:ext uri="{FF2B5EF4-FFF2-40B4-BE49-F238E27FC236}">
                <a16:creationId xmlns:a16="http://schemas.microsoft.com/office/drawing/2014/main" id="{62145F2A-3BBA-43AD-858B-F279FF772F78}"/>
              </a:ext>
            </a:extLst>
          </p:cNvPr>
          <p:cNvCxnSpPr>
            <a:cxnSpLocks noChangeShapeType="1"/>
          </p:cNvCxnSpPr>
          <p:nvPr/>
        </p:nvCxnSpPr>
        <p:spPr bwMode="auto">
          <a:xfrm>
            <a:off x="8707759" y="563894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02B61260-16A1-44BE-8DBA-A30FC7448EC6}"/>
              </a:ext>
            </a:extLst>
          </p:cNvPr>
          <p:cNvSpPr txBox="1">
            <a:spLocks noChangeArrowheads="1"/>
          </p:cNvSpPr>
          <p:nvPr/>
        </p:nvSpPr>
        <p:spPr bwMode="auto">
          <a:xfrm>
            <a:off x="8439471" y="4954734"/>
            <a:ext cx="815975" cy="72231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Euroclydon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9" name="Text Box 13">
            <a:extLst>
              <a:ext uri="{FF2B5EF4-FFF2-40B4-BE49-F238E27FC236}">
                <a16:creationId xmlns:a16="http://schemas.microsoft.com/office/drawing/2014/main" id="{32617268-53AE-4711-9213-7ADDC2064BCA}"/>
              </a:ext>
            </a:extLst>
          </p:cNvPr>
          <p:cNvSpPr txBox="1">
            <a:spLocks noChangeArrowheads="1"/>
          </p:cNvSpPr>
          <p:nvPr/>
        </p:nvSpPr>
        <p:spPr bwMode="auto">
          <a:xfrm>
            <a:off x="7491734" y="634062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4" name="AutoShape 16">
            <a:extLst>
              <a:ext uri="{FF2B5EF4-FFF2-40B4-BE49-F238E27FC236}">
                <a16:creationId xmlns:a16="http://schemas.microsoft.com/office/drawing/2014/main" id="{AE27728C-0F19-4D9F-8CF4-AECDA4008180}"/>
              </a:ext>
            </a:extLst>
          </p:cNvPr>
          <p:cNvCxnSpPr>
            <a:cxnSpLocks noChangeShapeType="1"/>
          </p:cNvCxnSpPr>
          <p:nvPr/>
        </p:nvCxnSpPr>
        <p:spPr bwMode="auto">
          <a:xfrm>
            <a:off x="6465319" y="3660964"/>
            <a:ext cx="4657149" cy="952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64964B56-BED3-4013-AB35-14EDDAA4BE1D}"/>
              </a:ext>
            </a:extLst>
          </p:cNvPr>
          <p:cNvCxnSpPr>
            <a:cxnSpLocks noChangeShapeType="1"/>
          </p:cNvCxnSpPr>
          <p:nvPr/>
        </p:nvCxnSpPr>
        <p:spPr bwMode="auto">
          <a:xfrm>
            <a:off x="6541510" y="3232280"/>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8">
            <a:extLst>
              <a:ext uri="{FF2B5EF4-FFF2-40B4-BE49-F238E27FC236}">
                <a16:creationId xmlns:a16="http://schemas.microsoft.com/office/drawing/2014/main" id="{50DAF51D-0E75-4103-A859-2DD25D8F338E}"/>
              </a:ext>
            </a:extLst>
          </p:cNvPr>
          <p:cNvSpPr txBox="1">
            <a:spLocks noChangeArrowheads="1"/>
          </p:cNvSpPr>
          <p:nvPr/>
        </p:nvSpPr>
        <p:spPr bwMode="auto">
          <a:xfrm>
            <a:off x="5177154" y="2223557"/>
            <a:ext cx="1067516" cy="547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7" name="AutoShape 19">
            <a:extLst>
              <a:ext uri="{FF2B5EF4-FFF2-40B4-BE49-F238E27FC236}">
                <a16:creationId xmlns:a16="http://schemas.microsoft.com/office/drawing/2014/main" id="{391204FF-EE75-4091-A2E2-FE8544F6EE00}"/>
              </a:ext>
            </a:extLst>
          </p:cNvPr>
          <p:cNvCxnSpPr>
            <a:cxnSpLocks noChangeShapeType="1"/>
          </p:cNvCxnSpPr>
          <p:nvPr/>
        </p:nvCxnSpPr>
        <p:spPr bwMode="auto">
          <a:xfrm>
            <a:off x="6381916" y="3213913"/>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0">
            <a:extLst>
              <a:ext uri="{FF2B5EF4-FFF2-40B4-BE49-F238E27FC236}">
                <a16:creationId xmlns:a16="http://schemas.microsoft.com/office/drawing/2014/main" id="{66CCE837-A3A2-491C-B390-52D31908B491}"/>
              </a:ext>
            </a:extLst>
          </p:cNvPr>
          <p:cNvSpPr txBox="1">
            <a:spLocks noChangeArrowheads="1"/>
          </p:cNvSpPr>
          <p:nvPr/>
        </p:nvSpPr>
        <p:spPr bwMode="auto">
          <a:xfrm>
            <a:off x="6244670" y="2736911"/>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805475B6-8A20-4436-B329-1F2CB09E620B}"/>
              </a:ext>
            </a:extLst>
          </p:cNvPr>
          <p:cNvSpPr txBox="1">
            <a:spLocks noChangeArrowheads="1"/>
          </p:cNvSpPr>
          <p:nvPr/>
        </p:nvSpPr>
        <p:spPr bwMode="auto">
          <a:xfrm>
            <a:off x="6258956" y="2166399"/>
            <a:ext cx="632485" cy="504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2">
            <a:extLst>
              <a:ext uri="{FF2B5EF4-FFF2-40B4-BE49-F238E27FC236}">
                <a16:creationId xmlns:a16="http://schemas.microsoft.com/office/drawing/2014/main" id="{193E231D-0D10-49AD-BEF7-AE22BBD3A21C}"/>
              </a:ext>
            </a:extLst>
          </p:cNvPr>
          <p:cNvSpPr txBox="1">
            <a:spLocks noChangeArrowheads="1"/>
          </p:cNvSpPr>
          <p:nvPr/>
        </p:nvSpPr>
        <p:spPr bwMode="auto">
          <a:xfrm>
            <a:off x="5863717" y="3708595"/>
            <a:ext cx="1151534" cy="7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1" name="AutoShape 23">
            <a:extLst>
              <a:ext uri="{FF2B5EF4-FFF2-40B4-BE49-F238E27FC236}">
                <a16:creationId xmlns:a16="http://schemas.microsoft.com/office/drawing/2014/main" id="{2EBA8283-3605-4DB4-B2B2-87D923787AF9}"/>
              </a:ext>
            </a:extLst>
          </p:cNvPr>
          <p:cNvCxnSpPr>
            <a:cxnSpLocks noChangeShapeType="1"/>
          </p:cNvCxnSpPr>
          <p:nvPr/>
        </p:nvCxnSpPr>
        <p:spPr bwMode="auto">
          <a:xfrm>
            <a:off x="7676801" y="3245883"/>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2" name="AutoShape 24">
            <a:extLst>
              <a:ext uri="{FF2B5EF4-FFF2-40B4-BE49-F238E27FC236}">
                <a16:creationId xmlns:a16="http://schemas.microsoft.com/office/drawing/2014/main" id="{24675059-AE28-4034-9FAB-18F700A37F45}"/>
              </a:ext>
            </a:extLst>
          </p:cNvPr>
          <p:cNvCxnSpPr>
            <a:cxnSpLocks noChangeShapeType="1"/>
          </p:cNvCxnSpPr>
          <p:nvPr/>
        </p:nvCxnSpPr>
        <p:spPr bwMode="auto">
          <a:xfrm>
            <a:off x="7517206" y="3227517"/>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5">
            <a:extLst>
              <a:ext uri="{FF2B5EF4-FFF2-40B4-BE49-F238E27FC236}">
                <a16:creationId xmlns:a16="http://schemas.microsoft.com/office/drawing/2014/main" id="{9FE14DCB-0082-405B-BF9A-E04A553CF69A}"/>
              </a:ext>
            </a:extLst>
          </p:cNvPr>
          <p:cNvSpPr txBox="1">
            <a:spLocks noChangeArrowheads="1"/>
          </p:cNvSpPr>
          <p:nvPr/>
        </p:nvSpPr>
        <p:spPr bwMode="auto">
          <a:xfrm>
            <a:off x="7379960" y="2750515"/>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902CF3CB-C60F-4DFC-9368-D7037F424062}"/>
              </a:ext>
            </a:extLst>
          </p:cNvPr>
          <p:cNvCxnSpPr>
            <a:cxnSpLocks noChangeShapeType="1"/>
          </p:cNvCxnSpPr>
          <p:nvPr/>
        </p:nvCxnSpPr>
        <p:spPr bwMode="auto">
          <a:xfrm flipH="1">
            <a:off x="7781918" y="3297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9F32A0DB-0309-48DC-B13D-3AAAFA47FC79}"/>
              </a:ext>
            </a:extLst>
          </p:cNvPr>
          <p:cNvCxnSpPr>
            <a:cxnSpLocks noChangeShapeType="1"/>
          </p:cNvCxnSpPr>
          <p:nvPr/>
        </p:nvCxnSpPr>
        <p:spPr bwMode="auto">
          <a:xfrm flipH="1">
            <a:off x="7731611" y="3260858"/>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6" name="AutoShape 28">
            <a:extLst>
              <a:ext uri="{FF2B5EF4-FFF2-40B4-BE49-F238E27FC236}">
                <a16:creationId xmlns:a16="http://schemas.microsoft.com/office/drawing/2014/main" id="{94E598AD-D98A-42B2-A592-73C17F33E289}"/>
              </a:ext>
            </a:extLst>
          </p:cNvPr>
          <p:cNvCxnSpPr>
            <a:cxnSpLocks noChangeShapeType="1"/>
          </p:cNvCxnSpPr>
          <p:nvPr/>
        </p:nvCxnSpPr>
        <p:spPr bwMode="auto">
          <a:xfrm flipH="1">
            <a:off x="8015959" y="337993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77731B-6176-43B1-8E8E-115920112FA6}"/>
              </a:ext>
            </a:extLst>
          </p:cNvPr>
          <p:cNvCxnSpPr>
            <a:cxnSpLocks noChangeShapeType="1"/>
          </p:cNvCxnSpPr>
          <p:nvPr/>
        </p:nvCxnSpPr>
        <p:spPr bwMode="auto">
          <a:xfrm flipH="1">
            <a:off x="7753346" y="3525843"/>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8" name="AutoShape 30">
            <a:extLst>
              <a:ext uri="{FF2B5EF4-FFF2-40B4-BE49-F238E27FC236}">
                <a16:creationId xmlns:a16="http://schemas.microsoft.com/office/drawing/2014/main" id="{37DFA14E-9053-461C-A139-97E7AD9F3E74}"/>
              </a:ext>
            </a:extLst>
          </p:cNvPr>
          <p:cNvCxnSpPr>
            <a:cxnSpLocks noChangeShapeType="1"/>
          </p:cNvCxnSpPr>
          <p:nvPr/>
        </p:nvCxnSpPr>
        <p:spPr bwMode="auto">
          <a:xfrm flipH="1">
            <a:off x="7743822" y="341152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B36E0E37-25C1-47BD-91CE-86AEB1E6C4C4}"/>
              </a:ext>
            </a:extLst>
          </p:cNvPr>
          <p:cNvCxnSpPr>
            <a:cxnSpLocks noChangeShapeType="1"/>
          </p:cNvCxnSpPr>
          <p:nvPr/>
        </p:nvCxnSpPr>
        <p:spPr bwMode="auto">
          <a:xfrm flipH="1">
            <a:off x="8015959" y="319009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0" name="AutoShape 32">
            <a:extLst>
              <a:ext uri="{FF2B5EF4-FFF2-40B4-BE49-F238E27FC236}">
                <a16:creationId xmlns:a16="http://schemas.microsoft.com/office/drawing/2014/main" id="{1CE053B0-334F-45FA-96B7-1B26D5A9DBA8}"/>
              </a:ext>
            </a:extLst>
          </p:cNvPr>
          <p:cNvCxnSpPr>
            <a:cxnSpLocks noChangeShapeType="1"/>
          </p:cNvCxnSpPr>
          <p:nvPr/>
        </p:nvCxnSpPr>
        <p:spPr bwMode="auto">
          <a:xfrm flipH="1">
            <a:off x="7955421" y="3478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ADCF6442-5344-494D-B435-91933347581D}"/>
              </a:ext>
            </a:extLst>
          </p:cNvPr>
          <p:cNvCxnSpPr>
            <a:cxnSpLocks noChangeShapeType="1"/>
          </p:cNvCxnSpPr>
          <p:nvPr/>
        </p:nvCxnSpPr>
        <p:spPr bwMode="auto">
          <a:xfrm flipH="1">
            <a:off x="7926850" y="3403753"/>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2" name="AutoShape 34">
            <a:extLst>
              <a:ext uri="{FF2B5EF4-FFF2-40B4-BE49-F238E27FC236}">
                <a16:creationId xmlns:a16="http://schemas.microsoft.com/office/drawing/2014/main" id="{4E5AFEC8-8410-4909-995C-6163316A459A}"/>
              </a:ext>
            </a:extLst>
          </p:cNvPr>
          <p:cNvCxnSpPr>
            <a:cxnSpLocks noChangeShapeType="1"/>
          </p:cNvCxnSpPr>
          <p:nvPr/>
        </p:nvCxnSpPr>
        <p:spPr bwMode="auto">
          <a:xfrm flipH="1">
            <a:off x="7898278" y="3287685"/>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3" name="AutoShape 35">
            <a:extLst>
              <a:ext uri="{FF2B5EF4-FFF2-40B4-BE49-F238E27FC236}">
                <a16:creationId xmlns:a16="http://schemas.microsoft.com/office/drawing/2014/main" id="{D9941977-51B0-4870-8211-C53EF725F443}"/>
              </a:ext>
            </a:extLst>
          </p:cNvPr>
          <p:cNvCxnSpPr>
            <a:cxnSpLocks noChangeShapeType="1"/>
          </p:cNvCxnSpPr>
          <p:nvPr/>
        </p:nvCxnSpPr>
        <p:spPr bwMode="auto">
          <a:xfrm flipH="1">
            <a:off x="7850659" y="3478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6">
            <a:extLst>
              <a:ext uri="{FF2B5EF4-FFF2-40B4-BE49-F238E27FC236}">
                <a16:creationId xmlns:a16="http://schemas.microsoft.com/office/drawing/2014/main" id="{6D338BAA-2CED-45EB-8A34-2D0CA25FBDAD}"/>
              </a:ext>
            </a:extLst>
          </p:cNvPr>
          <p:cNvSpPr txBox="1">
            <a:spLocks noChangeArrowheads="1"/>
          </p:cNvSpPr>
          <p:nvPr/>
        </p:nvSpPr>
        <p:spPr bwMode="auto">
          <a:xfrm>
            <a:off x="6508885" y="3412593"/>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7">
            <a:extLst>
              <a:ext uri="{FF2B5EF4-FFF2-40B4-BE49-F238E27FC236}">
                <a16:creationId xmlns:a16="http://schemas.microsoft.com/office/drawing/2014/main" id="{68BEA48D-295E-471F-B24E-14ABC97F6F18}"/>
              </a:ext>
            </a:extLst>
          </p:cNvPr>
          <p:cNvSpPr txBox="1">
            <a:spLocks noChangeArrowheads="1"/>
          </p:cNvSpPr>
          <p:nvPr/>
        </p:nvSpPr>
        <p:spPr bwMode="auto">
          <a:xfrm>
            <a:off x="7651390" y="3630633"/>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6" name="AutoShape 38">
            <a:extLst>
              <a:ext uri="{FF2B5EF4-FFF2-40B4-BE49-F238E27FC236}">
                <a16:creationId xmlns:a16="http://schemas.microsoft.com/office/drawing/2014/main" id="{6FCE7512-8BF2-4166-8305-0EF21D7549FF}"/>
              </a:ext>
            </a:extLst>
          </p:cNvPr>
          <p:cNvCxnSpPr>
            <a:cxnSpLocks noChangeShapeType="1"/>
          </p:cNvCxnSpPr>
          <p:nvPr/>
        </p:nvCxnSpPr>
        <p:spPr bwMode="auto">
          <a:xfrm>
            <a:off x="8840664" y="3232280"/>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68A2E7FE-69DC-4598-B4EB-41E103B70C2E}"/>
              </a:ext>
            </a:extLst>
          </p:cNvPr>
          <p:cNvCxnSpPr>
            <a:cxnSpLocks noChangeShapeType="1"/>
          </p:cNvCxnSpPr>
          <p:nvPr/>
        </p:nvCxnSpPr>
        <p:spPr bwMode="auto">
          <a:xfrm>
            <a:off x="8681069" y="3213913"/>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40">
            <a:extLst>
              <a:ext uri="{FF2B5EF4-FFF2-40B4-BE49-F238E27FC236}">
                <a16:creationId xmlns:a16="http://schemas.microsoft.com/office/drawing/2014/main" id="{35C5A191-C10C-4CA5-B2AD-080B40637A30}"/>
              </a:ext>
            </a:extLst>
          </p:cNvPr>
          <p:cNvSpPr txBox="1">
            <a:spLocks noChangeArrowheads="1"/>
          </p:cNvSpPr>
          <p:nvPr/>
        </p:nvSpPr>
        <p:spPr bwMode="auto">
          <a:xfrm>
            <a:off x="8543823" y="2544633"/>
            <a:ext cx="632485" cy="70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41">
            <a:extLst>
              <a:ext uri="{FF2B5EF4-FFF2-40B4-BE49-F238E27FC236}">
                <a16:creationId xmlns:a16="http://schemas.microsoft.com/office/drawing/2014/main" id="{BE6B51A7-8BCA-41DB-8833-0C507558C903}"/>
              </a:ext>
            </a:extLst>
          </p:cNvPr>
          <p:cNvSpPr txBox="1">
            <a:spLocks noChangeArrowheads="1"/>
          </p:cNvSpPr>
          <p:nvPr/>
        </p:nvSpPr>
        <p:spPr bwMode="auto">
          <a:xfrm>
            <a:off x="8770439" y="3697317"/>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0" name="AutoShape 42">
            <a:extLst>
              <a:ext uri="{FF2B5EF4-FFF2-40B4-BE49-F238E27FC236}">
                <a16:creationId xmlns:a16="http://schemas.microsoft.com/office/drawing/2014/main" id="{AE286AF4-B9D2-4495-8358-FA18D1F1CEA7}"/>
              </a:ext>
            </a:extLst>
          </p:cNvPr>
          <p:cNvCxnSpPr>
            <a:cxnSpLocks noChangeShapeType="1"/>
          </p:cNvCxnSpPr>
          <p:nvPr/>
        </p:nvCxnSpPr>
        <p:spPr bwMode="auto">
          <a:xfrm>
            <a:off x="10967282" y="3251332"/>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1" name="AutoShape 43">
            <a:extLst>
              <a:ext uri="{FF2B5EF4-FFF2-40B4-BE49-F238E27FC236}">
                <a16:creationId xmlns:a16="http://schemas.microsoft.com/office/drawing/2014/main" id="{BB55E967-03EF-4AB0-A5BB-C72D09666D64}"/>
              </a:ext>
            </a:extLst>
          </p:cNvPr>
          <p:cNvCxnSpPr>
            <a:cxnSpLocks noChangeShapeType="1"/>
          </p:cNvCxnSpPr>
          <p:nvPr/>
        </p:nvCxnSpPr>
        <p:spPr bwMode="auto">
          <a:xfrm>
            <a:off x="10807688" y="3232966"/>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4">
            <a:extLst>
              <a:ext uri="{FF2B5EF4-FFF2-40B4-BE49-F238E27FC236}">
                <a16:creationId xmlns:a16="http://schemas.microsoft.com/office/drawing/2014/main" id="{2C376EA8-2095-47B9-B68A-FD6F6F7E350E}"/>
              </a:ext>
            </a:extLst>
          </p:cNvPr>
          <p:cNvSpPr txBox="1">
            <a:spLocks noChangeArrowheads="1"/>
          </p:cNvSpPr>
          <p:nvPr/>
        </p:nvSpPr>
        <p:spPr bwMode="auto">
          <a:xfrm>
            <a:off x="10670442" y="2601790"/>
            <a:ext cx="632485" cy="66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5">
            <a:extLst>
              <a:ext uri="{FF2B5EF4-FFF2-40B4-BE49-F238E27FC236}">
                <a16:creationId xmlns:a16="http://schemas.microsoft.com/office/drawing/2014/main" id="{AFD0AA42-F296-488B-9FDD-5486493B19E0}"/>
              </a:ext>
            </a:extLst>
          </p:cNvPr>
          <p:cNvSpPr txBox="1">
            <a:spLocks noChangeArrowheads="1"/>
          </p:cNvSpPr>
          <p:nvPr/>
        </p:nvSpPr>
        <p:spPr bwMode="auto">
          <a:xfrm>
            <a:off x="8916102" y="3259106"/>
            <a:ext cx="586988" cy="428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6">
            <a:extLst>
              <a:ext uri="{FF2B5EF4-FFF2-40B4-BE49-F238E27FC236}">
                <a16:creationId xmlns:a16="http://schemas.microsoft.com/office/drawing/2014/main" id="{C12091D0-BE96-48C1-8842-8414648BD5A6}"/>
              </a:ext>
            </a:extLst>
          </p:cNvPr>
          <p:cNvSpPr txBox="1">
            <a:spLocks noChangeArrowheads="1"/>
          </p:cNvSpPr>
          <p:nvPr/>
        </p:nvSpPr>
        <p:spPr bwMode="auto">
          <a:xfrm>
            <a:off x="8544673" y="2201685"/>
            <a:ext cx="628572"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7">
            <a:extLst>
              <a:ext uri="{FF2B5EF4-FFF2-40B4-BE49-F238E27FC236}">
                <a16:creationId xmlns:a16="http://schemas.microsoft.com/office/drawing/2014/main" id="{065B8A05-E979-4ECC-A8BD-DFBA27266C19}"/>
              </a:ext>
            </a:extLst>
          </p:cNvPr>
          <p:cNvSpPr txBox="1">
            <a:spLocks noChangeArrowheads="1"/>
          </p:cNvSpPr>
          <p:nvPr/>
        </p:nvSpPr>
        <p:spPr bwMode="auto">
          <a:xfrm>
            <a:off x="9920865" y="2944738"/>
            <a:ext cx="733334" cy="695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8">
            <a:extLst>
              <a:ext uri="{FF2B5EF4-FFF2-40B4-BE49-F238E27FC236}">
                <a16:creationId xmlns:a16="http://schemas.microsoft.com/office/drawing/2014/main" id="{796277CA-4965-4ED1-9D4A-E5DB0A20FF94}"/>
              </a:ext>
            </a:extLst>
          </p:cNvPr>
          <p:cNvSpPr>
            <a:spLocks noChangeShapeType="1"/>
          </p:cNvSpPr>
          <p:nvPr/>
        </p:nvSpPr>
        <p:spPr bwMode="auto">
          <a:xfrm flipV="1">
            <a:off x="9152595" y="3123412"/>
            <a:ext cx="685715" cy="114316"/>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9">
            <a:extLst>
              <a:ext uri="{FF2B5EF4-FFF2-40B4-BE49-F238E27FC236}">
                <a16:creationId xmlns:a16="http://schemas.microsoft.com/office/drawing/2014/main" id="{1E8D003D-30D0-420D-95A9-5298D9BF079F}"/>
              </a:ext>
            </a:extLst>
          </p:cNvPr>
          <p:cNvSpPr>
            <a:spLocks noChangeShapeType="1"/>
          </p:cNvSpPr>
          <p:nvPr/>
        </p:nvSpPr>
        <p:spPr bwMode="auto">
          <a:xfrm flipV="1">
            <a:off x="9397008" y="3382948"/>
            <a:ext cx="428572" cy="57158"/>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98" name="AutoShape 50">
            <a:extLst>
              <a:ext uri="{FF2B5EF4-FFF2-40B4-BE49-F238E27FC236}">
                <a16:creationId xmlns:a16="http://schemas.microsoft.com/office/drawing/2014/main" id="{191367F9-F7FE-4E25-971D-2D0B3AF69826}"/>
              </a:ext>
            </a:extLst>
          </p:cNvPr>
          <p:cNvCxnSpPr>
            <a:cxnSpLocks noChangeShapeType="1"/>
          </p:cNvCxnSpPr>
          <p:nvPr/>
        </p:nvCxnSpPr>
        <p:spPr bwMode="auto">
          <a:xfrm>
            <a:off x="8935150" y="3725896"/>
            <a:ext cx="1971431" cy="30484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9" name="AutoShape 51">
            <a:extLst>
              <a:ext uri="{FF2B5EF4-FFF2-40B4-BE49-F238E27FC236}">
                <a16:creationId xmlns:a16="http://schemas.microsoft.com/office/drawing/2014/main" id="{DDEA05C6-1B8A-4167-AC63-2300FC34AD16}"/>
              </a:ext>
            </a:extLst>
          </p:cNvPr>
          <p:cNvCxnSpPr>
            <a:cxnSpLocks noChangeShapeType="1"/>
          </p:cNvCxnSpPr>
          <p:nvPr/>
        </p:nvCxnSpPr>
        <p:spPr bwMode="auto">
          <a:xfrm flipV="1">
            <a:off x="8944674" y="3744948"/>
            <a:ext cx="1990479" cy="40963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2">
            <a:extLst>
              <a:ext uri="{FF2B5EF4-FFF2-40B4-BE49-F238E27FC236}">
                <a16:creationId xmlns:a16="http://schemas.microsoft.com/office/drawing/2014/main" id="{8D12EFCC-02FE-41D9-B255-00494233529A}"/>
              </a:ext>
            </a:extLst>
          </p:cNvPr>
          <p:cNvSpPr txBox="1">
            <a:spLocks noChangeArrowheads="1"/>
          </p:cNvSpPr>
          <p:nvPr/>
        </p:nvSpPr>
        <p:spPr bwMode="auto">
          <a:xfrm>
            <a:off x="10544676" y="3754475"/>
            <a:ext cx="371429"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1" name="AutoShape 53">
            <a:extLst>
              <a:ext uri="{FF2B5EF4-FFF2-40B4-BE49-F238E27FC236}">
                <a16:creationId xmlns:a16="http://schemas.microsoft.com/office/drawing/2014/main" id="{3A7A3EF4-16AE-4FA9-BC8E-97C37ECFC2BC}"/>
              </a:ext>
            </a:extLst>
          </p:cNvPr>
          <p:cNvCxnSpPr>
            <a:cxnSpLocks noChangeShapeType="1"/>
          </p:cNvCxnSpPr>
          <p:nvPr/>
        </p:nvCxnSpPr>
        <p:spPr bwMode="auto">
          <a:xfrm>
            <a:off x="10963724" y="3687790"/>
            <a:ext cx="9524" cy="428684"/>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4">
            <a:extLst>
              <a:ext uri="{FF2B5EF4-FFF2-40B4-BE49-F238E27FC236}">
                <a16:creationId xmlns:a16="http://schemas.microsoft.com/office/drawing/2014/main" id="{2F427031-1125-42A2-B6C6-CEC1E3530C72}"/>
              </a:ext>
            </a:extLst>
          </p:cNvPr>
          <p:cNvSpPr txBox="1">
            <a:spLocks noChangeArrowheads="1"/>
          </p:cNvSpPr>
          <p:nvPr/>
        </p:nvSpPr>
        <p:spPr bwMode="auto">
          <a:xfrm>
            <a:off x="11048779" y="3744948"/>
            <a:ext cx="371429"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5">
            <a:extLst>
              <a:ext uri="{FF2B5EF4-FFF2-40B4-BE49-F238E27FC236}">
                <a16:creationId xmlns:a16="http://schemas.microsoft.com/office/drawing/2014/main" id="{00EE7410-0109-445F-A38B-961A7D287BDA}"/>
              </a:ext>
            </a:extLst>
          </p:cNvPr>
          <p:cNvSpPr txBox="1">
            <a:spLocks noChangeArrowheads="1"/>
          </p:cNvSpPr>
          <p:nvPr/>
        </p:nvSpPr>
        <p:spPr bwMode="auto">
          <a:xfrm>
            <a:off x="7494246" y="3916422"/>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EB7762CE-C730-4554-8CFD-ABDE42C8989A}"/>
              </a:ext>
            </a:extLst>
          </p:cNvPr>
          <p:cNvSpPr txBox="1">
            <a:spLocks noChangeArrowheads="1"/>
          </p:cNvSpPr>
          <p:nvPr/>
        </p:nvSpPr>
        <p:spPr bwMode="auto">
          <a:xfrm>
            <a:off x="11302926" y="2353420"/>
            <a:ext cx="698895" cy="70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7">
            <a:extLst>
              <a:ext uri="{FF2B5EF4-FFF2-40B4-BE49-F238E27FC236}">
                <a16:creationId xmlns:a16="http://schemas.microsoft.com/office/drawing/2014/main" id="{30478E6E-17BB-4759-927A-2DD576B1B527}"/>
              </a:ext>
            </a:extLst>
          </p:cNvPr>
          <p:cNvSpPr txBox="1">
            <a:spLocks noChangeArrowheads="1"/>
          </p:cNvSpPr>
          <p:nvPr/>
        </p:nvSpPr>
        <p:spPr bwMode="auto">
          <a:xfrm>
            <a:off x="11048779" y="3335317"/>
            <a:ext cx="441751" cy="27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Box 31">
            <a:extLst>
              <a:ext uri="{FF2B5EF4-FFF2-40B4-BE49-F238E27FC236}">
                <a16:creationId xmlns:a16="http://schemas.microsoft.com/office/drawing/2014/main" id="{D366390F-BD57-4311-B24F-46A4A8C60EF7}"/>
              </a:ext>
            </a:extLst>
          </p:cNvPr>
          <p:cNvSpPr txBox="1"/>
          <p:nvPr/>
        </p:nvSpPr>
        <p:spPr>
          <a:xfrm>
            <a:off x="625254" y="3832582"/>
            <a:ext cx="4083086" cy="2523768"/>
          </a:xfrm>
          <a:prstGeom prst="rect">
            <a:avLst/>
          </a:prstGeom>
          <a:noFill/>
        </p:spPr>
        <p:txBody>
          <a:bodyPr wrap="square" rtlCol="0">
            <a:spAutoFit/>
          </a:bodyPr>
          <a:lstStyle/>
          <a:p>
            <a:r>
              <a:rPr lang="en-US" sz="1400" dirty="0">
                <a:latin typeface="Arial Narrow" panose="020B0606020202030204" pitchFamily="34" charset="0"/>
              </a:rPr>
              <a:t> </a:t>
            </a:r>
          </a:p>
          <a:p>
            <a:r>
              <a:rPr lang="en-US" sz="1400" dirty="0">
                <a:latin typeface="Arial Narrow" panose="020B0606020202030204" pitchFamily="34" charset="0"/>
              </a:rPr>
              <a:t>We’re skipping part of the journey, we’re going to go back to and explain those points. We go to verses 13-14, it takes us to a period in history where we identify the blowing of the south wind.    EGW tells us, they should have been warned by that south wind, because soon after the south wind blows </a:t>
            </a:r>
            <a:r>
              <a:rPr lang="en-US" sz="1400" dirty="0" err="1">
                <a:latin typeface="Arial Narrow" panose="020B0606020202030204" pitchFamily="34" charset="0"/>
              </a:rPr>
              <a:t>Euroclydon</a:t>
            </a:r>
            <a:r>
              <a:rPr lang="en-US" sz="1400" dirty="0">
                <a:latin typeface="Arial Narrow" panose="020B0606020202030204" pitchFamily="34" charset="0"/>
              </a:rPr>
              <a:t> is coming. The meaning is from Euros (East)  and </a:t>
            </a:r>
            <a:r>
              <a:rPr lang="en-US" sz="1400" dirty="0" err="1">
                <a:latin typeface="Arial Narrow" panose="020B0606020202030204" pitchFamily="34" charset="0"/>
              </a:rPr>
              <a:t>clydon</a:t>
            </a:r>
            <a:r>
              <a:rPr lang="en-US" sz="1400" dirty="0">
                <a:latin typeface="Arial Narrow" panose="020B0606020202030204" pitchFamily="34" charset="0"/>
              </a:rPr>
              <a:t>  (A little Cyclonic seasonal storm). It's representative of an east wind. And where do we mark east wind, where do we place that? 9/11. </a:t>
            </a:r>
          </a:p>
          <a:p>
            <a:r>
              <a:rPr lang="en-US" dirty="0"/>
              <a:t> </a:t>
            </a:r>
          </a:p>
        </p:txBody>
      </p:sp>
      <p:sp>
        <p:nvSpPr>
          <p:cNvPr id="33" name="TextBox 32">
            <a:extLst>
              <a:ext uri="{FF2B5EF4-FFF2-40B4-BE49-F238E27FC236}">
                <a16:creationId xmlns:a16="http://schemas.microsoft.com/office/drawing/2014/main" id="{B82AFDF0-4197-4DC1-B6CC-8C9095A23B18}"/>
              </a:ext>
            </a:extLst>
          </p:cNvPr>
          <p:cNvSpPr txBox="1"/>
          <p:nvPr/>
        </p:nvSpPr>
        <p:spPr>
          <a:xfrm>
            <a:off x="5345987" y="385894"/>
            <a:ext cx="6365044" cy="1384995"/>
          </a:xfrm>
          <a:prstGeom prst="rect">
            <a:avLst/>
          </a:prstGeom>
          <a:noFill/>
        </p:spPr>
        <p:txBody>
          <a:bodyPr wrap="square" rtlCol="0">
            <a:spAutoFit/>
          </a:bodyPr>
          <a:lstStyle/>
          <a:p>
            <a:r>
              <a:rPr lang="en-US" sz="1400" dirty="0">
                <a:latin typeface="Arial Narrow" panose="020B0606020202030204" pitchFamily="34" charset="0"/>
              </a:rPr>
              <a:t>We’re going to skip some history and go back Acts 27 and place a few way marks, and then we are going to fill in the gaps. </a:t>
            </a:r>
          </a:p>
          <a:p>
            <a:r>
              <a:rPr lang="en-US" sz="1400" dirty="0">
                <a:latin typeface="Arial Narrow" panose="020B0606020202030204" pitchFamily="34" charset="0"/>
              </a:rPr>
              <a:t> </a:t>
            </a:r>
          </a:p>
          <a:p>
            <a:r>
              <a:rPr lang="en-US" sz="1400" dirty="0">
                <a:latin typeface="Arial Narrow" panose="020B0606020202030204" pitchFamily="34" charset="0"/>
              </a:rPr>
              <a:t>Acts  27:13	And when the south wind blew softly, supposing that they had obtained [their] purpose, loosing [thence], they sailed close by Crete.  </a:t>
            </a:r>
          </a:p>
          <a:p>
            <a:r>
              <a:rPr lang="en-US" sz="1400" dirty="0">
                <a:latin typeface="Arial Narrow" panose="020B0606020202030204" pitchFamily="34" charset="0"/>
              </a:rPr>
              <a:t> 27:14	But not long after there arose against it a tempestuous wind, called </a:t>
            </a:r>
            <a:r>
              <a:rPr lang="en-US" sz="1400" dirty="0" err="1">
                <a:latin typeface="Arial Narrow" panose="020B0606020202030204" pitchFamily="34" charset="0"/>
              </a:rPr>
              <a:t>Euroclydon</a:t>
            </a:r>
            <a:r>
              <a:rPr lang="en-US" sz="1400" dirty="0">
                <a:latin typeface="Arial Narrow" panose="020B0606020202030204" pitchFamily="34" charset="0"/>
              </a:rPr>
              <a:t>.  </a:t>
            </a:r>
          </a:p>
        </p:txBody>
      </p:sp>
      <p:pic>
        <p:nvPicPr>
          <p:cNvPr id="34" name="Picture 33">
            <a:extLst>
              <a:ext uri="{FF2B5EF4-FFF2-40B4-BE49-F238E27FC236}">
                <a16:creationId xmlns:a16="http://schemas.microsoft.com/office/drawing/2014/main" id="{776124CF-A16A-435A-B3E3-1B38D895D15A}"/>
              </a:ext>
            </a:extLst>
          </p:cNvPr>
          <p:cNvPicPr>
            <a:picLocks noChangeAspect="1"/>
          </p:cNvPicPr>
          <p:nvPr/>
        </p:nvPicPr>
        <p:blipFill>
          <a:blip r:embed="rId2"/>
          <a:stretch>
            <a:fillRect/>
          </a:stretch>
        </p:blipFill>
        <p:spPr>
          <a:xfrm>
            <a:off x="970549" y="540135"/>
            <a:ext cx="3295238" cy="3009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40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1000" fill="hold"/>
                                        <p:tgtEl>
                                          <p:spTgt spid="2054"/>
                                        </p:tgtEl>
                                        <p:attrNameLst>
                                          <p:attrName>ppt_w</p:attrName>
                                        </p:attrNameLst>
                                      </p:cBhvr>
                                      <p:tavLst>
                                        <p:tav tm="0">
                                          <p:val>
                                            <p:fltVal val="0"/>
                                          </p:val>
                                        </p:tav>
                                        <p:tav tm="100000">
                                          <p:val>
                                            <p:strVal val="#ppt_w"/>
                                          </p:val>
                                        </p:tav>
                                      </p:tavLst>
                                    </p:anim>
                                    <p:anim calcmode="lin" valueType="num">
                                      <p:cBhvr>
                                        <p:cTn id="32" dur="1000" fill="hold"/>
                                        <p:tgtEl>
                                          <p:spTgt spid="2054"/>
                                        </p:tgtEl>
                                        <p:attrNameLst>
                                          <p:attrName>ppt_h</p:attrName>
                                        </p:attrNameLst>
                                      </p:cBhvr>
                                      <p:tavLst>
                                        <p:tav tm="0">
                                          <p:val>
                                            <p:fltVal val="0"/>
                                          </p:val>
                                        </p:tav>
                                        <p:tav tm="100000">
                                          <p:val>
                                            <p:strVal val="#ppt_h"/>
                                          </p:val>
                                        </p:tav>
                                      </p:tavLst>
                                    </p:anim>
                                    <p:anim calcmode="lin" valueType="num">
                                      <p:cBhvr>
                                        <p:cTn id="33" dur="1000" fill="hold"/>
                                        <p:tgtEl>
                                          <p:spTgt spid="2054"/>
                                        </p:tgtEl>
                                        <p:attrNameLst>
                                          <p:attrName>style.rotation</p:attrName>
                                        </p:attrNameLst>
                                      </p:cBhvr>
                                      <p:tavLst>
                                        <p:tav tm="0">
                                          <p:val>
                                            <p:fltVal val="90"/>
                                          </p:val>
                                        </p:tav>
                                        <p:tav tm="100000">
                                          <p:val>
                                            <p:fltVal val="0"/>
                                          </p:val>
                                        </p:tav>
                                      </p:tavLst>
                                    </p:anim>
                                    <p:animEffect transition="in" filter="fade">
                                      <p:cBhvr>
                                        <p:cTn id="34" dur="1000"/>
                                        <p:tgtEl>
                                          <p:spTgt spid="205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nodePh="1">
                                  <p:stCondLst>
                                    <p:cond delay="0"/>
                                  </p:stCondLst>
                                  <p:endCondLst>
                                    <p:cond evt="begin" delay="0">
                                      <p:tn val="41"/>
                                    </p:cond>
                                  </p:end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p:cTn id="55" dur="1000" fill="hold"/>
                                        <p:tgtEl>
                                          <p:spTgt spid="2058"/>
                                        </p:tgtEl>
                                        <p:attrNameLst>
                                          <p:attrName>ppt_w</p:attrName>
                                        </p:attrNameLst>
                                      </p:cBhvr>
                                      <p:tavLst>
                                        <p:tav tm="0">
                                          <p:val>
                                            <p:fltVal val="0"/>
                                          </p:val>
                                        </p:tav>
                                        <p:tav tm="100000">
                                          <p:val>
                                            <p:strVal val="#ppt_w"/>
                                          </p:val>
                                        </p:tav>
                                      </p:tavLst>
                                    </p:anim>
                                    <p:anim calcmode="lin" valueType="num">
                                      <p:cBhvr>
                                        <p:cTn id="56" dur="1000" fill="hold"/>
                                        <p:tgtEl>
                                          <p:spTgt spid="2058"/>
                                        </p:tgtEl>
                                        <p:attrNameLst>
                                          <p:attrName>ppt_h</p:attrName>
                                        </p:attrNameLst>
                                      </p:cBhvr>
                                      <p:tavLst>
                                        <p:tav tm="0">
                                          <p:val>
                                            <p:fltVal val="0"/>
                                          </p:val>
                                        </p:tav>
                                        <p:tav tm="100000">
                                          <p:val>
                                            <p:strVal val="#ppt_h"/>
                                          </p:val>
                                        </p:tav>
                                      </p:tavLst>
                                    </p:anim>
                                    <p:anim calcmode="lin" valueType="num">
                                      <p:cBhvr>
                                        <p:cTn id="57" dur="1000" fill="hold"/>
                                        <p:tgtEl>
                                          <p:spTgt spid="2058"/>
                                        </p:tgtEl>
                                        <p:attrNameLst>
                                          <p:attrName>style.rotation</p:attrName>
                                        </p:attrNameLst>
                                      </p:cBhvr>
                                      <p:tavLst>
                                        <p:tav tm="0">
                                          <p:val>
                                            <p:fltVal val="90"/>
                                          </p:val>
                                        </p:tav>
                                        <p:tav tm="100000">
                                          <p:val>
                                            <p:fltVal val="0"/>
                                          </p:val>
                                        </p:tav>
                                      </p:tavLst>
                                    </p:anim>
                                    <p:animEffect transition="in" filter="fade">
                                      <p:cBhvr>
                                        <p:cTn id="58" dur="1000"/>
                                        <p:tgtEl>
                                          <p:spTgt spid="2058"/>
                                        </p:tgtEl>
                                      </p:cBhvr>
                                    </p:animEffect>
                                  </p:childTnLst>
                                </p:cTn>
                              </p:par>
                              <p:par>
                                <p:cTn id="59" presetID="31" presetClass="entr" presetSubtype="0" fill="hold" nodeType="withEffect">
                                  <p:stCondLst>
                                    <p:cond delay="0"/>
                                  </p:stCondLst>
                                  <p:childTnLst>
                                    <p:set>
                                      <p:cBhvr>
                                        <p:cTn id="60" dur="1" fill="hold">
                                          <p:stCondLst>
                                            <p:cond delay="0"/>
                                          </p:stCondLst>
                                        </p:cTn>
                                        <p:tgtEl>
                                          <p:spTgt spid="2059"/>
                                        </p:tgtEl>
                                        <p:attrNameLst>
                                          <p:attrName>style.visibility</p:attrName>
                                        </p:attrNameLst>
                                      </p:cBhvr>
                                      <p:to>
                                        <p:strVal val="visible"/>
                                      </p:to>
                                    </p:set>
                                    <p:anim calcmode="lin" valueType="num">
                                      <p:cBhvr>
                                        <p:cTn id="61" dur="1000" fill="hold"/>
                                        <p:tgtEl>
                                          <p:spTgt spid="2059"/>
                                        </p:tgtEl>
                                        <p:attrNameLst>
                                          <p:attrName>ppt_w</p:attrName>
                                        </p:attrNameLst>
                                      </p:cBhvr>
                                      <p:tavLst>
                                        <p:tav tm="0">
                                          <p:val>
                                            <p:fltVal val="0"/>
                                          </p:val>
                                        </p:tav>
                                        <p:tav tm="100000">
                                          <p:val>
                                            <p:strVal val="#ppt_w"/>
                                          </p:val>
                                        </p:tav>
                                      </p:tavLst>
                                    </p:anim>
                                    <p:anim calcmode="lin" valueType="num">
                                      <p:cBhvr>
                                        <p:cTn id="62" dur="1000" fill="hold"/>
                                        <p:tgtEl>
                                          <p:spTgt spid="2059"/>
                                        </p:tgtEl>
                                        <p:attrNameLst>
                                          <p:attrName>ppt_h</p:attrName>
                                        </p:attrNameLst>
                                      </p:cBhvr>
                                      <p:tavLst>
                                        <p:tav tm="0">
                                          <p:val>
                                            <p:fltVal val="0"/>
                                          </p:val>
                                        </p:tav>
                                        <p:tav tm="100000">
                                          <p:val>
                                            <p:strVal val="#ppt_h"/>
                                          </p:val>
                                        </p:tav>
                                      </p:tavLst>
                                    </p:anim>
                                    <p:anim calcmode="lin" valueType="num">
                                      <p:cBhvr>
                                        <p:cTn id="63" dur="1000" fill="hold"/>
                                        <p:tgtEl>
                                          <p:spTgt spid="2059"/>
                                        </p:tgtEl>
                                        <p:attrNameLst>
                                          <p:attrName>style.rotation</p:attrName>
                                        </p:attrNameLst>
                                      </p:cBhvr>
                                      <p:tavLst>
                                        <p:tav tm="0">
                                          <p:val>
                                            <p:fltVal val="90"/>
                                          </p:val>
                                        </p:tav>
                                        <p:tav tm="100000">
                                          <p:val>
                                            <p:fltVal val="0"/>
                                          </p:val>
                                        </p:tav>
                                      </p:tavLst>
                                    </p:anim>
                                    <p:animEffect transition="in" filter="fade">
                                      <p:cBhvr>
                                        <p:cTn id="64" dur="1000"/>
                                        <p:tgtEl>
                                          <p:spTgt spid="205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grpId="0" nodeType="withEffect" nodePh="1">
                                  <p:stCondLst>
                                    <p:cond delay="0"/>
                                  </p:stCondLst>
                                  <p:endCondLst>
                                    <p:cond evt="begin" delay="0">
                                      <p:tn val="71"/>
                                    </p:cond>
                                  </p:end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2064"/>
                                        </p:tgtEl>
                                        <p:attrNameLst>
                                          <p:attrName>style.visibility</p:attrName>
                                        </p:attrNameLst>
                                      </p:cBhvr>
                                      <p:to>
                                        <p:strVal val="visible"/>
                                      </p:to>
                                    </p:set>
                                    <p:anim calcmode="lin" valueType="num">
                                      <p:cBhvr>
                                        <p:cTn id="79" dur="1000" fill="hold"/>
                                        <p:tgtEl>
                                          <p:spTgt spid="2064"/>
                                        </p:tgtEl>
                                        <p:attrNameLst>
                                          <p:attrName>ppt_w</p:attrName>
                                        </p:attrNameLst>
                                      </p:cBhvr>
                                      <p:tavLst>
                                        <p:tav tm="0">
                                          <p:val>
                                            <p:fltVal val="0"/>
                                          </p:val>
                                        </p:tav>
                                        <p:tav tm="100000">
                                          <p:val>
                                            <p:strVal val="#ppt_w"/>
                                          </p:val>
                                        </p:tav>
                                      </p:tavLst>
                                    </p:anim>
                                    <p:anim calcmode="lin" valueType="num">
                                      <p:cBhvr>
                                        <p:cTn id="80" dur="1000" fill="hold"/>
                                        <p:tgtEl>
                                          <p:spTgt spid="2064"/>
                                        </p:tgtEl>
                                        <p:attrNameLst>
                                          <p:attrName>ppt_h</p:attrName>
                                        </p:attrNameLst>
                                      </p:cBhvr>
                                      <p:tavLst>
                                        <p:tav tm="0">
                                          <p:val>
                                            <p:fltVal val="0"/>
                                          </p:val>
                                        </p:tav>
                                        <p:tav tm="100000">
                                          <p:val>
                                            <p:strVal val="#ppt_h"/>
                                          </p:val>
                                        </p:tav>
                                      </p:tavLst>
                                    </p:anim>
                                    <p:anim calcmode="lin" valueType="num">
                                      <p:cBhvr>
                                        <p:cTn id="81" dur="1000" fill="hold"/>
                                        <p:tgtEl>
                                          <p:spTgt spid="2064"/>
                                        </p:tgtEl>
                                        <p:attrNameLst>
                                          <p:attrName>style.rotation</p:attrName>
                                        </p:attrNameLst>
                                      </p:cBhvr>
                                      <p:tavLst>
                                        <p:tav tm="0">
                                          <p:val>
                                            <p:fltVal val="90"/>
                                          </p:val>
                                        </p:tav>
                                        <p:tav tm="100000">
                                          <p:val>
                                            <p:fltVal val="0"/>
                                          </p:val>
                                        </p:tav>
                                      </p:tavLst>
                                    </p:anim>
                                    <p:animEffect transition="in" filter="fade">
                                      <p:cBhvr>
                                        <p:cTn id="82" dur="1000"/>
                                        <p:tgtEl>
                                          <p:spTgt spid="2064"/>
                                        </p:tgtEl>
                                      </p:cBhvr>
                                    </p:animEffect>
                                  </p:childTnLst>
                                </p:cTn>
                              </p:par>
                              <p:par>
                                <p:cTn id="83" presetID="31" presetClass="entr" presetSubtype="0" fill="hold" nodeType="withEffect">
                                  <p:stCondLst>
                                    <p:cond delay="0"/>
                                  </p:stCondLst>
                                  <p:childTnLst>
                                    <p:set>
                                      <p:cBhvr>
                                        <p:cTn id="84" dur="1" fill="hold">
                                          <p:stCondLst>
                                            <p:cond delay="0"/>
                                          </p:stCondLst>
                                        </p:cTn>
                                        <p:tgtEl>
                                          <p:spTgt spid="2065"/>
                                        </p:tgtEl>
                                        <p:attrNameLst>
                                          <p:attrName>style.visibility</p:attrName>
                                        </p:attrNameLst>
                                      </p:cBhvr>
                                      <p:to>
                                        <p:strVal val="visible"/>
                                      </p:to>
                                    </p:set>
                                    <p:anim calcmode="lin" valueType="num">
                                      <p:cBhvr>
                                        <p:cTn id="85" dur="1000" fill="hold"/>
                                        <p:tgtEl>
                                          <p:spTgt spid="2065"/>
                                        </p:tgtEl>
                                        <p:attrNameLst>
                                          <p:attrName>ppt_w</p:attrName>
                                        </p:attrNameLst>
                                      </p:cBhvr>
                                      <p:tavLst>
                                        <p:tav tm="0">
                                          <p:val>
                                            <p:fltVal val="0"/>
                                          </p:val>
                                        </p:tav>
                                        <p:tav tm="100000">
                                          <p:val>
                                            <p:strVal val="#ppt_w"/>
                                          </p:val>
                                        </p:tav>
                                      </p:tavLst>
                                    </p:anim>
                                    <p:anim calcmode="lin" valueType="num">
                                      <p:cBhvr>
                                        <p:cTn id="86" dur="1000" fill="hold"/>
                                        <p:tgtEl>
                                          <p:spTgt spid="2065"/>
                                        </p:tgtEl>
                                        <p:attrNameLst>
                                          <p:attrName>ppt_h</p:attrName>
                                        </p:attrNameLst>
                                      </p:cBhvr>
                                      <p:tavLst>
                                        <p:tav tm="0">
                                          <p:val>
                                            <p:fltVal val="0"/>
                                          </p:val>
                                        </p:tav>
                                        <p:tav tm="100000">
                                          <p:val>
                                            <p:strVal val="#ppt_h"/>
                                          </p:val>
                                        </p:tav>
                                      </p:tavLst>
                                    </p:anim>
                                    <p:anim calcmode="lin" valueType="num">
                                      <p:cBhvr>
                                        <p:cTn id="87" dur="1000" fill="hold"/>
                                        <p:tgtEl>
                                          <p:spTgt spid="2065"/>
                                        </p:tgtEl>
                                        <p:attrNameLst>
                                          <p:attrName>style.rotation</p:attrName>
                                        </p:attrNameLst>
                                      </p:cBhvr>
                                      <p:tavLst>
                                        <p:tav tm="0">
                                          <p:val>
                                            <p:fltVal val="90"/>
                                          </p:val>
                                        </p:tav>
                                        <p:tav tm="100000">
                                          <p:val>
                                            <p:fltVal val="0"/>
                                          </p:val>
                                        </p:tav>
                                      </p:tavLst>
                                    </p:anim>
                                    <p:animEffect transition="in" filter="fade">
                                      <p:cBhvr>
                                        <p:cTn id="88" dur="1000"/>
                                        <p:tgtEl>
                                          <p:spTgt spid="206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1000" fill="hold"/>
                                        <p:tgtEl>
                                          <p:spTgt spid="12"/>
                                        </p:tgtEl>
                                        <p:attrNameLst>
                                          <p:attrName>ppt_w</p:attrName>
                                        </p:attrNameLst>
                                      </p:cBhvr>
                                      <p:tavLst>
                                        <p:tav tm="0">
                                          <p:val>
                                            <p:fltVal val="0"/>
                                          </p:val>
                                        </p:tav>
                                        <p:tav tm="100000">
                                          <p:val>
                                            <p:strVal val="#ppt_w"/>
                                          </p:val>
                                        </p:tav>
                                      </p:tavLst>
                                    </p:anim>
                                    <p:anim calcmode="lin" valueType="num">
                                      <p:cBhvr>
                                        <p:cTn id="92" dur="1000" fill="hold"/>
                                        <p:tgtEl>
                                          <p:spTgt spid="12"/>
                                        </p:tgtEl>
                                        <p:attrNameLst>
                                          <p:attrName>ppt_h</p:attrName>
                                        </p:attrNameLst>
                                      </p:cBhvr>
                                      <p:tavLst>
                                        <p:tav tm="0">
                                          <p:val>
                                            <p:fltVal val="0"/>
                                          </p:val>
                                        </p:tav>
                                        <p:tav tm="100000">
                                          <p:val>
                                            <p:strVal val="#ppt_h"/>
                                          </p:val>
                                        </p:tav>
                                      </p:tavLst>
                                    </p:anim>
                                    <p:anim calcmode="lin" valueType="num">
                                      <p:cBhvr>
                                        <p:cTn id="93" dur="1000" fill="hold"/>
                                        <p:tgtEl>
                                          <p:spTgt spid="12"/>
                                        </p:tgtEl>
                                        <p:attrNameLst>
                                          <p:attrName>style.rotation</p:attrName>
                                        </p:attrNameLst>
                                      </p:cBhvr>
                                      <p:tavLst>
                                        <p:tav tm="0">
                                          <p:val>
                                            <p:fltVal val="90"/>
                                          </p:val>
                                        </p:tav>
                                        <p:tav tm="100000">
                                          <p:val>
                                            <p:fltVal val="0"/>
                                          </p:val>
                                        </p:tav>
                                      </p:tavLst>
                                    </p:anim>
                                    <p:animEffect transition="in" filter="fade">
                                      <p:cBhvr>
                                        <p:cTn id="94" dur="1000"/>
                                        <p:tgtEl>
                                          <p:spTgt spid="12"/>
                                        </p:tgtEl>
                                      </p:cBhvr>
                                    </p:animEffect>
                                  </p:childTnLst>
                                </p:cTn>
                              </p:par>
                              <p:par>
                                <p:cTn id="95" presetID="31" presetClass="entr" presetSubtype="0" fill="hold" nodeType="withEffect">
                                  <p:stCondLst>
                                    <p:cond delay="0"/>
                                  </p:stCondLst>
                                  <p:childTnLst>
                                    <p:set>
                                      <p:cBhvr>
                                        <p:cTn id="96" dur="1" fill="hold">
                                          <p:stCondLst>
                                            <p:cond delay="0"/>
                                          </p:stCondLst>
                                        </p:cTn>
                                        <p:tgtEl>
                                          <p:spTgt spid="2067"/>
                                        </p:tgtEl>
                                        <p:attrNameLst>
                                          <p:attrName>style.visibility</p:attrName>
                                        </p:attrNameLst>
                                      </p:cBhvr>
                                      <p:to>
                                        <p:strVal val="visible"/>
                                      </p:to>
                                    </p:set>
                                    <p:anim calcmode="lin" valueType="num">
                                      <p:cBhvr>
                                        <p:cTn id="97" dur="1000" fill="hold"/>
                                        <p:tgtEl>
                                          <p:spTgt spid="2067"/>
                                        </p:tgtEl>
                                        <p:attrNameLst>
                                          <p:attrName>ppt_w</p:attrName>
                                        </p:attrNameLst>
                                      </p:cBhvr>
                                      <p:tavLst>
                                        <p:tav tm="0">
                                          <p:val>
                                            <p:fltVal val="0"/>
                                          </p:val>
                                        </p:tav>
                                        <p:tav tm="100000">
                                          <p:val>
                                            <p:strVal val="#ppt_w"/>
                                          </p:val>
                                        </p:tav>
                                      </p:tavLst>
                                    </p:anim>
                                    <p:anim calcmode="lin" valueType="num">
                                      <p:cBhvr>
                                        <p:cTn id="98" dur="1000" fill="hold"/>
                                        <p:tgtEl>
                                          <p:spTgt spid="2067"/>
                                        </p:tgtEl>
                                        <p:attrNameLst>
                                          <p:attrName>ppt_h</p:attrName>
                                        </p:attrNameLst>
                                      </p:cBhvr>
                                      <p:tavLst>
                                        <p:tav tm="0">
                                          <p:val>
                                            <p:fltVal val="0"/>
                                          </p:val>
                                        </p:tav>
                                        <p:tav tm="100000">
                                          <p:val>
                                            <p:strVal val="#ppt_h"/>
                                          </p:val>
                                        </p:tav>
                                      </p:tavLst>
                                    </p:anim>
                                    <p:anim calcmode="lin" valueType="num">
                                      <p:cBhvr>
                                        <p:cTn id="99" dur="1000" fill="hold"/>
                                        <p:tgtEl>
                                          <p:spTgt spid="2067"/>
                                        </p:tgtEl>
                                        <p:attrNameLst>
                                          <p:attrName>style.rotation</p:attrName>
                                        </p:attrNameLst>
                                      </p:cBhvr>
                                      <p:tavLst>
                                        <p:tav tm="0">
                                          <p:val>
                                            <p:fltVal val="90"/>
                                          </p:val>
                                        </p:tav>
                                        <p:tav tm="100000">
                                          <p:val>
                                            <p:fltVal val="0"/>
                                          </p:val>
                                        </p:tav>
                                      </p:tavLst>
                                    </p:anim>
                                    <p:animEffect transition="in" filter="fade">
                                      <p:cBhvr>
                                        <p:cTn id="100" dur="1000"/>
                                        <p:tgtEl>
                                          <p:spTgt spid="206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1000" fill="hold"/>
                                        <p:tgtEl>
                                          <p:spTgt spid="13"/>
                                        </p:tgtEl>
                                        <p:attrNameLst>
                                          <p:attrName>ppt_w</p:attrName>
                                        </p:attrNameLst>
                                      </p:cBhvr>
                                      <p:tavLst>
                                        <p:tav tm="0">
                                          <p:val>
                                            <p:fltVal val="0"/>
                                          </p:val>
                                        </p:tav>
                                        <p:tav tm="100000">
                                          <p:val>
                                            <p:strVal val="#ppt_w"/>
                                          </p:val>
                                        </p:tav>
                                      </p:tavLst>
                                    </p:anim>
                                    <p:anim calcmode="lin" valueType="num">
                                      <p:cBhvr>
                                        <p:cTn id="104" dur="1000" fill="hold"/>
                                        <p:tgtEl>
                                          <p:spTgt spid="13"/>
                                        </p:tgtEl>
                                        <p:attrNameLst>
                                          <p:attrName>ppt_h</p:attrName>
                                        </p:attrNameLst>
                                      </p:cBhvr>
                                      <p:tavLst>
                                        <p:tav tm="0">
                                          <p:val>
                                            <p:fltVal val="0"/>
                                          </p:val>
                                        </p:tav>
                                        <p:tav tm="100000">
                                          <p:val>
                                            <p:strVal val="#ppt_h"/>
                                          </p:val>
                                        </p:tav>
                                      </p:tavLst>
                                    </p:anim>
                                    <p:anim calcmode="lin" valueType="num">
                                      <p:cBhvr>
                                        <p:cTn id="105" dur="1000" fill="hold"/>
                                        <p:tgtEl>
                                          <p:spTgt spid="13"/>
                                        </p:tgtEl>
                                        <p:attrNameLst>
                                          <p:attrName>style.rotation</p:attrName>
                                        </p:attrNameLst>
                                      </p:cBhvr>
                                      <p:tavLst>
                                        <p:tav tm="0">
                                          <p:val>
                                            <p:fltVal val="90"/>
                                          </p:val>
                                        </p:tav>
                                        <p:tav tm="100000">
                                          <p:val>
                                            <p:fltVal val="0"/>
                                          </p:val>
                                        </p:tav>
                                      </p:tavLst>
                                    </p:anim>
                                    <p:animEffect transition="in" filter="fade">
                                      <p:cBhvr>
                                        <p:cTn id="106" dur="1000"/>
                                        <p:tgtEl>
                                          <p:spTgt spid="1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1000" fill="hold"/>
                                        <p:tgtEl>
                                          <p:spTgt spid="14"/>
                                        </p:tgtEl>
                                        <p:attrNameLst>
                                          <p:attrName>ppt_w</p:attrName>
                                        </p:attrNameLst>
                                      </p:cBhvr>
                                      <p:tavLst>
                                        <p:tav tm="0">
                                          <p:val>
                                            <p:fltVal val="0"/>
                                          </p:val>
                                        </p:tav>
                                        <p:tav tm="100000">
                                          <p:val>
                                            <p:strVal val="#ppt_w"/>
                                          </p:val>
                                        </p:tav>
                                      </p:tavLst>
                                    </p:anim>
                                    <p:anim calcmode="lin" valueType="num">
                                      <p:cBhvr>
                                        <p:cTn id="110" dur="1000" fill="hold"/>
                                        <p:tgtEl>
                                          <p:spTgt spid="14"/>
                                        </p:tgtEl>
                                        <p:attrNameLst>
                                          <p:attrName>ppt_h</p:attrName>
                                        </p:attrNameLst>
                                      </p:cBhvr>
                                      <p:tavLst>
                                        <p:tav tm="0">
                                          <p:val>
                                            <p:fltVal val="0"/>
                                          </p:val>
                                        </p:tav>
                                        <p:tav tm="100000">
                                          <p:val>
                                            <p:strVal val="#ppt_h"/>
                                          </p:val>
                                        </p:tav>
                                      </p:tavLst>
                                    </p:anim>
                                    <p:anim calcmode="lin" valueType="num">
                                      <p:cBhvr>
                                        <p:cTn id="111" dur="1000" fill="hold"/>
                                        <p:tgtEl>
                                          <p:spTgt spid="14"/>
                                        </p:tgtEl>
                                        <p:attrNameLst>
                                          <p:attrName>style.rotation</p:attrName>
                                        </p:attrNameLst>
                                      </p:cBhvr>
                                      <p:tavLst>
                                        <p:tav tm="0">
                                          <p:val>
                                            <p:fltVal val="90"/>
                                          </p:val>
                                        </p:tav>
                                        <p:tav tm="100000">
                                          <p:val>
                                            <p:fltVal val="0"/>
                                          </p:val>
                                        </p:tav>
                                      </p:tavLst>
                                    </p:anim>
                                    <p:animEffect transition="in" filter="fade">
                                      <p:cBhvr>
                                        <p:cTn id="112" dur="1000"/>
                                        <p:tgtEl>
                                          <p:spTgt spid="14"/>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1000" fill="hold"/>
                                        <p:tgtEl>
                                          <p:spTgt spid="15"/>
                                        </p:tgtEl>
                                        <p:attrNameLst>
                                          <p:attrName>ppt_w</p:attrName>
                                        </p:attrNameLst>
                                      </p:cBhvr>
                                      <p:tavLst>
                                        <p:tav tm="0">
                                          <p:val>
                                            <p:fltVal val="0"/>
                                          </p:val>
                                        </p:tav>
                                        <p:tav tm="100000">
                                          <p:val>
                                            <p:strVal val="#ppt_w"/>
                                          </p:val>
                                        </p:tav>
                                      </p:tavLst>
                                    </p:anim>
                                    <p:anim calcmode="lin" valueType="num">
                                      <p:cBhvr>
                                        <p:cTn id="116" dur="1000" fill="hold"/>
                                        <p:tgtEl>
                                          <p:spTgt spid="15"/>
                                        </p:tgtEl>
                                        <p:attrNameLst>
                                          <p:attrName>ppt_h</p:attrName>
                                        </p:attrNameLst>
                                      </p:cBhvr>
                                      <p:tavLst>
                                        <p:tav tm="0">
                                          <p:val>
                                            <p:fltVal val="0"/>
                                          </p:val>
                                        </p:tav>
                                        <p:tav tm="100000">
                                          <p:val>
                                            <p:strVal val="#ppt_h"/>
                                          </p:val>
                                        </p:tav>
                                      </p:tavLst>
                                    </p:anim>
                                    <p:anim calcmode="lin" valueType="num">
                                      <p:cBhvr>
                                        <p:cTn id="117" dur="1000" fill="hold"/>
                                        <p:tgtEl>
                                          <p:spTgt spid="15"/>
                                        </p:tgtEl>
                                        <p:attrNameLst>
                                          <p:attrName>style.rotation</p:attrName>
                                        </p:attrNameLst>
                                      </p:cBhvr>
                                      <p:tavLst>
                                        <p:tav tm="0">
                                          <p:val>
                                            <p:fltVal val="90"/>
                                          </p:val>
                                        </p:tav>
                                        <p:tav tm="100000">
                                          <p:val>
                                            <p:fltVal val="0"/>
                                          </p:val>
                                        </p:tav>
                                      </p:tavLst>
                                    </p:anim>
                                    <p:animEffect transition="in" filter="fade">
                                      <p:cBhvr>
                                        <p:cTn id="118" dur="1000"/>
                                        <p:tgtEl>
                                          <p:spTgt spid="15"/>
                                        </p:tgtEl>
                                      </p:cBhvr>
                                    </p:animEffect>
                                  </p:childTnLst>
                                </p:cTn>
                              </p:par>
                              <p:par>
                                <p:cTn id="119" presetID="31" presetClass="entr" presetSubtype="0" fill="hold" nodeType="withEffect">
                                  <p:stCondLst>
                                    <p:cond delay="0"/>
                                  </p:stCondLst>
                                  <p:childTnLst>
                                    <p:set>
                                      <p:cBhvr>
                                        <p:cTn id="120" dur="1" fill="hold">
                                          <p:stCondLst>
                                            <p:cond delay="0"/>
                                          </p:stCondLst>
                                        </p:cTn>
                                        <p:tgtEl>
                                          <p:spTgt spid="2071"/>
                                        </p:tgtEl>
                                        <p:attrNameLst>
                                          <p:attrName>style.visibility</p:attrName>
                                        </p:attrNameLst>
                                      </p:cBhvr>
                                      <p:to>
                                        <p:strVal val="visible"/>
                                      </p:to>
                                    </p:set>
                                    <p:anim calcmode="lin" valueType="num">
                                      <p:cBhvr>
                                        <p:cTn id="121" dur="1000" fill="hold"/>
                                        <p:tgtEl>
                                          <p:spTgt spid="2071"/>
                                        </p:tgtEl>
                                        <p:attrNameLst>
                                          <p:attrName>ppt_w</p:attrName>
                                        </p:attrNameLst>
                                      </p:cBhvr>
                                      <p:tavLst>
                                        <p:tav tm="0">
                                          <p:val>
                                            <p:fltVal val="0"/>
                                          </p:val>
                                        </p:tav>
                                        <p:tav tm="100000">
                                          <p:val>
                                            <p:strVal val="#ppt_w"/>
                                          </p:val>
                                        </p:tav>
                                      </p:tavLst>
                                    </p:anim>
                                    <p:anim calcmode="lin" valueType="num">
                                      <p:cBhvr>
                                        <p:cTn id="122" dur="1000" fill="hold"/>
                                        <p:tgtEl>
                                          <p:spTgt spid="2071"/>
                                        </p:tgtEl>
                                        <p:attrNameLst>
                                          <p:attrName>ppt_h</p:attrName>
                                        </p:attrNameLst>
                                      </p:cBhvr>
                                      <p:tavLst>
                                        <p:tav tm="0">
                                          <p:val>
                                            <p:fltVal val="0"/>
                                          </p:val>
                                        </p:tav>
                                        <p:tav tm="100000">
                                          <p:val>
                                            <p:strVal val="#ppt_h"/>
                                          </p:val>
                                        </p:tav>
                                      </p:tavLst>
                                    </p:anim>
                                    <p:anim calcmode="lin" valueType="num">
                                      <p:cBhvr>
                                        <p:cTn id="123" dur="1000" fill="hold"/>
                                        <p:tgtEl>
                                          <p:spTgt spid="2071"/>
                                        </p:tgtEl>
                                        <p:attrNameLst>
                                          <p:attrName>style.rotation</p:attrName>
                                        </p:attrNameLst>
                                      </p:cBhvr>
                                      <p:tavLst>
                                        <p:tav tm="0">
                                          <p:val>
                                            <p:fltVal val="90"/>
                                          </p:val>
                                        </p:tav>
                                        <p:tav tm="100000">
                                          <p:val>
                                            <p:fltVal val="0"/>
                                          </p:val>
                                        </p:tav>
                                      </p:tavLst>
                                    </p:anim>
                                    <p:animEffect transition="in" filter="fade">
                                      <p:cBhvr>
                                        <p:cTn id="124" dur="1000"/>
                                        <p:tgtEl>
                                          <p:spTgt spid="2071"/>
                                        </p:tgtEl>
                                      </p:cBhvr>
                                    </p:animEffect>
                                  </p:childTnLst>
                                </p:cTn>
                              </p:par>
                              <p:par>
                                <p:cTn id="125" presetID="31" presetClass="entr" presetSubtype="0" fill="hold" nodeType="withEffect">
                                  <p:stCondLst>
                                    <p:cond delay="0"/>
                                  </p:stCondLst>
                                  <p:childTnLst>
                                    <p:set>
                                      <p:cBhvr>
                                        <p:cTn id="126" dur="1" fill="hold">
                                          <p:stCondLst>
                                            <p:cond delay="0"/>
                                          </p:stCondLst>
                                        </p:cTn>
                                        <p:tgtEl>
                                          <p:spTgt spid="2072"/>
                                        </p:tgtEl>
                                        <p:attrNameLst>
                                          <p:attrName>style.visibility</p:attrName>
                                        </p:attrNameLst>
                                      </p:cBhvr>
                                      <p:to>
                                        <p:strVal val="visible"/>
                                      </p:to>
                                    </p:set>
                                    <p:anim calcmode="lin" valueType="num">
                                      <p:cBhvr>
                                        <p:cTn id="127" dur="1000" fill="hold"/>
                                        <p:tgtEl>
                                          <p:spTgt spid="2072"/>
                                        </p:tgtEl>
                                        <p:attrNameLst>
                                          <p:attrName>ppt_w</p:attrName>
                                        </p:attrNameLst>
                                      </p:cBhvr>
                                      <p:tavLst>
                                        <p:tav tm="0">
                                          <p:val>
                                            <p:fltVal val="0"/>
                                          </p:val>
                                        </p:tav>
                                        <p:tav tm="100000">
                                          <p:val>
                                            <p:strVal val="#ppt_w"/>
                                          </p:val>
                                        </p:tav>
                                      </p:tavLst>
                                    </p:anim>
                                    <p:anim calcmode="lin" valueType="num">
                                      <p:cBhvr>
                                        <p:cTn id="128" dur="1000" fill="hold"/>
                                        <p:tgtEl>
                                          <p:spTgt spid="2072"/>
                                        </p:tgtEl>
                                        <p:attrNameLst>
                                          <p:attrName>ppt_h</p:attrName>
                                        </p:attrNameLst>
                                      </p:cBhvr>
                                      <p:tavLst>
                                        <p:tav tm="0">
                                          <p:val>
                                            <p:fltVal val="0"/>
                                          </p:val>
                                        </p:tav>
                                        <p:tav tm="100000">
                                          <p:val>
                                            <p:strVal val="#ppt_h"/>
                                          </p:val>
                                        </p:tav>
                                      </p:tavLst>
                                    </p:anim>
                                    <p:anim calcmode="lin" valueType="num">
                                      <p:cBhvr>
                                        <p:cTn id="129" dur="1000" fill="hold"/>
                                        <p:tgtEl>
                                          <p:spTgt spid="2072"/>
                                        </p:tgtEl>
                                        <p:attrNameLst>
                                          <p:attrName>style.rotation</p:attrName>
                                        </p:attrNameLst>
                                      </p:cBhvr>
                                      <p:tavLst>
                                        <p:tav tm="0">
                                          <p:val>
                                            <p:fltVal val="90"/>
                                          </p:val>
                                        </p:tav>
                                        <p:tav tm="100000">
                                          <p:val>
                                            <p:fltVal val="0"/>
                                          </p:val>
                                        </p:tav>
                                      </p:tavLst>
                                    </p:anim>
                                    <p:animEffect transition="in" filter="fade">
                                      <p:cBhvr>
                                        <p:cTn id="130" dur="1000"/>
                                        <p:tgtEl>
                                          <p:spTgt spid="207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p:cTn id="133" dur="1000" fill="hold"/>
                                        <p:tgtEl>
                                          <p:spTgt spid="16"/>
                                        </p:tgtEl>
                                        <p:attrNameLst>
                                          <p:attrName>ppt_w</p:attrName>
                                        </p:attrNameLst>
                                      </p:cBhvr>
                                      <p:tavLst>
                                        <p:tav tm="0">
                                          <p:val>
                                            <p:fltVal val="0"/>
                                          </p:val>
                                        </p:tav>
                                        <p:tav tm="100000">
                                          <p:val>
                                            <p:strVal val="#ppt_w"/>
                                          </p:val>
                                        </p:tav>
                                      </p:tavLst>
                                    </p:anim>
                                    <p:anim calcmode="lin" valueType="num">
                                      <p:cBhvr>
                                        <p:cTn id="134" dur="1000" fill="hold"/>
                                        <p:tgtEl>
                                          <p:spTgt spid="16"/>
                                        </p:tgtEl>
                                        <p:attrNameLst>
                                          <p:attrName>ppt_h</p:attrName>
                                        </p:attrNameLst>
                                      </p:cBhvr>
                                      <p:tavLst>
                                        <p:tav tm="0">
                                          <p:val>
                                            <p:fltVal val="0"/>
                                          </p:val>
                                        </p:tav>
                                        <p:tav tm="100000">
                                          <p:val>
                                            <p:strVal val="#ppt_h"/>
                                          </p:val>
                                        </p:tav>
                                      </p:tavLst>
                                    </p:anim>
                                    <p:anim calcmode="lin" valueType="num">
                                      <p:cBhvr>
                                        <p:cTn id="135" dur="1000" fill="hold"/>
                                        <p:tgtEl>
                                          <p:spTgt spid="16"/>
                                        </p:tgtEl>
                                        <p:attrNameLst>
                                          <p:attrName>style.rotation</p:attrName>
                                        </p:attrNameLst>
                                      </p:cBhvr>
                                      <p:tavLst>
                                        <p:tav tm="0">
                                          <p:val>
                                            <p:fltVal val="90"/>
                                          </p:val>
                                        </p:tav>
                                        <p:tav tm="100000">
                                          <p:val>
                                            <p:fltVal val="0"/>
                                          </p:val>
                                        </p:tav>
                                      </p:tavLst>
                                    </p:anim>
                                    <p:animEffect transition="in" filter="fade">
                                      <p:cBhvr>
                                        <p:cTn id="136" dur="1000"/>
                                        <p:tgtEl>
                                          <p:spTgt spid="16"/>
                                        </p:tgtEl>
                                      </p:cBhvr>
                                    </p:animEffect>
                                  </p:childTnLst>
                                </p:cTn>
                              </p:par>
                              <p:par>
                                <p:cTn id="137" presetID="31" presetClass="entr" presetSubtype="0" fill="hold" nodeType="withEffect">
                                  <p:stCondLst>
                                    <p:cond delay="0"/>
                                  </p:stCondLst>
                                  <p:childTnLst>
                                    <p:set>
                                      <p:cBhvr>
                                        <p:cTn id="138" dur="1" fill="hold">
                                          <p:stCondLst>
                                            <p:cond delay="0"/>
                                          </p:stCondLst>
                                        </p:cTn>
                                        <p:tgtEl>
                                          <p:spTgt spid="2074"/>
                                        </p:tgtEl>
                                        <p:attrNameLst>
                                          <p:attrName>style.visibility</p:attrName>
                                        </p:attrNameLst>
                                      </p:cBhvr>
                                      <p:to>
                                        <p:strVal val="visible"/>
                                      </p:to>
                                    </p:set>
                                    <p:anim calcmode="lin" valueType="num">
                                      <p:cBhvr>
                                        <p:cTn id="139" dur="1000" fill="hold"/>
                                        <p:tgtEl>
                                          <p:spTgt spid="2074"/>
                                        </p:tgtEl>
                                        <p:attrNameLst>
                                          <p:attrName>ppt_w</p:attrName>
                                        </p:attrNameLst>
                                      </p:cBhvr>
                                      <p:tavLst>
                                        <p:tav tm="0">
                                          <p:val>
                                            <p:fltVal val="0"/>
                                          </p:val>
                                        </p:tav>
                                        <p:tav tm="100000">
                                          <p:val>
                                            <p:strVal val="#ppt_w"/>
                                          </p:val>
                                        </p:tav>
                                      </p:tavLst>
                                    </p:anim>
                                    <p:anim calcmode="lin" valueType="num">
                                      <p:cBhvr>
                                        <p:cTn id="140" dur="1000" fill="hold"/>
                                        <p:tgtEl>
                                          <p:spTgt spid="2074"/>
                                        </p:tgtEl>
                                        <p:attrNameLst>
                                          <p:attrName>ppt_h</p:attrName>
                                        </p:attrNameLst>
                                      </p:cBhvr>
                                      <p:tavLst>
                                        <p:tav tm="0">
                                          <p:val>
                                            <p:fltVal val="0"/>
                                          </p:val>
                                        </p:tav>
                                        <p:tav tm="100000">
                                          <p:val>
                                            <p:strVal val="#ppt_h"/>
                                          </p:val>
                                        </p:tav>
                                      </p:tavLst>
                                    </p:anim>
                                    <p:anim calcmode="lin" valueType="num">
                                      <p:cBhvr>
                                        <p:cTn id="141" dur="1000" fill="hold"/>
                                        <p:tgtEl>
                                          <p:spTgt spid="2074"/>
                                        </p:tgtEl>
                                        <p:attrNameLst>
                                          <p:attrName>style.rotation</p:attrName>
                                        </p:attrNameLst>
                                      </p:cBhvr>
                                      <p:tavLst>
                                        <p:tav tm="0">
                                          <p:val>
                                            <p:fltVal val="90"/>
                                          </p:val>
                                        </p:tav>
                                        <p:tav tm="100000">
                                          <p:val>
                                            <p:fltVal val="0"/>
                                          </p:val>
                                        </p:tav>
                                      </p:tavLst>
                                    </p:anim>
                                    <p:animEffect transition="in" filter="fade">
                                      <p:cBhvr>
                                        <p:cTn id="142" dur="1000"/>
                                        <p:tgtEl>
                                          <p:spTgt spid="2074"/>
                                        </p:tgtEl>
                                      </p:cBhvr>
                                    </p:animEffect>
                                  </p:childTnLst>
                                </p:cTn>
                              </p:par>
                              <p:par>
                                <p:cTn id="143" presetID="31" presetClass="entr" presetSubtype="0" fill="hold" nodeType="withEffect">
                                  <p:stCondLst>
                                    <p:cond delay="0"/>
                                  </p:stCondLst>
                                  <p:childTnLst>
                                    <p:set>
                                      <p:cBhvr>
                                        <p:cTn id="144" dur="1" fill="hold">
                                          <p:stCondLst>
                                            <p:cond delay="0"/>
                                          </p:stCondLst>
                                        </p:cTn>
                                        <p:tgtEl>
                                          <p:spTgt spid="2075"/>
                                        </p:tgtEl>
                                        <p:attrNameLst>
                                          <p:attrName>style.visibility</p:attrName>
                                        </p:attrNameLst>
                                      </p:cBhvr>
                                      <p:to>
                                        <p:strVal val="visible"/>
                                      </p:to>
                                    </p:set>
                                    <p:anim calcmode="lin" valueType="num">
                                      <p:cBhvr>
                                        <p:cTn id="145" dur="1000" fill="hold"/>
                                        <p:tgtEl>
                                          <p:spTgt spid="2075"/>
                                        </p:tgtEl>
                                        <p:attrNameLst>
                                          <p:attrName>ppt_w</p:attrName>
                                        </p:attrNameLst>
                                      </p:cBhvr>
                                      <p:tavLst>
                                        <p:tav tm="0">
                                          <p:val>
                                            <p:fltVal val="0"/>
                                          </p:val>
                                        </p:tav>
                                        <p:tav tm="100000">
                                          <p:val>
                                            <p:strVal val="#ppt_w"/>
                                          </p:val>
                                        </p:tav>
                                      </p:tavLst>
                                    </p:anim>
                                    <p:anim calcmode="lin" valueType="num">
                                      <p:cBhvr>
                                        <p:cTn id="146" dur="1000" fill="hold"/>
                                        <p:tgtEl>
                                          <p:spTgt spid="2075"/>
                                        </p:tgtEl>
                                        <p:attrNameLst>
                                          <p:attrName>ppt_h</p:attrName>
                                        </p:attrNameLst>
                                      </p:cBhvr>
                                      <p:tavLst>
                                        <p:tav tm="0">
                                          <p:val>
                                            <p:fltVal val="0"/>
                                          </p:val>
                                        </p:tav>
                                        <p:tav tm="100000">
                                          <p:val>
                                            <p:strVal val="#ppt_h"/>
                                          </p:val>
                                        </p:tav>
                                      </p:tavLst>
                                    </p:anim>
                                    <p:anim calcmode="lin" valueType="num">
                                      <p:cBhvr>
                                        <p:cTn id="147" dur="1000" fill="hold"/>
                                        <p:tgtEl>
                                          <p:spTgt spid="2075"/>
                                        </p:tgtEl>
                                        <p:attrNameLst>
                                          <p:attrName>style.rotation</p:attrName>
                                        </p:attrNameLst>
                                      </p:cBhvr>
                                      <p:tavLst>
                                        <p:tav tm="0">
                                          <p:val>
                                            <p:fltVal val="90"/>
                                          </p:val>
                                        </p:tav>
                                        <p:tav tm="100000">
                                          <p:val>
                                            <p:fltVal val="0"/>
                                          </p:val>
                                        </p:tav>
                                      </p:tavLst>
                                    </p:anim>
                                    <p:animEffect transition="in" filter="fade">
                                      <p:cBhvr>
                                        <p:cTn id="148" dur="1000"/>
                                        <p:tgtEl>
                                          <p:spTgt spid="2075"/>
                                        </p:tgtEl>
                                      </p:cBhvr>
                                    </p:animEffect>
                                  </p:childTnLst>
                                </p:cTn>
                              </p:par>
                              <p:par>
                                <p:cTn id="149" presetID="31" presetClass="entr" presetSubtype="0" fill="hold" nodeType="withEffect">
                                  <p:stCondLst>
                                    <p:cond delay="0"/>
                                  </p:stCondLst>
                                  <p:childTnLst>
                                    <p:set>
                                      <p:cBhvr>
                                        <p:cTn id="150" dur="1" fill="hold">
                                          <p:stCondLst>
                                            <p:cond delay="0"/>
                                          </p:stCondLst>
                                        </p:cTn>
                                        <p:tgtEl>
                                          <p:spTgt spid="2076"/>
                                        </p:tgtEl>
                                        <p:attrNameLst>
                                          <p:attrName>style.visibility</p:attrName>
                                        </p:attrNameLst>
                                      </p:cBhvr>
                                      <p:to>
                                        <p:strVal val="visible"/>
                                      </p:to>
                                    </p:set>
                                    <p:anim calcmode="lin" valueType="num">
                                      <p:cBhvr>
                                        <p:cTn id="151" dur="1000" fill="hold"/>
                                        <p:tgtEl>
                                          <p:spTgt spid="2076"/>
                                        </p:tgtEl>
                                        <p:attrNameLst>
                                          <p:attrName>ppt_w</p:attrName>
                                        </p:attrNameLst>
                                      </p:cBhvr>
                                      <p:tavLst>
                                        <p:tav tm="0">
                                          <p:val>
                                            <p:fltVal val="0"/>
                                          </p:val>
                                        </p:tav>
                                        <p:tav tm="100000">
                                          <p:val>
                                            <p:strVal val="#ppt_w"/>
                                          </p:val>
                                        </p:tav>
                                      </p:tavLst>
                                    </p:anim>
                                    <p:anim calcmode="lin" valueType="num">
                                      <p:cBhvr>
                                        <p:cTn id="152" dur="1000" fill="hold"/>
                                        <p:tgtEl>
                                          <p:spTgt spid="2076"/>
                                        </p:tgtEl>
                                        <p:attrNameLst>
                                          <p:attrName>ppt_h</p:attrName>
                                        </p:attrNameLst>
                                      </p:cBhvr>
                                      <p:tavLst>
                                        <p:tav tm="0">
                                          <p:val>
                                            <p:fltVal val="0"/>
                                          </p:val>
                                        </p:tav>
                                        <p:tav tm="100000">
                                          <p:val>
                                            <p:strVal val="#ppt_h"/>
                                          </p:val>
                                        </p:tav>
                                      </p:tavLst>
                                    </p:anim>
                                    <p:anim calcmode="lin" valueType="num">
                                      <p:cBhvr>
                                        <p:cTn id="153" dur="1000" fill="hold"/>
                                        <p:tgtEl>
                                          <p:spTgt spid="2076"/>
                                        </p:tgtEl>
                                        <p:attrNameLst>
                                          <p:attrName>style.rotation</p:attrName>
                                        </p:attrNameLst>
                                      </p:cBhvr>
                                      <p:tavLst>
                                        <p:tav tm="0">
                                          <p:val>
                                            <p:fltVal val="90"/>
                                          </p:val>
                                        </p:tav>
                                        <p:tav tm="100000">
                                          <p:val>
                                            <p:fltVal val="0"/>
                                          </p:val>
                                        </p:tav>
                                      </p:tavLst>
                                    </p:anim>
                                    <p:animEffect transition="in" filter="fade">
                                      <p:cBhvr>
                                        <p:cTn id="154" dur="1000"/>
                                        <p:tgtEl>
                                          <p:spTgt spid="2076"/>
                                        </p:tgtEl>
                                      </p:cBhvr>
                                    </p:animEffect>
                                  </p:childTnLst>
                                </p:cTn>
                              </p:par>
                              <p:par>
                                <p:cTn id="155" presetID="31" presetClass="entr" presetSubtype="0" fill="hold" nodeType="withEffect">
                                  <p:stCondLst>
                                    <p:cond delay="0"/>
                                  </p:stCondLst>
                                  <p:childTnLst>
                                    <p:set>
                                      <p:cBhvr>
                                        <p:cTn id="156" dur="1" fill="hold">
                                          <p:stCondLst>
                                            <p:cond delay="0"/>
                                          </p:stCondLst>
                                        </p:cTn>
                                        <p:tgtEl>
                                          <p:spTgt spid="2077"/>
                                        </p:tgtEl>
                                        <p:attrNameLst>
                                          <p:attrName>style.visibility</p:attrName>
                                        </p:attrNameLst>
                                      </p:cBhvr>
                                      <p:to>
                                        <p:strVal val="visible"/>
                                      </p:to>
                                    </p:set>
                                    <p:anim calcmode="lin" valueType="num">
                                      <p:cBhvr>
                                        <p:cTn id="157" dur="1000" fill="hold"/>
                                        <p:tgtEl>
                                          <p:spTgt spid="2077"/>
                                        </p:tgtEl>
                                        <p:attrNameLst>
                                          <p:attrName>ppt_w</p:attrName>
                                        </p:attrNameLst>
                                      </p:cBhvr>
                                      <p:tavLst>
                                        <p:tav tm="0">
                                          <p:val>
                                            <p:fltVal val="0"/>
                                          </p:val>
                                        </p:tav>
                                        <p:tav tm="100000">
                                          <p:val>
                                            <p:strVal val="#ppt_w"/>
                                          </p:val>
                                        </p:tav>
                                      </p:tavLst>
                                    </p:anim>
                                    <p:anim calcmode="lin" valueType="num">
                                      <p:cBhvr>
                                        <p:cTn id="158" dur="1000" fill="hold"/>
                                        <p:tgtEl>
                                          <p:spTgt spid="2077"/>
                                        </p:tgtEl>
                                        <p:attrNameLst>
                                          <p:attrName>ppt_h</p:attrName>
                                        </p:attrNameLst>
                                      </p:cBhvr>
                                      <p:tavLst>
                                        <p:tav tm="0">
                                          <p:val>
                                            <p:fltVal val="0"/>
                                          </p:val>
                                        </p:tav>
                                        <p:tav tm="100000">
                                          <p:val>
                                            <p:strVal val="#ppt_h"/>
                                          </p:val>
                                        </p:tav>
                                      </p:tavLst>
                                    </p:anim>
                                    <p:anim calcmode="lin" valueType="num">
                                      <p:cBhvr>
                                        <p:cTn id="159" dur="1000" fill="hold"/>
                                        <p:tgtEl>
                                          <p:spTgt spid="2077"/>
                                        </p:tgtEl>
                                        <p:attrNameLst>
                                          <p:attrName>style.rotation</p:attrName>
                                        </p:attrNameLst>
                                      </p:cBhvr>
                                      <p:tavLst>
                                        <p:tav tm="0">
                                          <p:val>
                                            <p:fltVal val="90"/>
                                          </p:val>
                                        </p:tav>
                                        <p:tav tm="100000">
                                          <p:val>
                                            <p:fltVal val="0"/>
                                          </p:val>
                                        </p:tav>
                                      </p:tavLst>
                                    </p:anim>
                                    <p:animEffect transition="in" filter="fade">
                                      <p:cBhvr>
                                        <p:cTn id="160" dur="1000"/>
                                        <p:tgtEl>
                                          <p:spTgt spid="2077"/>
                                        </p:tgtEl>
                                      </p:cBhvr>
                                    </p:animEffect>
                                  </p:childTnLst>
                                </p:cTn>
                              </p:par>
                              <p:par>
                                <p:cTn id="161" presetID="31" presetClass="entr" presetSubtype="0" fill="hold" nodeType="withEffect">
                                  <p:stCondLst>
                                    <p:cond delay="0"/>
                                  </p:stCondLst>
                                  <p:childTnLst>
                                    <p:set>
                                      <p:cBhvr>
                                        <p:cTn id="162" dur="1" fill="hold">
                                          <p:stCondLst>
                                            <p:cond delay="0"/>
                                          </p:stCondLst>
                                        </p:cTn>
                                        <p:tgtEl>
                                          <p:spTgt spid="2078"/>
                                        </p:tgtEl>
                                        <p:attrNameLst>
                                          <p:attrName>style.visibility</p:attrName>
                                        </p:attrNameLst>
                                      </p:cBhvr>
                                      <p:to>
                                        <p:strVal val="visible"/>
                                      </p:to>
                                    </p:set>
                                    <p:anim calcmode="lin" valueType="num">
                                      <p:cBhvr>
                                        <p:cTn id="163" dur="1000" fill="hold"/>
                                        <p:tgtEl>
                                          <p:spTgt spid="2078"/>
                                        </p:tgtEl>
                                        <p:attrNameLst>
                                          <p:attrName>ppt_w</p:attrName>
                                        </p:attrNameLst>
                                      </p:cBhvr>
                                      <p:tavLst>
                                        <p:tav tm="0">
                                          <p:val>
                                            <p:fltVal val="0"/>
                                          </p:val>
                                        </p:tav>
                                        <p:tav tm="100000">
                                          <p:val>
                                            <p:strVal val="#ppt_w"/>
                                          </p:val>
                                        </p:tav>
                                      </p:tavLst>
                                    </p:anim>
                                    <p:anim calcmode="lin" valueType="num">
                                      <p:cBhvr>
                                        <p:cTn id="164" dur="1000" fill="hold"/>
                                        <p:tgtEl>
                                          <p:spTgt spid="2078"/>
                                        </p:tgtEl>
                                        <p:attrNameLst>
                                          <p:attrName>ppt_h</p:attrName>
                                        </p:attrNameLst>
                                      </p:cBhvr>
                                      <p:tavLst>
                                        <p:tav tm="0">
                                          <p:val>
                                            <p:fltVal val="0"/>
                                          </p:val>
                                        </p:tav>
                                        <p:tav tm="100000">
                                          <p:val>
                                            <p:strVal val="#ppt_h"/>
                                          </p:val>
                                        </p:tav>
                                      </p:tavLst>
                                    </p:anim>
                                    <p:anim calcmode="lin" valueType="num">
                                      <p:cBhvr>
                                        <p:cTn id="165" dur="1000" fill="hold"/>
                                        <p:tgtEl>
                                          <p:spTgt spid="2078"/>
                                        </p:tgtEl>
                                        <p:attrNameLst>
                                          <p:attrName>style.rotation</p:attrName>
                                        </p:attrNameLst>
                                      </p:cBhvr>
                                      <p:tavLst>
                                        <p:tav tm="0">
                                          <p:val>
                                            <p:fltVal val="90"/>
                                          </p:val>
                                        </p:tav>
                                        <p:tav tm="100000">
                                          <p:val>
                                            <p:fltVal val="0"/>
                                          </p:val>
                                        </p:tav>
                                      </p:tavLst>
                                    </p:anim>
                                    <p:animEffect transition="in" filter="fade">
                                      <p:cBhvr>
                                        <p:cTn id="166" dur="1000"/>
                                        <p:tgtEl>
                                          <p:spTgt spid="2078"/>
                                        </p:tgtEl>
                                      </p:cBhvr>
                                    </p:animEffect>
                                  </p:childTnLst>
                                </p:cTn>
                              </p:par>
                              <p:par>
                                <p:cTn id="167" presetID="31" presetClass="entr" presetSubtype="0" fill="hold" nodeType="withEffect">
                                  <p:stCondLst>
                                    <p:cond delay="0"/>
                                  </p:stCondLst>
                                  <p:childTnLst>
                                    <p:set>
                                      <p:cBhvr>
                                        <p:cTn id="168" dur="1" fill="hold">
                                          <p:stCondLst>
                                            <p:cond delay="0"/>
                                          </p:stCondLst>
                                        </p:cTn>
                                        <p:tgtEl>
                                          <p:spTgt spid="2079"/>
                                        </p:tgtEl>
                                        <p:attrNameLst>
                                          <p:attrName>style.visibility</p:attrName>
                                        </p:attrNameLst>
                                      </p:cBhvr>
                                      <p:to>
                                        <p:strVal val="visible"/>
                                      </p:to>
                                    </p:set>
                                    <p:anim calcmode="lin" valueType="num">
                                      <p:cBhvr>
                                        <p:cTn id="169" dur="1000" fill="hold"/>
                                        <p:tgtEl>
                                          <p:spTgt spid="2079"/>
                                        </p:tgtEl>
                                        <p:attrNameLst>
                                          <p:attrName>ppt_w</p:attrName>
                                        </p:attrNameLst>
                                      </p:cBhvr>
                                      <p:tavLst>
                                        <p:tav tm="0">
                                          <p:val>
                                            <p:fltVal val="0"/>
                                          </p:val>
                                        </p:tav>
                                        <p:tav tm="100000">
                                          <p:val>
                                            <p:strVal val="#ppt_w"/>
                                          </p:val>
                                        </p:tav>
                                      </p:tavLst>
                                    </p:anim>
                                    <p:anim calcmode="lin" valueType="num">
                                      <p:cBhvr>
                                        <p:cTn id="170" dur="1000" fill="hold"/>
                                        <p:tgtEl>
                                          <p:spTgt spid="2079"/>
                                        </p:tgtEl>
                                        <p:attrNameLst>
                                          <p:attrName>ppt_h</p:attrName>
                                        </p:attrNameLst>
                                      </p:cBhvr>
                                      <p:tavLst>
                                        <p:tav tm="0">
                                          <p:val>
                                            <p:fltVal val="0"/>
                                          </p:val>
                                        </p:tav>
                                        <p:tav tm="100000">
                                          <p:val>
                                            <p:strVal val="#ppt_h"/>
                                          </p:val>
                                        </p:tav>
                                      </p:tavLst>
                                    </p:anim>
                                    <p:anim calcmode="lin" valueType="num">
                                      <p:cBhvr>
                                        <p:cTn id="171" dur="1000" fill="hold"/>
                                        <p:tgtEl>
                                          <p:spTgt spid="2079"/>
                                        </p:tgtEl>
                                        <p:attrNameLst>
                                          <p:attrName>style.rotation</p:attrName>
                                        </p:attrNameLst>
                                      </p:cBhvr>
                                      <p:tavLst>
                                        <p:tav tm="0">
                                          <p:val>
                                            <p:fltVal val="90"/>
                                          </p:val>
                                        </p:tav>
                                        <p:tav tm="100000">
                                          <p:val>
                                            <p:fltVal val="0"/>
                                          </p:val>
                                        </p:tav>
                                      </p:tavLst>
                                    </p:anim>
                                    <p:animEffect transition="in" filter="fade">
                                      <p:cBhvr>
                                        <p:cTn id="172" dur="1000"/>
                                        <p:tgtEl>
                                          <p:spTgt spid="2079"/>
                                        </p:tgtEl>
                                      </p:cBhvr>
                                    </p:animEffect>
                                  </p:childTnLst>
                                </p:cTn>
                              </p:par>
                              <p:par>
                                <p:cTn id="173" presetID="31" presetClass="entr" presetSubtype="0" fill="hold" nodeType="withEffect">
                                  <p:stCondLst>
                                    <p:cond delay="0"/>
                                  </p:stCondLst>
                                  <p:childTnLst>
                                    <p:set>
                                      <p:cBhvr>
                                        <p:cTn id="174" dur="1" fill="hold">
                                          <p:stCondLst>
                                            <p:cond delay="0"/>
                                          </p:stCondLst>
                                        </p:cTn>
                                        <p:tgtEl>
                                          <p:spTgt spid="2080"/>
                                        </p:tgtEl>
                                        <p:attrNameLst>
                                          <p:attrName>style.visibility</p:attrName>
                                        </p:attrNameLst>
                                      </p:cBhvr>
                                      <p:to>
                                        <p:strVal val="visible"/>
                                      </p:to>
                                    </p:set>
                                    <p:anim calcmode="lin" valueType="num">
                                      <p:cBhvr>
                                        <p:cTn id="175" dur="1000" fill="hold"/>
                                        <p:tgtEl>
                                          <p:spTgt spid="2080"/>
                                        </p:tgtEl>
                                        <p:attrNameLst>
                                          <p:attrName>ppt_w</p:attrName>
                                        </p:attrNameLst>
                                      </p:cBhvr>
                                      <p:tavLst>
                                        <p:tav tm="0">
                                          <p:val>
                                            <p:fltVal val="0"/>
                                          </p:val>
                                        </p:tav>
                                        <p:tav tm="100000">
                                          <p:val>
                                            <p:strVal val="#ppt_w"/>
                                          </p:val>
                                        </p:tav>
                                      </p:tavLst>
                                    </p:anim>
                                    <p:anim calcmode="lin" valueType="num">
                                      <p:cBhvr>
                                        <p:cTn id="176" dur="1000" fill="hold"/>
                                        <p:tgtEl>
                                          <p:spTgt spid="2080"/>
                                        </p:tgtEl>
                                        <p:attrNameLst>
                                          <p:attrName>ppt_h</p:attrName>
                                        </p:attrNameLst>
                                      </p:cBhvr>
                                      <p:tavLst>
                                        <p:tav tm="0">
                                          <p:val>
                                            <p:fltVal val="0"/>
                                          </p:val>
                                        </p:tav>
                                        <p:tav tm="100000">
                                          <p:val>
                                            <p:strVal val="#ppt_h"/>
                                          </p:val>
                                        </p:tav>
                                      </p:tavLst>
                                    </p:anim>
                                    <p:anim calcmode="lin" valueType="num">
                                      <p:cBhvr>
                                        <p:cTn id="177" dur="1000" fill="hold"/>
                                        <p:tgtEl>
                                          <p:spTgt spid="2080"/>
                                        </p:tgtEl>
                                        <p:attrNameLst>
                                          <p:attrName>style.rotation</p:attrName>
                                        </p:attrNameLst>
                                      </p:cBhvr>
                                      <p:tavLst>
                                        <p:tav tm="0">
                                          <p:val>
                                            <p:fltVal val="90"/>
                                          </p:val>
                                        </p:tav>
                                        <p:tav tm="100000">
                                          <p:val>
                                            <p:fltVal val="0"/>
                                          </p:val>
                                        </p:tav>
                                      </p:tavLst>
                                    </p:anim>
                                    <p:animEffect transition="in" filter="fade">
                                      <p:cBhvr>
                                        <p:cTn id="178" dur="1000"/>
                                        <p:tgtEl>
                                          <p:spTgt spid="2080"/>
                                        </p:tgtEl>
                                      </p:cBhvr>
                                    </p:animEffect>
                                  </p:childTnLst>
                                </p:cTn>
                              </p:par>
                              <p:par>
                                <p:cTn id="179" presetID="31" presetClass="entr" presetSubtype="0" fill="hold" nodeType="withEffect">
                                  <p:stCondLst>
                                    <p:cond delay="0"/>
                                  </p:stCondLst>
                                  <p:childTnLst>
                                    <p:set>
                                      <p:cBhvr>
                                        <p:cTn id="180" dur="1" fill="hold">
                                          <p:stCondLst>
                                            <p:cond delay="0"/>
                                          </p:stCondLst>
                                        </p:cTn>
                                        <p:tgtEl>
                                          <p:spTgt spid="2081"/>
                                        </p:tgtEl>
                                        <p:attrNameLst>
                                          <p:attrName>style.visibility</p:attrName>
                                        </p:attrNameLst>
                                      </p:cBhvr>
                                      <p:to>
                                        <p:strVal val="visible"/>
                                      </p:to>
                                    </p:set>
                                    <p:anim calcmode="lin" valueType="num">
                                      <p:cBhvr>
                                        <p:cTn id="181" dur="1000" fill="hold"/>
                                        <p:tgtEl>
                                          <p:spTgt spid="2081"/>
                                        </p:tgtEl>
                                        <p:attrNameLst>
                                          <p:attrName>ppt_w</p:attrName>
                                        </p:attrNameLst>
                                      </p:cBhvr>
                                      <p:tavLst>
                                        <p:tav tm="0">
                                          <p:val>
                                            <p:fltVal val="0"/>
                                          </p:val>
                                        </p:tav>
                                        <p:tav tm="100000">
                                          <p:val>
                                            <p:strVal val="#ppt_w"/>
                                          </p:val>
                                        </p:tav>
                                      </p:tavLst>
                                    </p:anim>
                                    <p:anim calcmode="lin" valueType="num">
                                      <p:cBhvr>
                                        <p:cTn id="182" dur="1000" fill="hold"/>
                                        <p:tgtEl>
                                          <p:spTgt spid="2081"/>
                                        </p:tgtEl>
                                        <p:attrNameLst>
                                          <p:attrName>ppt_h</p:attrName>
                                        </p:attrNameLst>
                                      </p:cBhvr>
                                      <p:tavLst>
                                        <p:tav tm="0">
                                          <p:val>
                                            <p:fltVal val="0"/>
                                          </p:val>
                                        </p:tav>
                                        <p:tav tm="100000">
                                          <p:val>
                                            <p:strVal val="#ppt_h"/>
                                          </p:val>
                                        </p:tav>
                                      </p:tavLst>
                                    </p:anim>
                                    <p:anim calcmode="lin" valueType="num">
                                      <p:cBhvr>
                                        <p:cTn id="183" dur="1000" fill="hold"/>
                                        <p:tgtEl>
                                          <p:spTgt spid="2081"/>
                                        </p:tgtEl>
                                        <p:attrNameLst>
                                          <p:attrName>style.rotation</p:attrName>
                                        </p:attrNameLst>
                                      </p:cBhvr>
                                      <p:tavLst>
                                        <p:tav tm="0">
                                          <p:val>
                                            <p:fltVal val="90"/>
                                          </p:val>
                                        </p:tav>
                                        <p:tav tm="100000">
                                          <p:val>
                                            <p:fltVal val="0"/>
                                          </p:val>
                                        </p:tav>
                                      </p:tavLst>
                                    </p:anim>
                                    <p:animEffect transition="in" filter="fade">
                                      <p:cBhvr>
                                        <p:cTn id="184" dur="1000"/>
                                        <p:tgtEl>
                                          <p:spTgt spid="2081"/>
                                        </p:tgtEl>
                                      </p:cBhvr>
                                    </p:animEffect>
                                  </p:childTnLst>
                                </p:cTn>
                              </p:par>
                              <p:par>
                                <p:cTn id="185" presetID="31" presetClass="entr" presetSubtype="0" fill="hold" nodeType="withEffect">
                                  <p:stCondLst>
                                    <p:cond delay="0"/>
                                  </p:stCondLst>
                                  <p:childTnLst>
                                    <p:set>
                                      <p:cBhvr>
                                        <p:cTn id="186" dur="1" fill="hold">
                                          <p:stCondLst>
                                            <p:cond delay="0"/>
                                          </p:stCondLst>
                                        </p:cTn>
                                        <p:tgtEl>
                                          <p:spTgt spid="2082"/>
                                        </p:tgtEl>
                                        <p:attrNameLst>
                                          <p:attrName>style.visibility</p:attrName>
                                        </p:attrNameLst>
                                      </p:cBhvr>
                                      <p:to>
                                        <p:strVal val="visible"/>
                                      </p:to>
                                    </p:set>
                                    <p:anim calcmode="lin" valueType="num">
                                      <p:cBhvr>
                                        <p:cTn id="187" dur="1000" fill="hold"/>
                                        <p:tgtEl>
                                          <p:spTgt spid="2082"/>
                                        </p:tgtEl>
                                        <p:attrNameLst>
                                          <p:attrName>ppt_w</p:attrName>
                                        </p:attrNameLst>
                                      </p:cBhvr>
                                      <p:tavLst>
                                        <p:tav tm="0">
                                          <p:val>
                                            <p:fltVal val="0"/>
                                          </p:val>
                                        </p:tav>
                                        <p:tav tm="100000">
                                          <p:val>
                                            <p:strVal val="#ppt_w"/>
                                          </p:val>
                                        </p:tav>
                                      </p:tavLst>
                                    </p:anim>
                                    <p:anim calcmode="lin" valueType="num">
                                      <p:cBhvr>
                                        <p:cTn id="188" dur="1000" fill="hold"/>
                                        <p:tgtEl>
                                          <p:spTgt spid="2082"/>
                                        </p:tgtEl>
                                        <p:attrNameLst>
                                          <p:attrName>ppt_h</p:attrName>
                                        </p:attrNameLst>
                                      </p:cBhvr>
                                      <p:tavLst>
                                        <p:tav tm="0">
                                          <p:val>
                                            <p:fltVal val="0"/>
                                          </p:val>
                                        </p:tav>
                                        <p:tav tm="100000">
                                          <p:val>
                                            <p:strVal val="#ppt_h"/>
                                          </p:val>
                                        </p:tav>
                                      </p:tavLst>
                                    </p:anim>
                                    <p:anim calcmode="lin" valueType="num">
                                      <p:cBhvr>
                                        <p:cTn id="189" dur="1000" fill="hold"/>
                                        <p:tgtEl>
                                          <p:spTgt spid="2082"/>
                                        </p:tgtEl>
                                        <p:attrNameLst>
                                          <p:attrName>style.rotation</p:attrName>
                                        </p:attrNameLst>
                                      </p:cBhvr>
                                      <p:tavLst>
                                        <p:tav tm="0">
                                          <p:val>
                                            <p:fltVal val="90"/>
                                          </p:val>
                                        </p:tav>
                                        <p:tav tm="100000">
                                          <p:val>
                                            <p:fltVal val="0"/>
                                          </p:val>
                                        </p:tav>
                                      </p:tavLst>
                                    </p:anim>
                                    <p:animEffect transition="in" filter="fade">
                                      <p:cBhvr>
                                        <p:cTn id="190" dur="1000"/>
                                        <p:tgtEl>
                                          <p:spTgt spid="2082"/>
                                        </p:tgtEl>
                                      </p:cBhvr>
                                    </p:animEffect>
                                  </p:childTnLst>
                                </p:cTn>
                              </p:par>
                              <p:par>
                                <p:cTn id="191" presetID="31" presetClass="entr" presetSubtype="0" fill="hold" nodeType="withEffect">
                                  <p:stCondLst>
                                    <p:cond delay="0"/>
                                  </p:stCondLst>
                                  <p:childTnLst>
                                    <p:set>
                                      <p:cBhvr>
                                        <p:cTn id="192" dur="1" fill="hold">
                                          <p:stCondLst>
                                            <p:cond delay="0"/>
                                          </p:stCondLst>
                                        </p:cTn>
                                        <p:tgtEl>
                                          <p:spTgt spid="2083"/>
                                        </p:tgtEl>
                                        <p:attrNameLst>
                                          <p:attrName>style.visibility</p:attrName>
                                        </p:attrNameLst>
                                      </p:cBhvr>
                                      <p:to>
                                        <p:strVal val="visible"/>
                                      </p:to>
                                    </p:set>
                                    <p:anim calcmode="lin" valueType="num">
                                      <p:cBhvr>
                                        <p:cTn id="193" dur="1000" fill="hold"/>
                                        <p:tgtEl>
                                          <p:spTgt spid="2083"/>
                                        </p:tgtEl>
                                        <p:attrNameLst>
                                          <p:attrName>ppt_w</p:attrName>
                                        </p:attrNameLst>
                                      </p:cBhvr>
                                      <p:tavLst>
                                        <p:tav tm="0">
                                          <p:val>
                                            <p:fltVal val="0"/>
                                          </p:val>
                                        </p:tav>
                                        <p:tav tm="100000">
                                          <p:val>
                                            <p:strVal val="#ppt_w"/>
                                          </p:val>
                                        </p:tav>
                                      </p:tavLst>
                                    </p:anim>
                                    <p:anim calcmode="lin" valueType="num">
                                      <p:cBhvr>
                                        <p:cTn id="194" dur="1000" fill="hold"/>
                                        <p:tgtEl>
                                          <p:spTgt spid="2083"/>
                                        </p:tgtEl>
                                        <p:attrNameLst>
                                          <p:attrName>ppt_h</p:attrName>
                                        </p:attrNameLst>
                                      </p:cBhvr>
                                      <p:tavLst>
                                        <p:tav tm="0">
                                          <p:val>
                                            <p:fltVal val="0"/>
                                          </p:val>
                                        </p:tav>
                                        <p:tav tm="100000">
                                          <p:val>
                                            <p:strVal val="#ppt_h"/>
                                          </p:val>
                                        </p:tav>
                                      </p:tavLst>
                                    </p:anim>
                                    <p:anim calcmode="lin" valueType="num">
                                      <p:cBhvr>
                                        <p:cTn id="195" dur="1000" fill="hold"/>
                                        <p:tgtEl>
                                          <p:spTgt spid="2083"/>
                                        </p:tgtEl>
                                        <p:attrNameLst>
                                          <p:attrName>style.rotation</p:attrName>
                                        </p:attrNameLst>
                                      </p:cBhvr>
                                      <p:tavLst>
                                        <p:tav tm="0">
                                          <p:val>
                                            <p:fltVal val="90"/>
                                          </p:val>
                                        </p:tav>
                                        <p:tav tm="100000">
                                          <p:val>
                                            <p:fltVal val="0"/>
                                          </p:val>
                                        </p:tav>
                                      </p:tavLst>
                                    </p:anim>
                                    <p:animEffect transition="in" filter="fade">
                                      <p:cBhvr>
                                        <p:cTn id="196" dur="1000"/>
                                        <p:tgtEl>
                                          <p:spTgt spid="208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 calcmode="lin" valueType="num">
                                      <p:cBhvr>
                                        <p:cTn id="199" dur="1000" fill="hold"/>
                                        <p:tgtEl>
                                          <p:spTgt spid="17"/>
                                        </p:tgtEl>
                                        <p:attrNameLst>
                                          <p:attrName>ppt_w</p:attrName>
                                        </p:attrNameLst>
                                      </p:cBhvr>
                                      <p:tavLst>
                                        <p:tav tm="0">
                                          <p:val>
                                            <p:fltVal val="0"/>
                                          </p:val>
                                        </p:tav>
                                        <p:tav tm="100000">
                                          <p:val>
                                            <p:strVal val="#ppt_w"/>
                                          </p:val>
                                        </p:tav>
                                      </p:tavLst>
                                    </p:anim>
                                    <p:anim calcmode="lin" valueType="num">
                                      <p:cBhvr>
                                        <p:cTn id="200" dur="1000" fill="hold"/>
                                        <p:tgtEl>
                                          <p:spTgt spid="17"/>
                                        </p:tgtEl>
                                        <p:attrNameLst>
                                          <p:attrName>ppt_h</p:attrName>
                                        </p:attrNameLst>
                                      </p:cBhvr>
                                      <p:tavLst>
                                        <p:tav tm="0">
                                          <p:val>
                                            <p:fltVal val="0"/>
                                          </p:val>
                                        </p:tav>
                                        <p:tav tm="100000">
                                          <p:val>
                                            <p:strVal val="#ppt_h"/>
                                          </p:val>
                                        </p:tav>
                                      </p:tavLst>
                                    </p:anim>
                                    <p:anim calcmode="lin" valueType="num">
                                      <p:cBhvr>
                                        <p:cTn id="201" dur="1000" fill="hold"/>
                                        <p:tgtEl>
                                          <p:spTgt spid="17"/>
                                        </p:tgtEl>
                                        <p:attrNameLst>
                                          <p:attrName>style.rotation</p:attrName>
                                        </p:attrNameLst>
                                      </p:cBhvr>
                                      <p:tavLst>
                                        <p:tav tm="0">
                                          <p:val>
                                            <p:fltVal val="90"/>
                                          </p:val>
                                        </p:tav>
                                        <p:tav tm="100000">
                                          <p:val>
                                            <p:fltVal val="0"/>
                                          </p:val>
                                        </p:tav>
                                      </p:tavLst>
                                    </p:anim>
                                    <p:animEffect transition="in" filter="fade">
                                      <p:cBhvr>
                                        <p:cTn id="202" dur="1000"/>
                                        <p:tgtEl>
                                          <p:spTgt spid="1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 calcmode="lin" valueType="num">
                                      <p:cBhvr>
                                        <p:cTn id="205" dur="1000" fill="hold"/>
                                        <p:tgtEl>
                                          <p:spTgt spid="18"/>
                                        </p:tgtEl>
                                        <p:attrNameLst>
                                          <p:attrName>ppt_w</p:attrName>
                                        </p:attrNameLst>
                                      </p:cBhvr>
                                      <p:tavLst>
                                        <p:tav tm="0">
                                          <p:val>
                                            <p:fltVal val="0"/>
                                          </p:val>
                                        </p:tav>
                                        <p:tav tm="100000">
                                          <p:val>
                                            <p:strVal val="#ppt_w"/>
                                          </p:val>
                                        </p:tav>
                                      </p:tavLst>
                                    </p:anim>
                                    <p:anim calcmode="lin" valueType="num">
                                      <p:cBhvr>
                                        <p:cTn id="206" dur="1000" fill="hold"/>
                                        <p:tgtEl>
                                          <p:spTgt spid="18"/>
                                        </p:tgtEl>
                                        <p:attrNameLst>
                                          <p:attrName>ppt_h</p:attrName>
                                        </p:attrNameLst>
                                      </p:cBhvr>
                                      <p:tavLst>
                                        <p:tav tm="0">
                                          <p:val>
                                            <p:fltVal val="0"/>
                                          </p:val>
                                        </p:tav>
                                        <p:tav tm="100000">
                                          <p:val>
                                            <p:strVal val="#ppt_h"/>
                                          </p:val>
                                        </p:tav>
                                      </p:tavLst>
                                    </p:anim>
                                    <p:anim calcmode="lin" valueType="num">
                                      <p:cBhvr>
                                        <p:cTn id="207" dur="1000" fill="hold"/>
                                        <p:tgtEl>
                                          <p:spTgt spid="18"/>
                                        </p:tgtEl>
                                        <p:attrNameLst>
                                          <p:attrName>style.rotation</p:attrName>
                                        </p:attrNameLst>
                                      </p:cBhvr>
                                      <p:tavLst>
                                        <p:tav tm="0">
                                          <p:val>
                                            <p:fltVal val="90"/>
                                          </p:val>
                                        </p:tav>
                                        <p:tav tm="100000">
                                          <p:val>
                                            <p:fltVal val="0"/>
                                          </p:val>
                                        </p:tav>
                                      </p:tavLst>
                                    </p:anim>
                                    <p:animEffect transition="in" filter="fade">
                                      <p:cBhvr>
                                        <p:cTn id="208" dur="1000"/>
                                        <p:tgtEl>
                                          <p:spTgt spid="18"/>
                                        </p:tgtEl>
                                      </p:cBhvr>
                                    </p:animEffect>
                                  </p:childTnLst>
                                </p:cTn>
                              </p:par>
                              <p:par>
                                <p:cTn id="209" presetID="31" presetClass="entr" presetSubtype="0" fill="hold" nodeType="withEffect">
                                  <p:stCondLst>
                                    <p:cond delay="0"/>
                                  </p:stCondLst>
                                  <p:childTnLst>
                                    <p:set>
                                      <p:cBhvr>
                                        <p:cTn id="210" dur="1" fill="hold">
                                          <p:stCondLst>
                                            <p:cond delay="0"/>
                                          </p:stCondLst>
                                        </p:cTn>
                                        <p:tgtEl>
                                          <p:spTgt spid="2086"/>
                                        </p:tgtEl>
                                        <p:attrNameLst>
                                          <p:attrName>style.visibility</p:attrName>
                                        </p:attrNameLst>
                                      </p:cBhvr>
                                      <p:to>
                                        <p:strVal val="visible"/>
                                      </p:to>
                                    </p:set>
                                    <p:anim calcmode="lin" valueType="num">
                                      <p:cBhvr>
                                        <p:cTn id="211" dur="1000" fill="hold"/>
                                        <p:tgtEl>
                                          <p:spTgt spid="2086"/>
                                        </p:tgtEl>
                                        <p:attrNameLst>
                                          <p:attrName>ppt_w</p:attrName>
                                        </p:attrNameLst>
                                      </p:cBhvr>
                                      <p:tavLst>
                                        <p:tav tm="0">
                                          <p:val>
                                            <p:fltVal val="0"/>
                                          </p:val>
                                        </p:tav>
                                        <p:tav tm="100000">
                                          <p:val>
                                            <p:strVal val="#ppt_w"/>
                                          </p:val>
                                        </p:tav>
                                      </p:tavLst>
                                    </p:anim>
                                    <p:anim calcmode="lin" valueType="num">
                                      <p:cBhvr>
                                        <p:cTn id="212" dur="1000" fill="hold"/>
                                        <p:tgtEl>
                                          <p:spTgt spid="2086"/>
                                        </p:tgtEl>
                                        <p:attrNameLst>
                                          <p:attrName>ppt_h</p:attrName>
                                        </p:attrNameLst>
                                      </p:cBhvr>
                                      <p:tavLst>
                                        <p:tav tm="0">
                                          <p:val>
                                            <p:fltVal val="0"/>
                                          </p:val>
                                        </p:tav>
                                        <p:tav tm="100000">
                                          <p:val>
                                            <p:strVal val="#ppt_h"/>
                                          </p:val>
                                        </p:tav>
                                      </p:tavLst>
                                    </p:anim>
                                    <p:anim calcmode="lin" valueType="num">
                                      <p:cBhvr>
                                        <p:cTn id="213" dur="1000" fill="hold"/>
                                        <p:tgtEl>
                                          <p:spTgt spid="2086"/>
                                        </p:tgtEl>
                                        <p:attrNameLst>
                                          <p:attrName>style.rotation</p:attrName>
                                        </p:attrNameLst>
                                      </p:cBhvr>
                                      <p:tavLst>
                                        <p:tav tm="0">
                                          <p:val>
                                            <p:fltVal val="90"/>
                                          </p:val>
                                        </p:tav>
                                        <p:tav tm="100000">
                                          <p:val>
                                            <p:fltVal val="0"/>
                                          </p:val>
                                        </p:tav>
                                      </p:tavLst>
                                    </p:anim>
                                    <p:animEffect transition="in" filter="fade">
                                      <p:cBhvr>
                                        <p:cTn id="214" dur="1000"/>
                                        <p:tgtEl>
                                          <p:spTgt spid="2086"/>
                                        </p:tgtEl>
                                      </p:cBhvr>
                                    </p:animEffect>
                                  </p:childTnLst>
                                </p:cTn>
                              </p:par>
                              <p:par>
                                <p:cTn id="215" presetID="31" presetClass="entr" presetSubtype="0" fill="hold" nodeType="withEffect">
                                  <p:stCondLst>
                                    <p:cond delay="0"/>
                                  </p:stCondLst>
                                  <p:childTnLst>
                                    <p:set>
                                      <p:cBhvr>
                                        <p:cTn id="216" dur="1" fill="hold">
                                          <p:stCondLst>
                                            <p:cond delay="0"/>
                                          </p:stCondLst>
                                        </p:cTn>
                                        <p:tgtEl>
                                          <p:spTgt spid="2087"/>
                                        </p:tgtEl>
                                        <p:attrNameLst>
                                          <p:attrName>style.visibility</p:attrName>
                                        </p:attrNameLst>
                                      </p:cBhvr>
                                      <p:to>
                                        <p:strVal val="visible"/>
                                      </p:to>
                                    </p:set>
                                    <p:anim calcmode="lin" valueType="num">
                                      <p:cBhvr>
                                        <p:cTn id="217" dur="1000" fill="hold"/>
                                        <p:tgtEl>
                                          <p:spTgt spid="2087"/>
                                        </p:tgtEl>
                                        <p:attrNameLst>
                                          <p:attrName>ppt_w</p:attrName>
                                        </p:attrNameLst>
                                      </p:cBhvr>
                                      <p:tavLst>
                                        <p:tav tm="0">
                                          <p:val>
                                            <p:fltVal val="0"/>
                                          </p:val>
                                        </p:tav>
                                        <p:tav tm="100000">
                                          <p:val>
                                            <p:strVal val="#ppt_w"/>
                                          </p:val>
                                        </p:tav>
                                      </p:tavLst>
                                    </p:anim>
                                    <p:anim calcmode="lin" valueType="num">
                                      <p:cBhvr>
                                        <p:cTn id="218" dur="1000" fill="hold"/>
                                        <p:tgtEl>
                                          <p:spTgt spid="2087"/>
                                        </p:tgtEl>
                                        <p:attrNameLst>
                                          <p:attrName>ppt_h</p:attrName>
                                        </p:attrNameLst>
                                      </p:cBhvr>
                                      <p:tavLst>
                                        <p:tav tm="0">
                                          <p:val>
                                            <p:fltVal val="0"/>
                                          </p:val>
                                        </p:tav>
                                        <p:tav tm="100000">
                                          <p:val>
                                            <p:strVal val="#ppt_h"/>
                                          </p:val>
                                        </p:tav>
                                      </p:tavLst>
                                    </p:anim>
                                    <p:anim calcmode="lin" valueType="num">
                                      <p:cBhvr>
                                        <p:cTn id="219" dur="1000" fill="hold"/>
                                        <p:tgtEl>
                                          <p:spTgt spid="2087"/>
                                        </p:tgtEl>
                                        <p:attrNameLst>
                                          <p:attrName>style.rotation</p:attrName>
                                        </p:attrNameLst>
                                      </p:cBhvr>
                                      <p:tavLst>
                                        <p:tav tm="0">
                                          <p:val>
                                            <p:fltVal val="90"/>
                                          </p:val>
                                        </p:tav>
                                        <p:tav tm="100000">
                                          <p:val>
                                            <p:fltVal val="0"/>
                                          </p:val>
                                        </p:tav>
                                      </p:tavLst>
                                    </p:anim>
                                    <p:animEffect transition="in" filter="fade">
                                      <p:cBhvr>
                                        <p:cTn id="220" dur="1000"/>
                                        <p:tgtEl>
                                          <p:spTgt spid="208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 calcmode="lin" valueType="num">
                                      <p:cBhvr>
                                        <p:cTn id="223" dur="1000" fill="hold"/>
                                        <p:tgtEl>
                                          <p:spTgt spid="19"/>
                                        </p:tgtEl>
                                        <p:attrNameLst>
                                          <p:attrName>ppt_w</p:attrName>
                                        </p:attrNameLst>
                                      </p:cBhvr>
                                      <p:tavLst>
                                        <p:tav tm="0">
                                          <p:val>
                                            <p:fltVal val="0"/>
                                          </p:val>
                                        </p:tav>
                                        <p:tav tm="100000">
                                          <p:val>
                                            <p:strVal val="#ppt_w"/>
                                          </p:val>
                                        </p:tav>
                                      </p:tavLst>
                                    </p:anim>
                                    <p:anim calcmode="lin" valueType="num">
                                      <p:cBhvr>
                                        <p:cTn id="224" dur="1000" fill="hold"/>
                                        <p:tgtEl>
                                          <p:spTgt spid="19"/>
                                        </p:tgtEl>
                                        <p:attrNameLst>
                                          <p:attrName>ppt_h</p:attrName>
                                        </p:attrNameLst>
                                      </p:cBhvr>
                                      <p:tavLst>
                                        <p:tav tm="0">
                                          <p:val>
                                            <p:fltVal val="0"/>
                                          </p:val>
                                        </p:tav>
                                        <p:tav tm="100000">
                                          <p:val>
                                            <p:strVal val="#ppt_h"/>
                                          </p:val>
                                        </p:tav>
                                      </p:tavLst>
                                    </p:anim>
                                    <p:anim calcmode="lin" valueType="num">
                                      <p:cBhvr>
                                        <p:cTn id="225" dur="1000" fill="hold"/>
                                        <p:tgtEl>
                                          <p:spTgt spid="19"/>
                                        </p:tgtEl>
                                        <p:attrNameLst>
                                          <p:attrName>style.rotation</p:attrName>
                                        </p:attrNameLst>
                                      </p:cBhvr>
                                      <p:tavLst>
                                        <p:tav tm="0">
                                          <p:val>
                                            <p:fltVal val="90"/>
                                          </p:val>
                                        </p:tav>
                                        <p:tav tm="100000">
                                          <p:val>
                                            <p:fltVal val="0"/>
                                          </p:val>
                                        </p:tav>
                                      </p:tavLst>
                                    </p:anim>
                                    <p:animEffect transition="in" filter="fade">
                                      <p:cBhvr>
                                        <p:cTn id="226" dur="1000"/>
                                        <p:tgtEl>
                                          <p:spTgt spid="19"/>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20"/>
                                        </p:tgtEl>
                                        <p:attrNameLst>
                                          <p:attrName>style.visibility</p:attrName>
                                        </p:attrNameLst>
                                      </p:cBhvr>
                                      <p:to>
                                        <p:strVal val="visible"/>
                                      </p:to>
                                    </p:set>
                                    <p:anim calcmode="lin" valueType="num">
                                      <p:cBhvr>
                                        <p:cTn id="229" dur="1000" fill="hold"/>
                                        <p:tgtEl>
                                          <p:spTgt spid="20"/>
                                        </p:tgtEl>
                                        <p:attrNameLst>
                                          <p:attrName>ppt_w</p:attrName>
                                        </p:attrNameLst>
                                      </p:cBhvr>
                                      <p:tavLst>
                                        <p:tav tm="0">
                                          <p:val>
                                            <p:fltVal val="0"/>
                                          </p:val>
                                        </p:tav>
                                        <p:tav tm="100000">
                                          <p:val>
                                            <p:strVal val="#ppt_w"/>
                                          </p:val>
                                        </p:tav>
                                      </p:tavLst>
                                    </p:anim>
                                    <p:anim calcmode="lin" valueType="num">
                                      <p:cBhvr>
                                        <p:cTn id="230" dur="1000" fill="hold"/>
                                        <p:tgtEl>
                                          <p:spTgt spid="20"/>
                                        </p:tgtEl>
                                        <p:attrNameLst>
                                          <p:attrName>ppt_h</p:attrName>
                                        </p:attrNameLst>
                                      </p:cBhvr>
                                      <p:tavLst>
                                        <p:tav tm="0">
                                          <p:val>
                                            <p:fltVal val="0"/>
                                          </p:val>
                                        </p:tav>
                                        <p:tav tm="100000">
                                          <p:val>
                                            <p:strVal val="#ppt_h"/>
                                          </p:val>
                                        </p:tav>
                                      </p:tavLst>
                                    </p:anim>
                                    <p:anim calcmode="lin" valueType="num">
                                      <p:cBhvr>
                                        <p:cTn id="231" dur="1000" fill="hold"/>
                                        <p:tgtEl>
                                          <p:spTgt spid="20"/>
                                        </p:tgtEl>
                                        <p:attrNameLst>
                                          <p:attrName>style.rotation</p:attrName>
                                        </p:attrNameLst>
                                      </p:cBhvr>
                                      <p:tavLst>
                                        <p:tav tm="0">
                                          <p:val>
                                            <p:fltVal val="90"/>
                                          </p:val>
                                        </p:tav>
                                        <p:tav tm="100000">
                                          <p:val>
                                            <p:fltVal val="0"/>
                                          </p:val>
                                        </p:tav>
                                      </p:tavLst>
                                    </p:anim>
                                    <p:animEffect transition="in" filter="fade">
                                      <p:cBhvr>
                                        <p:cTn id="232" dur="1000"/>
                                        <p:tgtEl>
                                          <p:spTgt spid="20"/>
                                        </p:tgtEl>
                                      </p:cBhvr>
                                    </p:animEffect>
                                  </p:childTnLst>
                                </p:cTn>
                              </p:par>
                              <p:par>
                                <p:cTn id="233" presetID="31" presetClass="entr" presetSubtype="0" fill="hold" nodeType="withEffect">
                                  <p:stCondLst>
                                    <p:cond delay="0"/>
                                  </p:stCondLst>
                                  <p:childTnLst>
                                    <p:set>
                                      <p:cBhvr>
                                        <p:cTn id="234" dur="1" fill="hold">
                                          <p:stCondLst>
                                            <p:cond delay="0"/>
                                          </p:stCondLst>
                                        </p:cTn>
                                        <p:tgtEl>
                                          <p:spTgt spid="2090"/>
                                        </p:tgtEl>
                                        <p:attrNameLst>
                                          <p:attrName>style.visibility</p:attrName>
                                        </p:attrNameLst>
                                      </p:cBhvr>
                                      <p:to>
                                        <p:strVal val="visible"/>
                                      </p:to>
                                    </p:set>
                                    <p:anim calcmode="lin" valueType="num">
                                      <p:cBhvr>
                                        <p:cTn id="235" dur="1000" fill="hold"/>
                                        <p:tgtEl>
                                          <p:spTgt spid="2090"/>
                                        </p:tgtEl>
                                        <p:attrNameLst>
                                          <p:attrName>ppt_w</p:attrName>
                                        </p:attrNameLst>
                                      </p:cBhvr>
                                      <p:tavLst>
                                        <p:tav tm="0">
                                          <p:val>
                                            <p:fltVal val="0"/>
                                          </p:val>
                                        </p:tav>
                                        <p:tav tm="100000">
                                          <p:val>
                                            <p:strVal val="#ppt_w"/>
                                          </p:val>
                                        </p:tav>
                                      </p:tavLst>
                                    </p:anim>
                                    <p:anim calcmode="lin" valueType="num">
                                      <p:cBhvr>
                                        <p:cTn id="236" dur="1000" fill="hold"/>
                                        <p:tgtEl>
                                          <p:spTgt spid="2090"/>
                                        </p:tgtEl>
                                        <p:attrNameLst>
                                          <p:attrName>ppt_h</p:attrName>
                                        </p:attrNameLst>
                                      </p:cBhvr>
                                      <p:tavLst>
                                        <p:tav tm="0">
                                          <p:val>
                                            <p:fltVal val="0"/>
                                          </p:val>
                                        </p:tav>
                                        <p:tav tm="100000">
                                          <p:val>
                                            <p:strVal val="#ppt_h"/>
                                          </p:val>
                                        </p:tav>
                                      </p:tavLst>
                                    </p:anim>
                                    <p:anim calcmode="lin" valueType="num">
                                      <p:cBhvr>
                                        <p:cTn id="237" dur="1000" fill="hold"/>
                                        <p:tgtEl>
                                          <p:spTgt spid="2090"/>
                                        </p:tgtEl>
                                        <p:attrNameLst>
                                          <p:attrName>style.rotation</p:attrName>
                                        </p:attrNameLst>
                                      </p:cBhvr>
                                      <p:tavLst>
                                        <p:tav tm="0">
                                          <p:val>
                                            <p:fltVal val="90"/>
                                          </p:val>
                                        </p:tav>
                                        <p:tav tm="100000">
                                          <p:val>
                                            <p:fltVal val="0"/>
                                          </p:val>
                                        </p:tav>
                                      </p:tavLst>
                                    </p:anim>
                                    <p:animEffect transition="in" filter="fade">
                                      <p:cBhvr>
                                        <p:cTn id="238" dur="1000"/>
                                        <p:tgtEl>
                                          <p:spTgt spid="2090"/>
                                        </p:tgtEl>
                                      </p:cBhvr>
                                    </p:animEffect>
                                  </p:childTnLst>
                                </p:cTn>
                              </p:par>
                              <p:par>
                                <p:cTn id="239" presetID="31" presetClass="entr" presetSubtype="0" fill="hold" nodeType="withEffect">
                                  <p:stCondLst>
                                    <p:cond delay="0"/>
                                  </p:stCondLst>
                                  <p:childTnLst>
                                    <p:set>
                                      <p:cBhvr>
                                        <p:cTn id="240" dur="1" fill="hold">
                                          <p:stCondLst>
                                            <p:cond delay="0"/>
                                          </p:stCondLst>
                                        </p:cTn>
                                        <p:tgtEl>
                                          <p:spTgt spid="2091"/>
                                        </p:tgtEl>
                                        <p:attrNameLst>
                                          <p:attrName>style.visibility</p:attrName>
                                        </p:attrNameLst>
                                      </p:cBhvr>
                                      <p:to>
                                        <p:strVal val="visible"/>
                                      </p:to>
                                    </p:set>
                                    <p:anim calcmode="lin" valueType="num">
                                      <p:cBhvr>
                                        <p:cTn id="241" dur="1000" fill="hold"/>
                                        <p:tgtEl>
                                          <p:spTgt spid="2091"/>
                                        </p:tgtEl>
                                        <p:attrNameLst>
                                          <p:attrName>ppt_w</p:attrName>
                                        </p:attrNameLst>
                                      </p:cBhvr>
                                      <p:tavLst>
                                        <p:tav tm="0">
                                          <p:val>
                                            <p:fltVal val="0"/>
                                          </p:val>
                                        </p:tav>
                                        <p:tav tm="100000">
                                          <p:val>
                                            <p:strVal val="#ppt_w"/>
                                          </p:val>
                                        </p:tav>
                                      </p:tavLst>
                                    </p:anim>
                                    <p:anim calcmode="lin" valueType="num">
                                      <p:cBhvr>
                                        <p:cTn id="242" dur="1000" fill="hold"/>
                                        <p:tgtEl>
                                          <p:spTgt spid="2091"/>
                                        </p:tgtEl>
                                        <p:attrNameLst>
                                          <p:attrName>ppt_h</p:attrName>
                                        </p:attrNameLst>
                                      </p:cBhvr>
                                      <p:tavLst>
                                        <p:tav tm="0">
                                          <p:val>
                                            <p:fltVal val="0"/>
                                          </p:val>
                                        </p:tav>
                                        <p:tav tm="100000">
                                          <p:val>
                                            <p:strVal val="#ppt_h"/>
                                          </p:val>
                                        </p:tav>
                                      </p:tavLst>
                                    </p:anim>
                                    <p:anim calcmode="lin" valueType="num">
                                      <p:cBhvr>
                                        <p:cTn id="243" dur="1000" fill="hold"/>
                                        <p:tgtEl>
                                          <p:spTgt spid="2091"/>
                                        </p:tgtEl>
                                        <p:attrNameLst>
                                          <p:attrName>style.rotation</p:attrName>
                                        </p:attrNameLst>
                                      </p:cBhvr>
                                      <p:tavLst>
                                        <p:tav tm="0">
                                          <p:val>
                                            <p:fltVal val="90"/>
                                          </p:val>
                                        </p:tav>
                                        <p:tav tm="100000">
                                          <p:val>
                                            <p:fltVal val="0"/>
                                          </p:val>
                                        </p:tav>
                                      </p:tavLst>
                                    </p:anim>
                                    <p:animEffect transition="in" filter="fade">
                                      <p:cBhvr>
                                        <p:cTn id="244" dur="1000"/>
                                        <p:tgtEl>
                                          <p:spTgt spid="209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1"/>
                                        </p:tgtEl>
                                        <p:attrNameLst>
                                          <p:attrName>style.visibility</p:attrName>
                                        </p:attrNameLst>
                                      </p:cBhvr>
                                      <p:to>
                                        <p:strVal val="visible"/>
                                      </p:to>
                                    </p:set>
                                    <p:anim calcmode="lin" valueType="num">
                                      <p:cBhvr>
                                        <p:cTn id="247" dur="1000" fill="hold"/>
                                        <p:tgtEl>
                                          <p:spTgt spid="21"/>
                                        </p:tgtEl>
                                        <p:attrNameLst>
                                          <p:attrName>ppt_w</p:attrName>
                                        </p:attrNameLst>
                                      </p:cBhvr>
                                      <p:tavLst>
                                        <p:tav tm="0">
                                          <p:val>
                                            <p:fltVal val="0"/>
                                          </p:val>
                                        </p:tav>
                                        <p:tav tm="100000">
                                          <p:val>
                                            <p:strVal val="#ppt_w"/>
                                          </p:val>
                                        </p:tav>
                                      </p:tavLst>
                                    </p:anim>
                                    <p:anim calcmode="lin" valueType="num">
                                      <p:cBhvr>
                                        <p:cTn id="248" dur="1000" fill="hold"/>
                                        <p:tgtEl>
                                          <p:spTgt spid="21"/>
                                        </p:tgtEl>
                                        <p:attrNameLst>
                                          <p:attrName>ppt_h</p:attrName>
                                        </p:attrNameLst>
                                      </p:cBhvr>
                                      <p:tavLst>
                                        <p:tav tm="0">
                                          <p:val>
                                            <p:fltVal val="0"/>
                                          </p:val>
                                        </p:tav>
                                        <p:tav tm="100000">
                                          <p:val>
                                            <p:strVal val="#ppt_h"/>
                                          </p:val>
                                        </p:tav>
                                      </p:tavLst>
                                    </p:anim>
                                    <p:anim calcmode="lin" valueType="num">
                                      <p:cBhvr>
                                        <p:cTn id="249" dur="1000" fill="hold"/>
                                        <p:tgtEl>
                                          <p:spTgt spid="21"/>
                                        </p:tgtEl>
                                        <p:attrNameLst>
                                          <p:attrName>style.rotation</p:attrName>
                                        </p:attrNameLst>
                                      </p:cBhvr>
                                      <p:tavLst>
                                        <p:tav tm="0">
                                          <p:val>
                                            <p:fltVal val="90"/>
                                          </p:val>
                                        </p:tav>
                                        <p:tav tm="100000">
                                          <p:val>
                                            <p:fltVal val="0"/>
                                          </p:val>
                                        </p:tav>
                                      </p:tavLst>
                                    </p:anim>
                                    <p:animEffect transition="in" filter="fade">
                                      <p:cBhvr>
                                        <p:cTn id="250" dur="1000"/>
                                        <p:tgtEl>
                                          <p:spTgt spid="2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22"/>
                                        </p:tgtEl>
                                        <p:attrNameLst>
                                          <p:attrName>style.visibility</p:attrName>
                                        </p:attrNameLst>
                                      </p:cBhvr>
                                      <p:to>
                                        <p:strVal val="visible"/>
                                      </p:to>
                                    </p:set>
                                    <p:anim calcmode="lin" valueType="num">
                                      <p:cBhvr>
                                        <p:cTn id="253" dur="1000" fill="hold"/>
                                        <p:tgtEl>
                                          <p:spTgt spid="22"/>
                                        </p:tgtEl>
                                        <p:attrNameLst>
                                          <p:attrName>ppt_w</p:attrName>
                                        </p:attrNameLst>
                                      </p:cBhvr>
                                      <p:tavLst>
                                        <p:tav tm="0">
                                          <p:val>
                                            <p:fltVal val="0"/>
                                          </p:val>
                                        </p:tav>
                                        <p:tav tm="100000">
                                          <p:val>
                                            <p:strVal val="#ppt_w"/>
                                          </p:val>
                                        </p:tav>
                                      </p:tavLst>
                                    </p:anim>
                                    <p:anim calcmode="lin" valueType="num">
                                      <p:cBhvr>
                                        <p:cTn id="254" dur="1000" fill="hold"/>
                                        <p:tgtEl>
                                          <p:spTgt spid="22"/>
                                        </p:tgtEl>
                                        <p:attrNameLst>
                                          <p:attrName>ppt_h</p:attrName>
                                        </p:attrNameLst>
                                      </p:cBhvr>
                                      <p:tavLst>
                                        <p:tav tm="0">
                                          <p:val>
                                            <p:fltVal val="0"/>
                                          </p:val>
                                        </p:tav>
                                        <p:tav tm="100000">
                                          <p:val>
                                            <p:strVal val="#ppt_h"/>
                                          </p:val>
                                        </p:tav>
                                      </p:tavLst>
                                    </p:anim>
                                    <p:anim calcmode="lin" valueType="num">
                                      <p:cBhvr>
                                        <p:cTn id="255" dur="1000" fill="hold"/>
                                        <p:tgtEl>
                                          <p:spTgt spid="22"/>
                                        </p:tgtEl>
                                        <p:attrNameLst>
                                          <p:attrName>style.rotation</p:attrName>
                                        </p:attrNameLst>
                                      </p:cBhvr>
                                      <p:tavLst>
                                        <p:tav tm="0">
                                          <p:val>
                                            <p:fltVal val="90"/>
                                          </p:val>
                                        </p:tav>
                                        <p:tav tm="100000">
                                          <p:val>
                                            <p:fltVal val="0"/>
                                          </p:val>
                                        </p:tav>
                                      </p:tavLst>
                                    </p:anim>
                                    <p:animEffect transition="in" filter="fade">
                                      <p:cBhvr>
                                        <p:cTn id="256" dur="1000"/>
                                        <p:tgtEl>
                                          <p:spTgt spid="22"/>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23"/>
                                        </p:tgtEl>
                                        <p:attrNameLst>
                                          <p:attrName>style.visibility</p:attrName>
                                        </p:attrNameLst>
                                      </p:cBhvr>
                                      <p:to>
                                        <p:strVal val="visible"/>
                                      </p:to>
                                    </p:set>
                                    <p:anim calcmode="lin" valueType="num">
                                      <p:cBhvr>
                                        <p:cTn id="259" dur="1000" fill="hold"/>
                                        <p:tgtEl>
                                          <p:spTgt spid="23"/>
                                        </p:tgtEl>
                                        <p:attrNameLst>
                                          <p:attrName>ppt_w</p:attrName>
                                        </p:attrNameLst>
                                      </p:cBhvr>
                                      <p:tavLst>
                                        <p:tav tm="0">
                                          <p:val>
                                            <p:fltVal val="0"/>
                                          </p:val>
                                        </p:tav>
                                        <p:tav tm="100000">
                                          <p:val>
                                            <p:strVal val="#ppt_w"/>
                                          </p:val>
                                        </p:tav>
                                      </p:tavLst>
                                    </p:anim>
                                    <p:anim calcmode="lin" valueType="num">
                                      <p:cBhvr>
                                        <p:cTn id="260" dur="1000" fill="hold"/>
                                        <p:tgtEl>
                                          <p:spTgt spid="23"/>
                                        </p:tgtEl>
                                        <p:attrNameLst>
                                          <p:attrName>ppt_h</p:attrName>
                                        </p:attrNameLst>
                                      </p:cBhvr>
                                      <p:tavLst>
                                        <p:tav tm="0">
                                          <p:val>
                                            <p:fltVal val="0"/>
                                          </p:val>
                                        </p:tav>
                                        <p:tav tm="100000">
                                          <p:val>
                                            <p:strVal val="#ppt_h"/>
                                          </p:val>
                                        </p:tav>
                                      </p:tavLst>
                                    </p:anim>
                                    <p:anim calcmode="lin" valueType="num">
                                      <p:cBhvr>
                                        <p:cTn id="261" dur="1000" fill="hold"/>
                                        <p:tgtEl>
                                          <p:spTgt spid="23"/>
                                        </p:tgtEl>
                                        <p:attrNameLst>
                                          <p:attrName>style.rotation</p:attrName>
                                        </p:attrNameLst>
                                      </p:cBhvr>
                                      <p:tavLst>
                                        <p:tav tm="0">
                                          <p:val>
                                            <p:fltVal val="90"/>
                                          </p:val>
                                        </p:tav>
                                        <p:tav tm="100000">
                                          <p:val>
                                            <p:fltVal val="0"/>
                                          </p:val>
                                        </p:tav>
                                      </p:tavLst>
                                    </p:anim>
                                    <p:animEffect transition="in" filter="fade">
                                      <p:cBhvr>
                                        <p:cTn id="262" dur="1000"/>
                                        <p:tgtEl>
                                          <p:spTgt spid="23"/>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 calcmode="lin" valueType="num">
                                      <p:cBhvr>
                                        <p:cTn id="265" dur="1000" fill="hold"/>
                                        <p:tgtEl>
                                          <p:spTgt spid="24"/>
                                        </p:tgtEl>
                                        <p:attrNameLst>
                                          <p:attrName>ppt_w</p:attrName>
                                        </p:attrNameLst>
                                      </p:cBhvr>
                                      <p:tavLst>
                                        <p:tav tm="0">
                                          <p:val>
                                            <p:fltVal val="0"/>
                                          </p:val>
                                        </p:tav>
                                        <p:tav tm="100000">
                                          <p:val>
                                            <p:strVal val="#ppt_w"/>
                                          </p:val>
                                        </p:tav>
                                      </p:tavLst>
                                    </p:anim>
                                    <p:anim calcmode="lin" valueType="num">
                                      <p:cBhvr>
                                        <p:cTn id="266" dur="1000" fill="hold"/>
                                        <p:tgtEl>
                                          <p:spTgt spid="24"/>
                                        </p:tgtEl>
                                        <p:attrNameLst>
                                          <p:attrName>ppt_h</p:attrName>
                                        </p:attrNameLst>
                                      </p:cBhvr>
                                      <p:tavLst>
                                        <p:tav tm="0">
                                          <p:val>
                                            <p:fltVal val="0"/>
                                          </p:val>
                                        </p:tav>
                                        <p:tav tm="100000">
                                          <p:val>
                                            <p:strVal val="#ppt_h"/>
                                          </p:val>
                                        </p:tav>
                                      </p:tavLst>
                                    </p:anim>
                                    <p:anim calcmode="lin" valueType="num">
                                      <p:cBhvr>
                                        <p:cTn id="267" dur="1000" fill="hold"/>
                                        <p:tgtEl>
                                          <p:spTgt spid="24"/>
                                        </p:tgtEl>
                                        <p:attrNameLst>
                                          <p:attrName>style.rotation</p:attrName>
                                        </p:attrNameLst>
                                      </p:cBhvr>
                                      <p:tavLst>
                                        <p:tav tm="0">
                                          <p:val>
                                            <p:fltVal val="90"/>
                                          </p:val>
                                        </p:tav>
                                        <p:tav tm="100000">
                                          <p:val>
                                            <p:fltVal val="0"/>
                                          </p:val>
                                        </p:tav>
                                      </p:tavLst>
                                    </p:anim>
                                    <p:animEffect transition="in" filter="fade">
                                      <p:cBhvr>
                                        <p:cTn id="268" dur="1000"/>
                                        <p:tgtEl>
                                          <p:spTgt spid="24"/>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25"/>
                                        </p:tgtEl>
                                        <p:attrNameLst>
                                          <p:attrName>style.visibility</p:attrName>
                                        </p:attrNameLst>
                                      </p:cBhvr>
                                      <p:to>
                                        <p:strVal val="visible"/>
                                      </p:to>
                                    </p:set>
                                    <p:anim calcmode="lin" valueType="num">
                                      <p:cBhvr>
                                        <p:cTn id="271" dur="1000" fill="hold"/>
                                        <p:tgtEl>
                                          <p:spTgt spid="25"/>
                                        </p:tgtEl>
                                        <p:attrNameLst>
                                          <p:attrName>ppt_w</p:attrName>
                                        </p:attrNameLst>
                                      </p:cBhvr>
                                      <p:tavLst>
                                        <p:tav tm="0">
                                          <p:val>
                                            <p:fltVal val="0"/>
                                          </p:val>
                                        </p:tav>
                                        <p:tav tm="100000">
                                          <p:val>
                                            <p:strVal val="#ppt_w"/>
                                          </p:val>
                                        </p:tav>
                                      </p:tavLst>
                                    </p:anim>
                                    <p:anim calcmode="lin" valueType="num">
                                      <p:cBhvr>
                                        <p:cTn id="272" dur="1000" fill="hold"/>
                                        <p:tgtEl>
                                          <p:spTgt spid="25"/>
                                        </p:tgtEl>
                                        <p:attrNameLst>
                                          <p:attrName>ppt_h</p:attrName>
                                        </p:attrNameLst>
                                      </p:cBhvr>
                                      <p:tavLst>
                                        <p:tav tm="0">
                                          <p:val>
                                            <p:fltVal val="0"/>
                                          </p:val>
                                        </p:tav>
                                        <p:tav tm="100000">
                                          <p:val>
                                            <p:strVal val="#ppt_h"/>
                                          </p:val>
                                        </p:tav>
                                      </p:tavLst>
                                    </p:anim>
                                    <p:anim calcmode="lin" valueType="num">
                                      <p:cBhvr>
                                        <p:cTn id="273" dur="1000" fill="hold"/>
                                        <p:tgtEl>
                                          <p:spTgt spid="25"/>
                                        </p:tgtEl>
                                        <p:attrNameLst>
                                          <p:attrName>style.rotation</p:attrName>
                                        </p:attrNameLst>
                                      </p:cBhvr>
                                      <p:tavLst>
                                        <p:tav tm="0">
                                          <p:val>
                                            <p:fltVal val="90"/>
                                          </p:val>
                                        </p:tav>
                                        <p:tav tm="100000">
                                          <p:val>
                                            <p:fltVal val="0"/>
                                          </p:val>
                                        </p:tav>
                                      </p:tavLst>
                                    </p:anim>
                                    <p:animEffect transition="in" filter="fade">
                                      <p:cBhvr>
                                        <p:cTn id="274" dur="1000"/>
                                        <p:tgtEl>
                                          <p:spTgt spid="25"/>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26"/>
                                        </p:tgtEl>
                                        <p:attrNameLst>
                                          <p:attrName>style.visibility</p:attrName>
                                        </p:attrNameLst>
                                      </p:cBhvr>
                                      <p:to>
                                        <p:strVal val="visible"/>
                                      </p:to>
                                    </p:set>
                                    <p:anim calcmode="lin" valueType="num">
                                      <p:cBhvr>
                                        <p:cTn id="277" dur="1000" fill="hold"/>
                                        <p:tgtEl>
                                          <p:spTgt spid="26"/>
                                        </p:tgtEl>
                                        <p:attrNameLst>
                                          <p:attrName>ppt_w</p:attrName>
                                        </p:attrNameLst>
                                      </p:cBhvr>
                                      <p:tavLst>
                                        <p:tav tm="0">
                                          <p:val>
                                            <p:fltVal val="0"/>
                                          </p:val>
                                        </p:tav>
                                        <p:tav tm="100000">
                                          <p:val>
                                            <p:strVal val="#ppt_w"/>
                                          </p:val>
                                        </p:tav>
                                      </p:tavLst>
                                    </p:anim>
                                    <p:anim calcmode="lin" valueType="num">
                                      <p:cBhvr>
                                        <p:cTn id="278" dur="1000" fill="hold"/>
                                        <p:tgtEl>
                                          <p:spTgt spid="26"/>
                                        </p:tgtEl>
                                        <p:attrNameLst>
                                          <p:attrName>ppt_h</p:attrName>
                                        </p:attrNameLst>
                                      </p:cBhvr>
                                      <p:tavLst>
                                        <p:tav tm="0">
                                          <p:val>
                                            <p:fltVal val="0"/>
                                          </p:val>
                                        </p:tav>
                                        <p:tav tm="100000">
                                          <p:val>
                                            <p:strVal val="#ppt_h"/>
                                          </p:val>
                                        </p:tav>
                                      </p:tavLst>
                                    </p:anim>
                                    <p:anim calcmode="lin" valueType="num">
                                      <p:cBhvr>
                                        <p:cTn id="279" dur="1000" fill="hold"/>
                                        <p:tgtEl>
                                          <p:spTgt spid="26"/>
                                        </p:tgtEl>
                                        <p:attrNameLst>
                                          <p:attrName>style.rotation</p:attrName>
                                        </p:attrNameLst>
                                      </p:cBhvr>
                                      <p:tavLst>
                                        <p:tav tm="0">
                                          <p:val>
                                            <p:fltVal val="90"/>
                                          </p:val>
                                        </p:tav>
                                        <p:tav tm="100000">
                                          <p:val>
                                            <p:fltVal val="0"/>
                                          </p:val>
                                        </p:tav>
                                      </p:tavLst>
                                    </p:anim>
                                    <p:animEffect transition="in" filter="fade">
                                      <p:cBhvr>
                                        <p:cTn id="280" dur="1000"/>
                                        <p:tgtEl>
                                          <p:spTgt spid="26"/>
                                        </p:tgtEl>
                                      </p:cBhvr>
                                    </p:animEffect>
                                  </p:childTnLst>
                                </p:cTn>
                              </p:par>
                              <p:par>
                                <p:cTn id="281" presetID="31" presetClass="entr" presetSubtype="0" fill="hold" nodeType="withEffect">
                                  <p:stCondLst>
                                    <p:cond delay="0"/>
                                  </p:stCondLst>
                                  <p:childTnLst>
                                    <p:set>
                                      <p:cBhvr>
                                        <p:cTn id="282" dur="1" fill="hold">
                                          <p:stCondLst>
                                            <p:cond delay="0"/>
                                          </p:stCondLst>
                                        </p:cTn>
                                        <p:tgtEl>
                                          <p:spTgt spid="2098"/>
                                        </p:tgtEl>
                                        <p:attrNameLst>
                                          <p:attrName>style.visibility</p:attrName>
                                        </p:attrNameLst>
                                      </p:cBhvr>
                                      <p:to>
                                        <p:strVal val="visible"/>
                                      </p:to>
                                    </p:set>
                                    <p:anim calcmode="lin" valueType="num">
                                      <p:cBhvr>
                                        <p:cTn id="283" dur="1000" fill="hold"/>
                                        <p:tgtEl>
                                          <p:spTgt spid="2098"/>
                                        </p:tgtEl>
                                        <p:attrNameLst>
                                          <p:attrName>ppt_w</p:attrName>
                                        </p:attrNameLst>
                                      </p:cBhvr>
                                      <p:tavLst>
                                        <p:tav tm="0">
                                          <p:val>
                                            <p:fltVal val="0"/>
                                          </p:val>
                                        </p:tav>
                                        <p:tav tm="100000">
                                          <p:val>
                                            <p:strVal val="#ppt_w"/>
                                          </p:val>
                                        </p:tav>
                                      </p:tavLst>
                                    </p:anim>
                                    <p:anim calcmode="lin" valueType="num">
                                      <p:cBhvr>
                                        <p:cTn id="284" dur="1000" fill="hold"/>
                                        <p:tgtEl>
                                          <p:spTgt spid="2098"/>
                                        </p:tgtEl>
                                        <p:attrNameLst>
                                          <p:attrName>ppt_h</p:attrName>
                                        </p:attrNameLst>
                                      </p:cBhvr>
                                      <p:tavLst>
                                        <p:tav tm="0">
                                          <p:val>
                                            <p:fltVal val="0"/>
                                          </p:val>
                                        </p:tav>
                                        <p:tav tm="100000">
                                          <p:val>
                                            <p:strVal val="#ppt_h"/>
                                          </p:val>
                                        </p:tav>
                                      </p:tavLst>
                                    </p:anim>
                                    <p:anim calcmode="lin" valueType="num">
                                      <p:cBhvr>
                                        <p:cTn id="285" dur="1000" fill="hold"/>
                                        <p:tgtEl>
                                          <p:spTgt spid="2098"/>
                                        </p:tgtEl>
                                        <p:attrNameLst>
                                          <p:attrName>style.rotation</p:attrName>
                                        </p:attrNameLst>
                                      </p:cBhvr>
                                      <p:tavLst>
                                        <p:tav tm="0">
                                          <p:val>
                                            <p:fltVal val="90"/>
                                          </p:val>
                                        </p:tav>
                                        <p:tav tm="100000">
                                          <p:val>
                                            <p:fltVal val="0"/>
                                          </p:val>
                                        </p:tav>
                                      </p:tavLst>
                                    </p:anim>
                                    <p:animEffect transition="in" filter="fade">
                                      <p:cBhvr>
                                        <p:cTn id="286" dur="1000"/>
                                        <p:tgtEl>
                                          <p:spTgt spid="2098"/>
                                        </p:tgtEl>
                                      </p:cBhvr>
                                    </p:animEffect>
                                  </p:childTnLst>
                                </p:cTn>
                              </p:par>
                              <p:par>
                                <p:cTn id="287" presetID="31" presetClass="entr" presetSubtype="0" fill="hold" nodeType="withEffect">
                                  <p:stCondLst>
                                    <p:cond delay="0"/>
                                  </p:stCondLst>
                                  <p:childTnLst>
                                    <p:set>
                                      <p:cBhvr>
                                        <p:cTn id="288" dur="1" fill="hold">
                                          <p:stCondLst>
                                            <p:cond delay="0"/>
                                          </p:stCondLst>
                                        </p:cTn>
                                        <p:tgtEl>
                                          <p:spTgt spid="2099"/>
                                        </p:tgtEl>
                                        <p:attrNameLst>
                                          <p:attrName>style.visibility</p:attrName>
                                        </p:attrNameLst>
                                      </p:cBhvr>
                                      <p:to>
                                        <p:strVal val="visible"/>
                                      </p:to>
                                    </p:set>
                                    <p:anim calcmode="lin" valueType="num">
                                      <p:cBhvr>
                                        <p:cTn id="289" dur="1000" fill="hold"/>
                                        <p:tgtEl>
                                          <p:spTgt spid="2099"/>
                                        </p:tgtEl>
                                        <p:attrNameLst>
                                          <p:attrName>ppt_w</p:attrName>
                                        </p:attrNameLst>
                                      </p:cBhvr>
                                      <p:tavLst>
                                        <p:tav tm="0">
                                          <p:val>
                                            <p:fltVal val="0"/>
                                          </p:val>
                                        </p:tav>
                                        <p:tav tm="100000">
                                          <p:val>
                                            <p:strVal val="#ppt_w"/>
                                          </p:val>
                                        </p:tav>
                                      </p:tavLst>
                                    </p:anim>
                                    <p:anim calcmode="lin" valueType="num">
                                      <p:cBhvr>
                                        <p:cTn id="290" dur="1000" fill="hold"/>
                                        <p:tgtEl>
                                          <p:spTgt spid="2099"/>
                                        </p:tgtEl>
                                        <p:attrNameLst>
                                          <p:attrName>ppt_h</p:attrName>
                                        </p:attrNameLst>
                                      </p:cBhvr>
                                      <p:tavLst>
                                        <p:tav tm="0">
                                          <p:val>
                                            <p:fltVal val="0"/>
                                          </p:val>
                                        </p:tav>
                                        <p:tav tm="100000">
                                          <p:val>
                                            <p:strVal val="#ppt_h"/>
                                          </p:val>
                                        </p:tav>
                                      </p:tavLst>
                                    </p:anim>
                                    <p:anim calcmode="lin" valueType="num">
                                      <p:cBhvr>
                                        <p:cTn id="291" dur="1000" fill="hold"/>
                                        <p:tgtEl>
                                          <p:spTgt spid="2099"/>
                                        </p:tgtEl>
                                        <p:attrNameLst>
                                          <p:attrName>style.rotation</p:attrName>
                                        </p:attrNameLst>
                                      </p:cBhvr>
                                      <p:tavLst>
                                        <p:tav tm="0">
                                          <p:val>
                                            <p:fltVal val="90"/>
                                          </p:val>
                                        </p:tav>
                                        <p:tav tm="100000">
                                          <p:val>
                                            <p:fltVal val="0"/>
                                          </p:val>
                                        </p:tav>
                                      </p:tavLst>
                                    </p:anim>
                                    <p:animEffect transition="in" filter="fade">
                                      <p:cBhvr>
                                        <p:cTn id="292" dur="1000"/>
                                        <p:tgtEl>
                                          <p:spTgt spid="2099"/>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27"/>
                                        </p:tgtEl>
                                        <p:attrNameLst>
                                          <p:attrName>style.visibility</p:attrName>
                                        </p:attrNameLst>
                                      </p:cBhvr>
                                      <p:to>
                                        <p:strVal val="visible"/>
                                      </p:to>
                                    </p:set>
                                    <p:anim calcmode="lin" valueType="num">
                                      <p:cBhvr>
                                        <p:cTn id="295" dur="1000" fill="hold"/>
                                        <p:tgtEl>
                                          <p:spTgt spid="27"/>
                                        </p:tgtEl>
                                        <p:attrNameLst>
                                          <p:attrName>ppt_w</p:attrName>
                                        </p:attrNameLst>
                                      </p:cBhvr>
                                      <p:tavLst>
                                        <p:tav tm="0">
                                          <p:val>
                                            <p:fltVal val="0"/>
                                          </p:val>
                                        </p:tav>
                                        <p:tav tm="100000">
                                          <p:val>
                                            <p:strVal val="#ppt_w"/>
                                          </p:val>
                                        </p:tav>
                                      </p:tavLst>
                                    </p:anim>
                                    <p:anim calcmode="lin" valueType="num">
                                      <p:cBhvr>
                                        <p:cTn id="296" dur="1000" fill="hold"/>
                                        <p:tgtEl>
                                          <p:spTgt spid="27"/>
                                        </p:tgtEl>
                                        <p:attrNameLst>
                                          <p:attrName>ppt_h</p:attrName>
                                        </p:attrNameLst>
                                      </p:cBhvr>
                                      <p:tavLst>
                                        <p:tav tm="0">
                                          <p:val>
                                            <p:fltVal val="0"/>
                                          </p:val>
                                        </p:tav>
                                        <p:tav tm="100000">
                                          <p:val>
                                            <p:strVal val="#ppt_h"/>
                                          </p:val>
                                        </p:tav>
                                      </p:tavLst>
                                    </p:anim>
                                    <p:anim calcmode="lin" valueType="num">
                                      <p:cBhvr>
                                        <p:cTn id="297" dur="1000" fill="hold"/>
                                        <p:tgtEl>
                                          <p:spTgt spid="27"/>
                                        </p:tgtEl>
                                        <p:attrNameLst>
                                          <p:attrName>style.rotation</p:attrName>
                                        </p:attrNameLst>
                                      </p:cBhvr>
                                      <p:tavLst>
                                        <p:tav tm="0">
                                          <p:val>
                                            <p:fltVal val="90"/>
                                          </p:val>
                                        </p:tav>
                                        <p:tav tm="100000">
                                          <p:val>
                                            <p:fltVal val="0"/>
                                          </p:val>
                                        </p:tav>
                                      </p:tavLst>
                                    </p:anim>
                                    <p:animEffect transition="in" filter="fade">
                                      <p:cBhvr>
                                        <p:cTn id="298" dur="1000"/>
                                        <p:tgtEl>
                                          <p:spTgt spid="27"/>
                                        </p:tgtEl>
                                      </p:cBhvr>
                                    </p:animEffect>
                                  </p:childTnLst>
                                </p:cTn>
                              </p:par>
                              <p:par>
                                <p:cTn id="299" presetID="31" presetClass="entr" presetSubtype="0" fill="hold" nodeType="withEffect">
                                  <p:stCondLst>
                                    <p:cond delay="0"/>
                                  </p:stCondLst>
                                  <p:childTnLst>
                                    <p:set>
                                      <p:cBhvr>
                                        <p:cTn id="300" dur="1" fill="hold">
                                          <p:stCondLst>
                                            <p:cond delay="0"/>
                                          </p:stCondLst>
                                        </p:cTn>
                                        <p:tgtEl>
                                          <p:spTgt spid="2101"/>
                                        </p:tgtEl>
                                        <p:attrNameLst>
                                          <p:attrName>style.visibility</p:attrName>
                                        </p:attrNameLst>
                                      </p:cBhvr>
                                      <p:to>
                                        <p:strVal val="visible"/>
                                      </p:to>
                                    </p:set>
                                    <p:anim calcmode="lin" valueType="num">
                                      <p:cBhvr>
                                        <p:cTn id="301" dur="1000" fill="hold"/>
                                        <p:tgtEl>
                                          <p:spTgt spid="2101"/>
                                        </p:tgtEl>
                                        <p:attrNameLst>
                                          <p:attrName>ppt_w</p:attrName>
                                        </p:attrNameLst>
                                      </p:cBhvr>
                                      <p:tavLst>
                                        <p:tav tm="0">
                                          <p:val>
                                            <p:fltVal val="0"/>
                                          </p:val>
                                        </p:tav>
                                        <p:tav tm="100000">
                                          <p:val>
                                            <p:strVal val="#ppt_w"/>
                                          </p:val>
                                        </p:tav>
                                      </p:tavLst>
                                    </p:anim>
                                    <p:anim calcmode="lin" valueType="num">
                                      <p:cBhvr>
                                        <p:cTn id="302" dur="1000" fill="hold"/>
                                        <p:tgtEl>
                                          <p:spTgt spid="2101"/>
                                        </p:tgtEl>
                                        <p:attrNameLst>
                                          <p:attrName>ppt_h</p:attrName>
                                        </p:attrNameLst>
                                      </p:cBhvr>
                                      <p:tavLst>
                                        <p:tav tm="0">
                                          <p:val>
                                            <p:fltVal val="0"/>
                                          </p:val>
                                        </p:tav>
                                        <p:tav tm="100000">
                                          <p:val>
                                            <p:strVal val="#ppt_h"/>
                                          </p:val>
                                        </p:tav>
                                      </p:tavLst>
                                    </p:anim>
                                    <p:anim calcmode="lin" valueType="num">
                                      <p:cBhvr>
                                        <p:cTn id="303" dur="1000" fill="hold"/>
                                        <p:tgtEl>
                                          <p:spTgt spid="2101"/>
                                        </p:tgtEl>
                                        <p:attrNameLst>
                                          <p:attrName>style.rotation</p:attrName>
                                        </p:attrNameLst>
                                      </p:cBhvr>
                                      <p:tavLst>
                                        <p:tav tm="0">
                                          <p:val>
                                            <p:fltVal val="90"/>
                                          </p:val>
                                        </p:tav>
                                        <p:tav tm="100000">
                                          <p:val>
                                            <p:fltVal val="0"/>
                                          </p:val>
                                        </p:tav>
                                      </p:tavLst>
                                    </p:anim>
                                    <p:animEffect transition="in" filter="fade">
                                      <p:cBhvr>
                                        <p:cTn id="304" dur="1000"/>
                                        <p:tgtEl>
                                          <p:spTgt spid="2101"/>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28"/>
                                        </p:tgtEl>
                                        <p:attrNameLst>
                                          <p:attrName>style.visibility</p:attrName>
                                        </p:attrNameLst>
                                      </p:cBhvr>
                                      <p:to>
                                        <p:strVal val="visible"/>
                                      </p:to>
                                    </p:set>
                                    <p:anim calcmode="lin" valueType="num">
                                      <p:cBhvr>
                                        <p:cTn id="307" dur="1000" fill="hold"/>
                                        <p:tgtEl>
                                          <p:spTgt spid="28"/>
                                        </p:tgtEl>
                                        <p:attrNameLst>
                                          <p:attrName>ppt_w</p:attrName>
                                        </p:attrNameLst>
                                      </p:cBhvr>
                                      <p:tavLst>
                                        <p:tav tm="0">
                                          <p:val>
                                            <p:fltVal val="0"/>
                                          </p:val>
                                        </p:tav>
                                        <p:tav tm="100000">
                                          <p:val>
                                            <p:strVal val="#ppt_w"/>
                                          </p:val>
                                        </p:tav>
                                      </p:tavLst>
                                    </p:anim>
                                    <p:anim calcmode="lin" valueType="num">
                                      <p:cBhvr>
                                        <p:cTn id="308" dur="1000" fill="hold"/>
                                        <p:tgtEl>
                                          <p:spTgt spid="28"/>
                                        </p:tgtEl>
                                        <p:attrNameLst>
                                          <p:attrName>ppt_h</p:attrName>
                                        </p:attrNameLst>
                                      </p:cBhvr>
                                      <p:tavLst>
                                        <p:tav tm="0">
                                          <p:val>
                                            <p:fltVal val="0"/>
                                          </p:val>
                                        </p:tav>
                                        <p:tav tm="100000">
                                          <p:val>
                                            <p:strVal val="#ppt_h"/>
                                          </p:val>
                                        </p:tav>
                                      </p:tavLst>
                                    </p:anim>
                                    <p:anim calcmode="lin" valueType="num">
                                      <p:cBhvr>
                                        <p:cTn id="309" dur="1000" fill="hold"/>
                                        <p:tgtEl>
                                          <p:spTgt spid="28"/>
                                        </p:tgtEl>
                                        <p:attrNameLst>
                                          <p:attrName>style.rotation</p:attrName>
                                        </p:attrNameLst>
                                      </p:cBhvr>
                                      <p:tavLst>
                                        <p:tav tm="0">
                                          <p:val>
                                            <p:fltVal val="90"/>
                                          </p:val>
                                        </p:tav>
                                        <p:tav tm="100000">
                                          <p:val>
                                            <p:fltVal val="0"/>
                                          </p:val>
                                        </p:tav>
                                      </p:tavLst>
                                    </p:anim>
                                    <p:animEffect transition="in" filter="fade">
                                      <p:cBhvr>
                                        <p:cTn id="310" dur="1000"/>
                                        <p:tgtEl>
                                          <p:spTgt spid="28"/>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29"/>
                                        </p:tgtEl>
                                        <p:attrNameLst>
                                          <p:attrName>style.visibility</p:attrName>
                                        </p:attrNameLst>
                                      </p:cBhvr>
                                      <p:to>
                                        <p:strVal val="visible"/>
                                      </p:to>
                                    </p:set>
                                    <p:anim calcmode="lin" valueType="num">
                                      <p:cBhvr>
                                        <p:cTn id="313" dur="1000" fill="hold"/>
                                        <p:tgtEl>
                                          <p:spTgt spid="29"/>
                                        </p:tgtEl>
                                        <p:attrNameLst>
                                          <p:attrName>ppt_w</p:attrName>
                                        </p:attrNameLst>
                                      </p:cBhvr>
                                      <p:tavLst>
                                        <p:tav tm="0">
                                          <p:val>
                                            <p:fltVal val="0"/>
                                          </p:val>
                                        </p:tav>
                                        <p:tav tm="100000">
                                          <p:val>
                                            <p:strVal val="#ppt_w"/>
                                          </p:val>
                                        </p:tav>
                                      </p:tavLst>
                                    </p:anim>
                                    <p:anim calcmode="lin" valueType="num">
                                      <p:cBhvr>
                                        <p:cTn id="314" dur="1000" fill="hold"/>
                                        <p:tgtEl>
                                          <p:spTgt spid="29"/>
                                        </p:tgtEl>
                                        <p:attrNameLst>
                                          <p:attrName>ppt_h</p:attrName>
                                        </p:attrNameLst>
                                      </p:cBhvr>
                                      <p:tavLst>
                                        <p:tav tm="0">
                                          <p:val>
                                            <p:fltVal val="0"/>
                                          </p:val>
                                        </p:tav>
                                        <p:tav tm="100000">
                                          <p:val>
                                            <p:strVal val="#ppt_h"/>
                                          </p:val>
                                        </p:tav>
                                      </p:tavLst>
                                    </p:anim>
                                    <p:anim calcmode="lin" valueType="num">
                                      <p:cBhvr>
                                        <p:cTn id="315" dur="1000" fill="hold"/>
                                        <p:tgtEl>
                                          <p:spTgt spid="29"/>
                                        </p:tgtEl>
                                        <p:attrNameLst>
                                          <p:attrName>style.rotation</p:attrName>
                                        </p:attrNameLst>
                                      </p:cBhvr>
                                      <p:tavLst>
                                        <p:tav tm="0">
                                          <p:val>
                                            <p:fltVal val="90"/>
                                          </p:val>
                                        </p:tav>
                                        <p:tav tm="100000">
                                          <p:val>
                                            <p:fltVal val="0"/>
                                          </p:val>
                                        </p:tav>
                                      </p:tavLst>
                                    </p:anim>
                                    <p:animEffect transition="in" filter="fade">
                                      <p:cBhvr>
                                        <p:cTn id="316" dur="1000"/>
                                        <p:tgtEl>
                                          <p:spTgt spid="29"/>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30"/>
                                        </p:tgtEl>
                                        <p:attrNameLst>
                                          <p:attrName>style.visibility</p:attrName>
                                        </p:attrNameLst>
                                      </p:cBhvr>
                                      <p:to>
                                        <p:strVal val="visible"/>
                                      </p:to>
                                    </p:set>
                                    <p:anim calcmode="lin" valueType="num">
                                      <p:cBhvr>
                                        <p:cTn id="319" dur="1000" fill="hold"/>
                                        <p:tgtEl>
                                          <p:spTgt spid="30"/>
                                        </p:tgtEl>
                                        <p:attrNameLst>
                                          <p:attrName>ppt_w</p:attrName>
                                        </p:attrNameLst>
                                      </p:cBhvr>
                                      <p:tavLst>
                                        <p:tav tm="0">
                                          <p:val>
                                            <p:fltVal val="0"/>
                                          </p:val>
                                        </p:tav>
                                        <p:tav tm="100000">
                                          <p:val>
                                            <p:strVal val="#ppt_w"/>
                                          </p:val>
                                        </p:tav>
                                      </p:tavLst>
                                    </p:anim>
                                    <p:anim calcmode="lin" valueType="num">
                                      <p:cBhvr>
                                        <p:cTn id="320" dur="1000" fill="hold"/>
                                        <p:tgtEl>
                                          <p:spTgt spid="30"/>
                                        </p:tgtEl>
                                        <p:attrNameLst>
                                          <p:attrName>ppt_h</p:attrName>
                                        </p:attrNameLst>
                                      </p:cBhvr>
                                      <p:tavLst>
                                        <p:tav tm="0">
                                          <p:val>
                                            <p:fltVal val="0"/>
                                          </p:val>
                                        </p:tav>
                                        <p:tav tm="100000">
                                          <p:val>
                                            <p:strVal val="#ppt_h"/>
                                          </p:val>
                                        </p:tav>
                                      </p:tavLst>
                                    </p:anim>
                                    <p:anim calcmode="lin" valueType="num">
                                      <p:cBhvr>
                                        <p:cTn id="321" dur="1000" fill="hold"/>
                                        <p:tgtEl>
                                          <p:spTgt spid="30"/>
                                        </p:tgtEl>
                                        <p:attrNameLst>
                                          <p:attrName>style.rotation</p:attrName>
                                        </p:attrNameLst>
                                      </p:cBhvr>
                                      <p:tavLst>
                                        <p:tav tm="0">
                                          <p:val>
                                            <p:fltVal val="90"/>
                                          </p:val>
                                        </p:tav>
                                        <p:tav tm="100000">
                                          <p:val>
                                            <p:fltVal val="0"/>
                                          </p:val>
                                        </p:tav>
                                      </p:tavLst>
                                    </p:anim>
                                    <p:animEffect transition="in" filter="fade">
                                      <p:cBhvr>
                                        <p:cTn id="322" dur="1000"/>
                                        <p:tgtEl>
                                          <p:spTgt spid="30"/>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31"/>
                                        </p:tgtEl>
                                        <p:attrNameLst>
                                          <p:attrName>style.visibility</p:attrName>
                                        </p:attrNameLst>
                                      </p:cBhvr>
                                      <p:to>
                                        <p:strVal val="visible"/>
                                      </p:to>
                                    </p:set>
                                    <p:anim calcmode="lin" valueType="num">
                                      <p:cBhvr>
                                        <p:cTn id="325" dur="1000" fill="hold"/>
                                        <p:tgtEl>
                                          <p:spTgt spid="31"/>
                                        </p:tgtEl>
                                        <p:attrNameLst>
                                          <p:attrName>ppt_w</p:attrName>
                                        </p:attrNameLst>
                                      </p:cBhvr>
                                      <p:tavLst>
                                        <p:tav tm="0">
                                          <p:val>
                                            <p:fltVal val="0"/>
                                          </p:val>
                                        </p:tav>
                                        <p:tav tm="100000">
                                          <p:val>
                                            <p:strVal val="#ppt_w"/>
                                          </p:val>
                                        </p:tav>
                                      </p:tavLst>
                                    </p:anim>
                                    <p:anim calcmode="lin" valueType="num">
                                      <p:cBhvr>
                                        <p:cTn id="326" dur="1000" fill="hold"/>
                                        <p:tgtEl>
                                          <p:spTgt spid="31"/>
                                        </p:tgtEl>
                                        <p:attrNameLst>
                                          <p:attrName>ppt_h</p:attrName>
                                        </p:attrNameLst>
                                      </p:cBhvr>
                                      <p:tavLst>
                                        <p:tav tm="0">
                                          <p:val>
                                            <p:fltVal val="0"/>
                                          </p:val>
                                        </p:tav>
                                        <p:tav tm="100000">
                                          <p:val>
                                            <p:strVal val="#ppt_h"/>
                                          </p:val>
                                        </p:tav>
                                      </p:tavLst>
                                    </p:anim>
                                    <p:anim calcmode="lin" valueType="num">
                                      <p:cBhvr>
                                        <p:cTn id="327" dur="1000" fill="hold"/>
                                        <p:tgtEl>
                                          <p:spTgt spid="31"/>
                                        </p:tgtEl>
                                        <p:attrNameLst>
                                          <p:attrName>style.rotation</p:attrName>
                                        </p:attrNameLst>
                                      </p:cBhvr>
                                      <p:tavLst>
                                        <p:tav tm="0">
                                          <p:val>
                                            <p:fltVal val="90"/>
                                          </p:val>
                                        </p:tav>
                                        <p:tav tm="100000">
                                          <p:val>
                                            <p:fltVal val="0"/>
                                          </p:val>
                                        </p:tav>
                                      </p:tavLst>
                                    </p:anim>
                                    <p:animEffect transition="in" filter="fade">
                                      <p:cBhvr>
                                        <p:cTn id="328" dur="1000"/>
                                        <p:tgtEl>
                                          <p:spTgt spid="31"/>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32"/>
                                        </p:tgtEl>
                                        <p:attrNameLst>
                                          <p:attrName>style.visibility</p:attrName>
                                        </p:attrNameLst>
                                      </p:cBhvr>
                                      <p:to>
                                        <p:strVal val="visible"/>
                                      </p:to>
                                    </p:set>
                                    <p:anim calcmode="lin" valueType="num">
                                      <p:cBhvr>
                                        <p:cTn id="331" dur="1000" fill="hold"/>
                                        <p:tgtEl>
                                          <p:spTgt spid="32"/>
                                        </p:tgtEl>
                                        <p:attrNameLst>
                                          <p:attrName>ppt_w</p:attrName>
                                        </p:attrNameLst>
                                      </p:cBhvr>
                                      <p:tavLst>
                                        <p:tav tm="0">
                                          <p:val>
                                            <p:fltVal val="0"/>
                                          </p:val>
                                        </p:tav>
                                        <p:tav tm="100000">
                                          <p:val>
                                            <p:strVal val="#ppt_w"/>
                                          </p:val>
                                        </p:tav>
                                      </p:tavLst>
                                    </p:anim>
                                    <p:anim calcmode="lin" valueType="num">
                                      <p:cBhvr>
                                        <p:cTn id="332" dur="1000" fill="hold"/>
                                        <p:tgtEl>
                                          <p:spTgt spid="32"/>
                                        </p:tgtEl>
                                        <p:attrNameLst>
                                          <p:attrName>ppt_h</p:attrName>
                                        </p:attrNameLst>
                                      </p:cBhvr>
                                      <p:tavLst>
                                        <p:tav tm="0">
                                          <p:val>
                                            <p:fltVal val="0"/>
                                          </p:val>
                                        </p:tav>
                                        <p:tav tm="100000">
                                          <p:val>
                                            <p:strVal val="#ppt_h"/>
                                          </p:val>
                                        </p:tav>
                                      </p:tavLst>
                                    </p:anim>
                                    <p:anim calcmode="lin" valueType="num">
                                      <p:cBhvr>
                                        <p:cTn id="333" dur="1000" fill="hold"/>
                                        <p:tgtEl>
                                          <p:spTgt spid="32"/>
                                        </p:tgtEl>
                                        <p:attrNameLst>
                                          <p:attrName>style.rotation</p:attrName>
                                        </p:attrNameLst>
                                      </p:cBhvr>
                                      <p:tavLst>
                                        <p:tav tm="0">
                                          <p:val>
                                            <p:fltVal val="90"/>
                                          </p:val>
                                        </p:tav>
                                        <p:tav tm="100000">
                                          <p:val>
                                            <p:fltVal val="0"/>
                                          </p:val>
                                        </p:tav>
                                      </p:tavLst>
                                    </p:anim>
                                    <p:animEffect transition="in" filter="fade">
                                      <p:cBhvr>
                                        <p:cTn id="334" dur="1000"/>
                                        <p:tgtEl>
                                          <p:spTgt spid="32"/>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33"/>
                                        </p:tgtEl>
                                        <p:attrNameLst>
                                          <p:attrName>style.visibility</p:attrName>
                                        </p:attrNameLst>
                                      </p:cBhvr>
                                      <p:to>
                                        <p:strVal val="visible"/>
                                      </p:to>
                                    </p:set>
                                    <p:anim calcmode="lin" valueType="num">
                                      <p:cBhvr>
                                        <p:cTn id="337" dur="1000" fill="hold"/>
                                        <p:tgtEl>
                                          <p:spTgt spid="33"/>
                                        </p:tgtEl>
                                        <p:attrNameLst>
                                          <p:attrName>ppt_w</p:attrName>
                                        </p:attrNameLst>
                                      </p:cBhvr>
                                      <p:tavLst>
                                        <p:tav tm="0">
                                          <p:val>
                                            <p:fltVal val="0"/>
                                          </p:val>
                                        </p:tav>
                                        <p:tav tm="100000">
                                          <p:val>
                                            <p:strVal val="#ppt_w"/>
                                          </p:val>
                                        </p:tav>
                                      </p:tavLst>
                                    </p:anim>
                                    <p:anim calcmode="lin" valueType="num">
                                      <p:cBhvr>
                                        <p:cTn id="338" dur="1000" fill="hold"/>
                                        <p:tgtEl>
                                          <p:spTgt spid="33"/>
                                        </p:tgtEl>
                                        <p:attrNameLst>
                                          <p:attrName>ppt_h</p:attrName>
                                        </p:attrNameLst>
                                      </p:cBhvr>
                                      <p:tavLst>
                                        <p:tav tm="0">
                                          <p:val>
                                            <p:fltVal val="0"/>
                                          </p:val>
                                        </p:tav>
                                        <p:tav tm="100000">
                                          <p:val>
                                            <p:strVal val="#ppt_h"/>
                                          </p:val>
                                        </p:tav>
                                      </p:tavLst>
                                    </p:anim>
                                    <p:anim calcmode="lin" valueType="num">
                                      <p:cBhvr>
                                        <p:cTn id="339" dur="1000" fill="hold"/>
                                        <p:tgtEl>
                                          <p:spTgt spid="33"/>
                                        </p:tgtEl>
                                        <p:attrNameLst>
                                          <p:attrName>style.rotation</p:attrName>
                                        </p:attrNameLst>
                                      </p:cBhvr>
                                      <p:tavLst>
                                        <p:tav tm="0">
                                          <p:val>
                                            <p:fltVal val="90"/>
                                          </p:val>
                                        </p:tav>
                                        <p:tav tm="100000">
                                          <p:val>
                                            <p:fltVal val="0"/>
                                          </p:val>
                                        </p:tav>
                                      </p:tavLst>
                                    </p:anim>
                                    <p:animEffect transition="in" filter="fade">
                                      <p:cBhvr>
                                        <p:cTn id="340" dur="1000"/>
                                        <p:tgtEl>
                                          <p:spTgt spid="33"/>
                                        </p:tgtEl>
                                      </p:cBhvr>
                                    </p:animEffect>
                                  </p:childTnLst>
                                </p:cTn>
                              </p:par>
                              <p:par>
                                <p:cTn id="341" presetID="31" presetClass="entr" presetSubtype="0" fill="hold" nodeType="withEffect">
                                  <p:stCondLst>
                                    <p:cond delay="0"/>
                                  </p:stCondLst>
                                  <p:childTnLst>
                                    <p:set>
                                      <p:cBhvr>
                                        <p:cTn id="342" dur="1" fill="hold">
                                          <p:stCondLst>
                                            <p:cond delay="0"/>
                                          </p:stCondLst>
                                        </p:cTn>
                                        <p:tgtEl>
                                          <p:spTgt spid="34"/>
                                        </p:tgtEl>
                                        <p:attrNameLst>
                                          <p:attrName>style.visibility</p:attrName>
                                        </p:attrNameLst>
                                      </p:cBhvr>
                                      <p:to>
                                        <p:strVal val="visible"/>
                                      </p:to>
                                    </p:set>
                                    <p:anim calcmode="lin" valueType="num">
                                      <p:cBhvr>
                                        <p:cTn id="343" dur="1000" fill="hold"/>
                                        <p:tgtEl>
                                          <p:spTgt spid="34"/>
                                        </p:tgtEl>
                                        <p:attrNameLst>
                                          <p:attrName>ppt_w</p:attrName>
                                        </p:attrNameLst>
                                      </p:cBhvr>
                                      <p:tavLst>
                                        <p:tav tm="0">
                                          <p:val>
                                            <p:fltVal val="0"/>
                                          </p:val>
                                        </p:tav>
                                        <p:tav tm="100000">
                                          <p:val>
                                            <p:strVal val="#ppt_w"/>
                                          </p:val>
                                        </p:tav>
                                      </p:tavLst>
                                    </p:anim>
                                    <p:anim calcmode="lin" valueType="num">
                                      <p:cBhvr>
                                        <p:cTn id="344" dur="1000" fill="hold"/>
                                        <p:tgtEl>
                                          <p:spTgt spid="34"/>
                                        </p:tgtEl>
                                        <p:attrNameLst>
                                          <p:attrName>ppt_h</p:attrName>
                                        </p:attrNameLst>
                                      </p:cBhvr>
                                      <p:tavLst>
                                        <p:tav tm="0">
                                          <p:val>
                                            <p:fltVal val="0"/>
                                          </p:val>
                                        </p:tav>
                                        <p:tav tm="100000">
                                          <p:val>
                                            <p:strVal val="#ppt_h"/>
                                          </p:val>
                                        </p:tav>
                                      </p:tavLst>
                                    </p:anim>
                                    <p:anim calcmode="lin" valueType="num">
                                      <p:cBhvr>
                                        <p:cTn id="345" dur="1000" fill="hold"/>
                                        <p:tgtEl>
                                          <p:spTgt spid="34"/>
                                        </p:tgtEl>
                                        <p:attrNameLst>
                                          <p:attrName>style.rotation</p:attrName>
                                        </p:attrNameLst>
                                      </p:cBhvr>
                                      <p:tavLst>
                                        <p:tav tm="0">
                                          <p:val>
                                            <p:fltVal val="90"/>
                                          </p:val>
                                        </p:tav>
                                        <p:tav tm="100000">
                                          <p:val>
                                            <p:fltVal val="0"/>
                                          </p:val>
                                        </p:tav>
                                      </p:tavLst>
                                    </p:anim>
                                    <p:animEffect transition="in" filter="fade">
                                      <p:cBhvr>
                                        <p:cTn id="34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CC162-0A0D-421E-890C-82BE8044D537}"/>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Box 2">
            <a:extLst>
              <a:ext uri="{FF2B5EF4-FFF2-40B4-BE49-F238E27FC236}">
                <a16:creationId xmlns:a16="http://schemas.microsoft.com/office/drawing/2014/main" id="{B181ED82-215F-4D90-9B32-1FAD26887789}"/>
              </a:ext>
            </a:extLst>
          </p:cNvPr>
          <p:cNvSpPr txBox="1"/>
          <p:nvPr/>
        </p:nvSpPr>
        <p:spPr>
          <a:xfrm>
            <a:off x="1078153" y="696751"/>
            <a:ext cx="9678550" cy="1169551"/>
          </a:xfrm>
          <a:prstGeom prst="rect">
            <a:avLst/>
          </a:prstGeom>
          <a:noFill/>
        </p:spPr>
        <p:txBody>
          <a:bodyPr wrap="square" rtlCol="0">
            <a:spAutoFit/>
          </a:bodyPr>
          <a:lstStyle/>
          <a:p>
            <a:r>
              <a:rPr lang="en-US" sz="1400" dirty="0">
                <a:latin typeface="Arial Narrow" panose="020B0606020202030204" pitchFamily="34" charset="0"/>
              </a:rPr>
              <a:t>So what we can see, just at the beginning with out going to all the other way marks that the story of Acts 27 and the two ships is not giving us sequence. It's not one ship, showing you history, and the other ship continuing that history. Instead it is a different concept. It's showing us a repeat and enlarge. It's repeating the same history but not just repeating it, it's enlarging upon it. It's going to take the same history, as we saw in the first ship. Then expand and add information and show us it from a different perspective. </a:t>
            </a:r>
            <a:r>
              <a:rPr lang="en-US" sz="1400" b="1" dirty="0">
                <a:latin typeface="Arial Narrow" panose="020B0606020202030204" pitchFamily="34" charset="0"/>
              </a:rPr>
              <a:t>We've marked 9/11 we would connect that with Sidon</a:t>
            </a:r>
            <a:r>
              <a:rPr lang="en-US" sz="1400" dirty="0">
                <a:latin typeface="Arial Narrow" panose="020B0606020202030204" pitchFamily="34" charset="0"/>
              </a:rPr>
              <a:t>. </a:t>
            </a:r>
          </a:p>
          <a:p>
            <a:r>
              <a:rPr lang="en-US" sz="1400" dirty="0">
                <a:latin typeface="Arial Narrow" panose="020B0606020202030204" pitchFamily="34" charset="0"/>
              </a:rPr>
              <a:t> </a:t>
            </a:r>
          </a:p>
        </p:txBody>
      </p:sp>
      <p:cxnSp>
        <p:nvCxnSpPr>
          <p:cNvPr id="3075" name="AutoShape 3">
            <a:extLst>
              <a:ext uri="{FF2B5EF4-FFF2-40B4-BE49-F238E27FC236}">
                <a16:creationId xmlns:a16="http://schemas.microsoft.com/office/drawing/2014/main" id="{2F19B08D-5723-472B-9C9A-E07B1518B361}"/>
              </a:ext>
            </a:extLst>
          </p:cNvPr>
          <p:cNvCxnSpPr>
            <a:cxnSpLocks noChangeShapeType="1"/>
          </p:cNvCxnSpPr>
          <p:nvPr/>
        </p:nvCxnSpPr>
        <p:spPr bwMode="auto">
          <a:xfrm>
            <a:off x="1833009" y="6136543"/>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6" name="AutoShape 4">
            <a:extLst>
              <a:ext uri="{FF2B5EF4-FFF2-40B4-BE49-F238E27FC236}">
                <a16:creationId xmlns:a16="http://schemas.microsoft.com/office/drawing/2014/main" id="{83056FC5-26C4-410E-83A5-26CA56C704AB}"/>
              </a:ext>
            </a:extLst>
          </p:cNvPr>
          <p:cNvCxnSpPr>
            <a:cxnSpLocks noChangeShapeType="1"/>
          </p:cNvCxnSpPr>
          <p:nvPr/>
        </p:nvCxnSpPr>
        <p:spPr bwMode="auto">
          <a:xfrm>
            <a:off x="1909209" y="57079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FFE6A002-41EF-4E01-82BC-A72FFACB3557}"/>
              </a:ext>
            </a:extLst>
          </p:cNvPr>
          <p:cNvSpPr txBox="1">
            <a:spLocks noChangeArrowheads="1"/>
          </p:cNvSpPr>
          <p:nvPr/>
        </p:nvSpPr>
        <p:spPr bwMode="auto">
          <a:xfrm>
            <a:off x="543959" y="4699856"/>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8" name="AutoShape 6">
            <a:extLst>
              <a:ext uri="{FF2B5EF4-FFF2-40B4-BE49-F238E27FC236}">
                <a16:creationId xmlns:a16="http://schemas.microsoft.com/office/drawing/2014/main" id="{B8EFABDC-D1D0-46D1-B7F5-5D45499A8E28}"/>
              </a:ext>
            </a:extLst>
          </p:cNvPr>
          <p:cNvCxnSpPr>
            <a:cxnSpLocks noChangeShapeType="1"/>
          </p:cNvCxnSpPr>
          <p:nvPr/>
        </p:nvCxnSpPr>
        <p:spPr bwMode="auto">
          <a:xfrm>
            <a:off x="1748872" y="56904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B00D29C7-4AAC-4403-92B0-31A1A92D5D60}"/>
              </a:ext>
            </a:extLst>
          </p:cNvPr>
          <p:cNvSpPr txBox="1">
            <a:spLocks noChangeArrowheads="1"/>
          </p:cNvSpPr>
          <p:nvPr/>
        </p:nvSpPr>
        <p:spPr bwMode="auto">
          <a:xfrm>
            <a:off x="1612347" y="5212618"/>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B2D9F56D-4759-4F89-AFA9-06E9C43CB619}"/>
              </a:ext>
            </a:extLst>
          </p:cNvPr>
          <p:cNvSpPr txBox="1">
            <a:spLocks noChangeArrowheads="1"/>
          </p:cNvSpPr>
          <p:nvPr/>
        </p:nvSpPr>
        <p:spPr bwMode="auto">
          <a:xfrm>
            <a:off x="1626634" y="4642706"/>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FEEE9032-B797-4DA8-8B5F-5A404BCA5A28}"/>
              </a:ext>
            </a:extLst>
          </p:cNvPr>
          <p:cNvSpPr txBox="1">
            <a:spLocks noChangeArrowheads="1"/>
          </p:cNvSpPr>
          <p:nvPr/>
        </p:nvSpPr>
        <p:spPr bwMode="auto">
          <a:xfrm>
            <a:off x="1528455" y="6186299"/>
            <a:ext cx="855662" cy="440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082" name="AutoShape 10">
            <a:extLst>
              <a:ext uri="{FF2B5EF4-FFF2-40B4-BE49-F238E27FC236}">
                <a16:creationId xmlns:a16="http://schemas.microsoft.com/office/drawing/2014/main" id="{9BD95B75-B536-44F1-AFE6-23BDC8CDC5EF}"/>
              </a:ext>
            </a:extLst>
          </p:cNvPr>
          <p:cNvCxnSpPr>
            <a:cxnSpLocks noChangeShapeType="1"/>
          </p:cNvCxnSpPr>
          <p:nvPr/>
        </p:nvCxnSpPr>
        <p:spPr bwMode="auto">
          <a:xfrm>
            <a:off x="4249184" y="57126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3" name="AutoShape 11">
            <a:extLst>
              <a:ext uri="{FF2B5EF4-FFF2-40B4-BE49-F238E27FC236}">
                <a16:creationId xmlns:a16="http://schemas.microsoft.com/office/drawing/2014/main" id="{90FE9B24-FFB7-40B4-A6C5-7F50F6D28D1B}"/>
              </a:ext>
            </a:extLst>
          </p:cNvPr>
          <p:cNvCxnSpPr>
            <a:cxnSpLocks noChangeShapeType="1"/>
          </p:cNvCxnSpPr>
          <p:nvPr/>
        </p:nvCxnSpPr>
        <p:spPr bwMode="auto">
          <a:xfrm>
            <a:off x="4088847" y="56952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F190E84F-1745-4C92-B510-BF50F56F0385}"/>
              </a:ext>
            </a:extLst>
          </p:cNvPr>
          <p:cNvSpPr txBox="1">
            <a:spLocks noChangeArrowheads="1"/>
          </p:cNvSpPr>
          <p:nvPr/>
        </p:nvSpPr>
        <p:spPr bwMode="auto">
          <a:xfrm>
            <a:off x="3820559" y="5011006"/>
            <a:ext cx="815975" cy="72231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Euroclydon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79471BCC-78A6-41DF-BC0B-4A4B96B601EA}"/>
              </a:ext>
            </a:extLst>
          </p:cNvPr>
          <p:cNvSpPr txBox="1">
            <a:spLocks noChangeArrowheads="1"/>
          </p:cNvSpPr>
          <p:nvPr/>
        </p:nvSpPr>
        <p:spPr bwMode="auto">
          <a:xfrm>
            <a:off x="5202238" y="63993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E992347F-855E-4736-8CDA-A74BF05D8680}"/>
              </a:ext>
            </a:extLst>
          </p:cNvPr>
          <p:cNvGrpSpPr>
            <a:grpSpLocks/>
          </p:cNvGrpSpPr>
          <p:nvPr/>
        </p:nvGrpSpPr>
        <p:grpSpPr bwMode="auto">
          <a:xfrm>
            <a:off x="505859" y="2213831"/>
            <a:ext cx="6877050" cy="2387600"/>
            <a:chOff x="106736300" y="105911981"/>
            <a:chExt cx="6877900" cy="2387270"/>
          </a:xfrm>
        </p:grpSpPr>
        <p:sp>
          <p:nvSpPr>
            <p:cNvPr id="12" name="Text Box 15">
              <a:extLst>
                <a:ext uri="{FF2B5EF4-FFF2-40B4-BE49-F238E27FC236}">
                  <a16:creationId xmlns:a16="http://schemas.microsoft.com/office/drawing/2014/main" id="{FF2D4CC5-4C35-496B-88CD-49C2E5DCF0D8}"/>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8" name="AutoShape 16">
              <a:extLst>
                <a:ext uri="{FF2B5EF4-FFF2-40B4-BE49-F238E27FC236}">
                  <a16:creationId xmlns:a16="http://schemas.microsoft.com/office/drawing/2014/main" id="{00D2E316-5A8C-4FEA-9D9C-F731104C2B67}"/>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9" name="AutoShape 17">
              <a:extLst>
                <a:ext uri="{FF2B5EF4-FFF2-40B4-BE49-F238E27FC236}">
                  <a16:creationId xmlns:a16="http://schemas.microsoft.com/office/drawing/2014/main" id="{9F750E38-2213-4DBA-90FA-5B8652D4226E}"/>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8B329734-CC17-44DD-B7AA-F18CC3BFFCBB}"/>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1" name="AutoShape 19">
              <a:extLst>
                <a:ext uri="{FF2B5EF4-FFF2-40B4-BE49-F238E27FC236}">
                  <a16:creationId xmlns:a16="http://schemas.microsoft.com/office/drawing/2014/main" id="{C8BC3368-AC51-4104-8779-788854DAB613}"/>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AC668660-7D3E-4ED9-B5E7-6CC64286478C}"/>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AE6B53E9-B730-4929-A8EC-07D4A91FFDAF}"/>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9D05A241-F255-495A-B6AD-E14B4E892995}"/>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5" name="AutoShape 23">
              <a:extLst>
                <a:ext uri="{FF2B5EF4-FFF2-40B4-BE49-F238E27FC236}">
                  <a16:creationId xmlns:a16="http://schemas.microsoft.com/office/drawing/2014/main" id="{950BED70-1089-4923-8DC1-A99044C8A478}"/>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6" name="AutoShape 24">
              <a:extLst>
                <a:ext uri="{FF2B5EF4-FFF2-40B4-BE49-F238E27FC236}">
                  <a16:creationId xmlns:a16="http://schemas.microsoft.com/office/drawing/2014/main" id="{3BBECF42-678A-44E9-B198-FD26689760B2}"/>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7B66EF09-EBF4-4AA7-AFE7-1DB3D51C3341}"/>
                </a:ext>
              </a:extLst>
            </p:cNvPr>
            <p:cNvSpPr txBox="1">
              <a:spLocks noChangeArrowheads="1"/>
            </p:cNvSpPr>
            <p:nvPr/>
          </p:nvSpPr>
          <p:spPr bwMode="auto">
            <a:xfrm>
              <a:off x="108991768" y="106504855"/>
              <a:ext cx="632563" cy="51503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Sidon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3098" name="AutoShape 26">
              <a:extLst>
                <a:ext uri="{FF2B5EF4-FFF2-40B4-BE49-F238E27FC236}">
                  <a16:creationId xmlns:a16="http://schemas.microsoft.com/office/drawing/2014/main" id="{F033949F-36A0-45E2-AFA2-F1447EA5B694}"/>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9" name="AutoShape 27">
              <a:extLst>
                <a:ext uri="{FF2B5EF4-FFF2-40B4-BE49-F238E27FC236}">
                  <a16:creationId xmlns:a16="http://schemas.microsoft.com/office/drawing/2014/main" id="{3EC6B6AB-5AA2-4A05-82FC-8A10042B17D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0" name="AutoShape 28">
              <a:extLst>
                <a:ext uri="{FF2B5EF4-FFF2-40B4-BE49-F238E27FC236}">
                  <a16:creationId xmlns:a16="http://schemas.microsoft.com/office/drawing/2014/main" id="{018B7042-389E-44C0-908B-31799BACC92A}"/>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1" name="AutoShape 29">
              <a:extLst>
                <a:ext uri="{FF2B5EF4-FFF2-40B4-BE49-F238E27FC236}">
                  <a16:creationId xmlns:a16="http://schemas.microsoft.com/office/drawing/2014/main" id="{40A752E1-F1B5-4ABF-8A5A-AFCA808D6B2C}"/>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2" name="AutoShape 30">
              <a:extLst>
                <a:ext uri="{FF2B5EF4-FFF2-40B4-BE49-F238E27FC236}">
                  <a16:creationId xmlns:a16="http://schemas.microsoft.com/office/drawing/2014/main" id="{5FDA6E89-3D5F-470A-8BBE-AAFDEB35B909}"/>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3" name="AutoShape 31">
              <a:extLst>
                <a:ext uri="{FF2B5EF4-FFF2-40B4-BE49-F238E27FC236}">
                  <a16:creationId xmlns:a16="http://schemas.microsoft.com/office/drawing/2014/main" id="{1293DC83-D96A-4CC4-8E0E-8AD16DD710D8}"/>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4" name="AutoShape 32">
              <a:extLst>
                <a:ext uri="{FF2B5EF4-FFF2-40B4-BE49-F238E27FC236}">
                  <a16:creationId xmlns:a16="http://schemas.microsoft.com/office/drawing/2014/main" id="{993F0107-0DEF-461F-A3B4-89B11C1C6549}"/>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5" name="AutoShape 33">
              <a:extLst>
                <a:ext uri="{FF2B5EF4-FFF2-40B4-BE49-F238E27FC236}">
                  <a16:creationId xmlns:a16="http://schemas.microsoft.com/office/drawing/2014/main" id="{C763795B-32AD-49A3-8324-4803D572F059}"/>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A3E49CD2-9882-47DF-B53C-867F3D9ED1FA}"/>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7" name="AutoShape 35">
              <a:extLst>
                <a:ext uri="{FF2B5EF4-FFF2-40B4-BE49-F238E27FC236}">
                  <a16:creationId xmlns:a16="http://schemas.microsoft.com/office/drawing/2014/main" id="{E25D3D20-9B0C-4D11-BB3B-B624F145235E}"/>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BF199C17-7767-4803-ABF7-290F8538966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591EA25F-DB97-4DAC-B20D-3533CE5718A8}"/>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0" name="AutoShape 38">
              <a:extLst>
                <a:ext uri="{FF2B5EF4-FFF2-40B4-BE49-F238E27FC236}">
                  <a16:creationId xmlns:a16="http://schemas.microsoft.com/office/drawing/2014/main" id="{8F2FB1C2-9106-497F-AE3C-BA1F195A1EBD}"/>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1" name="AutoShape 39">
              <a:extLst>
                <a:ext uri="{FF2B5EF4-FFF2-40B4-BE49-F238E27FC236}">
                  <a16:creationId xmlns:a16="http://schemas.microsoft.com/office/drawing/2014/main" id="{003CBCC3-C503-4638-880B-8BE49048E4E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E18A3844-F8D5-4959-91CF-34CD02C8E50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4F5C5B43-B853-41A4-968B-0234F34BB817}"/>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4" name="AutoShape 42">
              <a:extLst>
                <a:ext uri="{FF2B5EF4-FFF2-40B4-BE49-F238E27FC236}">
                  <a16:creationId xmlns:a16="http://schemas.microsoft.com/office/drawing/2014/main" id="{8B554FDE-E003-4342-8A99-50CC73A57605}"/>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5" name="AutoShape 43">
              <a:extLst>
                <a:ext uri="{FF2B5EF4-FFF2-40B4-BE49-F238E27FC236}">
                  <a16:creationId xmlns:a16="http://schemas.microsoft.com/office/drawing/2014/main" id="{359020C6-B296-462B-AA10-7BB0766C7367}"/>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C29078ED-F6D2-4266-8A12-8FCF0152230F}"/>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6139BC58-3968-429C-B591-3DBC044DD421}"/>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3158674C-E064-49CD-8C8D-3B2D07C6251D}"/>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51968C58-EC89-467E-9B92-6E003AE05EE0}"/>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15AEEFC7-7F6A-49EA-91E4-65C14427DFB1}"/>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26967A99-9091-44B7-8D13-E68BBA4C0A27}"/>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22" name="AutoShape 50">
              <a:extLst>
                <a:ext uri="{FF2B5EF4-FFF2-40B4-BE49-F238E27FC236}">
                  <a16:creationId xmlns:a16="http://schemas.microsoft.com/office/drawing/2014/main" id="{37E5186E-8FFE-4D71-A46A-B5F449191224}"/>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3" name="AutoShape 51">
              <a:extLst>
                <a:ext uri="{FF2B5EF4-FFF2-40B4-BE49-F238E27FC236}">
                  <a16:creationId xmlns:a16="http://schemas.microsoft.com/office/drawing/2014/main" id="{2E8B0312-41E2-41B3-A6C4-EE9A59A20875}"/>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EF996A57-56E5-42D4-979A-47EC0982C75A}"/>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5" name="AutoShape 53">
              <a:extLst>
                <a:ext uri="{FF2B5EF4-FFF2-40B4-BE49-F238E27FC236}">
                  <a16:creationId xmlns:a16="http://schemas.microsoft.com/office/drawing/2014/main" id="{35A66474-EAD5-4C2B-92FC-8466FE0D4FE3}"/>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1319737A-CBBF-4ADC-B76E-5C8332C7884D}"/>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1801F1F6-C9EB-43B7-B977-7F01FBFE00FC}"/>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332EC3FA-21E7-4958-B1EE-7C15BF820697}"/>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F353ABF2-4758-459E-8CDF-8844C1BF6E5E}"/>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3130" name="AutoShape 58">
            <a:extLst>
              <a:ext uri="{FF2B5EF4-FFF2-40B4-BE49-F238E27FC236}">
                <a16:creationId xmlns:a16="http://schemas.microsoft.com/office/drawing/2014/main" id="{6634DF42-37B6-4912-8114-8E426B9D7D96}"/>
              </a:ext>
            </a:extLst>
          </p:cNvPr>
          <p:cNvCxnSpPr>
            <a:cxnSpLocks noChangeShapeType="1"/>
          </p:cNvCxnSpPr>
          <p:nvPr/>
        </p:nvCxnSpPr>
        <p:spPr bwMode="auto">
          <a:xfrm>
            <a:off x="3344309" y="3906106"/>
            <a:ext cx="828675" cy="1038225"/>
          </a:xfrm>
          <a:prstGeom prst="straightConnector1">
            <a:avLst/>
          </a:prstGeom>
          <a:noFill/>
          <a:ln w="381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pic>
        <p:nvPicPr>
          <p:cNvPr id="3131" name="Picture 59" descr="CNM26-PaultoRome[1]">
            <a:extLst>
              <a:ext uri="{FF2B5EF4-FFF2-40B4-BE49-F238E27FC236}">
                <a16:creationId xmlns:a16="http://schemas.microsoft.com/office/drawing/2014/main" id="{69F6CB9E-3C41-41BB-A722-5BEBCCDA7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81" y="3179684"/>
            <a:ext cx="4528784" cy="2737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941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 calcmode="lin" valueType="num">
                                      <p:cBhvr>
                                        <p:cTn id="21" dur="1000" fill="hold"/>
                                        <p:tgtEl>
                                          <p:spTgt spid="3075"/>
                                        </p:tgtEl>
                                        <p:attrNameLst>
                                          <p:attrName>style.rotation</p:attrName>
                                        </p:attrNameLst>
                                      </p:cBhvr>
                                      <p:tavLst>
                                        <p:tav tm="0">
                                          <p:val>
                                            <p:fltVal val="90"/>
                                          </p:val>
                                        </p:tav>
                                        <p:tav tm="100000">
                                          <p:val>
                                            <p:fltVal val="0"/>
                                          </p:val>
                                        </p:tav>
                                      </p:tavLst>
                                    </p:anim>
                                    <p:animEffect transition="in" filter="fade">
                                      <p:cBhvr>
                                        <p:cTn id="22" dur="1000"/>
                                        <p:tgtEl>
                                          <p:spTgt spid="3075"/>
                                        </p:tgtEl>
                                      </p:cBhvr>
                                    </p:animEffect>
                                  </p:childTnLst>
                                </p:cTn>
                              </p:par>
                              <p:par>
                                <p:cTn id="23" presetID="3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fltVal val="0"/>
                                          </p:val>
                                        </p:tav>
                                        <p:tav tm="100000">
                                          <p:val>
                                            <p:strVal val="#ppt_w"/>
                                          </p:val>
                                        </p:tav>
                                      </p:tavLst>
                                    </p:anim>
                                    <p:anim calcmode="lin" valueType="num">
                                      <p:cBhvr>
                                        <p:cTn id="26" dur="1000" fill="hold"/>
                                        <p:tgtEl>
                                          <p:spTgt spid="3076"/>
                                        </p:tgtEl>
                                        <p:attrNameLst>
                                          <p:attrName>ppt_h</p:attrName>
                                        </p:attrNameLst>
                                      </p:cBhvr>
                                      <p:tavLst>
                                        <p:tav tm="0">
                                          <p:val>
                                            <p:fltVal val="0"/>
                                          </p:val>
                                        </p:tav>
                                        <p:tav tm="100000">
                                          <p:val>
                                            <p:strVal val="#ppt_h"/>
                                          </p:val>
                                        </p:tav>
                                      </p:tavLst>
                                    </p:anim>
                                    <p:anim calcmode="lin" valueType="num">
                                      <p:cBhvr>
                                        <p:cTn id="27" dur="1000" fill="hold"/>
                                        <p:tgtEl>
                                          <p:spTgt spid="3076"/>
                                        </p:tgtEl>
                                        <p:attrNameLst>
                                          <p:attrName>style.rotation</p:attrName>
                                        </p:attrNameLst>
                                      </p:cBhvr>
                                      <p:tavLst>
                                        <p:tav tm="0">
                                          <p:val>
                                            <p:fltVal val="90"/>
                                          </p:val>
                                        </p:tav>
                                        <p:tav tm="100000">
                                          <p:val>
                                            <p:fltVal val="0"/>
                                          </p:val>
                                        </p:tav>
                                      </p:tavLst>
                                    </p:anim>
                                    <p:animEffect transition="in" filter="fade">
                                      <p:cBhvr>
                                        <p:cTn id="28" dur="1000"/>
                                        <p:tgtEl>
                                          <p:spTgt spid="307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1000" fill="hold"/>
                                        <p:tgtEl>
                                          <p:spTgt spid="3078"/>
                                        </p:tgtEl>
                                        <p:attrNameLst>
                                          <p:attrName>ppt_w</p:attrName>
                                        </p:attrNameLst>
                                      </p:cBhvr>
                                      <p:tavLst>
                                        <p:tav tm="0">
                                          <p:val>
                                            <p:fltVal val="0"/>
                                          </p:val>
                                        </p:tav>
                                        <p:tav tm="100000">
                                          <p:val>
                                            <p:strVal val="#ppt_w"/>
                                          </p:val>
                                        </p:tav>
                                      </p:tavLst>
                                    </p:anim>
                                    <p:anim calcmode="lin" valueType="num">
                                      <p:cBhvr>
                                        <p:cTn id="38" dur="1000" fill="hold"/>
                                        <p:tgtEl>
                                          <p:spTgt spid="3078"/>
                                        </p:tgtEl>
                                        <p:attrNameLst>
                                          <p:attrName>ppt_h</p:attrName>
                                        </p:attrNameLst>
                                      </p:cBhvr>
                                      <p:tavLst>
                                        <p:tav tm="0">
                                          <p:val>
                                            <p:fltVal val="0"/>
                                          </p:val>
                                        </p:tav>
                                        <p:tav tm="100000">
                                          <p:val>
                                            <p:strVal val="#ppt_h"/>
                                          </p:val>
                                        </p:tav>
                                      </p:tavLst>
                                    </p:anim>
                                    <p:anim calcmode="lin" valueType="num">
                                      <p:cBhvr>
                                        <p:cTn id="39" dur="1000" fill="hold"/>
                                        <p:tgtEl>
                                          <p:spTgt spid="3078"/>
                                        </p:tgtEl>
                                        <p:attrNameLst>
                                          <p:attrName>style.rotation</p:attrName>
                                        </p:attrNameLst>
                                      </p:cBhvr>
                                      <p:tavLst>
                                        <p:tav tm="0">
                                          <p:val>
                                            <p:fltVal val="90"/>
                                          </p:val>
                                        </p:tav>
                                        <p:tav tm="100000">
                                          <p:val>
                                            <p:fltVal val="0"/>
                                          </p:val>
                                        </p:tav>
                                      </p:tavLst>
                                    </p:anim>
                                    <p:animEffect transition="in" filter="fade">
                                      <p:cBhvr>
                                        <p:cTn id="40" dur="1000"/>
                                        <p:tgtEl>
                                          <p:spTgt spid="307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3082"/>
                                        </p:tgtEl>
                                        <p:attrNameLst>
                                          <p:attrName>style.visibility</p:attrName>
                                        </p:attrNameLst>
                                      </p:cBhvr>
                                      <p:to>
                                        <p:strVal val="visible"/>
                                      </p:to>
                                    </p:set>
                                    <p:anim calcmode="lin" valueType="num">
                                      <p:cBhvr>
                                        <p:cTn id="61" dur="1000" fill="hold"/>
                                        <p:tgtEl>
                                          <p:spTgt spid="3082"/>
                                        </p:tgtEl>
                                        <p:attrNameLst>
                                          <p:attrName>ppt_w</p:attrName>
                                        </p:attrNameLst>
                                      </p:cBhvr>
                                      <p:tavLst>
                                        <p:tav tm="0">
                                          <p:val>
                                            <p:fltVal val="0"/>
                                          </p:val>
                                        </p:tav>
                                        <p:tav tm="100000">
                                          <p:val>
                                            <p:strVal val="#ppt_w"/>
                                          </p:val>
                                        </p:tav>
                                      </p:tavLst>
                                    </p:anim>
                                    <p:anim calcmode="lin" valueType="num">
                                      <p:cBhvr>
                                        <p:cTn id="62" dur="1000" fill="hold"/>
                                        <p:tgtEl>
                                          <p:spTgt spid="3082"/>
                                        </p:tgtEl>
                                        <p:attrNameLst>
                                          <p:attrName>ppt_h</p:attrName>
                                        </p:attrNameLst>
                                      </p:cBhvr>
                                      <p:tavLst>
                                        <p:tav tm="0">
                                          <p:val>
                                            <p:fltVal val="0"/>
                                          </p:val>
                                        </p:tav>
                                        <p:tav tm="100000">
                                          <p:val>
                                            <p:strVal val="#ppt_h"/>
                                          </p:val>
                                        </p:tav>
                                      </p:tavLst>
                                    </p:anim>
                                    <p:anim calcmode="lin" valueType="num">
                                      <p:cBhvr>
                                        <p:cTn id="63" dur="1000" fill="hold"/>
                                        <p:tgtEl>
                                          <p:spTgt spid="3082"/>
                                        </p:tgtEl>
                                        <p:attrNameLst>
                                          <p:attrName>style.rotation</p:attrName>
                                        </p:attrNameLst>
                                      </p:cBhvr>
                                      <p:tavLst>
                                        <p:tav tm="0">
                                          <p:val>
                                            <p:fltVal val="90"/>
                                          </p:val>
                                        </p:tav>
                                        <p:tav tm="100000">
                                          <p:val>
                                            <p:fltVal val="0"/>
                                          </p:val>
                                        </p:tav>
                                      </p:tavLst>
                                    </p:anim>
                                    <p:animEffect transition="in" filter="fade">
                                      <p:cBhvr>
                                        <p:cTn id="64" dur="1000"/>
                                        <p:tgtEl>
                                          <p:spTgt spid="3082"/>
                                        </p:tgtEl>
                                      </p:cBhvr>
                                    </p:animEffect>
                                  </p:childTnLst>
                                </p:cTn>
                              </p:par>
                              <p:par>
                                <p:cTn id="65" presetID="31" presetClass="entr" presetSubtype="0" fill="hold" nodeType="withEffect">
                                  <p:stCondLst>
                                    <p:cond delay="0"/>
                                  </p:stCondLst>
                                  <p:childTnLst>
                                    <p:set>
                                      <p:cBhvr>
                                        <p:cTn id="66" dur="1" fill="hold">
                                          <p:stCondLst>
                                            <p:cond delay="0"/>
                                          </p:stCondLst>
                                        </p:cTn>
                                        <p:tgtEl>
                                          <p:spTgt spid="3083"/>
                                        </p:tgtEl>
                                        <p:attrNameLst>
                                          <p:attrName>style.visibility</p:attrName>
                                        </p:attrNameLst>
                                      </p:cBhvr>
                                      <p:to>
                                        <p:strVal val="visible"/>
                                      </p:to>
                                    </p:set>
                                    <p:anim calcmode="lin" valueType="num">
                                      <p:cBhvr>
                                        <p:cTn id="67" dur="1000" fill="hold"/>
                                        <p:tgtEl>
                                          <p:spTgt spid="3083"/>
                                        </p:tgtEl>
                                        <p:attrNameLst>
                                          <p:attrName>ppt_w</p:attrName>
                                        </p:attrNameLst>
                                      </p:cBhvr>
                                      <p:tavLst>
                                        <p:tav tm="0">
                                          <p:val>
                                            <p:fltVal val="0"/>
                                          </p:val>
                                        </p:tav>
                                        <p:tav tm="100000">
                                          <p:val>
                                            <p:strVal val="#ppt_w"/>
                                          </p:val>
                                        </p:tav>
                                      </p:tavLst>
                                    </p:anim>
                                    <p:anim calcmode="lin" valueType="num">
                                      <p:cBhvr>
                                        <p:cTn id="68" dur="1000" fill="hold"/>
                                        <p:tgtEl>
                                          <p:spTgt spid="3083"/>
                                        </p:tgtEl>
                                        <p:attrNameLst>
                                          <p:attrName>ppt_h</p:attrName>
                                        </p:attrNameLst>
                                      </p:cBhvr>
                                      <p:tavLst>
                                        <p:tav tm="0">
                                          <p:val>
                                            <p:fltVal val="0"/>
                                          </p:val>
                                        </p:tav>
                                        <p:tav tm="100000">
                                          <p:val>
                                            <p:strVal val="#ppt_h"/>
                                          </p:val>
                                        </p:tav>
                                      </p:tavLst>
                                    </p:anim>
                                    <p:anim calcmode="lin" valueType="num">
                                      <p:cBhvr>
                                        <p:cTn id="69" dur="1000" fill="hold"/>
                                        <p:tgtEl>
                                          <p:spTgt spid="3083"/>
                                        </p:tgtEl>
                                        <p:attrNameLst>
                                          <p:attrName>style.rotation</p:attrName>
                                        </p:attrNameLst>
                                      </p:cBhvr>
                                      <p:tavLst>
                                        <p:tav tm="0">
                                          <p:val>
                                            <p:fltVal val="90"/>
                                          </p:val>
                                        </p:tav>
                                        <p:tav tm="100000">
                                          <p:val>
                                            <p:fltVal val="0"/>
                                          </p:val>
                                        </p:tav>
                                      </p:tavLst>
                                    </p:anim>
                                    <p:animEffect transition="in" filter="fade">
                                      <p:cBhvr>
                                        <p:cTn id="70" dur="1000"/>
                                        <p:tgtEl>
                                          <p:spTgt spid="308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style.rotation</p:attrName>
                                        </p:attrNameLst>
                                      </p:cBhvr>
                                      <p:tavLst>
                                        <p:tav tm="0">
                                          <p:val>
                                            <p:fltVal val="90"/>
                                          </p:val>
                                        </p:tav>
                                        <p:tav tm="100000">
                                          <p:val>
                                            <p:fltVal val="0"/>
                                          </p:val>
                                        </p:tav>
                                      </p:tavLst>
                                    </p:anim>
                                    <p:animEffect transition="in" filter="fade">
                                      <p:cBhvr>
                                        <p:cTn id="82" dur="1000"/>
                                        <p:tgtEl>
                                          <p:spTgt spid="10"/>
                                        </p:tgtEl>
                                      </p:cBhvr>
                                    </p:animEffect>
                                  </p:childTnLst>
                                </p:cTn>
                              </p:par>
                              <p:par>
                                <p:cTn id="83" presetID="3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fltVal val="0"/>
                                          </p:val>
                                        </p:tav>
                                        <p:tav tm="100000">
                                          <p:val>
                                            <p:strVal val="#ppt_w"/>
                                          </p:val>
                                        </p:tav>
                                      </p:tavLst>
                                    </p:anim>
                                    <p:anim calcmode="lin" valueType="num">
                                      <p:cBhvr>
                                        <p:cTn id="86" dur="1000" fill="hold"/>
                                        <p:tgtEl>
                                          <p:spTgt spid="11"/>
                                        </p:tgtEl>
                                        <p:attrNameLst>
                                          <p:attrName>ppt_h</p:attrName>
                                        </p:attrNameLst>
                                      </p:cBhvr>
                                      <p:tavLst>
                                        <p:tav tm="0">
                                          <p:val>
                                            <p:fltVal val="0"/>
                                          </p:val>
                                        </p:tav>
                                        <p:tav tm="100000">
                                          <p:val>
                                            <p:strVal val="#ppt_h"/>
                                          </p:val>
                                        </p:tav>
                                      </p:tavLst>
                                    </p:anim>
                                    <p:anim calcmode="lin" valueType="num">
                                      <p:cBhvr>
                                        <p:cTn id="87" dur="1000" fill="hold"/>
                                        <p:tgtEl>
                                          <p:spTgt spid="11"/>
                                        </p:tgtEl>
                                        <p:attrNameLst>
                                          <p:attrName>style.rotation</p:attrName>
                                        </p:attrNameLst>
                                      </p:cBhvr>
                                      <p:tavLst>
                                        <p:tav tm="0">
                                          <p:val>
                                            <p:fltVal val="90"/>
                                          </p:val>
                                        </p:tav>
                                        <p:tav tm="100000">
                                          <p:val>
                                            <p:fltVal val="0"/>
                                          </p:val>
                                        </p:tav>
                                      </p:tavLst>
                                    </p:anim>
                                    <p:animEffect transition="in" filter="fade">
                                      <p:cBhvr>
                                        <p:cTn id="88" dur="1000"/>
                                        <p:tgtEl>
                                          <p:spTgt spid="11"/>
                                        </p:tgtEl>
                                      </p:cBhvr>
                                    </p:animEffect>
                                  </p:childTnLst>
                                </p:cTn>
                              </p:par>
                              <p:par>
                                <p:cTn id="89" presetID="31" presetClass="entr" presetSubtype="0" fill="hold" nodeType="withEffect">
                                  <p:stCondLst>
                                    <p:cond delay="0"/>
                                  </p:stCondLst>
                                  <p:childTnLst>
                                    <p:set>
                                      <p:cBhvr>
                                        <p:cTn id="90" dur="1" fill="hold">
                                          <p:stCondLst>
                                            <p:cond delay="0"/>
                                          </p:stCondLst>
                                        </p:cTn>
                                        <p:tgtEl>
                                          <p:spTgt spid="3130"/>
                                        </p:tgtEl>
                                        <p:attrNameLst>
                                          <p:attrName>style.visibility</p:attrName>
                                        </p:attrNameLst>
                                      </p:cBhvr>
                                      <p:to>
                                        <p:strVal val="visible"/>
                                      </p:to>
                                    </p:set>
                                    <p:anim calcmode="lin" valueType="num">
                                      <p:cBhvr>
                                        <p:cTn id="91" dur="1000" fill="hold"/>
                                        <p:tgtEl>
                                          <p:spTgt spid="3130"/>
                                        </p:tgtEl>
                                        <p:attrNameLst>
                                          <p:attrName>ppt_w</p:attrName>
                                        </p:attrNameLst>
                                      </p:cBhvr>
                                      <p:tavLst>
                                        <p:tav tm="0">
                                          <p:val>
                                            <p:fltVal val="0"/>
                                          </p:val>
                                        </p:tav>
                                        <p:tav tm="100000">
                                          <p:val>
                                            <p:strVal val="#ppt_w"/>
                                          </p:val>
                                        </p:tav>
                                      </p:tavLst>
                                    </p:anim>
                                    <p:anim calcmode="lin" valueType="num">
                                      <p:cBhvr>
                                        <p:cTn id="92" dur="1000" fill="hold"/>
                                        <p:tgtEl>
                                          <p:spTgt spid="3130"/>
                                        </p:tgtEl>
                                        <p:attrNameLst>
                                          <p:attrName>ppt_h</p:attrName>
                                        </p:attrNameLst>
                                      </p:cBhvr>
                                      <p:tavLst>
                                        <p:tav tm="0">
                                          <p:val>
                                            <p:fltVal val="0"/>
                                          </p:val>
                                        </p:tav>
                                        <p:tav tm="100000">
                                          <p:val>
                                            <p:strVal val="#ppt_h"/>
                                          </p:val>
                                        </p:tav>
                                      </p:tavLst>
                                    </p:anim>
                                    <p:anim calcmode="lin" valueType="num">
                                      <p:cBhvr>
                                        <p:cTn id="93" dur="1000" fill="hold"/>
                                        <p:tgtEl>
                                          <p:spTgt spid="3130"/>
                                        </p:tgtEl>
                                        <p:attrNameLst>
                                          <p:attrName>style.rotation</p:attrName>
                                        </p:attrNameLst>
                                      </p:cBhvr>
                                      <p:tavLst>
                                        <p:tav tm="0">
                                          <p:val>
                                            <p:fltVal val="90"/>
                                          </p:val>
                                        </p:tav>
                                        <p:tav tm="100000">
                                          <p:val>
                                            <p:fltVal val="0"/>
                                          </p:val>
                                        </p:tav>
                                      </p:tavLst>
                                    </p:anim>
                                    <p:animEffect transition="in" filter="fade">
                                      <p:cBhvr>
                                        <p:cTn id="94" dur="1000"/>
                                        <p:tgtEl>
                                          <p:spTgt spid="3130"/>
                                        </p:tgtEl>
                                      </p:cBhvr>
                                    </p:animEffect>
                                  </p:childTnLst>
                                </p:cTn>
                              </p:par>
                              <p:par>
                                <p:cTn id="95" presetID="31" presetClass="entr" presetSubtype="0" fill="hold" nodeType="withEffect">
                                  <p:stCondLst>
                                    <p:cond delay="0"/>
                                  </p:stCondLst>
                                  <p:childTnLst>
                                    <p:set>
                                      <p:cBhvr>
                                        <p:cTn id="96" dur="1" fill="hold">
                                          <p:stCondLst>
                                            <p:cond delay="0"/>
                                          </p:stCondLst>
                                        </p:cTn>
                                        <p:tgtEl>
                                          <p:spTgt spid="3131"/>
                                        </p:tgtEl>
                                        <p:attrNameLst>
                                          <p:attrName>style.visibility</p:attrName>
                                        </p:attrNameLst>
                                      </p:cBhvr>
                                      <p:to>
                                        <p:strVal val="visible"/>
                                      </p:to>
                                    </p:set>
                                    <p:anim calcmode="lin" valueType="num">
                                      <p:cBhvr>
                                        <p:cTn id="97" dur="1000" fill="hold"/>
                                        <p:tgtEl>
                                          <p:spTgt spid="3131"/>
                                        </p:tgtEl>
                                        <p:attrNameLst>
                                          <p:attrName>ppt_w</p:attrName>
                                        </p:attrNameLst>
                                      </p:cBhvr>
                                      <p:tavLst>
                                        <p:tav tm="0">
                                          <p:val>
                                            <p:fltVal val="0"/>
                                          </p:val>
                                        </p:tav>
                                        <p:tav tm="100000">
                                          <p:val>
                                            <p:strVal val="#ppt_w"/>
                                          </p:val>
                                        </p:tav>
                                      </p:tavLst>
                                    </p:anim>
                                    <p:anim calcmode="lin" valueType="num">
                                      <p:cBhvr>
                                        <p:cTn id="98" dur="1000" fill="hold"/>
                                        <p:tgtEl>
                                          <p:spTgt spid="3131"/>
                                        </p:tgtEl>
                                        <p:attrNameLst>
                                          <p:attrName>ppt_h</p:attrName>
                                        </p:attrNameLst>
                                      </p:cBhvr>
                                      <p:tavLst>
                                        <p:tav tm="0">
                                          <p:val>
                                            <p:fltVal val="0"/>
                                          </p:val>
                                        </p:tav>
                                        <p:tav tm="100000">
                                          <p:val>
                                            <p:strVal val="#ppt_h"/>
                                          </p:val>
                                        </p:tav>
                                      </p:tavLst>
                                    </p:anim>
                                    <p:anim calcmode="lin" valueType="num">
                                      <p:cBhvr>
                                        <p:cTn id="99" dur="1000" fill="hold"/>
                                        <p:tgtEl>
                                          <p:spTgt spid="3131"/>
                                        </p:tgtEl>
                                        <p:attrNameLst>
                                          <p:attrName>style.rotation</p:attrName>
                                        </p:attrNameLst>
                                      </p:cBhvr>
                                      <p:tavLst>
                                        <p:tav tm="0">
                                          <p:val>
                                            <p:fltVal val="90"/>
                                          </p:val>
                                        </p:tav>
                                        <p:tav tm="100000">
                                          <p:val>
                                            <p:fltVal val="0"/>
                                          </p:val>
                                        </p:tav>
                                      </p:tavLst>
                                    </p:anim>
                                    <p:animEffect transition="in" filter="fade">
                                      <p:cBhvr>
                                        <p:cTn id="100" dur="1000"/>
                                        <p:tgtEl>
                                          <p:spTgt spid="3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5A420-1D08-4818-842F-C76E2B59712E}"/>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TextBox 2">
            <a:extLst>
              <a:ext uri="{FF2B5EF4-FFF2-40B4-BE49-F238E27FC236}">
                <a16:creationId xmlns:a16="http://schemas.microsoft.com/office/drawing/2014/main" id="{715B442A-54F6-4D57-B945-0EFFFA0CC85B}"/>
              </a:ext>
            </a:extLst>
          </p:cNvPr>
          <p:cNvSpPr txBox="1"/>
          <p:nvPr/>
        </p:nvSpPr>
        <p:spPr>
          <a:xfrm>
            <a:off x="815030" y="377269"/>
            <a:ext cx="10461071" cy="1815882"/>
          </a:xfrm>
          <a:prstGeom prst="rect">
            <a:avLst/>
          </a:prstGeom>
          <a:noFill/>
        </p:spPr>
        <p:txBody>
          <a:bodyPr wrap="square" rtlCol="0">
            <a:spAutoFit/>
          </a:bodyPr>
          <a:lstStyle/>
          <a:p>
            <a:r>
              <a:rPr lang="en-US" sz="1400" dirty="0">
                <a:latin typeface="Arial Narrow" panose="020B0606020202030204" pitchFamily="34" charset="0"/>
              </a:rPr>
              <a:t>We are going to fill in our gaps. We step back to just prior to </a:t>
            </a:r>
            <a:r>
              <a:rPr lang="en-US" sz="1400" dirty="0" err="1">
                <a:latin typeface="Arial Narrow" panose="020B0606020202030204" pitchFamily="34" charset="0"/>
              </a:rPr>
              <a:t>Euroclydon</a:t>
            </a:r>
            <a:r>
              <a:rPr lang="en-US" sz="1400" dirty="0">
                <a:latin typeface="Arial Narrow" panose="020B0606020202030204" pitchFamily="34" charset="0"/>
              </a:rPr>
              <a:t>, where were they in verse 8? </a:t>
            </a:r>
          </a:p>
          <a:p>
            <a:r>
              <a:rPr lang="en-US" sz="1400" dirty="0">
                <a:latin typeface="Arial Narrow" panose="020B0606020202030204" pitchFamily="34" charset="0"/>
              </a:rPr>
              <a:t> </a:t>
            </a:r>
          </a:p>
          <a:p>
            <a:r>
              <a:rPr lang="en-US" sz="1400" dirty="0">
                <a:latin typeface="Arial Narrow" panose="020B0606020202030204" pitchFamily="34" charset="0"/>
              </a:rPr>
              <a:t> 27:8	And, hardly passing it, came unto a place which is called The fair havens; nigh whereunto was the city [of] </a:t>
            </a:r>
            <a:r>
              <a:rPr lang="en-US" sz="1400" dirty="0" err="1">
                <a:latin typeface="Arial Narrow" panose="020B0606020202030204" pitchFamily="34" charset="0"/>
              </a:rPr>
              <a:t>Lasea</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err="1">
                <a:latin typeface="Arial Narrow" panose="020B0606020202030204" pitchFamily="34" charset="0"/>
              </a:rPr>
              <a:t>Lasea</a:t>
            </a:r>
            <a:r>
              <a:rPr lang="en-US" sz="1400" dirty="0">
                <a:latin typeface="Arial Narrow" panose="020B0606020202030204" pitchFamily="34" charset="0"/>
              </a:rPr>
              <a:t> means wise. We could mark the wise at </a:t>
            </a:r>
            <a:r>
              <a:rPr lang="en-US" sz="1400" dirty="0" err="1">
                <a:latin typeface="Arial Narrow" panose="020B0606020202030204" pitchFamily="34" charset="0"/>
              </a:rPr>
              <a:t>Lasea</a:t>
            </a:r>
            <a:r>
              <a:rPr lang="en-US" sz="1400" dirty="0">
                <a:latin typeface="Arial Narrow" panose="020B0606020202030204" pitchFamily="34" charset="0"/>
              </a:rPr>
              <a:t>. They stayed at this port for some time, they were going to stay here, then they make the decision to begin the journey. So it marks another beginning. They sailed before, they arrived at </a:t>
            </a:r>
            <a:r>
              <a:rPr lang="en-US" sz="1400" dirty="0" err="1">
                <a:latin typeface="Arial Narrow" panose="020B0606020202030204" pitchFamily="34" charset="0"/>
              </a:rPr>
              <a:t>Lasea</a:t>
            </a:r>
            <a:r>
              <a:rPr lang="en-US" sz="1400" dirty="0">
                <a:latin typeface="Arial Narrow" panose="020B0606020202030204" pitchFamily="34" charset="0"/>
              </a:rPr>
              <a:t>, they spent time there, they planned to stay. But then they decide that it’s not a good enough port, and those that  undertake this voyage at a bad time of year to get some where more favorable. We mark the wise in the story of the 10 virgins beginning in 1989.  Again it's the TOE. </a:t>
            </a:r>
          </a:p>
        </p:txBody>
      </p:sp>
      <p:cxnSp>
        <p:nvCxnSpPr>
          <p:cNvPr id="1027" name="AutoShape 3">
            <a:extLst>
              <a:ext uri="{FF2B5EF4-FFF2-40B4-BE49-F238E27FC236}">
                <a16:creationId xmlns:a16="http://schemas.microsoft.com/office/drawing/2014/main" id="{3E7A7481-01C7-4EC4-8817-1E88FFCA3E94}"/>
              </a:ext>
            </a:extLst>
          </p:cNvPr>
          <p:cNvCxnSpPr>
            <a:cxnSpLocks noChangeShapeType="1"/>
          </p:cNvCxnSpPr>
          <p:nvPr/>
        </p:nvCxnSpPr>
        <p:spPr bwMode="auto">
          <a:xfrm>
            <a:off x="6096000" y="635635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8" name="AutoShape 4">
            <a:extLst>
              <a:ext uri="{FF2B5EF4-FFF2-40B4-BE49-F238E27FC236}">
                <a16:creationId xmlns:a16="http://schemas.microsoft.com/office/drawing/2014/main" id="{49ABE135-769B-4812-A2E3-51D87441CD9E}"/>
              </a:ext>
            </a:extLst>
          </p:cNvPr>
          <p:cNvCxnSpPr>
            <a:cxnSpLocks noChangeShapeType="1"/>
          </p:cNvCxnSpPr>
          <p:nvPr/>
        </p:nvCxnSpPr>
        <p:spPr bwMode="auto">
          <a:xfrm>
            <a:off x="6172200" y="5927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BB1AC50A-E078-475B-8C19-D4BF9297FD99}"/>
              </a:ext>
            </a:extLst>
          </p:cNvPr>
          <p:cNvSpPr txBox="1">
            <a:spLocks noChangeArrowheads="1"/>
          </p:cNvSpPr>
          <p:nvPr/>
        </p:nvSpPr>
        <p:spPr bwMode="auto">
          <a:xfrm>
            <a:off x="4806950" y="4919663"/>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 name="AutoShape 6">
            <a:extLst>
              <a:ext uri="{FF2B5EF4-FFF2-40B4-BE49-F238E27FC236}">
                <a16:creationId xmlns:a16="http://schemas.microsoft.com/office/drawing/2014/main" id="{353A7A97-C078-48BA-8F80-13ECF0988D64}"/>
              </a:ext>
            </a:extLst>
          </p:cNvPr>
          <p:cNvCxnSpPr>
            <a:cxnSpLocks noChangeShapeType="1"/>
          </p:cNvCxnSpPr>
          <p:nvPr/>
        </p:nvCxnSpPr>
        <p:spPr bwMode="auto">
          <a:xfrm>
            <a:off x="6011862" y="59102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1C05D57F-2768-4E50-99E8-201BFC003B97}"/>
              </a:ext>
            </a:extLst>
          </p:cNvPr>
          <p:cNvSpPr txBox="1">
            <a:spLocks noChangeArrowheads="1"/>
          </p:cNvSpPr>
          <p:nvPr/>
        </p:nvSpPr>
        <p:spPr bwMode="auto">
          <a:xfrm>
            <a:off x="5875337" y="543242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27D8C948-BC94-4EAD-8BD2-7AEE56DA606F}"/>
              </a:ext>
            </a:extLst>
          </p:cNvPr>
          <p:cNvSpPr txBox="1">
            <a:spLocks noChangeArrowheads="1"/>
          </p:cNvSpPr>
          <p:nvPr/>
        </p:nvSpPr>
        <p:spPr bwMode="auto">
          <a:xfrm>
            <a:off x="5889625" y="486251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26B028EA-5D36-4D33-A1F6-580082DA746E}"/>
              </a:ext>
            </a:extLst>
          </p:cNvPr>
          <p:cNvSpPr txBox="1">
            <a:spLocks noChangeArrowheads="1"/>
          </p:cNvSpPr>
          <p:nvPr/>
        </p:nvSpPr>
        <p:spPr bwMode="auto">
          <a:xfrm>
            <a:off x="5744368" y="6340855"/>
            <a:ext cx="8556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4" name="AutoShape 10">
            <a:extLst>
              <a:ext uri="{FF2B5EF4-FFF2-40B4-BE49-F238E27FC236}">
                <a16:creationId xmlns:a16="http://schemas.microsoft.com/office/drawing/2014/main" id="{55C4CED8-0687-498F-AE78-B8C4110A52D3}"/>
              </a:ext>
            </a:extLst>
          </p:cNvPr>
          <p:cNvCxnSpPr>
            <a:cxnSpLocks noChangeShapeType="1"/>
          </p:cNvCxnSpPr>
          <p:nvPr/>
        </p:nvCxnSpPr>
        <p:spPr bwMode="auto">
          <a:xfrm>
            <a:off x="8512175" y="59324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5" name="AutoShape 11">
            <a:extLst>
              <a:ext uri="{FF2B5EF4-FFF2-40B4-BE49-F238E27FC236}">
                <a16:creationId xmlns:a16="http://schemas.microsoft.com/office/drawing/2014/main" id="{49CE0EEE-A34E-4977-AD3E-322D5BBF9C8B}"/>
              </a:ext>
            </a:extLst>
          </p:cNvPr>
          <p:cNvCxnSpPr>
            <a:cxnSpLocks noChangeShapeType="1"/>
          </p:cNvCxnSpPr>
          <p:nvPr/>
        </p:nvCxnSpPr>
        <p:spPr bwMode="auto">
          <a:xfrm>
            <a:off x="8353425" y="59150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6B8C2826-6A9D-4F85-B070-E1ACDD8F8394}"/>
              </a:ext>
            </a:extLst>
          </p:cNvPr>
          <p:cNvSpPr txBox="1">
            <a:spLocks noChangeArrowheads="1"/>
          </p:cNvSpPr>
          <p:nvPr/>
        </p:nvSpPr>
        <p:spPr bwMode="auto">
          <a:xfrm>
            <a:off x="8085137" y="5230813"/>
            <a:ext cx="814388" cy="72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A59A2D38-ED99-499B-B11C-31178AE6D34D}"/>
              </a:ext>
            </a:extLst>
          </p:cNvPr>
          <p:cNvSpPr txBox="1">
            <a:spLocks noChangeArrowheads="1"/>
          </p:cNvSpPr>
          <p:nvPr/>
        </p:nvSpPr>
        <p:spPr bwMode="auto">
          <a:xfrm>
            <a:off x="7493000" y="6403975"/>
            <a:ext cx="476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49EB1C1A-B095-49CD-B23A-2989379CBEF3}"/>
              </a:ext>
            </a:extLst>
          </p:cNvPr>
          <p:cNvGrpSpPr>
            <a:grpSpLocks/>
          </p:cNvGrpSpPr>
          <p:nvPr/>
        </p:nvGrpSpPr>
        <p:grpSpPr bwMode="auto">
          <a:xfrm>
            <a:off x="4768850" y="2433638"/>
            <a:ext cx="6878637" cy="2387600"/>
            <a:chOff x="106736300" y="105911981"/>
            <a:chExt cx="6877900" cy="2387270"/>
          </a:xfrm>
        </p:grpSpPr>
        <p:sp>
          <p:nvSpPr>
            <p:cNvPr id="12" name="Text Box 15">
              <a:extLst>
                <a:ext uri="{FF2B5EF4-FFF2-40B4-BE49-F238E27FC236}">
                  <a16:creationId xmlns:a16="http://schemas.microsoft.com/office/drawing/2014/main" id="{525FFAD4-E7BC-41F8-8346-AE4E95A26165}"/>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0" name="AutoShape 16">
              <a:extLst>
                <a:ext uri="{FF2B5EF4-FFF2-40B4-BE49-F238E27FC236}">
                  <a16:creationId xmlns:a16="http://schemas.microsoft.com/office/drawing/2014/main" id="{362035B0-650A-4FF7-87A3-B280CA81E1F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003ACA4C-3D71-47B1-9968-D6A77B2AF020}"/>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79C39C3E-8D60-4D77-96DD-92A2D8E904D1}"/>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3" name="AutoShape 19">
              <a:extLst>
                <a:ext uri="{FF2B5EF4-FFF2-40B4-BE49-F238E27FC236}">
                  <a16:creationId xmlns:a16="http://schemas.microsoft.com/office/drawing/2014/main" id="{3A2D01C7-3BCB-4E8C-BD5A-EEE977E0093F}"/>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F5052596-3412-4B3F-84EC-DDCF14E7A71B}"/>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703A7058-BD74-46C9-8FAC-305A188FD1DF}"/>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65E65A59-94A9-4590-B0C8-32BB1832B5CA}"/>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7" name="AutoShape 23">
              <a:extLst>
                <a:ext uri="{FF2B5EF4-FFF2-40B4-BE49-F238E27FC236}">
                  <a16:creationId xmlns:a16="http://schemas.microsoft.com/office/drawing/2014/main" id="{D4471CE6-E323-48C3-A82D-5A8528C0A97D}"/>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8" name="AutoShape 24">
              <a:extLst>
                <a:ext uri="{FF2B5EF4-FFF2-40B4-BE49-F238E27FC236}">
                  <a16:creationId xmlns:a16="http://schemas.microsoft.com/office/drawing/2014/main" id="{29392048-2032-4EF9-8539-CA2AF0264B01}"/>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06AABD5B-55B3-4D22-A7DB-D166F0BFE8F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78DB9D1B-CD18-4F21-9F69-46838EDB0298}"/>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83AFEFB-2D48-43D2-A39B-B882C81F1497}"/>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2" name="AutoShape 28">
              <a:extLst>
                <a:ext uri="{FF2B5EF4-FFF2-40B4-BE49-F238E27FC236}">
                  <a16:creationId xmlns:a16="http://schemas.microsoft.com/office/drawing/2014/main" id="{2A27CD3D-84BD-4AE8-83EB-AD986142A7F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29">
              <a:extLst>
                <a:ext uri="{FF2B5EF4-FFF2-40B4-BE49-F238E27FC236}">
                  <a16:creationId xmlns:a16="http://schemas.microsoft.com/office/drawing/2014/main" id="{5DB6ACA2-B919-45E9-91B2-8E1C3D6E53B8}"/>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4" name="AutoShape 30">
              <a:extLst>
                <a:ext uri="{FF2B5EF4-FFF2-40B4-BE49-F238E27FC236}">
                  <a16:creationId xmlns:a16="http://schemas.microsoft.com/office/drawing/2014/main" id="{8B68538F-FF97-4565-9F9E-0FC51AFAC3C5}"/>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D29EF10B-AD01-4EE6-B731-8E7A6DFD9D0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6" name="AutoShape 32">
              <a:extLst>
                <a:ext uri="{FF2B5EF4-FFF2-40B4-BE49-F238E27FC236}">
                  <a16:creationId xmlns:a16="http://schemas.microsoft.com/office/drawing/2014/main" id="{AB34C05C-15F7-4520-9F5F-B681A2230933}"/>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7" name="AutoShape 33">
              <a:extLst>
                <a:ext uri="{FF2B5EF4-FFF2-40B4-BE49-F238E27FC236}">
                  <a16:creationId xmlns:a16="http://schemas.microsoft.com/office/drawing/2014/main" id="{6A03F427-2131-4B2A-8816-011E059185DD}"/>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8" name="AutoShape 34">
              <a:extLst>
                <a:ext uri="{FF2B5EF4-FFF2-40B4-BE49-F238E27FC236}">
                  <a16:creationId xmlns:a16="http://schemas.microsoft.com/office/drawing/2014/main" id="{2737DC5E-C19C-41FE-9E7B-CFC4F8718A35}"/>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9" name="AutoShape 35">
              <a:extLst>
                <a:ext uri="{FF2B5EF4-FFF2-40B4-BE49-F238E27FC236}">
                  <a16:creationId xmlns:a16="http://schemas.microsoft.com/office/drawing/2014/main" id="{06829E26-4F7E-423B-80AB-23AA24176DA2}"/>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4768B93B-E385-474B-A3BB-F20B06A6B1A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A35BBB3D-5B26-4A67-9427-3FB1977B73CF}"/>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2" name="AutoShape 38">
              <a:extLst>
                <a:ext uri="{FF2B5EF4-FFF2-40B4-BE49-F238E27FC236}">
                  <a16:creationId xmlns:a16="http://schemas.microsoft.com/office/drawing/2014/main" id="{3E9D179E-7783-44B7-B845-FF28DE54CDE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861C41C2-9C1D-410A-BBB6-B24200757D7A}"/>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0B97B578-6F0C-4DB9-9BB9-FBD3E608A6D4}"/>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A4CFB027-B84C-4CFD-9A48-458E976A65FF}"/>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6" name="AutoShape 42">
              <a:extLst>
                <a:ext uri="{FF2B5EF4-FFF2-40B4-BE49-F238E27FC236}">
                  <a16:creationId xmlns:a16="http://schemas.microsoft.com/office/drawing/2014/main" id="{C1A40EF5-0AB2-49A9-AEA5-FCF1AAFE4F3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7" name="AutoShape 43">
              <a:extLst>
                <a:ext uri="{FF2B5EF4-FFF2-40B4-BE49-F238E27FC236}">
                  <a16:creationId xmlns:a16="http://schemas.microsoft.com/office/drawing/2014/main" id="{A3FE32D0-7C03-4B7A-8D0B-BE3C6164FFAF}"/>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25742C1D-2A92-4013-860A-CE3331F31788}"/>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D68EAE0F-4E2A-4004-9B6F-D715027E19B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8C302DD0-82E4-4573-A3B5-015AC916FD55}"/>
                </a:ext>
              </a:extLst>
            </p:cNvPr>
            <p:cNvSpPr txBox="1">
              <a:spLocks noChangeArrowheads="1"/>
            </p:cNvSpPr>
            <p:nvPr/>
          </p:nvSpPr>
          <p:spPr bwMode="auto">
            <a:xfrm>
              <a:off x="110242349" y="10607264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  FP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6C7B37B1-46D8-4E73-82F7-61041FD78D97}"/>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BBAD7B88-7815-47AD-AF02-EE0A9E0AA41A}"/>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352BB555-A518-4604-A2DC-02B8A2A89CBE}"/>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74" name="AutoShape 50">
              <a:extLst>
                <a:ext uri="{FF2B5EF4-FFF2-40B4-BE49-F238E27FC236}">
                  <a16:creationId xmlns:a16="http://schemas.microsoft.com/office/drawing/2014/main" id="{BB9B2B02-B176-40C6-B7B8-610456941F33}"/>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F7443BE5-124D-413E-B0B3-3850FDA7D964}"/>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A4E0B57D-7187-473D-9157-5A7C6AD7F4C8}"/>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53">
              <a:extLst>
                <a:ext uri="{FF2B5EF4-FFF2-40B4-BE49-F238E27FC236}">
                  <a16:creationId xmlns:a16="http://schemas.microsoft.com/office/drawing/2014/main" id="{C8030060-2C7D-4C11-A66F-2C9161247C4D}"/>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4E2E925A-7190-4E6C-8C88-DECE0B8A0961}"/>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5DD3D739-41D2-42D9-B305-E864611687E5}"/>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3421D45F-DA55-4186-BBA1-69F4556AC526}"/>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50F2BF12-E177-475C-A0FE-8F8248F59794}"/>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82" name="AutoShape 58">
            <a:extLst>
              <a:ext uri="{FF2B5EF4-FFF2-40B4-BE49-F238E27FC236}">
                <a16:creationId xmlns:a16="http://schemas.microsoft.com/office/drawing/2014/main" id="{06975066-89F4-47E8-A02E-4177E24FBA3F}"/>
              </a:ext>
            </a:extLst>
          </p:cNvPr>
          <p:cNvCxnSpPr>
            <a:cxnSpLocks noChangeShapeType="1"/>
          </p:cNvCxnSpPr>
          <p:nvPr/>
        </p:nvCxnSpPr>
        <p:spPr bwMode="auto">
          <a:xfrm>
            <a:off x="7607300" y="4125913"/>
            <a:ext cx="828675" cy="1038225"/>
          </a:xfrm>
          <a:prstGeom prst="straightConnector1">
            <a:avLst/>
          </a:prstGeom>
          <a:noFill/>
          <a:ln w="381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3" name="AutoShape 59">
            <a:extLst>
              <a:ext uri="{FF2B5EF4-FFF2-40B4-BE49-F238E27FC236}">
                <a16:creationId xmlns:a16="http://schemas.microsoft.com/office/drawing/2014/main" id="{B949266D-9E47-40CD-B696-D3641D1EA659}"/>
              </a:ext>
            </a:extLst>
          </p:cNvPr>
          <p:cNvCxnSpPr>
            <a:cxnSpLocks noChangeShapeType="1"/>
          </p:cNvCxnSpPr>
          <p:nvPr/>
        </p:nvCxnSpPr>
        <p:spPr bwMode="auto">
          <a:xfrm>
            <a:off x="7751762" y="59547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4" name="AutoShape 60">
            <a:extLst>
              <a:ext uri="{FF2B5EF4-FFF2-40B4-BE49-F238E27FC236}">
                <a16:creationId xmlns:a16="http://schemas.microsoft.com/office/drawing/2014/main" id="{9F164207-9E59-442E-95A0-0960A349AF91}"/>
              </a:ext>
            </a:extLst>
          </p:cNvPr>
          <p:cNvCxnSpPr>
            <a:cxnSpLocks noChangeShapeType="1"/>
          </p:cNvCxnSpPr>
          <p:nvPr/>
        </p:nvCxnSpPr>
        <p:spPr bwMode="auto">
          <a:xfrm>
            <a:off x="7591425" y="59356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1">
            <a:extLst>
              <a:ext uri="{FF2B5EF4-FFF2-40B4-BE49-F238E27FC236}">
                <a16:creationId xmlns:a16="http://schemas.microsoft.com/office/drawing/2014/main" id="{5ACDCEAA-5A41-4495-8915-7F965585162C}"/>
              </a:ext>
            </a:extLst>
          </p:cNvPr>
          <p:cNvSpPr txBox="1">
            <a:spLocks noChangeArrowheads="1"/>
          </p:cNvSpPr>
          <p:nvPr/>
        </p:nvSpPr>
        <p:spPr bwMode="auto">
          <a:xfrm>
            <a:off x="7454900" y="5278438"/>
            <a:ext cx="631825" cy="69532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Lasea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67" name="Picture 66">
            <a:extLst>
              <a:ext uri="{FF2B5EF4-FFF2-40B4-BE49-F238E27FC236}">
                <a16:creationId xmlns:a16="http://schemas.microsoft.com/office/drawing/2014/main" id="{A3CB690F-C368-4630-BFD2-B2F9B73ADE1D}"/>
              </a:ext>
            </a:extLst>
          </p:cNvPr>
          <p:cNvPicPr>
            <a:picLocks noChangeAspect="1"/>
          </p:cNvPicPr>
          <p:nvPr/>
        </p:nvPicPr>
        <p:blipFill>
          <a:blip r:embed="rId2"/>
          <a:stretch>
            <a:fillRect/>
          </a:stretch>
        </p:blipFill>
        <p:spPr>
          <a:xfrm>
            <a:off x="873942" y="3026594"/>
            <a:ext cx="3295238" cy="3009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 calcmode="lin" valueType="num">
                                      <p:cBhvr>
                                        <p:cTn id="21" dur="1000" fill="hold"/>
                                        <p:tgtEl>
                                          <p:spTgt spid="1027"/>
                                        </p:tgtEl>
                                        <p:attrNameLst>
                                          <p:attrName>style.rotation</p:attrName>
                                        </p:attrNameLst>
                                      </p:cBhvr>
                                      <p:tavLst>
                                        <p:tav tm="0">
                                          <p:val>
                                            <p:fltVal val="90"/>
                                          </p:val>
                                        </p:tav>
                                        <p:tav tm="100000">
                                          <p:val>
                                            <p:fltVal val="0"/>
                                          </p:val>
                                        </p:tav>
                                      </p:tavLst>
                                    </p:anim>
                                    <p:animEffect transition="in" filter="fade">
                                      <p:cBhvr>
                                        <p:cTn id="22" dur="1000"/>
                                        <p:tgtEl>
                                          <p:spTgt spid="1027"/>
                                        </p:tgtEl>
                                      </p:cBhvr>
                                    </p:animEffect>
                                  </p:childTnLst>
                                </p:cTn>
                              </p:par>
                              <p:par>
                                <p:cTn id="23" presetID="3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 calcmode="lin" valueType="num">
                                      <p:cBhvr>
                                        <p:cTn id="27" dur="1000" fill="hold"/>
                                        <p:tgtEl>
                                          <p:spTgt spid="1028"/>
                                        </p:tgtEl>
                                        <p:attrNameLst>
                                          <p:attrName>style.rotation</p:attrName>
                                        </p:attrNameLst>
                                      </p:cBhvr>
                                      <p:tavLst>
                                        <p:tav tm="0">
                                          <p:val>
                                            <p:fltVal val="90"/>
                                          </p:val>
                                        </p:tav>
                                        <p:tav tm="100000">
                                          <p:val>
                                            <p:fltVal val="0"/>
                                          </p:val>
                                        </p:tav>
                                      </p:tavLst>
                                    </p:anim>
                                    <p:animEffect transition="in" filter="fade">
                                      <p:cBhvr>
                                        <p:cTn id="28" dur="1000"/>
                                        <p:tgtEl>
                                          <p:spTgt spid="102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fltVal val="0"/>
                                          </p:val>
                                        </p:tav>
                                        <p:tav tm="100000">
                                          <p:val>
                                            <p:strVal val="#ppt_h"/>
                                          </p:val>
                                        </p:tav>
                                      </p:tavLst>
                                    </p:anim>
                                    <p:anim calcmode="lin" valueType="num">
                                      <p:cBhvr>
                                        <p:cTn id="39" dur="1000" fill="hold"/>
                                        <p:tgtEl>
                                          <p:spTgt spid="1030"/>
                                        </p:tgtEl>
                                        <p:attrNameLst>
                                          <p:attrName>style.rotation</p:attrName>
                                        </p:attrNameLst>
                                      </p:cBhvr>
                                      <p:tavLst>
                                        <p:tav tm="0">
                                          <p:val>
                                            <p:fltVal val="90"/>
                                          </p:val>
                                        </p:tav>
                                        <p:tav tm="100000">
                                          <p:val>
                                            <p:fltVal val="0"/>
                                          </p:val>
                                        </p:tav>
                                      </p:tavLst>
                                    </p:anim>
                                    <p:animEffect transition="in" filter="fade">
                                      <p:cBhvr>
                                        <p:cTn id="40" dur="1000"/>
                                        <p:tgtEl>
                                          <p:spTgt spid="103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034"/>
                                        </p:tgtEl>
                                        <p:attrNameLst>
                                          <p:attrName>style.visibility</p:attrName>
                                        </p:attrNameLst>
                                      </p:cBhvr>
                                      <p:to>
                                        <p:strVal val="visible"/>
                                      </p:to>
                                    </p:set>
                                    <p:anim calcmode="lin" valueType="num">
                                      <p:cBhvr>
                                        <p:cTn id="61" dur="1000" fill="hold"/>
                                        <p:tgtEl>
                                          <p:spTgt spid="1034"/>
                                        </p:tgtEl>
                                        <p:attrNameLst>
                                          <p:attrName>ppt_w</p:attrName>
                                        </p:attrNameLst>
                                      </p:cBhvr>
                                      <p:tavLst>
                                        <p:tav tm="0">
                                          <p:val>
                                            <p:fltVal val="0"/>
                                          </p:val>
                                        </p:tav>
                                        <p:tav tm="100000">
                                          <p:val>
                                            <p:strVal val="#ppt_w"/>
                                          </p:val>
                                        </p:tav>
                                      </p:tavLst>
                                    </p:anim>
                                    <p:anim calcmode="lin" valueType="num">
                                      <p:cBhvr>
                                        <p:cTn id="62" dur="1000" fill="hold"/>
                                        <p:tgtEl>
                                          <p:spTgt spid="1034"/>
                                        </p:tgtEl>
                                        <p:attrNameLst>
                                          <p:attrName>ppt_h</p:attrName>
                                        </p:attrNameLst>
                                      </p:cBhvr>
                                      <p:tavLst>
                                        <p:tav tm="0">
                                          <p:val>
                                            <p:fltVal val="0"/>
                                          </p:val>
                                        </p:tav>
                                        <p:tav tm="100000">
                                          <p:val>
                                            <p:strVal val="#ppt_h"/>
                                          </p:val>
                                        </p:tav>
                                      </p:tavLst>
                                    </p:anim>
                                    <p:anim calcmode="lin" valueType="num">
                                      <p:cBhvr>
                                        <p:cTn id="63" dur="1000" fill="hold"/>
                                        <p:tgtEl>
                                          <p:spTgt spid="1034"/>
                                        </p:tgtEl>
                                        <p:attrNameLst>
                                          <p:attrName>style.rotation</p:attrName>
                                        </p:attrNameLst>
                                      </p:cBhvr>
                                      <p:tavLst>
                                        <p:tav tm="0">
                                          <p:val>
                                            <p:fltVal val="90"/>
                                          </p:val>
                                        </p:tav>
                                        <p:tav tm="100000">
                                          <p:val>
                                            <p:fltVal val="0"/>
                                          </p:val>
                                        </p:tav>
                                      </p:tavLst>
                                    </p:anim>
                                    <p:animEffect transition="in" filter="fade">
                                      <p:cBhvr>
                                        <p:cTn id="64" dur="1000"/>
                                        <p:tgtEl>
                                          <p:spTgt spid="1034"/>
                                        </p:tgtEl>
                                      </p:cBhvr>
                                    </p:animEffect>
                                  </p:childTnLst>
                                </p:cTn>
                              </p:par>
                              <p:par>
                                <p:cTn id="65" presetID="31" presetClass="entr" presetSubtype="0" fill="hold" nodeType="withEffect">
                                  <p:stCondLst>
                                    <p:cond delay="0"/>
                                  </p:stCondLst>
                                  <p:childTnLst>
                                    <p:set>
                                      <p:cBhvr>
                                        <p:cTn id="66" dur="1" fill="hold">
                                          <p:stCondLst>
                                            <p:cond delay="0"/>
                                          </p:stCondLst>
                                        </p:cTn>
                                        <p:tgtEl>
                                          <p:spTgt spid="1035"/>
                                        </p:tgtEl>
                                        <p:attrNameLst>
                                          <p:attrName>style.visibility</p:attrName>
                                        </p:attrNameLst>
                                      </p:cBhvr>
                                      <p:to>
                                        <p:strVal val="visible"/>
                                      </p:to>
                                    </p:set>
                                    <p:anim calcmode="lin" valueType="num">
                                      <p:cBhvr>
                                        <p:cTn id="67" dur="1000" fill="hold"/>
                                        <p:tgtEl>
                                          <p:spTgt spid="1035"/>
                                        </p:tgtEl>
                                        <p:attrNameLst>
                                          <p:attrName>ppt_w</p:attrName>
                                        </p:attrNameLst>
                                      </p:cBhvr>
                                      <p:tavLst>
                                        <p:tav tm="0">
                                          <p:val>
                                            <p:fltVal val="0"/>
                                          </p:val>
                                        </p:tav>
                                        <p:tav tm="100000">
                                          <p:val>
                                            <p:strVal val="#ppt_w"/>
                                          </p:val>
                                        </p:tav>
                                      </p:tavLst>
                                    </p:anim>
                                    <p:anim calcmode="lin" valueType="num">
                                      <p:cBhvr>
                                        <p:cTn id="68" dur="1000" fill="hold"/>
                                        <p:tgtEl>
                                          <p:spTgt spid="1035"/>
                                        </p:tgtEl>
                                        <p:attrNameLst>
                                          <p:attrName>ppt_h</p:attrName>
                                        </p:attrNameLst>
                                      </p:cBhvr>
                                      <p:tavLst>
                                        <p:tav tm="0">
                                          <p:val>
                                            <p:fltVal val="0"/>
                                          </p:val>
                                        </p:tav>
                                        <p:tav tm="100000">
                                          <p:val>
                                            <p:strVal val="#ppt_h"/>
                                          </p:val>
                                        </p:tav>
                                      </p:tavLst>
                                    </p:anim>
                                    <p:anim calcmode="lin" valueType="num">
                                      <p:cBhvr>
                                        <p:cTn id="69" dur="1000" fill="hold"/>
                                        <p:tgtEl>
                                          <p:spTgt spid="1035"/>
                                        </p:tgtEl>
                                        <p:attrNameLst>
                                          <p:attrName>style.rotation</p:attrName>
                                        </p:attrNameLst>
                                      </p:cBhvr>
                                      <p:tavLst>
                                        <p:tav tm="0">
                                          <p:val>
                                            <p:fltVal val="90"/>
                                          </p:val>
                                        </p:tav>
                                        <p:tav tm="100000">
                                          <p:val>
                                            <p:fltVal val="0"/>
                                          </p:val>
                                        </p:tav>
                                      </p:tavLst>
                                    </p:anim>
                                    <p:animEffect transition="in" filter="fade">
                                      <p:cBhvr>
                                        <p:cTn id="70" dur="1000"/>
                                        <p:tgtEl>
                                          <p:spTgt spid="10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style.rotation</p:attrName>
                                        </p:attrNameLst>
                                      </p:cBhvr>
                                      <p:tavLst>
                                        <p:tav tm="0">
                                          <p:val>
                                            <p:fltVal val="90"/>
                                          </p:val>
                                        </p:tav>
                                        <p:tav tm="100000">
                                          <p:val>
                                            <p:fltVal val="0"/>
                                          </p:val>
                                        </p:tav>
                                      </p:tavLst>
                                    </p:anim>
                                    <p:animEffect transition="in" filter="fade">
                                      <p:cBhvr>
                                        <p:cTn id="82" dur="1000"/>
                                        <p:tgtEl>
                                          <p:spTgt spid="10"/>
                                        </p:tgtEl>
                                      </p:cBhvr>
                                    </p:animEffect>
                                  </p:childTnLst>
                                </p:cTn>
                              </p:par>
                              <p:par>
                                <p:cTn id="83" presetID="3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fltVal val="0"/>
                                          </p:val>
                                        </p:tav>
                                        <p:tav tm="100000">
                                          <p:val>
                                            <p:strVal val="#ppt_w"/>
                                          </p:val>
                                        </p:tav>
                                      </p:tavLst>
                                    </p:anim>
                                    <p:anim calcmode="lin" valueType="num">
                                      <p:cBhvr>
                                        <p:cTn id="86" dur="1000" fill="hold"/>
                                        <p:tgtEl>
                                          <p:spTgt spid="11"/>
                                        </p:tgtEl>
                                        <p:attrNameLst>
                                          <p:attrName>ppt_h</p:attrName>
                                        </p:attrNameLst>
                                      </p:cBhvr>
                                      <p:tavLst>
                                        <p:tav tm="0">
                                          <p:val>
                                            <p:fltVal val="0"/>
                                          </p:val>
                                        </p:tav>
                                        <p:tav tm="100000">
                                          <p:val>
                                            <p:strVal val="#ppt_h"/>
                                          </p:val>
                                        </p:tav>
                                      </p:tavLst>
                                    </p:anim>
                                    <p:anim calcmode="lin" valueType="num">
                                      <p:cBhvr>
                                        <p:cTn id="87" dur="1000" fill="hold"/>
                                        <p:tgtEl>
                                          <p:spTgt spid="11"/>
                                        </p:tgtEl>
                                        <p:attrNameLst>
                                          <p:attrName>style.rotation</p:attrName>
                                        </p:attrNameLst>
                                      </p:cBhvr>
                                      <p:tavLst>
                                        <p:tav tm="0">
                                          <p:val>
                                            <p:fltVal val="90"/>
                                          </p:val>
                                        </p:tav>
                                        <p:tav tm="100000">
                                          <p:val>
                                            <p:fltVal val="0"/>
                                          </p:val>
                                        </p:tav>
                                      </p:tavLst>
                                    </p:anim>
                                    <p:animEffect transition="in" filter="fade">
                                      <p:cBhvr>
                                        <p:cTn id="88" dur="1000"/>
                                        <p:tgtEl>
                                          <p:spTgt spid="11"/>
                                        </p:tgtEl>
                                      </p:cBhvr>
                                    </p:animEffect>
                                  </p:childTnLst>
                                </p:cTn>
                              </p:par>
                              <p:par>
                                <p:cTn id="89" presetID="31" presetClass="entr" presetSubtype="0" fill="hold" nodeType="withEffect">
                                  <p:stCondLst>
                                    <p:cond delay="0"/>
                                  </p:stCondLst>
                                  <p:childTnLst>
                                    <p:set>
                                      <p:cBhvr>
                                        <p:cTn id="90" dur="1" fill="hold">
                                          <p:stCondLst>
                                            <p:cond delay="0"/>
                                          </p:stCondLst>
                                        </p:cTn>
                                        <p:tgtEl>
                                          <p:spTgt spid="1082"/>
                                        </p:tgtEl>
                                        <p:attrNameLst>
                                          <p:attrName>style.visibility</p:attrName>
                                        </p:attrNameLst>
                                      </p:cBhvr>
                                      <p:to>
                                        <p:strVal val="visible"/>
                                      </p:to>
                                    </p:set>
                                    <p:anim calcmode="lin" valueType="num">
                                      <p:cBhvr>
                                        <p:cTn id="91" dur="1000" fill="hold"/>
                                        <p:tgtEl>
                                          <p:spTgt spid="1082"/>
                                        </p:tgtEl>
                                        <p:attrNameLst>
                                          <p:attrName>ppt_w</p:attrName>
                                        </p:attrNameLst>
                                      </p:cBhvr>
                                      <p:tavLst>
                                        <p:tav tm="0">
                                          <p:val>
                                            <p:fltVal val="0"/>
                                          </p:val>
                                        </p:tav>
                                        <p:tav tm="100000">
                                          <p:val>
                                            <p:strVal val="#ppt_w"/>
                                          </p:val>
                                        </p:tav>
                                      </p:tavLst>
                                    </p:anim>
                                    <p:anim calcmode="lin" valueType="num">
                                      <p:cBhvr>
                                        <p:cTn id="92" dur="1000" fill="hold"/>
                                        <p:tgtEl>
                                          <p:spTgt spid="1082"/>
                                        </p:tgtEl>
                                        <p:attrNameLst>
                                          <p:attrName>ppt_h</p:attrName>
                                        </p:attrNameLst>
                                      </p:cBhvr>
                                      <p:tavLst>
                                        <p:tav tm="0">
                                          <p:val>
                                            <p:fltVal val="0"/>
                                          </p:val>
                                        </p:tav>
                                        <p:tav tm="100000">
                                          <p:val>
                                            <p:strVal val="#ppt_h"/>
                                          </p:val>
                                        </p:tav>
                                      </p:tavLst>
                                    </p:anim>
                                    <p:anim calcmode="lin" valueType="num">
                                      <p:cBhvr>
                                        <p:cTn id="93" dur="1000" fill="hold"/>
                                        <p:tgtEl>
                                          <p:spTgt spid="1082"/>
                                        </p:tgtEl>
                                        <p:attrNameLst>
                                          <p:attrName>style.rotation</p:attrName>
                                        </p:attrNameLst>
                                      </p:cBhvr>
                                      <p:tavLst>
                                        <p:tav tm="0">
                                          <p:val>
                                            <p:fltVal val="90"/>
                                          </p:val>
                                        </p:tav>
                                        <p:tav tm="100000">
                                          <p:val>
                                            <p:fltVal val="0"/>
                                          </p:val>
                                        </p:tav>
                                      </p:tavLst>
                                    </p:anim>
                                    <p:animEffect transition="in" filter="fade">
                                      <p:cBhvr>
                                        <p:cTn id="94" dur="1000"/>
                                        <p:tgtEl>
                                          <p:spTgt spid="1082"/>
                                        </p:tgtEl>
                                      </p:cBhvr>
                                    </p:animEffect>
                                  </p:childTnLst>
                                </p:cTn>
                              </p:par>
                              <p:par>
                                <p:cTn id="95" presetID="31" presetClass="entr" presetSubtype="0" fill="hold" nodeType="withEffect">
                                  <p:stCondLst>
                                    <p:cond delay="0"/>
                                  </p:stCondLst>
                                  <p:childTnLst>
                                    <p:set>
                                      <p:cBhvr>
                                        <p:cTn id="96" dur="1" fill="hold">
                                          <p:stCondLst>
                                            <p:cond delay="0"/>
                                          </p:stCondLst>
                                        </p:cTn>
                                        <p:tgtEl>
                                          <p:spTgt spid="1083"/>
                                        </p:tgtEl>
                                        <p:attrNameLst>
                                          <p:attrName>style.visibility</p:attrName>
                                        </p:attrNameLst>
                                      </p:cBhvr>
                                      <p:to>
                                        <p:strVal val="visible"/>
                                      </p:to>
                                    </p:set>
                                    <p:anim calcmode="lin" valueType="num">
                                      <p:cBhvr>
                                        <p:cTn id="97" dur="1000" fill="hold"/>
                                        <p:tgtEl>
                                          <p:spTgt spid="1083"/>
                                        </p:tgtEl>
                                        <p:attrNameLst>
                                          <p:attrName>ppt_w</p:attrName>
                                        </p:attrNameLst>
                                      </p:cBhvr>
                                      <p:tavLst>
                                        <p:tav tm="0">
                                          <p:val>
                                            <p:fltVal val="0"/>
                                          </p:val>
                                        </p:tav>
                                        <p:tav tm="100000">
                                          <p:val>
                                            <p:strVal val="#ppt_w"/>
                                          </p:val>
                                        </p:tav>
                                      </p:tavLst>
                                    </p:anim>
                                    <p:anim calcmode="lin" valueType="num">
                                      <p:cBhvr>
                                        <p:cTn id="98" dur="1000" fill="hold"/>
                                        <p:tgtEl>
                                          <p:spTgt spid="1083"/>
                                        </p:tgtEl>
                                        <p:attrNameLst>
                                          <p:attrName>ppt_h</p:attrName>
                                        </p:attrNameLst>
                                      </p:cBhvr>
                                      <p:tavLst>
                                        <p:tav tm="0">
                                          <p:val>
                                            <p:fltVal val="0"/>
                                          </p:val>
                                        </p:tav>
                                        <p:tav tm="100000">
                                          <p:val>
                                            <p:strVal val="#ppt_h"/>
                                          </p:val>
                                        </p:tav>
                                      </p:tavLst>
                                    </p:anim>
                                    <p:anim calcmode="lin" valueType="num">
                                      <p:cBhvr>
                                        <p:cTn id="99" dur="1000" fill="hold"/>
                                        <p:tgtEl>
                                          <p:spTgt spid="1083"/>
                                        </p:tgtEl>
                                        <p:attrNameLst>
                                          <p:attrName>style.rotation</p:attrName>
                                        </p:attrNameLst>
                                      </p:cBhvr>
                                      <p:tavLst>
                                        <p:tav tm="0">
                                          <p:val>
                                            <p:fltVal val="90"/>
                                          </p:val>
                                        </p:tav>
                                        <p:tav tm="100000">
                                          <p:val>
                                            <p:fltVal val="0"/>
                                          </p:val>
                                        </p:tav>
                                      </p:tavLst>
                                    </p:anim>
                                    <p:animEffect transition="in" filter="fade">
                                      <p:cBhvr>
                                        <p:cTn id="100" dur="1000"/>
                                        <p:tgtEl>
                                          <p:spTgt spid="1083"/>
                                        </p:tgtEl>
                                      </p:cBhvr>
                                    </p:animEffect>
                                  </p:childTnLst>
                                </p:cTn>
                              </p:par>
                              <p:par>
                                <p:cTn id="101" presetID="31" presetClass="entr" presetSubtype="0" fill="hold" nodeType="withEffect">
                                  <p:stCondLst>
                                    <p:cond delay="0"/>
                                  </p:stCondLst>
                                  <p:childTnLst>
                                    <p:set>
                                      <p:cBhvr>
                                        <p:cTn id="102" dur="1" fill="hold">
                                          <p:stCondLst>
                                            <p:cond delay="0"/>
                                          </p:stCondLst>
                                        </p:cTn>
                                        <p:tgtEl>
                                          <p:spTgt spid="1084"/>
                                        </p:tgtEl>
                                        <p:attrNameLst>
                                          <p:attrName>style.visibility</p:attrName>
                                        </p:attrNameLst>
                                      </p:cBhvr>
                                      <p:to>
                                        <p:strVal val="visible"/>
                                      </p:to>
                                    </p:set>
                                    <p:anim calcmode="lin" valueType="num">
                                      <p:cBhvr>
                                        <p:cTn id="103" dur="1000" fill="hold"/>
                                        <p:tgtEl>
                                          <p:spTgt spid="1084"/>
                                        </p:tgtEl>
                                        <p:attrNameLst>
                                          <p:attrName>ppt_w</p:attrName>
                                        </p:attrNameLst>
                                      </p:cBhvr>
                                      <p:tavLst>
                                        <p:tav tm="0">
                                          <p:val>
                                            <p:fltVal val="0"/>
                                          </p:val>
                                        </p:tav>
                                        <p:tav tm="100000">
                                          <p:val>
                                            <p:strVal val="#ppt_w"/>
                                          </p:val>
                                        </p:tav>
                                      </p:tavLst>
                                    </p:anim>
                                    <p:anim calcmode="lin" valueType="num">
                                      <p:cBhvr>
                                        <p:cTn id="104" dur="1000" fill="hold"/>
                                        <p:tgtEl>
                                          <p:spTgt spid="1084"/>
                                        </p:tgtEl>
                                        <p:attrNameLst>
                                          <p:attrName>ppt_h</p:attrName>
                                        </p:attrNameLst>
                                      </p:cBhvr>
                                      <p:tavLst>
                                        <p:tav tm="0">
                                          <p:val>
                                            <p:fltVal val="0"/>
                                          </p:val>
                                        </p:tav>
                                        <p:tav tm="100000">
                                          <p:val>
                                            <p:strVal val="#ppt_h"/>
                                          </p:val>
                                        </p:tav>
                                      </p:tavLst>
                                    </p:anim>
                                    <p:anim calcmode="lin" valueType="num">
                                      <p:cBhvr>
                                        <p:cTn id="105" dur="1000" fill="hold"/>
                                        <p:tgtEl>
                                          <p:spTgt spid="1084"/>
                                        </p:tgtEl>
                                        <p:attrNameLst>
                                          <p:attrName>style.rotation</p:attrName>
                                        </p:attrNameLst>
                                      </p:cBhvr>
                                      <p:tavLst>
                                        <p:tav tm="0">
                                          <p:val>
                                            <p:fltVal val="90"/>
                                          </p:val>
                                        </p:tav>
                                        <p:tav tm="100000">
                                          <p:val>
                                            <p:fltVal val="0"/>
                                          </p:val>
                                        </p:tav>
                                      </p:tavLst>
                                    </p:anim>
                                    <p:animEffect transition="in" filter="fade">
                                      <p:cBhvr>
                                        <p:cTn id="106" dur="1000"/>
                                        <p:tgtEl>
                                          <p:spTgt spid="108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1000" fill="hold"/>
                                        <p:tgtEl>
                                          <p:spTgt spid="33"/>
                                        </p:tgtEl>
                                        <p:attrNameLst>
                                          <p:attrName>ppt_w</p:attrName>
                                        </p:attrNameLst>
                                      </p:cBhvr>
                                      <p:tavLst>
                                        <p:tav tm="0">
                                          <p:val>
                                            <p:fltVal val="0"/>
                                          </p:val>
                                        </p:tav>
                                        <p:tav tm="100000">
                                          <p:val>
                                            <p:strVal val="#ppt_w"/>
                                          </p:val>
                                        </p:tav>
                                      </p:tavLst>
                                    </p:anim>
                                    <p:anim calcmode="lin" valueType="num">
                                      <p:cBhvr>
                                        <p:cTn id="110" dur="1000" fill="hold"/>
                                        <p:tgtEl>
                                          <p:spTgt spid="33"/>
                                        </p:tgtEl>
                                        <p:attrNameLst>
                                          <p:attrName>ppt_h</p:attrName>
                                        </p:attrNameLst>
                                      </p:cBhvr>
                                      <p:tavLst>
                                        <p:tav tm="0">
                                          <p:val>
                                            <p:fltVal val="0"/>
                                          </p:val>
                                        </p:tav>
                                        <p:tav tm="100000">
                                          <p:val>
                                            <p:strVal val="#ppt_h"/>
                                          </p:val>
                                        </p:tav>
                                      </p:tavLst>
                                    </p:anim>
                                    <p:anim calcmode="lin" valueType="num">
                                      <p:cBhvr>
                                        <p:cTn id="111" dur="1000" fill="hold"/>
                                        <p:tgtEl>
                                          <p:spTgt spid="33"/>
                                        </p:tgtEl>
                                        <p:attrNameLst>
                                          <p:attrName>style.rotation</p:attrName>
                                        </p:attrNameLst>
                                      </p:cBhvr>
                                      <p:tavLst>
                                        <p:tav tm="0">
                                          <p:val>
                                            <p:fltVal val="90"/>
                                          </p:val>
                                        </p:tav>
                                        <p:tav tm="100000">
                                          <p:val>
                                            <p:fltVal val="0"/>
                                          </p:val>
                                        </p:tav>
                                      </p:tavLst>
                                    </p:anim>
                                    <p:animEffect transition="in" filter="fade">
                                      <p:cBhvr>
                                        <p:cTn id="112" dur="1000"/>
                                        <p:tgtEl>
                                          <p:spTgt spid="33"/>
                                        </p:tgtEl>
                                      </p:cBhvr>
                                    </p:animEffect>
                                  </p:childTnLst>
                                </p:cTn>
                              </p:par>
                              <p:par>
                                <p:cTn id="113" presetID="31" presetClass="entr" presetSubtype="0" fill="hold" nodeType="with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p:cTn id="115" dur="1000" fill="hold"/>
                                        <p:tgtEl>
                                          <p:spTgt spid="67"/>
                                        </p:tgtEl>
                                        <p:attrNameLst>
                                          <p:attrName>ppt_w</p:attrName>
                                        </p:attrNameLst>
                                      </p:cBhvr>
                                      <p:tavLst>
                                        <p:tav tm="0">
                                          <p:val>
                                            <p:fltVal val="0"/>
                                          </p:val>
                                        </p:tav>
                                        <p:tav tm="100000">
                                          <p:val>
                                            <p:strVal val="#ppt_w"/>
                                          </p:val>
                                        </p:tav>
                                      </p:tavLst>
                                    </p:anim>
                                    <p:anim calcmode="lin" valueType="num">
                                      <p:cBhvr>
                                        <p:cTn id="116" dur="1000" fill="hold"/>
                                        <p:tgtEl>
                                          <p:spTgt spid="67"/>
                                        </p:tgtEl>
                                        <p:attrNameLst>
                                          <p:attrName>ppt_h</p:attrName>
                                        </p:attrNameLst>
                                      </p:cBhvr>
                                      <p:tavLst>
                                        <p:tav tm="0">
                                          <p:val>
                                            <p:fltVal val="0"/>
                                          </p:val>
                                        </p:tav>
                                        <p:tav tm="100000">
                                          <p:val>
                                            <p:strVal val="#ppt_h"/>
                                          </p:val>
                                        </p:tav>
                                      </p:tavLst>
                                    </p:anim>
                                    <p:anim calcmode="lin" valueType="num">
                                      <p:cBhvr>
                                        <p:cTn id="117" dur="1000" fill="hold"/>
                                        <p:tgtEl>
                                          <p:spTgt spid="67"/>
                                        </p:tgtEl>
                                        <p:attrNameLst>
                                          <p:attrName>style.rotation</p:attrName>
                                        </p:attrNameLst>
                                      </p:cBhvr>
                                      <p:tavLst>
                                        <p:tav tm="0">
                                          <p:val>
                                            <p:fltVal val="90"/>
                                          </p:val>
                                        </p:tav>
                                        <p:tav tm="100000">
                                          <p:val>
                                            <p:fltVal val="0"/>
                                          </p:val>
                                        </p:tav>
                                      </p:tavLst>
                                    </p:anim>
                                    <p:animEffect transition="in" filter="fade">
                                      <p:cBhvr>
                                        <p:cTn id="11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E34B-B48C-40B0-BB84-AD1C65010D5A}"/>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TextBox 2">
            <a:extLst>
              <a:ext uri="{FF2B5EF4-FFF2-40B4-BE49-F238E27FC236}">
                <a16:creationId xmlns:a16="http://schemas.microsoft.com/office/drawing/2014/main" id="{C5E0FF06-8F0D-40D9-B752-09F624EACE4A}"/>
              </a:ext>
            </a:extLst>
          </p:cNvPr>
          <p:cNvSpPr txBox="1"/>
          <p:nvPr/>
        </p:nvSpPr>
        <p:spPr>
          <a:xfrm>
            <a:off x="7376015" y="1455270"/>
            <a:ext cx="4421013" cy="4031873"/>
          </a:xfrm>
          <a:prstGeom prst="rect">
            <a:avLst/>
          </a:prstGeom>
          <a:noFill/>
        </p:spPr>
        <p:txBody>
          <a:bodyPr wrap="square" rtlCol="0">
            <a:spAutoFit/>
          </a:bodyPr>
          <a:lstStyle/>
          <a:p>
            <a:r>
              <a:rPr lang="en-US" sz="1400" dirty="0">
                <a:latin typeface="Arial Narrow" panose="020B0606020202030204" pitchFamily="34" charset="0"/>
              </a:rPr>
              <a:t>So where would we mark the bitter experience before our TOE?  …because we skipped some history.  We've gone from verse five, to verse eight.  </a:t>
            </a:r>
          </a:p>
          <a:p>
            <a:r>
              <a:rPr lang="en-US" sz="1400" dirty="0">
                <a:latin typeface="Arial Narrow" panose="020B0606020202030204" pitchFamily="34" charset="0"/>
              </a:rPr>
              <a:t> </a:t>
            </a:r>
          </a:p>
          <a:p>
            <a:r>
              <a:rPr lang="en-US" sz="1400" dirty="0">
                <a:latin typeface="Arial Narrow" panose="020B0606020202030204" pitchFamily="34" charset="0"/>
              </a:rPr>
              <a:t> 27:5	And when we had sailed over the sea of Cilicia and Pamphylia, we came to Myra, [a city] of Lycia.  </a:t>
            </a:r>
          </a:p>
          <a:p>
            <a:r>
              <a:rPr lang="en-US" sz="1400" dirty="0">
                <a:latin typeface="Arial Narrow" panose="020B0606020202030204" pitchFamily="34" charset="0"/>
              </a:rPr>
              <a:t> 27:6	And there the centurion found a ship of Alexandria sailing into Italy; and he put us therein.  </a:t>
            </a:r>
          </a:p>
          <a:p>
            <a:r>
              <a:rPr lang="en-US" sz="1400" dirty="0">
                <a:latin typeface="Arial Narrow" panose="020B0606020202030204" pitchFamily="34" charset="0"/>
              </a:rPr>
              <a:t> 27:7	And when we had sailed slowly many days, and scarce were come over against Cnidus, the wind not suffering us, we sailed under Crete, over against </a:t>
            </a:r>
            <a:r>
              <a:rPr lang="en-US" sz="1400" dirty="0" err="1">
                <a:latin typeface="Arial Narrow" panose="020B0606020202030204" pitchFamily="34" charset="0"/>
              </a:rPr>
              <a:t>Salmone</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And in verse 8 they come to </a:t>
            </a:r>
            <a:r>
              <a:rPr lang="en-US" sz="1400" dirty="0" err="1">
                <a:latin typeface="Arial Narrow" panose="020B0606020202030204" pitchFamily="34" charset="0"/>
              </a:rPr>
              <a:t>Lasea</a:t>
            </a:r>
            <a:r>
              <a:rPr lang="en-US" sz="1400" dirty="0">
                <a:latin typeface="Arial Narrow" panose="020B0606020202030204" pitchFamily="34" charset="0"/>
              </a:rPr>
              <a:t>. We've marked it from Myra where Paul boards the ship, we next mark Cnidus. We note that the wind there is unfavorable. We mark </a:t>
            </a:r>
            <a:r>
              <a:rPr lang="en-US" sz="1400" dirty="0" err="1">
                <a:latin typeface="Arial Narrow" panose="020B0606020202030204" pitchFamily="34" charset="0"/>
              </a:rPr>
              <a:t>Cnides</a:t>
            </a:r>
            <a:r>
              <a:rPr lang="en-US" sz="1400" dirty="0">
                <a:latin typeface="Arial Narrow" panose="020B0606020202030204" pitchFamily="34" charset="0"/>
              </a:rPr>
              <a:t>, and this is where its helpful to use your Bible maps. It’s much easier to track that voyage. But they leave port, they sail on this journey, everything is going to plan, until they come here at </a:t>
            </a:r>
            <a:r>
              <a:rPr lang="en-US" sz="1400" dirty="0" err="1">
                <a:latin typeface="Arial Narrow" panose="020B0606020202030204" pitchFamily="34" charset="0"/>
              </a:rPr>
              <a:t>Cnides</a:t>
            </a:r>
            <a:r>
              <a:rPr lang="en-US" sz="1400" dirty="0">
                <a:latin typeface="Arial Narrow" panose="020B0606020202030204" pitchFamily="34" charset="0"/>
              </a:rPr>
              <a:t>. </a:t>
            </a:r>
            <a:r>
              <a:rPr lang="en-US" dirty="0"/>
              <a:t> </a:t>
            </a:r>
          </a:p>
        </p:txBody>
      </p:sp>
      <p:sp>
        <p:nvSpPr>
          <p:cNvPr id="4" name="Text Box 2">
            <a:extLst>
              <a:ext uri="{FF2B5EF4-FFF2-40B4-BE49-F238E27FC236}">
                <a16:creationId xmlns:a16="http://schemas.microsoft.com/office/drawing/2014/main" id="{6D93C8E0-E6AF-4B45-A7EF-D2343FE9EB43}"/>
              </a:ext>
            </a:extLst>
          </p:cNvPr>
          <p:cNvSpPr txBox="1">
            <a:spLocks noChangeArrowheads="1"/>
          </p:cNvSpPr>
          <p:nvPr/>
        </p:nvSpPr>
        <p:spPr bwMode="auto">
          <a:xfrm>
            <a:off x="394972" y="4843463"/>
            <a:ext cx="6848475" cy="210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099" name="AutoShape 3">
            <a:extLst>
              <a:ext uri="{FF2B5EF4-FFF2-40B4-BE49-F238E27FC236}">
                <a16:creationId xmlns:a16="http://schemas.microsoft.com/office/drawing/2014/main" id="{7E80528A-4CE4-4FC0-89FB-B668CCF12BA4}"/>
              </a:ext>
            </a:extLst>
          </p:cNvPr>
          <p:cNvCxnSpPr>
            <a:cxnSpLocks noChangeShapeType="1"/>
          </p:cNvCxnSpPr>
          <p:nvPr/>
        </p:nvCxnSpPr>
        <p:spPr bwMode="auto">
          <a:xfrm>
            <a:off x="1736410" y="6346825"/>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0" name="AutoShape 4">
            <a:extLst>
              <a:ext uri="{FF2B5EF4-FFF2-40B4-BE49-F238E27FC236}">
                <a16:creationId xmlns:a16="http://schemas.microsoft.com/office/drawing/2014/main" id="{99484091-816C-4337-B590-711B8435FFB9}"/>
              </a:ext>
            </a:extLst>
          </p:cNvPr>
          <p:cNvCxnSpPr>
            <a:cxnSpLocks noChangeShapeType="1"/>
          </p:cNvCxnSpPr>
          <p:nvPr/>
        </p:nvCxnSpPr>
        <p:spPr bwMode="auto">
          <a:xfrm>
            <a:off x="1812610" y="59182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2DFFC117-531E-4D09-9562-4BE613AB11E6}"/>
              </a:ext>
            </a:extLst>
          </p:cNvPr>
          <p:cNvSpPr txBox="1">
            <a:spLocks noChangeArrowheads="1"/>
          </p:cNvSpPr>
          <p:nvPr/>
        </p:nvSpPr>
        <p:spPr bwMode="auto">
          <a:xfrm>
            <a:off x="447360" y="4910138"/>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2" name="AutoShape 6">
            <a:extLst>
              <a:ext uri="{FF2B5EF4-FFF2-40B4-BE49-F238E27FC236}">
                <a16:creationId xmlns:a16="http://schemas.microsoft.com/office/drawing/2014/main" id="{7A3CA083-A92C-4AF5-9606-CABA918054F5}"/>
              </a:ext>
            </a:extLst>
          </p:cNvPr>
          <p:cNvCxnSpPr>
            <a:cxnSpLocks noChangeShapeType="1"/>
          </p:cNvCxnSpPr>
          <p:nvPr/>
        </p:nvCxnSpPr>
        <p:spPr bwMode="auto">
          <a:xfrm>
            <a:off x="1652272" y="59007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F5D41A4E-6F33-4998-ACB9-83D441910DE5}"/>
              </a:ext>
            </a:extLst>
          </p:cNvPr>
          <p:cNvSpPr txBox="1">
            <a:spLocks noChangeArrowheads="1"/>
          </p:cNvSpPr>
          <p:nvPr/>
        </p:nvSpPr>
        <p:spPr bwMode="auto">
          <a:xfrm>
            <a:off x="1515747" y="542290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B0A34F59-922C-454A-A1E1-FC828E11D8A6}"/>
              </a:ext>
            </a:extLst>
          </p:cNvPr>
          <p:cNvSpPr txBox="1">
            <a:spLocks noChangeArrowheads="1"/>
          </p:cNvSpPr>
          <p:nvPr/>
        </p:nvSpPr>
        <p:spPr bwMode="auto">
          <a:xfrm>
            <a:off x="1530035" y="485298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07769615-61DD-467F-B5B8-5D1C0ED7F4C8}"/>
              </a:ext>
            </a:extLst>
          </p:cNvPr>
          <p:cNvSpPr txBox="1">
            <a:spLocks noChangeArrowheads="1"/>
          </p:cNvSpPr>
          <p:nvPr/>
        </p:nvSpPr>
        <p:spPr bwMode="auto">
          <a:xfrm>
            <a:off x="1430022" y="6394450"/>
            <a:ext cx="8556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6" name="AutoShape 10">
            <a:extLst>
              <a:ext uri="{FF2B5EF4-FFF2-40B4-BE49-F238E27FC236}">
                <a16:creationId xmlns:a16="http://schemas.microsoft.com/office/drawing/2014/main" id="{3031AC8C-050B-4953-9AD5-817577DD39B0}"/>
              </a:ext>
            </a:extLst>
          </p:cNvPr>
          <p:cNvCxnSpPr>
            <a:cxnSpLocks noChangeShapeType="1"/>
          </p:cNvCxnSpPr>
          <p:nvPr/>
        </p:nvCxnSpPr>
        <p:spPr bwMode="auto">
          <a:xfrm>
            <a:off x="4152585" y="59229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7" name="AutoShape 11">
            <a:extLst>
              <a:ext uri="{FF2B5EF4-FFF2-40B4-BE49-F238E27FC236}">
                <a16:creationId xmlns:a16="http://schemas.microsoft.com/office/drawing/2014/main" id="{65B7B8F3-92B7-4618-8B1D-8CCDB8D4FD4C}"/>
              </a:ext>
            </a:extLst>
          </p:cNvPr>
          <p:cNvCxnSpPr>
            <a:cxnSpLocks noChangeShapeType="1"/>
          </p:cNvCxnSpPr>
          <p:nvPr/>
        </p:nvCxnSpPr>
        <p:spPr bwMode="auto">
          <a:xfrm>
            <a:off x="3993835" y="59055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2E32C9C4-CD12-41F6-94E5-AC669A541076}"/>
              </a:ext>
            </a:extLst>
          </p:cNvPr>
          <p:cNvSpPr txBox="1">
            <a:spLocks noChangeArrowheads="1"/>
          </p:cNvSpPr>
          <p:nvPr/>
        </p:nvSpPr>
        <p:spPr bwMode="auto">
          <a:xfrm>
            <a:off x="3725547" y="5221288"/>
            <a:ext cx="814388" cy="72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8DD6808E-4DC3-49C4-B372-41D1E3338498}"/>
              </a:ext>
            </a:extLst>
          </p:cNvPr>
          <p:cNvSpPr txBox="1">
            <a:spLocks noChangeArrowheads="1"/>
          </p:cNvSpPr>
          <p:nvPr/>
        </p:nvSpPr>
        <p:spPr bwMode="auto">
          <a:xfrm>
            <a:off x="3133410" y="6394450"/>
            <a:ext cx="476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13E46933-9A64-4D79-AA11-3442B77F585B}"/>
              </a:ext>
            </a:extLst>
          </p:cNvPr>
          <p:cNvGrpSpPr>
            <a:grpSpLocks/>
          </p:cNvGrpSpPr>
          <p:nvPr/>
        </p:nvGrpSpPr>
        <p:grpSpPr bwMode="auto">
          <a:xfrm>
            <a:off x="409260" y="2424113"/>
            <a:ext cx="6878637" cy="2387600"/>
            <a:chOff x="106736300" y="105911981"/>
            <a:chExt cx="6877900" cy="2387270"/>
          </a:xfrm>
        </p:grpSpPr>
        <p:sp>
          <p:nvSpPr>
            <p:cNvPr id="12" name="Text Box 15">
              <a:extLst>
                <a:ext uri="{FF2B5EF4-FFF2-40B4-BE49-F238E27FC236}">
                  <a16:creationId xmlns:a16="http://schemas.microsoft.com/office/drawing/2014/main" id="{2C869A82-9AB6-45F7-97BB-AE492B2B7F1B}"/>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2" name="AutoShape 16">
              <a:extLst>
                <a:ext uri="{FF2B5EF4-FFF2-40B4-BE49-F238E27FC236}">
                  <a16:creationId xmlns:a16="http://schemas.microsoft.com/office/drawing/2014/main" id="{89B4DACE-09EC-4F23-AE6D-81088B469FC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724BABBE-083E-46AD-A6E4-DD2EC679E67B}"/>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67B8A859-6B57-4872-8DE7-7A2D40A0A695}"/>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5" name="AutoShape 19">
              <a:extLst>
                <a:ext uri="{FF2B5EF4-FFF2-40B4-BE49-F238E27FC236}">
                  <a16:creationId xmlns:a16="http://schemas.microsoft.com/office/drawing/2014/main" id="{0FEB13D8-E997-45FF-A041-89061948A54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81B65385-FF4E-4888-B4C2-F14BAEC15AEA}"/>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EC7648E9-540C-44A6-855F-8F7DA09DEC7B}"/>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9CE1DD1F-CF34-4061-977D-202F20276EEB}"/>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9" name="AutoShape 23">
              <a:extLst>
                <a:ext uri="{FF2B5EF4-FFF2-40B4-BE49-F238E27FC236}">
                  <a16:creationId xmlns:a16="http://schemas.microsoft.com/office/drawing/2014/main" id="{0D638B5F-909D-4FD5-9513-5DC5F7685B30}"/>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0" name="AutoShape 24">
              <a:extLst>
                <a:ext uri="{FF2B5EF4-FFF2-40B4-BE49-F238E27FC236}">
                  <a16:creationId xmlns:a16="http://schemas.microsoft.com/office/drawing/2014/main" id="{702ADA24-7AC2-4273-B7BA-98B983C542C7}"/>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D15F07BF-14CF-4320-A3BB-26B4D4329F7F}"/>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2" name="AutoShape 26">
              <a:extLst>
                <a:ext uri="{FF2B5EF4-FFF2-40B4-BE49-F238E27FC236}">
                  <a16:creationId xmlns:a16="http://schemas.microsoft.com/office/drawing/2014/main" id="{6D7D893E-B961-48B8-A9B1-264EE6C4DE42}"/>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5C93EF4F-15F2-4BFE-9539-0A999846369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4" name="AutoShape 28">
              <a:extLst>
                <a:ext uri="{FF2B5EF4-FFF2-40B4-BE49-F238E27FC236}">
                  <a16:creationId xmlns:a16="http://schemas.microsoft.com/office/drawing/2014/main" id="{3704F407-5C93-4EF2-8143-96FA8BB014A8}"/>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5" name="AutoShape 29">
              <a:extLst>
                <a:ext uri="{FF2B5EF4-FFF2-40B4-BE49-F238E27FC236}">
                  <a16:creationId xmlns:a16="http://schemas.microsoft.com/office/drawing/2014/main" id="{76254A53-C442-4EC8-9486-35DA2312CDEF}"/>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6" name="AutoShape 30">
              <a:extLst>
                <a:ext uri="{FF2B5EF4-FFF2-40B4-BE49-F238E27FC236}">
                  <a16:creationId xmlns:a16="http://schemas.microsoft.com/office/drawing/2014/main" id="{E6ACBE05-E468-42AE-9442-DA0B52131AA2}"/>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0EA29ACC-9216-48DC-A23C-C4D4D45D71C5}"/>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8" name="AutoShape 32">
              <a:extLst>
                <a:ext uri="{FF2B5EF4-FFF2-40B4-BE49-F238E27FC236}">
                  <a16:creationId xmlns:a16="http://schemas.microsoft.com/office/drawing/2014/main" id="{F914974D-75CF-4420-AD7E-3BC2B9724277}"/>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9" name="AutoShape 33">
              <a:extLst>
                <a:ext uri="{FF2B5EF4-FFF2-40B4-BE49-F238E27FC236}">
                  <a16:creationId xmlns:a16="http://schemas.microsoft.com/office/drawing/2014/main" id="{D49B5E5E-D9A0-476D-A521-F07E8DF14202}"/>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0" name="AutoShape 34">
              <a:extLst>
                <a:ext uri="{FF2B5EF4-FFF2-40B4-BE49-F238E27FC236}">
                  <a16:creationId xmlns:a16="http://schemas.microsoft.com/office/drawing/2014/main" id="{96C9FC39-4143-4063-B602-7CA39BB74580}"/>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1" name="AutoShape 35">
              <a:extLst>
                <a:ext uri="{FF2B5EF4-FFF2-40B4-BE49-F238E27FC236}">
                  <a16:creationId xmlns:a16="http://schemas.microsoft.com/office/drawing/2014/main" id="{3802D781-0F06-4F2F-A989-3BC06213D30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51E4AC3E-95F5-4E25-9D3D-CF77F4D22318}"/>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B164ECF8-CAA8-4841-935F-B939600660F1}"/>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4" name="AutoShape 38">
              <a:extLst>
                <a:ext uri="{FF2B5EF4-FFF2-40B4-BE49-F238E27FC236}">
                  <a16:creationId xmlns:a16="http://schemas.microsoft.com/office/drawing/2014/main" id="{8C6783A2-5246-4FC2-8864-B90B517E2A44}"/>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5" name="AutoShape 39">
              <a:extLst>
                <a:ext uri="{FF2B5EF4-FFF2-40B4-BE49-F238E27FC236}">
                  <a16:creationId xmlns:a16="http://schemas.microsoft.com/office/drawing/2014/main" id="{35AC8DB6-5B78-43AD-8DD7-6B4A290F9EB5}"/>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B3A2D03C-76BA-400E-B029-CFDD2D19EACD}"/>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5F19D3CC-B6A9-4C1F-9ADD-95EFF45700B5}"/>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8" name="AutoShape 42">
              <a:extLst>
                <a:ext uri="{FF2B5EF4-FFF2-40B4-BE49-F238E27FC236}">
                  <a16:creationId xmlns:a16="http://schemas.microsoft.com/office/drawing/2014/main" id="{8519D186-CED7-499B-9218-622D601E105B}"/>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9" name="AutoShape 43">
              <a:extLst>
                <a:ext uri="{FF2B5EF4-FFF2-40B4-BE49-F238E27FC236}">
                  <a16:creationId xmlns:a16="http://schemas.microsoft.com/office/drawing/2014/main" id="{7EBE8667-5462-480A-B449-2549FD8CF370}"/>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28B73005-3ADD-42CB-977A-D7501AD1E1B9}"/>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CF76B023-96F2-451D-B9FC-ED7FBD970999}"/>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C1F78354-797B-428C-AB7C-54601EE664DF}"/>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6C237F6B-EDD8-472D-9D5D-25F79EBA8E63}"/>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158A3901-71B3-4DA0-A3AD-F07AD3278807}"/>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B1CA763F-CDFC-48F8-86B1-70682FE15EAD}"/>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46" name="AutoShape 50">
              <a:extLst>
                <a:ext uri="{FF2B5EF4-FFF2-40B4-BE49-F238E27FC236}">
                  <a16:creationId xmlns:a16="http://schemas.microsoft.com/office/drawing/2014/main" id="{683CF10B-7507-4C16-B8D0-8381BDC977ED}"/>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7" name="AutoShape 51">
              <a:extLst>
                <a:ext uri="{FF2B5EF4-FFF2-40B4-BE49-F238E27FC236}">
                  <a16:creationId xmlns:a16="http://schemas.microsoft.com/office/drawing/2014/main" id="{DB69855B-E40F-47FC-B1B6-AB59118335F1}"/>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F0C97CD1-920E-4815-B3FC-3F2667C74C03}"/>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9" name="AutoShape 53">
              <a:extLst>
                <a:ext uri="{FF2B5EF4-FFF2-40B4-BE49-F238E27FC236}">
                  <a16:creationId xmlns:a16="http://schemas.microsoft.com/office/drawing/2014/main" id="{E04E3964-E04C-476B-B2D4-32A50CC61DA0}"/>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EF432442-659F-4A97-BB24-CC1FF2D6C537}"/>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C4F8E493-8E8D-4C11-B040-1F0E3F2158DE}"/>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053505CB-61C3-4186-8A80-EE68DE16ADC2}"/>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6EB50A90-910A-4759-A99F-4DCF89F93D76}"/>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4154" name="AutoShape 58">
            <a:extLst>
              <a:ext uri="{FF2B5EF4-FFF2-40B4-BE49-F238E27FC236}">
                <a16:creationId xmlns:a16="http://schemas.microsoft.com/office/drawing/2014/main" id="{FF3749FE-7F24-45FC-8F12-88AEBFA0514A}"/>
              </a:ext>
            </a:extLst>
          </p:cNvPr>
          <p:cNvCxnSpPr>
            <a:cxnSpLocks noChangeShapeType="1"/>
          </p:cNvCxnSpPr>
          <p:nvPr/>
        </p:nvCxnSpPr>
        <p:spPr bwMode="auto">
          <a:xfrm>
            <a:off x="3247710" y="4116388"/>
            <a:ext cx="828675" cy="1038225"/>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5" name="AutoShape 59">
            <a:extLst>
              <a:ext uri="{FF2B5EF4-FFF2-40B4-BE49-F238E27FC236}">
                <a16:creationId xmlns:a16="http://schemas.microsoft.com/office/drawing/2014/main" id="{885FF764-F11C-40CC-9688-1E58A252EF5E}"/>
              </a:ext>
            </a:extLst>
          </p:cNvPr>
          <p:cNvCxnSpPr>
            <a:cxnSpLocks noChangeShapeType="1"/>
          </p:cNvCxnSpPr>
          <p:nvPr/>
        </p:nvCxnSpPr>
        <p:spPr bwMode="auto">
          <a:xfrm>
            <a:off x="3392172" y="59451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6" name="AutoShape 60">
            <a:extLst>
              <a:ext uri="{FF2B5EF4-FFF2-40B4-BE49-F238E27FC236}">
                <a16:creationId xmlns:a16="http://schemas.microsoft.com/office/drawing/2014/main" id="{3C7EFAFA-7313-49FF-A44A-73F70D8B2D44}"/>
              </a:ext>
            </a:extLst>
          </p:cNvPr>
          <p:cNvCxnSpPr>
            <a:cxnSpLocks noChangeShapeType="1"/>
          </p:cNvCxnSpPr>
          <p:nvPr/>
        </p:nvCxnSpPr>
        <p:spPr bwMode="auto">
          <a:xfrm>
            <a:off x="3231835" y="59261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1">
            <a:extLst>
              <a:ext uri="{FF2B5EF4-FFF2-40B4-BE49-F238E27FC236}">
                <a16:creationId xmlns:a16="http://schemas.microsoft.com/office/drawing/2014/main" id="{2AF03F23-366F-428F-B579-63E47A429D74}"/>
              </a:ext>
            </a:extLst>
          </p:cNvPr>
          <p:cNvSpPr txBox="1">
            <a:spLocks noChangeArrowheads="1"/>
          </p:cNvSpPr>
          <p:nvPr/>
        </p:nvSpPr>
        <p:spPr bwMode="auto">
          <a:xfrm>
            <a:off x="3095310" y="5268913"/>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8" name="AutoShape 62">
            <a:extLst>
              <a:ext uri="{FF2B5EF4-FFF2-40B4-BE49-F238E27FC236}">
                <a16:creationId xmlns:a16="http://schemas.microsoft.com/office/drawing/2014/main" id="{C3B4B8D8-4D82-4CE1-8CEB-11EE13C00555}"/>
              </a:ext>
            </a:extLst>
          </p:cNvPr>
          <p:cNvCxnSpPr>
            <a:cxnSpLocks noChangeShapeType="1"/>
          </p:cNvCxnSpPr>
          <p:nvPr/>
        </p:nvCxnSpPr>
        <p:spPr bwMode="auto">
          <a:xfrm>
            <a:off x="2430147" y="61468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9" name="AutoShape 63">
            <a:extLst>
              <a:ext uri="{FF2B5EF4-FFF2-40B4-BE49-F238E27FC236}">
                <a16:creationId xmlns:a16="http://schemas.microsoft.com/office/drawing/2014/main" id="{73C87E56-615E-4C64-B875-A8AC739C6D65}"/>
              </a:ext>
            </a:extLst>
          </p:cNvPr>
          <p:cNvCxnSpPr>
            <a:cxnSpLocks noChangeShapeType="1"/>
          </p:cNvCxnSpPr>
          <p:nvPr/>
        </p:nvCxnSpPr>
        <p:spPr bwMode="auto">
          <a:xfrm>
            <a:off x="2269810" y="61293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4">
            <a:extLst>
              <a:ext uri="{FF2B5EF4-FFF2-40B4-BE49-F238E27FC236}">
                <a16:creationId xmlns:a16="http://schemas.microsoft.com/office/drawing/2014/main" id="{8C5243FF-8B8F-4197-84B4-44A321741A12}"/>
              </a:ext>
            </a:extLst>
          </p:cNvPr>
          <p:cNvSpPr txBox="1">
            <a:spLocks noChangeArrowheads="1"/>
          </p:cNvSpPr>
          <p:nvPr/>
        </p:nvSpPr>
        <p:spPr bwMode="auto">
          <a:xfrm>
            <a:off x="2189641" y="5838821"/>
            <a:ext cx="500062" cy="33655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35" name="Picture 34">
            <a:extLst>
              <a:ext uri="{FF2B5EF4-FFF2-40B4-BE49-F238E27FC236}">
                <a16:creationId xmlns:a16="http://schemas.microsoft.com/office/drawing/2014/main" id="{60AC1AD7-193B-40A3-9FB7-51B309D727ED}"/>
              </a:ext>
            </a:extLst>
          </p:cNvPr>
          <p:cNvPicPr>
            <a:picLocks noChangeAspect="1"/>
          </p:cNvPicPr>
          <p:nvPr/>
        </p:nvPicPr>
        <p:blipFill>
          <a:blip r:embed="rId2"/>
          <a:stretch>
            <a:fillRect/>
          </a:stretch>
        </p:blipFill>
        <p:spPr>
          <a:xfrm>
            <a:off x="2000849" y="393241"/>
            <a:ext cx="2822128" cy="17006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248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1000" fill="hold"/>
                                        <p:tgtEl>
                                          <p:spTgt spid="4099"/>
                                        </p:tgtEl>
                                        <p:attrNameLst>
                                          <p:attrName>ppt_w</p:attrName>
                                        </p:attrNameLst>
                                      </p:cBhvr>
                                      <p:tavLst>
                                        <p:tav tm="0">
                                          <p:val>
                                            <p:fltVal val="0"/>
                                          </p:val>
                                        </p:tav>
                                        <p:tav tm="100000">
                                          <p:val>
                                            <p:strVal val="#ppt_w"/>
                                          </p:val>
                                        </p:tav>
                                      </p:tavLst>
                                    </p:anim>
                                    <p:anim calcmode="lin" valueType="num">
                                      <p:cBhvr>
                                        <p:cTn id="26" dur="1000" fill="hold"/>
                                        <p:tgtEl>
                                          <p:spTgt spid="4099"/>
                                        </p:tgtEl>
                                        <p:attrNameLst>
                                          <p:attrName>ppt_h</p:attrName>
                                        </p:attrNameLst>
                                      </p:cBhvr>
                                      <p:tavLst>
                                        <p:tav tm="0">
                                          <p:val>
                                            <p:fltVal val="0"/>
                                          </p:val>
                                        </p:tav>
                                        <p:tav tm="100000">
                                          <p:val>
                                            <p:strVal val="#ppt_h"/>
                                          </p:val>
                                        </p:tav>
                                      </p:tavLst>
                                    </p:anim>
                                    <p:anim calcmode="lin" valueType="num">
                                      <p:cBhvr>
                                        <p:cTn id="27" dur="1000" fill="hold"/>
                                        <p:tgtEl>
                                          <p:spTgt spid="4099"/>
                                        </p:tgtEl>
                                        <p:attrNameLst>
                                          <p:attrName>style.rotation</p:attrName>
                                        </p:attrNameLst>
                                      </p:cBhvr>
                                      <p:tavLst>
                                        <p:tav tm="0">
                                          <p:val>
                                            <p:fltVal val="90"/>
                                          </p:val>
                                        </p:tav>
                                        <p:tav tm="100000">
                                          <p:val>
                                            <p:fltVal val="0"/>
                                          </p:val>
                                        </p:tav>
                                      </p:tavLst>
                                    </p:anim>
                                    <p:animEffect transition="in" filter="fade">
                                      <p:cBhvr>
                                        <p:cTn id="28" dur="1000"/>
                                        <p:tgtEl>
                                          <p:spTgt spid="4099"/>
                                        </p:tgtEl>
                                      </p:cBhvr>
                                    </p:animEffect>
                                  </p:childTnLst>
                                </p:cTn>
                              </p:par>
                              <p:par>
                                <p:cTn id="29" presetID="31"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1000" fill="hold"/>
                                        <p:tgtEl>
                                          <p:spTgt spid="4100"/>
                                        </p:tgtEl>
                                        <p:attrNameLst>
                                          <p:attrName>ppt_w</p:attrName>
                                        </p:attrNameLst>
                                      </p:cBhvr>
                                      <p:tavLst>
                                        <p:tav tm="0">
                                          <p:val>
                                            <p:fltVal val="0"/>
                                          </p:val>
                                        </p:tav>
                                        <p:tav tm="100000">
                                          <p:val>
                                            <p:strVal val="#ppt_w"/>
                                          </p:val>
                                        </p:tav>
                                      </p:tavLst>
                                    </p:anim>
                                    <p:anim calcmode="lin" valueType="num">
                                      <p:cBhvr>
                                        <p:cTn id="32" dur="1000" fill="hold"/>
                                        <p:tgtEl>
                                          <p:spTgt spid="4100"/>
                                        </p:tgtEl>
                                        <p:attrNameLst>
                                          <p:attrName>ppt_h</p:attrName>
                                        </p:attrNameLst>
                                      </p:cBhvr>
                                      <p:tavLst>
                                        <p:tav tm="0">
                                          <p:val>
                                            <p:fltVal val="0"/>
                                          </p:val>
                                        </p:tav>
                                        <p:tav tm="100000">
                                          <p:val>
                                            <p:strVal val="#ppt_h"/>
                                          </p:val>
                                        </p:tav>
                                      </p:tavLst>
                                    </p:anim>
                                    <p:anim calcmode="lin" valueType="num">
                                      <p:cBhvr>
                                        <p:cTn id="33" dur="1000" fill="hold"/>
                                        <p:tgtEl>
                                          <p:spTgt spid="4100"/>
                                        </p:tgtEl>
                                        <p:attrNameLst>
                                          <p:attrName>style.rotation</p:attrName>
                                        </p:attrNameLst>
                                      </p:cBhvr>
                                      <p:tavLst>
                                        <p:tav tm="0">
                                          <p:val>
                                            <p:fltVal val="90"/>
                                          </p:val>
                                        </p:tav>
                                        <p:tav tm="100000">
                                          <p:val>
                                            <p:fltVal val="0"/>
                                          </p:val>
                                        </p:tav>
                                      </p:tavLst>
                                    </p:anim>
                                    <p:animEffect transition="in" filter="fade">
                                      <p:cBhvr>
                                        <p:cTn id="34" dur="1000"/>
                                        <p:tgtEl>
                                          <p:spTgt spid="410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4102"/>
                                        </p:tgtEl>
                                        <p:attrNameLst>
                                          <p:attrName>style.visibility</p:attrName>
                                        </p:attrNameLst>
                                      </p:cBhvr>
                                      <p:to>
                                        <p:strVal val="visible"/>
                                      </p:to>
                                    </p:set>
                                    <p:anim calcmode="lin" valueType="num">
                                      <p:cBhvr>
                                        <p:cTn id="43" dur="1000" fill="hold"/>
                                        <p:tgtEl>
                                          <p:spTgt spid="4102"/>
                                        </p:tgtEl>
                                        <p:attrNameLst>
                                          <p:attrName>ppt_w</p:attrName>
                                        </p:attrNameLst>
                                      </p:cBhvr>
                                      <p:tavLst>
                                        <p:tav tm="0">
                                          <p:val>
                                            <p:fltVal val="0"/>
                                          </p:val>
                                        </p:tav>
                                        <p:tav tm="100000">
                                          <p:val>
                                            <p:strVal val="#ppt_w"/>
                                          </p:val>
                                        </p:tav>
                                      </p:tavLst>
                                    </p:anim>
                                    <p:anim calcmode="lin" valueType="num">
                                      <p:cBhvr>
                                        <p:cTn id="44" dur="1000" fill="hold"/>
                                        <p:tgtEl>
                                          <p:spTgt spid="4102"/>
                                        </p:tgtEl>
                                        <p:attrNameLst>
                                          <p:attrName>ppt_h</p:attrName>
                                        </p:attrNameLst>
                                      </p:cBhvr>
                                      <p:tavLst>
                                        <p:tav tm="0">
                                          <p:val>
                                            <p:fltVal val="0"/>
                                          </p:val>
                                        </p:tav>
                                        <p:tav tm="100000">
                                          <p:val>
                                            <p:strVal val="#ppt_h"/>
                                          </p:val>
                                        </p:tav>
                                      </p:tavLst>
                                    </p:anim>
                                    <p:anim calcmode="lin" valueType="num">
                                      <p:cBhvr>
                                        <p:cTn id="45" dur="1000" fill="hold"/>
                                        <p:tgtEl>
                                          <p:spTgt spid="4102"/>
                                        </p:tgtEl>
                                        <p:attrNameLst>
                                          <p:attrName>style.rotation</p:attrName>
                                        </p:attrNameLst>
                                      </p:cBhvr>
                                      <p:tavLst>
                                        <p:tav tm="0">
                                          <p:val>
                                            <p:fltVal val="90"/>
                                          </p:val>
                                        </p:tav>
                                        <p:tav tm="100000">
                                          <p:val>
                                            <p:fltVal val="0"/>
                                          </p:val>
                                        </p:tav>
                                      </p:tavLst>
                                    </p:anim>
                                    <p:animEffect transition="in" filter="fade">
                                      <p:cBhvr>
                                        <p:cTn id="46" dur="1000"/>
                                        <p:tgtEl>
                                          <p:spTgt spid="410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nodePh="1">
                                  <p:stCondLst>
                                    <p:cond delay="0"/>
                                  </p:stCondLst>
                                  <p:endCondLst>
                                    <p:cond evt="begin" delay="0">
                                      <p:tn val="53"/>
                                    </p:cond>
                                  </p:end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par>
                                <p:cTn id="65" presetID="31" presetClass="entr" presetSubtype="0" fill="hold" nodeType="withEffect">
                                  <p:stCondLst>
                                    <p:cond delay="0"/>
                                  </p:stCondLst>
                                  <p:childTnLst>
                                    <p:set>
                                      <p:cBhvr>
                                        <p:cTn id="66" dur="1" fill="hold">
                                          <p:stCondLst>
                                            <p:cond delay="0"/>
                                          </p:stCondLst>
                                        </p:cTn>
                                        <p:tgtEl>
                                          <p:spTgt spid="4106"/>
                                        </p:tgtEl>
                                        <p:attrNameLst>
                                          <p:attrName>style.visibility</p:attrName>
                                        </p:attrNameLst>
                                      </p:cBhvr>
                                      <p:to>
                                        <p:strVal val="visible"/>
                                      </p:to>
                                    </p:set>
                                    <p:anim calcmode="lin" valueType="num">
                                      <p:cBhvr>
                                        <p:cTn id="67" dur="1000" fill="hold"/>
                                        <p:tgtEl>
                                          <p:spTgt spid="4106"/>
                                        </p:tgtEl>
                                        <p:attrNameLst>
                                          <p:attrName>ppt_w</p:attrName>
                                        </p:attrNameLst>
                                      </p:cBhvr>
                                      <p:tavLst>
                                        <p:tav tm="0">
                                          <p:val>
                                            <p:fltVal val="0"/>
                                          </p:val>
                                        </p:tav>
                                        <p:tav tm="100000">
                                          <p:val>
                                            <p:strVal val="#ppt_w"/>
                                          </p:val>
                                        </p:tav>
                                      </p:tavLst>
                                    </p:anim>
                                    <p:anim calcmode="lin" valueType="num">
                                      <p:cBhvr>
                                        <p:cTn id="68" dur="1000" fill="hold"/>
                                        <p:tgtEl>
                                          <p:spTgt spid="4106"/>
                                        </p:tgtEl>
                                        <p:attrNameLst>
                                          <p:attrName>ppt_h</p:attrName>
                                        </p:attrNameLst>
                                      </p:cBhvr>
                                      <p:tavLst>
                                        <p:tav tm="0">
                                          <p:val>
                                            <p:fltVal val="0"/>
                                          </p:val>
                                        </p:tav>
                                        <p:tav tm="100000">
                                          <p:val>
                                            <p:strVal val="#ppt_h"/>
                                          </p:val>
                                        </p:tav>
                                      </p:tavLst>
                                    </p:anim>
                                    <p:anim calcmode="lin" valueType="num">
                                      <p:cBhvr>
                                        <p:cTn id="69" dur="1000" fill="hold"/>
                                        <p:tgtEl>
                                          <p:spTgt spid="4106"/>
                                        </p:tgtEl>
                                        <p:attrNameLst>
                                          <p:attrName>style.rotation</p:attrName>
                                        </p:attrNameLst>
                                      </p:cBhvr>
                                      <p:tavLst>
                                        <p:tav tm="0">
                                          <p:val>
                                            <p:fltVal val="90"/>
                                          </p:val>
                                        </p:tav>
                                        <p:tav tm="100000">
                                          <p:val>
                                            <p:fltVal val="0"/>
                                          </p:val>
                                        </p:tav>
                                      </p:tavLst>
                                    </p:anim>
                                    <p:animEffect transition="in" filter="fade">
                                      <p:cBhvr>
                                        <p:cTn id="70" dur="1000"/>
                                        <p:tgtEl>
                                          <p:spTgt spid="4106"/>
                                        </p:tgtEl>
                                      </p:cBhvr>
                                    </p:animEffect>
                                  </p:childTnLst>
                                </p:cTn>
                              </p:par>
                              <p:par>
                                <p:cTn id="71" presetID="31" presetClass="entr" presetSubtype="0" fill="hold" nodeType="withEffect">
                                  <p:stCondLst>
                                    <p:cond delay="0"/>
                                  </p:stCondLst>
                                  <p:childTnLst>
                                    <p:set>
                                      <p:cBhvr>
                                        <p:cTn id="72" dur="1" fill="hold">
                                          <p:stCondLst>
                                            <p:cond delay="0"/>
                                          </p:stCondLst>
                                        </p:cTn>
                                        <p:tgtEl>
                                          <p:spTgt spid="4107"/>
                                        </p:tgtEl>
                                        <p:attrNameLst>
                                          <p:attrName>style.visibility</p:attrName>
                                        </p:attrNameLst>
                                      </p:cBhvr>
                                      <p:to>
                                        <p:strVal val="visible"/>
                                      </p:to>
                                    </p:set>
                                    <p:anim calcmode="lin" valueType="num">
                                      <p:cBhvr>
                                        <p:cTn id="73" dur="1000" fill="hold"/>
                                        <p:tgtEl>
                                          <p:spTgt spid="4107"/>
                                        </p:tgtEl>
                                        <p:attrNameLst>
                                          <p:attrName>ppt_w</p:attrName>
                                        </p:attrNameLst>
                                      </p:cBhvr>
                                      <p:tavLst>
                                        <p:tav tm="0">
                                          <p:val>
                                            <p:fltVal val="0"/>
                                          </p:val>
                                        </p:tav>
                                        <p:tav tm="100000">
                                          <p:val>
                                            <p:strVal val="#ppt_w"/>
                                          </p:val>
                                        </p:tav>
                                      </p:tavLst>
                                    </p:anim>
                                    <p:anim calcmode="lin" valueType="num">
                                      <p:cBhvr>
                                        <p:cTn id="74" dur="1000" fill="hold"/>
                                        <p:tgtEl>
                                          <p:spTgt spid="4107"/>
                                        </p:tgtEl>
                                        <p:attrNameLst>
                                          <p:attrName>ppt_h</p:attrName>
                                        </p:attrNameLst>
                                      </p:cBhvr>
                                      <p:tavLst>
                                        <p:tav tm="0">
                                          <p:val>
                                            <p:fltVal val="0"/>
                                          </p:val>
                                        </p:tav>
                                        <p:tav tm="100000">
                                          <p:val>
                                            <p:strVal val="#ppt_h"/>
                                          </p:val>
                                        </p:tav>
                                      </p:tavLst>
                                    </p:anim>
                                    <p:anim calcmode="lin" valueType="num">
                                      <p:cBhvr>
                                        <p:cTn id="75" dur="1000" fill="hold"/>
                                        <p:tgtEl>
                                          <p:spTgt spid="4107"/>
                                        </p:tgtEl>
                                        <p:attrNameLst>
                                          <p:attrName>style.rotation</p:attrName>
                                        </p:attrNameLst>
                                      </p:cBhvr>
                                      <p:tavLst>
                                        <p:tav tm="0">
                                          <p:val>
                                            <p:fltVal val="90"/>
                                          </p:val>
                                        </p:tav>
                                        <p:tav tm="100000">
                                          <p:val>
                                            <p:fltVal val="0"/>
                                          </p:val>
                                        </p:tav>
                                      </p:tavLst>
                                    </p:anim>
                                    <p:animEffect transition="in" filter="fade">
                                      <p:cBhvr>
                                        <p:cTn id="76" dur="1000"/>
                                        <p:tgtEl>
                                          <p:spTgt spid="410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1000" fill="hold"/>
                                        <p:tgtEl>
                                          <p:spTgt spid="11"/>
                                        </p:tgtEl>
                                        <p:attrNameLst>
                                          <p:attrName>ppt_w</p:attrName>
                                        </p:attrNameLst>
                                      </p:cBhvr>
                                      <p:tavLst>
                                        <p:tav tm="0">
                                          <p:val>
                                            <p:fltVal val="0"/>
                                          </p:val>
                                        </p:tav>
                                        <p:tav tm="100000">
                                          <p:val>
                                            <p:strVal val="#ppt_w"/>
                                          </p:val>
                                        </p:tav>
                                      </p:tavLst>
                                    </p:anim>
                                    <p:anim calcmode="lin" valueType="num">
                                      <p:cBhvr>
                                        <p:cTn id="92" dur="1000" fill="hold"/>
                                        <p:tgtEl>
                                          <p:spTgt spid="11"/>
                                        </p:tgtEl>
                                        <p:attrNameLst>
                                          <p:attrName>ppt_h</p:attrName>
                                        </p:attrNameLst>
                                      </p:cBhvr>
                                      <p:tavLst>
                                        <p:tav tm="0">
                                          <p:val>
                                            <p:fltVal val="0"/>
                                          </p:val>
                                        </p:tav>
                                        <p:tav tm="100000">
                                          <p:val>
                                            <p:strVal val="#ppt_h"/>
                                          </p:val>
                                        </p:tav>
                                      </p:tavLst>
                                    </p:anim>
                                    <p:anim calcmode="lin" valueType="num">
                                      <p:cBhvr>
                                        <p:cTn id="93" dur="1000" fill="hold"/>
                                        <p:tgtEl>
                                          <p:spTgt spid="11"/>
                                        </p:tgtEl>
                                        <p:attrNameLst>
                                          <p:attrName>style.rotation</p:attrName>
                                        </p:attrNameLst>
                                      </p:cBhvr>
                                      <p:tavLst>
                                        <p:tav tm="0">
                                          <p:val>
                                            <p:fltVal val="90"/>
                                          </p:val>
                                        </p:tav>
                                        <p:tav tm="100000">
                                          <p:val>
                                            <p:fltVal val="0"/>
                                          </p:val>
                                        </p:tav>
                                      </p:tavLst>
                                    </p:anim>
                                    <p:animEffect transition="in" filter="fade">
                                      <p:cBhvr>
                                        <p:cTn id="94" dur="1000"/>
                                        <p:tgtEl>
                                          <p:spTgt spid="11"/>
                                        </p:tgtEl>
                                      </p:cBhvr>
                                    </p:animEffect>
                                  </p:childTnLst>
                                </p:cTn>
                              </p:par>
                              <p:par>
                                <p:cTn id="95" presetID="31" presetClass="entr" presetSubtype="0" fill="hold" nodeType="withEffect">
                                  <p:stCondLst>
                                    <p:cond delay="0"/>
                                  </p:stCondLst>
                                  <p:childTnLst>
                                    <p:set>
                                      <p:cBhvr>
                                        <p:cTn id="96" dur="1" fill="hold">
                                          <p:stCondLst>
                                            <p:cond delay="0"/>
                                          </p:stCondLst>
                                        </p:cTn>
                                        <p:tgtEl>
                                          <p:spTgt spid="4154"/>
                                        </p:tgtEl>
                                        <p:attrNameLst>
                                          <p:attrName>style.visibility</p:attrName>
                                        </p:attrNameLst>
                                      </p:cBhvr>
                                      <p:to>
                                        <p:strVal val="visible"/>
                                      </p:to>
                                    </p:set>
                                    <p:anim calcmode="lin" valueType="num">
                                      <p:cBhvr>
                                        <p:cTn id="97" dur="1000" fill="hold"/>
                                        <p:tgtEl>
                                          <p:spTgt spid="4154"/>
                                        </p:tgtEl>
                                        <p:attrNameLst>
                                          <p:attrName>ppt_w</p:attrName>
                                        </p:attrNameLst>
                                      </p:cBhvr>
                                      <p:tavLst>
                                        <p:tav tm="0">
                                          <p:val>
                                            <p:fltVal val="0"/>
                                          </p:val>
                                        </p:tav>
                                        <p:tav tm="100000">
                                          <p:val>
                                            <p:strVal val="#ppt_w"/>
                                          </p:val>
                                        </p:tav>
                                      </p:tavLst>
                                    </p:anim>
                                    <p:anim calcmode="lin" valueType="num">
                                      <p:cBhvr>
                                        <p:cTn id="98" dur="1000" fill="hold"/>
                                        <p:tgtEl>
                                          <p:spTgt spid="4154"/>
                                        </p:tgtEl>
                                        <p:attrNameLst>
                                          <p:attrName>ppt_h</p:attrName>
                                        </p:attrNameLst>
                                      </p:cBhvr>
                                      <p:tavLst>
                                        <p:tav tm="0">
                                          <p:val>
                                            <p:fltVal val="0"/>
                                          </p:val>
                                        </p:tav>
                                        <p:tav tm="100000">
                                          <p:val>
                                            <p:strVal val="#ppt_h"/>
                                          </p:val>
                                        </p:tav>
                                      </p:tavLst>
                                    </p:anim>
                                    <p:anim calcmode="lin" valueType="num">
                                      <p:cBhvr>
                                        <p:cTn id="99" dur="1000" fill="hold"/>
                                        <p:tgtEl>
                                          <p:spTgt spid="4154"/>
                                        </p:tgtEl>
                                        <p:attrNameLst>
                                          <p:attrName>style.rotation</p:attrName>
                                        </p:attrNameLst>
                                      </p:cBhvr>
                                      <p:tavLst>
                                        <p:tav tm="0">
                                          <p:val>
                                            <p:fltVal val="90"/>
                                          </p:val>
                                        </p:tav>
                                        <p:tav tm="100000">
                                          <p:val>
                                            <p:fltVal val="0"/>
                                          </p:val>
                                        </p:tav>
                                      </p:tavLst>
                                    </p:anim>
                                    <p:animEffect transition="in" filter="fade">
                                      <p:cBhvr>
                                        <p:cTn id="100" dur="1000"/>
                                        <p:tgtEl>
                                          <p:spTgt spid="4154"/>
                                        </p:tgtEl>
                                      </p:cBhvr>
                                    </p:animEffect>
                                  </p:childTnLst>
                                </p:cTn>
                              </p:par>
                              <p:par>
                                <p:cTn id="101" presetID="31" presetClass="entr" presetSubtype="0" fill="hold" nodeType="withEffect">
                                  <p:stCondLst>
                                    <p:cond delay="0"/>
                                  </p:stCondLst>
                                  <p:childTnLst>
                                    <p:set>
                                      <p:cBhvr>
                                        <p:cTn id="102" dur="1" fill="hold">
                                          <p:stCondLst>
                                            <p:cond delay="0"/>
                                          </p:stCondLst>
                                        </p:cTn>
                                        <p:tgtEl>
                                          <p:spTgt spid="4155"/>
                                        </p:tgtEl>
                                        <p:attrNameLst>
                                          <p:attrName>style.visibility</p:attrName>
                                        </p:attrNameLst>
                                      </p:cBhvr>
                                      <p:to>
                                        <p:strVal val="visible"/>
                                      </p:to>
                                    </p:set>
                                    <p:anim calcmode="lin" valueType="num">
                                      <p:cBhvr>
                                        <p:cTn id="103" dur="1000" fill="hold"/>
                                        <p:tgtEl>
                                          <p:spTgt spid="4155"/>
                                        </p:tgtEl>
                                        <p:attrNameLst>
                                          <p:attrName>ppt_w</p:attrName>
                                        </p:attrNameLst>
                                      </p:cBhvr>
                                      <p:tavLst>
                                        <p:tav tm="0">
                                          <p:val>
                                            <p:fltVal val="0"/>
                                          </p:val>
                                        </p:tav>
                                        <p:tav tm="100000">
                                          <p:val>
                                            <p:strVal val="#ppt_w"/>
                                          </p:val>
                                        </p:tav>
                                      </p:tavLst>
                                    </p:anim>
                                    <p:anim calcmode="lin" valueType="num">
                                      <p:cBhvr>
                                        <p:cTn id="104" dur="1000" fill="hold"/>
                                        <p:tgtEl>
                                          <p:spTgt spid="4155"/>
                                        </p:tgtEl>
                                        <p:attrNameLst>
                                          <p:attrName>ppt_h</p:attrName>
                                        </p:attrNameLst>
                                      </p:cBhvr>
                                      <p:tavLst>
                                        <p:tav tm="0">
                                          <p:val>
                                            <p:fltVal val="0"/>
                                          </p:val>
                                        </p:tav>
                                        <p:tav tm="100000">
                                          <p:val>
                                            <p:strVal val="#ppt_h"/>
                                          </p:val>
                                        </p:tav>
                                      </p:tavLst>
                                    </p:anim>
                                    <p:anim calcmode="lin" valueType="num">
                                      <p:cBhvr>
                                        <p:cTn id="105" dur="1000" fill="hold"/>
                                        <p:tgtEl>
                                          <p:spTgt spid="4155"/>
                                        </p:tgtEl>
                                        <p:attrNameLst>
                                          <p:attrName>style.rotation</p:attrName>
                                        </p:attrNameLst>
                                      </p:cBhvr>
                                      <p:tavLst>
                                        <p:tav tm="0">
                                          <p:val>
                                            <p:fltVal val="90"/>
                                          </p:val>
                                        </p:tav>
                                        <p:tav tm="100000">
                                          <p:val>
                                            <p:fltVal val="0"/>
                                          </p:val>
                                        </p:tav>
                                      </p:tavLst>
                                    </p:anim>
                                    <p:animEffect transition="in" filter="fade">
                                      <p:cBhvr>
                                        <p:cTn id="106" dur="1000"/>
                                        <p:tgtEl>
                                          <p:spTgt spid="4155"/>
                                        </p:tgtEl>
                                      </p:cBhvr>
                                    </p:animEffect>
                                  </p:childTnLst>
                                </p:cTn>
                              </p:par>
                              <p:par>
                                <p:cTn id="107" presetID="31" presetClass="entr" presetSubtype="0" fill="hold" nodeType="withEffect">
                                  <p:stCondLst>
                                    <p:cond delay="0"/>
                                  </p:stCondLst>
                                  <p:childTnLst>
                                    <p:set>
                                      <p:cBhvr>
                                        <p:cTn id="108" dur="1" fill="hold">
                                          <p:stCondLst>
                                            <p:cond delay="0"/>
                                          </p:stCondLst>
                                        </p:cTn>
                                        <p:tgtEl>
                                          <p:spTgt spid="4156"/>
                                        </p:tgtEl>
                                        <p:attrNameLst>
                                          <p:attrName>style.visibility</p:attrName>
                                        </p:attrNameLst>
                                      </p:cBhvr>
                                      <p:to>
                                        <p:strVal val="visible"/>
                                      </p:to>
                                    </p:set>
                                    <p:anim calcmode="lin" valueType="num">
                                      <p:cBhvr>
                                        <p:cTn id="109" dur="1000" fill="hold"/>
                                        <p:tgtEl>
                                          <p:spTgt spid="4156"/>
                                        </p:tgtEl>
                                        <p:attrNameLst>
                                          <p:attrName>ppt_w</p:attrName>
                                        </p:attrNameLst>
                                      </p:cBhvr>
                                      <p:tavLst>
                                        <p:tav tm="0">
                                          <p:val>
                                            <p:fltVal val="0"/>
                                          </p:val>
                                        </p:tav>
                                        <p:tav tm="100000">
                                          <p:val>
                                            <p:strVal val="#ppt_w"/>
                                          </p:val>
                                        </p:tav>
                                      </p:tavLst>
                                    </p:anim>
                                    <p:anim calcmode="lin" valueType="num">
                                      <p:cBhvr>
                                        <p:cTn id="110" dur="1000" fill="hold"/>
                                        <p:tgtEl>
                                          <p:spTgt spid="4156"/>
                                        </p:tgtEl>
                                        <p:attrNameLst>
                                          <p:attrName>ppt_h</p:attrName>
                                        </p:attrNameLst>
                                      </p:cBhvr>
                                      <p:tavLst>
                                        <p:tav tm="0">
                                          <p:val>
                                            <p:fltVal val="0"/>
                                          </p:val>
                                        </p:tav>
                                        <p:tav tm="100000">
                                          <p:val>
                                            <p:strVal val="#ppt_h"/>
                                          </p:val>
                                        </p:tav>
                                      </p:tavLst>
                                    </p:anim>
                                    <p:anim calcmode="lin" valueType="num">
                                      <p:cBhvr>
                                        <p:cTn id="111" dur="1000" fill="hold"/>
                                        <p:tgtEl>
                                          <p:spTgt spid="4156"/>
                                        </p:tgtEl>
                                        <p:attrNameLst>
                                          <p:attrName>style.rotation</p:attrName>
                                        </p:attrNameLst>
                                      </p:cBhvr>
                                      <p:tavLst>
                                        <p:tav tm="0">
                                          <p:val>
                                            <p:fltVal val="90"/>
                                          </p:val>
                                        </p:tav>
                                        <p:tav tm="100000">
                                          <p:val>
                                            <p:fltVal val="0"/>
                                          </p:val>
                                        </p:tav>
                                      </p:tavLst>
                                    </p:anim>
                                    <p:animEffect transition="in" filter="fade">
                                      <p:cBhvr>
                                        <p:cTn id="112" dur="1000"/>
                                        <p:tgtEl>
                                          <p:spTgt spid="4156"/>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1000" fill="hold"/>
                                        <p:tgtEl>
                                          <p:spTgt spid="33"/>
                                        </p:tgtEl>
                                        <p:attrNameLst>
                                          <p:attrName>ppt_w</p:attrName>
                                        </p:attrNameLst>
                                      </p:cBhvr>
                                      <p:tavLst>
                                        <p:tav tm="0">
                                          <p:val>
                                            <p:fltVal val="0"/>
                                          </p:val>
                                        </p:tav>
                                        <p:tav tm="100000">
                                          <p:val>
                                            <p:strVal val="#ppt_w"/>
                                          </p:val>
                                        </p:tav>
                                      </p:tavLst>
                                    </p:anim>
                                    <p:anim calcmode="lin" valueType="num">
                                      <p:cBhvr>
                                        <p:cTn id="116" dur="1000" fill="hold"/>
                                        <p:tgtEl>
                                          <p:spTgt spid="33"/>
                                        </p:tgtEl>
                                        <p:attrNameLst>
                                          <p:attrName>ppt_h</p:attrName>
                                        </p:attrNameLst>
                                      </p:cBhvr>
                                      <p:tavLst>
                                        <p:tav tm="0">
                                          <p:val>
                                            <p:fltVal val="0"/>
                                          </p:val>
                                        </p:tav>
                                        <p:tav tm="100000">
                                          <p:val>
                                            <p:strVal val="#ppt_h"/>
                                          </p:val>
                                        </p:tav>
                                      </p:tavLst>
                                    </p:anim>
                                    <p:anim calcmode="lin" valueType="num">
                                      <p:cBhvr>
                                        <p:cTn id="117" dur="1000" fill="hold"/>
                                        <p:tgtEl>
                                          <p:spTgt spid="33"/>
                                        </p:tgtEl>
                                        <p:attrNameLst>
                                          <p:attrName>style.rotation</p:attrName>
                                        </p:attrNameLst>
                                      </p:cBhvr>
                                      <p:tavLst>
                                        <p:tav tm="0">
                                          <p:val>
                                            <p:fltVal val="90"/>
                                          </p:val>
                                        </p:tav>
                                        <p:tav tm="100000">
                                          <p:val>
                                            <p:fltVal val="0"/>
                                          </p:val>
                                        </p:tav>
                                      </p:tavLst>
                                    </p:anim>
                                    <p:animEffect transition="in" filter="fade">
                                      <p:cBhvr>
                                        <p:cTn id="118" dur="1000"/>
                                        <p:tgtEl>
                                          <p:spTgt spid="33"/>
                                        </p:tgtEl>
                                      </p:cBhvr>
                                    </p:animEffect>
                                  </p:childTnLst>
                                </p:cTn>
                              </p:par>
                              <p:par>
                                <p:cTn id="119" presetID="31" presetClass="entr" presetSubtype="0" fill="hold" nodeType="withEffect">
                                  <p:stCondLst>
                                    <p:cond delay="0"/>
                                  </p:stCondLst>
                                  <p:childTnLst>
                                    <p:set>
                                      <p:cBhvr>
                                        <p:cTn id="120" dur="1" fill="hold">
                                          <p:stCondLst>
                                            <p:cond delay="0"/>
                                          </p:stCondLst>
                                        </p:cTn>
                                        <p:tgtEl>
                                          <p:spTgt spid="4158"/>
                                        </p:tgtEl>
                                        <p:attrNameLst>
                                          <p:attrName>style.visibility</p:attrName>
                                        </p:attrNameLst>
                                      </p:cBhvr>
                                      <p:to>
                                        <p:strVal val="visible"/>
                                      </p:to>
                                    </p:set>
                                    <p:anim calcmode="lin" valueType="num">
                                      <p:cBhvr>
                                        <p:cTn id="121" dur="1000" fill="hold"/>
                                        <p:tgtEl>
                                          <p:spTgt spid="4158"/>
                                        </p:tgtEl>
                                        <p:attrNameLst>
                                          <p:attrName>ppt_w</p:attrName>
                                        </p:attrNameLst>
                                      </p:cBhvr>
                                      <p:tavLst>
                                        <p:tav tm="0">
                                          <p:val>
                                            <p:fltVal val="0"/>
                                          </p:val>
                                        </p:tav>
                                        <p:tav tm="100000">
                                          <p:val>
                                            <p:strVal val="#ppt_w"/>
                                          </p:val>
                                        </p:tav>
                                      </p:tavLst>
                                    </p:anim>
                                    <p:anim calcmode="lin" valueType="num">
                                      <p:cBhvr>
                                        <p:cTn id="122" dur="1000" fill="hold"/>
                                        <p:tgtEl>
                                          <p:spTgt spid="4158"/>
                                        </p:tgtEl>
                                        <p:attrNameLst>
                                          <p:attrName>ppt_h</p:attrName>
                                        </p:attrNameLst>
                                      </p:cBhvr>
                                      <p:tavLst>
                                        <p:tav tm="0">
                                          <p:val>
                                            <p:fltVal val="0"/>
                                          </p:val>
                                        </p:tav>
                                        <p:tav tm="100000">
                                          <p:val>
                                            <p:strVal val="#ppt_h"/>
                                          </p:val>
                                        </p:tav>
                                      </p:tavLst>
                                    </p:anim>
                                    <p:anim calcmode="lin" valueType="num">
                                      <p:cBhvr>
                                        <p:cTn id="123" dur="1000" fill="hold"/>
                                        <p:tgtEl>
                                          <p:spTgt spid="4158"/>
                                        </p:tgtEl>
                                        <p:attrNameLst>
                                          <p:attrName>style.rotation</p:attrName>
                                        </p:attrNameLst>
                                      </p:cBhvr>
                                      <p:tavLst>
                                        <p:tav tm="0">
                                          <p:val>
                                            <p:fltVal val="90"/>
                                          </p:val>
                                        </p:tav>
                                        <p:tav tm="100000">
                                          <p:val>
                                            <p:fltVal val="0"/>
                                          </p:val>
                                        </p:tav>
                                      </p:tavLst>
                                    </p:anim>
                                    <p:animEffect transition="in" filter="fade">
                                      <p:cBhvr>
                                        <p:cTn id="124" dur="1000"/>
                                        <p:tgtEl>
                                          <p:spTgt spid="4158"/>
                                        </p:tgtEl>
                                      </p:cBhvr>
                                    </p:animEffect>
                                  </p:childTnLst>
                                </p:cTn>
                              </p:par>
                              <p:par>
                                <p:cTn id="125" presetID="31" presetClass="entr" presetSubtype="0" fill="hold" nodeType="withEffect">
                                  <p:stCondLst>
                                    <p:cond delay="0"/>
                                  </p:stCondLst>
                                  <p:childTnLst>
                                    <p:set>
                                      <p:cBhvr>
                                        <p:cTn id="126" dur="1" fill="hold">
                                          <p:stCondLst>
                                            <p:cond delay="0"/>
                                          </p:stCondLst>
                                        </p:cTn>
                                        <p:tgtEl>
                                          <p:spTgt spid="4159"/>
                                        </p:tgtEl>
                                        <p:attrNameLst>
                                          <p:attrName>style.visibility</p:attrName>
                                        </p:attrNameLst>
                                      </p:cBhvr>
                                      <p:to>
                                        <p:strVal val="visible"/>
                                      </p:to>
                                    </p:set>
                                    <p:anim calcmode="lin" valueType="num">
                                      <p:cBhvr>
                                        <p:cTn id="127" dur="1000" fill="hold"/>
                                        <p:tgtEl>
                                          <p:spTgt spid="4159"/>
                                        </p:tgtEl>
                                        <p:attrNameLst>
                                          <p:attrName>ppt_w</p:attrName>
                                        </p:attrNameLst>
                                      </p:cBhvr>
                                      <p:tavLst>
                                        <p:tav tm="0">
                                          <p:val>
                                            <p:fltVal val="0"/>
                                          </p:val>
                                        </p:tav>
                                        <p:tav tm="100000">
                                          <p:val>
                                            <p:strVal val="#ppt_w"/>
                                          </p:val>
                                        </p:tav>
                                      </p:tavLst>
                                    </p:anim>
                                    <p:anim calcmode="lin" valueType="num">
                                      <p:cBhvr>
                                        <p:cTn id="128" dur="1000" fill="hold"/>
                                        <p:tgtEl>
                                          <p:spTgt spid="4159"/>
                                        </p:tgtEl>
                                        <p:attrNameLst>
                                          <p:attrName>ppt_h</p:attrName>
                                        </p:attrNameLst>
                                      </p:cBhvr>
                                      <p:tavLst>
                                        <p:tav tm="0">
                                          <p:val>
                                            <p:fltVal val="0"/>
                                          </p:val>
                                        </p:tav>
                                        <p:tav tm="100000">
                                          <p:val>
                                            <p:strVal val="#ppt_h"/>
                                          </p:val>
                                        </p:tav>
                                      </p:tavLst>
                                    </p:anim>
                                    <p:anim calcmode="lin" valueType="num">
                                      <p:cBhvr>
                                        <p:cTn id="129" dur="1000" fill="hold"/>
                                        <p:tgtEl>
                                          <p:spTgt spid="4159"/>
                                        </p:tgtEl>
                                        <p:attrNameLst>
                                          <p:attrName>style.rotation</p:attrName>
                                        </p:attrNameLst>
                                      </p:cBhvr>
                                      <p:tavLst>
                                        <p:tav tm="0">
                                          <p:val>
                                            <p:fltVal val="90"/>
                                          </p:val>
                                        </p:tav>
                                        <p:tav tm="100000">
                                          <p:val>
                                            <p:fltVal val="0"/>
                                          </p:val>
                                        </p:tav>
                                      </p:tavLst>
                                    </p:anim>
                                    <p:animEffect transition="in" filter="fade">
                                      <p:cBhvr>
                                        <p:cTn id="130" dur="1000"/>
                                        <p:tgtEl>
                                          <p:spTgt spid="4159"/>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1000" fill="hold"/>
                                        <p:tgtEl>
                                          <p:spTgt spid="34"/>
                                        </p:tgtEl>
                                        <p:attrNameLst>
                                          <p:attrName>ppt_w</p:attrName>
                                        </p:attrNameLst>
                                      </p:cBhvr>
                                      <p:tavLst>
                                        <p:tav tm="0">
                                          <p:val>
                                            <p:fltVal val="0"/>
                                          </p:val>
                                        </p:tav>
                                        <p:tav tm="100000">
                                          <p:val>
                                            <p:strVal val="#ppt_w"/>
                                          </p:val>
                                        </p:tav>
                                      </p:tavLst>
                                    </p:anim>
                                    <p:anim calcmode="lin" valueType="num">
                                      <p:cBhvr>
                                        <p:cTn id="134" dur="1000" fill="hold"/>
                                        <p:tgtEl>
                                          <p:spTgt spid="34"/>
                                        </p:tgtEl>
                                        <p:attrNameLst>
                                          <p:attrName>ppt_h</p:attrName>
                                        </p:attrNameLst>
                                      </p:cBhvr>
                                      <p:tavLst>
                                        <p:tav tm="0">
                                          <p:val>
                                            <p:fltVal val="0"/>
                                          </p:val>
                                        </p:tav>
                                        <p:tav tm="100000">
                                          <p:val>
                                            <p:strVal val="#ppt_h"/>
                                          </p:val>
                                        </p:tav>
                                      </p:tavLst>
                                    </p:anim>
                                    <p:anim calcmode="lin" valueType="num">
                                      <p:cBhvr>
                                        <p:cTn id="135" dur="1000" fill="hold"/>
                                        <p:tgtEl>
                                          <p:spTgt spid="34"/>
                                        </p:tgtEl>
                                        <p:attrNameLst>
                                          <p:attrName>style.rotation</p:attrName>
                                        </p:attrNameLst>
                                      </p:cBhvr>
                                      <p:tavLst>
                                        <p:tav tm="0">
                                          <p:val>
                                            <p:fltVal val="90"/>
                                          </p:val>
                                        </p:tav>
                                        <p:tav tm="100000">
                                          <p:val>
                                            <p:fltVal val="0"/>
                                          </p:val>
                                        </p:tav>
                                      </p:tavLst>
                                    </p:anim>
                                    <p:animEffect transition="in" filter="fade">
                                      <p:cBhvr>
                                        <p:cTn id="136" dur="1000"/>
                                        <p:tgtEl>
                                          <p:spTgt spid="34"/>
                                        </p:tgtEl>
                                      </p:cBhvr>
                                    </p:animEffect>
                                  </p:childTnLst>
                                </p:cTn>
                              </p:par>
                              <p:par>
                                <p:cTn id="137" presetID="31" presetClass="entr" presetSubtype="0" fill="hold"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p:cTn id="139" dur="1000" fill="hold"/>
                                        <p:tgtEl>
                                          <p:spTgt spid="35"/>
                                        </p:tgtEl>
                                        <p:attrNameLst>
                                          <p:attrName>ppt_w</p:attrName>
                                        </p:attrNameLst>
                                      </p:cBhvr>
                                      <p:tavLst>
                                        <p:tav tm="0">
                                          <p:val>
                                            <p:fltVal val="0"/>
                                          </p:val>
                                        </p:tav>
                                        <p:tav tm="100000">
                                          <p:val>
                                            <p:strVal val="#ppt_w"/>
                                          </p:val>
                                        </p:tav>
                                      </p:tavLst>
                                    </p:anim>
                                    <p:anim calcmode="lin" valueType="num">
                                      <p:cBhvr>
                                        <p:cTn id="140" dur="1000" fill="hold"/>
                                        <p:tgtEl>
                                          <p:spTgt spid="35"/>
                                        </p:tgtEl>
                                        <p:attrNameLst>
                                          <p:attrName>ppt_h</p:attrName>
                                        </p:attrNameLst>
                                      </p:cBhvr>
                                      <p:tavLst>
                                        <p:tav tm="0">
                                          <p:val>
                                            <p:fltVal val="0"/>
                                          </p:val>
                                        </p:tav>
                                        <p:tav tm="100000">
                                          <p:val>
                                            <p:strVal val="#ppt_h"/>
                                          </p:val>
                                        </p:tav>
                                      </p:tavLst>
                                    </p:anim>
                                    <p:anim calcmode="lin" valueType="num">
                                      <p:cBhvr>
                                        <p:cTn id="141" dur="1000" fill="hold"/>
                                        <p:tgtEl>
                                          <p:spTgt spid="35"/>
                                        </p:tgtEl>
                                        <p:attrNameLst>
                                          <p:attrName>style.rotation</p:attrName>
                                        </p:attrNameLst>
                                      </p:cBhvr>
                                      <p:tavLst>
                                        <p:tav tm="0">
                                          <p:val>
                                            <p:fltVal val="90"/>
                                          </p:val>
                                        </p:tav>
                                        <p:tav tm="100000">
                                          <p:val>
                                            <p:fltVal val="0"/>
                                          </p:val>
                                        </p:tav>
                                      </p:tavLst>
                                    </p:anim>
                                    <p:animEffect transition="in" filter="fade">
                                      <p:cBhvr>
                                        <p:cTn id="14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33"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2DE0A-41DA-4018-9BBA-AB6171AE9A12}"/>
              </a:ext>
            </a:extLst>
          </p:cNvPr>
          <p:cNvSpPr>
            <a:spLocks noGrp="1"/>
          </p:cNvSpPr>
          <p:nvPr>
            <p:ph type="sldNum" sz="quarter" idx="12"/>
          </p:nvPr>
        </p:nvSpPr>
        <p:spPr/>
        <p:txBody>
          <a:bodyPr/>
          <a:lstStyle/>
          <a:p>
            <a:fld id="{1E1B8BD3-EEEF-4896-BEE3-06C250004F3C}" type="slidenum">
              <a:rPr lang="en-US" smtClean="0"/>
              <a:pPr/>
              <a:t>19</a:t>
            </a:fld>
            <a:endParaRPr lang="en-US" dirty="0"/>
          </a:p>
        </p:txBody>
      </p:sp>
      <p:cxnSp>
        <p:nvCxnSpPr>
          <p:cNvPr id="5123" name="AutoShape 3">
            <a:extLst>
              <a:ext uri="{FF2B5EF4-FFF2-40B4-BE49-F238E27FC236}">
                <a16:creationId xmlns:a16="http://schemas.microsoft.com/office/drawing/2014/main" id="{92471B5C-9D31-451A-9D0F-2ACED05A3076}"/>
              </a:ext>
            </a:extLst>
          </p:cNvPr>
          <p:cNvCxnSpPr>
            <a:cxnSpLocks noChangeShapeType="1"/>
          </p:cNvCxnSpPr>
          <p:nvPr/>
        </p:nvCxnSpPr>
        <p:spPr bwMode="auto">
          <a:xfrm>
            <a:off x="5422899" y="382270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4" name="AutoShape 4">
            <a:extLst>
              <a:ext uri="{FF2B5EF4-FFF2-40B4-BE49-F238E27FC236}">
                <a16:creationId xmlns:a16="http://schemas.microsoft.com/office/drawing/2014/main" id="{7021420D-C2D2-421C-9CA5-80A2F839C43C}"/>
              </a:ext>
            </a:extLst>
          </p:cNvPr>
          <p:cNvCxnSpPr>
            <a:cxnSpLocks noChangeShapeType="1"/>
          </p:cNvCxnSpPr>
          <p:nvPr/>
        </p:nvCxnSpPr>
        <p:spPr bwMode="auto">
          <a:xfrm>
            <a:off x="6603999" y="34036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4161B5D8-869E-4995-80D2-09AF2F5179FC}"/>
              </a:ext>
            </a:extLst>
          </p:cNvPr>
          <p:cNvSpPr txBox="1">
            <a:spLocks noChangeArrowheads="1"/>
          </p:cNvSpPr>
          <p:nvPr/>
        </p:nvSpPr>
        <p:spPr bwMode="auto">
          <a:xfrm>
            <a:off x="5191124" y="2586038"/>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6" name="AutoShape 6">
            <a:extLst>
              <a:ext uri="{FF2B5EF4-FFF2-40B4-BE49-F238E27FC236}">
                <a16:creationId xmlns:a16="http://schemas.microsoft.com/office/drawing/2014/main" id="{8ECA3C50-8D01-4476-B913-3E9DE4FC3594}"/>
              </a:ext>
            </a:extLst>
          </p:cNvPr>
          <p:cNvCxnSpPr>
            <a:cxnSpLocks noChangeShapeType="1"/>
          </p:cNvCxnSpPr>
          <p:nvPr/>
        </p:nvCxnSpPr>
        <p:spPr bwMode="auto">
          <a:xfrm>
            <a:off x="6443662" y="33845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54271FF5-445F-48AC-8A8A-2F913A109709}"/>
              </a:ext>
            </a:extLst>
          </p:cNvPr>
          <p:cNvSpPr txBox="1">
            <a:spLocks noChangeArrowheads="1"/>
          </p:cNvSpPr>
          <p:nvPr/>
        </p:nvSpPr>
        <p:spPr bwMode="auto">
          <a:xfrm>
            <a:off x="6252301" y="2754197"/>
            <a:ext cx="730617" cy="71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10/22/1844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1E17C76E-7013-4A4D-849C-281C33E221D7}"/>
              </a:ext>
            </a:extLst>
          </p:cNvPr>
          <p:cNvSpPr txBox="1">
            <a:spLocks noChangeArrowheads="1"/>
          </p:cNvSpPr>
          <p:nvPr/>
        </p:nvSpPr>
        <p:spPr bwMode="auto">
          <a:xfrm>
            <a:off x="6223245" y="3862388"/>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129" name="AutoShape 9">
            <a:extLst>
              <a:ext uri="{FF2B5EF4-FFF2-40B4-BE49-F238E27FC236}">
                <a16:creationId xmlns:a16="http://schemas.microsoft.com/office/drawing/2014/main" id="{B0DC741C-E0C6-4F58-A140-49AD1703ECA5}"/>
              </a:ext>
            </a:extLst>
          </p:cNvPr>
          <p:cNvCxnSpPr>
            <a:cxnSpLocks noChangeShapeType="1"/>
          </p:cNvCxnSpPr>
          <p:nvPr/>
        </p:nvCxnSpPr>
        <p:spPr bwMode="auto">
          <a:xfrm>
            <a:off x="8943974" y="34083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0" name="AutoShape 10">
            <a:extLst>
              <a:ext uri="{FF2B5EF4-FFF2-40B4-BE49-F238E27FC236}">
                <a16:creationId xmlns:a16="http://schemas.microsoft.com/office/drawing/2014/main" id="{BF419BEE-3A46-480D-A33F-33C41A43393A}"/>
              </a:ext>
            </a:extLst>
          </p:cNvPr>
          <p:cNvCxnSpPr>
            <a:cxnSpLocks noChangeShapeType="1"/>
          </p:cNvCxnSpPr>
          <p:nvPr/>
        </p:nvCxnSpPr>
        <p:spPr bwMode="auto">
          <a:xfrm>
            <a:off x="8783637" y="33893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1">
            <a:extLst>
              <a:ext uri="{FF2B5EF4-FFF2-40B4-BE49-F238E27FC236}">
                <a16:creationId xmlns:a16="http://schemas.microsoft.com/office/drawing/2014/main" id="{4DF7A548-7E3C-44E8-A375-90F0DB5FA411}"/>
              </a:ext>
            </a:extLst>
          </p:cNvPr>
          <p:cNvSpPr txBox="1">
            <a:spLocks noChangeArrowheads="1"/>
          </p:cNvSpPr>
          <p:nvPr/>
        </p:nvSpPr>
        <p:spPr bwMode="auto">
          <a:xfrm>
            <a:off x="8515349" y="26241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2">
            <a:extLst>
              <a:ext uri="{FF2B5EF4-FFF2-40B4-BE49-F238E27FC236}">
                <a16:creationId xmlns:a16="http://schemas.microsoft.com/office/drawing/2014/main" id="{CACA2993-A4A4-4EA6-91F3-F5C5A8B95465}"/>
              </a:ext>
            </a:extLst>
          </p:cNvPr>
          <p:cNvSpPr txBox="1">
            <a:spLocks noChangeArrowheads="1"/>
          </p:cNvSpPr>
          <p:nvPr/>
        </p:nvSpPr>
        <p:spPr bwMode="auto">
          <a:xfrm>
            <a:off x="7923212" y="3879850"/>
            <a:ext cx="477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3">
            <a:extLst>
              <a:ext uri="{FF2B5EF4-FFF2-40B4-BE49-F238E27FC236}">
                <a16:creationId xmlns:a16="http://schemas.microsoft.com/office/drawing/2014/main" id="{023A2B87-AFBD-48D1-AE20-E6E439750F2D}"/>
              </a:ext>
            </a:extLst>
          </p:cNvPr>
          <p:cNvGrpSpPr>
            <a:grpSpLocks/>
          </p:cNvGrpSpPr>
          <p:nvPr/>
        </p:nvGrpSpPr>
        <p:grpSpPr bwMode="auto">
          <a:xfrm>
            <a:off x="5200649" y="136525"/>
            <a:ext cx="6877050" cy="2387600"/>
            <a:chOff x="106736300" y="105911981"/>
            <a:chExt cx="6877900" cy="2387270"/>
          </a:xfrm>
        </p:grpSpPr>
        <p:sp>
          <p:nvSpPr>
            <p:cNvPr id="10" name="Text Box 14">
              <a:extLst>
                <a:ext uri="{FF2B5EF4-FFF2-40B4-BE49-F238E27FC236}">
                  <a16:creationId xmlns:a16="http://schemas.microsoft.com/office/drawing/2014/main" id="{3E2D59C6-5897-4746-8E84-219EF5386833}"/>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5" name="AutoShape 15">
              <a:extLst>
                <a:ext uri="{FF2B5EF4-FFF2-40B4-BE49-F238E27FC236}">
                  <a16:creationId xmlns:a16="http://schemas.microsoft.com/office/drawing/2014/main" id="{CB42959D-1660-4E8D-9697-9D153452F4D9}"/>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6" name="AutoShape 16">
              <a:extLst>
                <a:ext uri="{FF2B5EF4-FFF2-40B4-BE49-F238E27FC236}">
                  <a16:creationId xmlns:a16="http://schemas.microsoft.com/office/drawing/2014/main" id="{9A931EDD-4C89-423D-A2D0-EEE370C04088}"/>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7">
              <a:extLst>
                <a:ext uri="{FF2B5EF4-FFF2-40B4-BE49-F238E27FC236}">
                  <a16:creationId xmlns:a16="http://schemas.microsoft.com/office/drawing/2014/main" id="{6D546974-BD88-4B81-BDC5-B1115739262D}"/>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8" name="AutoShape 18">
              <a:extLst>
                <a:ext uri="{FF2B5EF4-FFF2-40B4-BE49-F238E27FC236}">
                  <a16:creationId xmlns:a16="http://schemas.microsoft.com/office/drawing/2014/main" id="{BEB2C496-FD78-48A2-9643-2767C8C34A6B}"/>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9">
              <a:extLst>
                <a:ext uri="{FF2B5EF4-FFF2-40B4-BE49-F238E27FC236}">
                  <a16:creationId xmlns:a16="http://schemas.microsoft.com/office/drawing/2014/main" id="{2D68FD7C-3D77-449F-94EE-D354A1D1C472}"/>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15390548-CA40-4149-A52E-C4AC6EF491E0}"/>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EB4392E4-EDBC-41F1-8428-1F19DAE098A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42" name="AutoShape 22">
              <a:extLst>
                <a:ext uri="{FF2B5EF4-FFF2-40B4-BE49-F238E27FC236}">
                  <a16:creationId xmlns:a16="http://schemas.microsoft.com/office/drawing/2014/main" id="{1AE6D9FC-F114-42D7-B342-9DDFF2693F9C}"/>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3" name="AutoShape 23">
              <a:extLst>
                <a:ext uri="{FF2B5EF4-FFF2-40B4-BE49-F238E27FC236}">
                  <a16:creationId xmlns:a16="http://schemas.microsoft.com/office/drawing/2014/main" id="{33E70D8E-4188-42A6-8105-1CB4A7E0252B}"/>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4">
              <a:extLst>
                <a:ext uri="{FF2B5EF4-FFF2-40B4-BE49-F238E27FC236}">
                  <a16:creationId xmlns:a16="http://schemas.microsoft.com/office/drawing/2014/main" id="{C98D07E4-FC51-4096-95B7-851463CFDC8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45" name="AutoShape 25">
              <a:extLst>
                <a:ext uri="{FF2B5EF4-FFF2-40B4-BE49-F238E27FC236}">
                  <a16:creationId xmlns:a16="http://schemas.microsoft.com/office/drawing/2014/main" id="{6D63B61F-C4BF-4B16-9BFF-1A00A39E88F3}"/>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6" name="AutoShape 26">
              <a:extLst>
                <a:ext uri="{FF2B5EF4-FFF2-40B4-BE49-F238E27FC236}">
                  <a16:creationId xmlns:a16="http://schemas.microsoft.com/office/drawing/2014/main" id="{22534C23-A512-4D05-8F88-926C0FFFACA1}"/>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7" name="AutoShape 27">
              <a:extLst>
                <a:ext uri="{FF2B5EF4-FFF2-40B4-BE49-F238E27FC236}">
                  <a16:creationId xmlns:a16="http://schemas.microsoft.com/office/drawing/2014/main" id="{18F9BF27-90D1-4C6C-952E-96BAFF983D83}"/>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8" name="AutoShape 28">
              <a:extLst>
                <a:ext uri="{FF2B5EF4-FFF2-40B4-BE49-F238E27FC236}">
                  <a16:creationId xmlns:a16="http://schemas.microsoft.com/office/drawing/2014/main" id="{EB82D630-1553-4709-9D34-B0A18BF6509D}"/>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9" name="AutoShape 29">
              <a:extLst>
                <a:ext uri="{FF2B5EF4-FFF2-40B4-BE49-F238E27FC236}">
                  <a16:creationId xmlns:a16="http://schemas.microsoft.com/office/drawing/2014/main" id="{B03EC19F-7193-4A7B-9827-0159471A2589}"/>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0" name="AutoShape 30">
              <a:extLst>
                <a:ext uri="{FF2B5EF4-FFF2-40B4-BE49-F238E27FC236}">
                  <a16:creationId xmlns:a16="http://schemas.microsoft.com/office/drawing/2014/main" id="{16D447A3-6197-458B-81AF-462B2E5C7173}"/>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1" name="AutoShape 31">
              <a:extLst>
                <a:ext uri="{FF2B5EF4-FFF2-40B4-BE49-F238E27FC236}">
                  <a16:creationId xmlns:a16="http://schemas.microsoft.com/office/drawing/2014/main" id="{B8617784-EE12-4B75-A3E6-3CBA6E44A531}"/>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2" name="AutoShape 32">
              <a:extLst>
                <a:ext uri="{FF2B5EF4-FFF2-40B4-BE49-F238E27FC236}">
                  <a16:creationId xmlns:a16="http://schemas.microsoft.com/office/drawing/2014/main" id="{46D46FFF-DEA4-479A-810E-0A4EBF199EFF}"/>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3" name="AutoShape 33">
              <a:extLst>
                <a:ext uri="{FF2B5EF4-FFF2-40B4-BE49-F238E27FC236}">
                  <a16:creationId xmlns:a16="http://schemas.microsoft.com/office/drawing/2014/main" id="{ABE77F94-2F05-4E9C-A764-01CBFABEAB8D}"/>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4" name="AutoShape 34">
              <a:extLst>
                <a:ext uri="{FF2B5EF4-FFF2-40B4-BE49-F238E27FC236}">
                  <a16:creationId xmlns:a16="http://schemas.microsoft.com/office/drawing/2014/main" id="{972C0C8F-D0D7-428F-9672-C656993787A6}"/>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5">
              <a:extLst>
                <a:ext uri="{FF2B5EF4-FFF2-40B4-BE49-F238E27FC236}">
                  <a16:creationId xmlns:a16="http://schemas.microsoft.com/office/drawing/2014/main" id="{8BBB40FA-9BAF-4BCA-A90E-9E012A71A2F4}"/>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6">
              <a:extLst>
                <a:ext uri="{FF2B5EF4-FFF2-40B4-BE49-F238E27FC236}">
                  <a16:creationId xmlns:a16="http://schemas.microsoft.com/office/drawing/2014/main" id="{3D1FB686-DD23-41BF-ABEA-0077F703D644}"/>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57" name="AutoShape 37">
              <a:extLst>
                <a:ext uri="{FF2B5EF4-FFF2-40B4-BE49-F238E27FC236}">
                  <a16:creationId xmlns:a16="http://schemas.microsoft.com/office/drawing/2014/main" id="{8161BE39-BD58-4B96-85E7-1EA1E3320DD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8" name="AutoShape 38">
              <a:extLst>
                <a:ext uri="{FF2B5EF4-FFF2-40B4-BE49-F238E27FC236}">
                  <a16:creationId xmlns:a16="http://schemas.microsoft.com/office/drawing/2014/main" id="{D96D4583-58E7-4212-B27A-DBB0BE4BC038}"/>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9">
              <a:extLst>
                <a:ext uri="{FF2B5EF4-FFF2-40B4-BE49-F238E27FC236}">
                  <a16:creationId xmlns:a16="http://schemas.microsoft.com/office/drawing/2014/main" id="{5D925C22-5D9F-44D8-9A4E-254BA54400BF}"/>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0">
              <a:extLst>
                <a:ext uri="{FF2B5EF4-FFF2-40B4-BE49-F238E27FC236}">
                  <a16:creationId xmlns:a16="http://schemas.microsoft.com/office/drawing/2014/main" id="{48293B77-DE58-4856-8E1B-D5535AC7CC5C}"/>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1" name="AutoShape 41">
              <a:extLst>
                <a:ext uri="{FF2B5EF4-FFF2-40B4-BE49-F238E27FC236}">
                  <a16:creationId xmlns:a16="http://schemas.microsoft.com/office/drawing/2014/main" id="{291CA2C3-4652-427E-8A61-6B25081C0FD1}"/>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62" name="AutoShape 42">
              <a:extLst>
                <a:ext uri="{FF2B5EF4-FFF2-40B4-BE49-F238E27FC236}">
                  <a16:creationId xmlns:a16="http://schemas.microsoft.com/office/drawing/2014/main" id="{C51B1770-B361-4B89-94F1-4F027622ED59}"/>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3">
              <a:extLst>
                <a:ext uri="{FF2B5EF4-FFF2-40B4-BE49-F238E27FC236}">
                  <a16:creationId xmlns:a16="http://schemas.microsoft.com/office/drawing/2014/main" id="{DB128419-25BD-482F-A085-DD36EB523E0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4">
              <a:extLst>
                <a:ext uri="{FF2B5EF4-FFF2-40B4-BE49-F238E27FC236}">
                  <a16:creationId xmlns:a16="http://schemas.microsoft.com/office/drawing/2014/main" id="{0E7FEABB-F3AF-46FB-B391-D426864EAC42}"/>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5">
              <a:extLst>
                <a:ext uri="{FF2B5EF4-FFF2-40B4-BE49-F238E27FC236}">
                  <a16:creationId xmlns:a16="http://schemas.microsoft.com/office/drawing/2014/main" id="{8BA3F84A-AC72-4432-927C-0231EB985037}"/>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6">
              <a:extLst>
                <a:ext uri="{FF2B5EF4-FFF2-40B4-BE49-F238E27FC236}">
                  <a16:creationId xmlns:a16="http://schemas.microsoft.com/office/drawing/2014/main" id="{7A978BD0-63D8-4929-A562-CCC9E914E929}"/>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7">
              <a:extLst>
                <a:ext uri="{FF2B5EF4-FFF2-40B4-BE49-F238E27FC236}">
                  <a16:creationId xmlns:a16="http://schemas.microsoft.com/office/drawing/2014/main" id="{4265E139-AAA7-4314-ACC4-13E298D4E9DB}"/>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8">
              <a:extLst>
                <a:ext uri="{FF2B5EF4-FFF2-40B4-BE49-F238E27FC236}">
                  <a16:creationId xmlns:a16="http://schemas.microsoft.com/office/drawing/2014/main" id="{351D26B7-384E-4700-A284-83AEE5F42D35}"/>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69" name="AutoShape 49">
              <a:extLst>
                <a:ext uri="{FF2B5EF4-FFF2-40B4-BE49-F238E27FC236}">
                  <a16:creationId xmlns:a16="http://schemas.microsoft.com/office/drawing/2014/main" id="{F46AAAE1-0882-4954-AB35-61D9F5479AA3}"/>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0" name="AutoShape 50">
              <a:extLst>
                <a:ext uri="{FF2B5EF4-FFF2-40B4-BE49-F238E27FC236}">
                  <a16:creationId xmlns:a16="http://schemas.microsoft.com/office/drawing/2014/main" id="{DF56A4DD-26AB-42BC-BF3F-58384E203CC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1">
              <a:extLst>
                <a:ext uri="{FF2B5EF4-FFF2-40B4-BE49-F238E27FC236}">
                  <a16:creationId xmlns:a16="http://schemas.microsoft.com/office/drawing/2014/main" id="{7FE8B190-DFA0-41FC-9372-69C8512DC008}"/>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2" name="AutoShape 52">
              <a:extLst>
                <a:ext uri="{FF2B5EF4-FFF2-40B4-BE49-F238E27FC236}">
                  <a16:creationId xmlns:a16="http://schemas.microsoft.com/office/drawing/2014/main" id="{6E6342A1-8CE5-480D-B08A-009CA56FC9B1}"/>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3">
              <a:extLst>
                <a:ext uri="{FF2B5EF4-FFF2-40B4-BE49-F238E27FC236}">
                  <a16:creationId xmlns:a16="http://schemas.microsoft.com/office/drawing/2014/main" id="{08EBC5D5-2642-4B9D-AA7C-243F337538FF}"/>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4">
              <a:extLst>
                <a:ext uri="{FF2B5EF4-FFF2-40B4-BE49-F238E27FC236}">
                  <a16:creationId xmlns:a16="http://schemas.microsoft.com/office/drawing/2014/main" id="{30DC04EE-B349-423E-9802-F99C61915084}"/>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5">
              <a:extLst>
                <a:ext uri="{FF2B5EF4-FFF2-40B4-BE49-F238E27FC236}">
                  <a16:creationId xmlns:a16="http://schemas.microsoft.com/office/drawing/2014/main" id="{36FF127B-03A6-475C-9425-559D0D6E0097}"/>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2010DF2F-6210-4140-BAB3-19B98C175F8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177" name="AutoShape 57">
            <a:extLst>
              <a:ext uri="{FF2B5EF4-FFF2-40B4-BE49-F238E27FC236}">
                <a16:creationId xmlns:a16="http://schemas.microsoft.com/office/drawing/2014/main" id="{8EC0EF91-2073-42B7-A2FE-59221A661F31}"/>
              </a:ext>
            </a:extLst>
          </p:cNvPr>
          <p:cNvCxnSpPr>
            <a:cxnSpLocks noChangeShapeType="1"/>
          </p:cNvCxnSpPr>
          <p:nvPr/>
        </p:nvCxnSpPr>
        <p:spPr bwMode="auto">
          <a:xfrm>
            <a:off x="8039099" y="18288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8" name="AutoShape 58">
            <a:extLst>
              <a:ext uri="{FF2B5EF4-FFF2-40B4-BE49-F238E27FC236}">
                <a16:creationId xmlns:a16="http://schemas.microsoft.com/office/drawing/2014/main" id="{8B4A842A-61BD-4B98-BF1B-C5E828F90481}"/>
              </a:ext>
            </a:extLst>
          </p:cNvPr>
          <p:cNvCxnSpPr>
            <a:cxnSpLocks noChangeShapeType="1"/>
          </p:cNvCxnSpPr>
          <p:nvPr/>
        </p:nvCxnSpPr>
        <p:spPr bwMode="auto">
          <a:xfrm>
            <a:off x="8183562" y="3429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9" name="AutoShape 59">
            <a:extLst>
              <a:ext uri="{FF2B5EF4-FFF2-40B4-BE49-F238E27FC236}">
                <a16:creationId xmlns:a16="http://schemas.microsoft.com/office/drawing/2014/main" id="{4A645C52-6178-4AF5-B5D6-E5248BA4DBD7}"/>
              </a:ext>
            </a:extLst>
          </p:cNvPr>
          <p:cNvCxnSpPr>
            <a:cxnSpLocks noChangeShapeType="1"/>
          </p:cNvCxnSpPr>
          <p:nvPr/>
        </p:nvCxnSpPr>
        <p:spPr bwMode="auto">
          <a:xfrm>
            <a:off x="8023224" y="3409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0">
            <a:extLst>
              <a:ext uri="{FF2B5EF4-FFF2-40B4-BE49-F238E27FC236}">
                <a16:creationId xmlns:a16="http://schemas.microsoft.com/office/drawing/2014/main" id="{59C11E4E-0CFE-4857-8D64-480A296D349C}"/>
              </a:ext>
            </a:extLst>
          </p:cNvPr>
          <p:cNvSpPr txBox="1">
            <a:spLocks noChangeArrowheads="1"/>
          </p:cNvSpPr>
          <p:nvPr/>
        </p:nvSpPr>
        <p:spPr bwMode="auto">
          <a:xfrm>
            <a:off x="7886699" y="2752725"/>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1" name="AutoShape 61">
            <a:extLst>
              <a:ext uri="{FF2B5EF4-FFF2-40B4-BE49-F238E27FC236}">
                <a16:creationId xmlns:a16="http://schemas.microsoft.com/office/drawing/2014/main" id="{6B1A4110-00A1-468B-94E8-40B9028D7AA2}"/>
              </a:ext>
            </a:extLst>
          </p:cNvPr>
          <p:cNvCxnSpPr>
            <a:cxnSpLocks noChangeShapeType="1"/>
          </p:cNvCxnSpPr>
          <p:nvPr/>
        </p:nvCxnSpPr>
        <p:spPr bwMode="auto">
          <a:xfrm>
            <a:off x="7219949" y="36322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2" name="AutoShape 62">
            <a:extLst>
              <a:ext uri="{FF2B5EF4-FFF2-40B4-BE49-F238E27FC236}">
                <a16:creationId xmlns:a16="http://schemas.microsoft.com/office/drawing/2014/main" id="{1B2DB2A4-C377-4B2F-A0EC-F503283FC790}"/>
              </a:ext>
            </a:extLst>
          </p:cNvPr>
          <p:cNvCxnSpPr>
            <a:cxnSpLocks noChangeShapeType="1"/>
          </p:cNvCxnSpPr>
          <p:nvPr/>
        </p:nvCxnSpPr>
        <p:spPr bwMode="auto">
          <a:xfrm>
            <a:off x="7061199" y="36131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3">
            <a:extLst>
              <a:ext uri="{FF2B5EF4-FFF2-40B4-BE49-F238E27FC236}">
                <a16:creationId xmlns:a16="http://schemas.microsoft.com/office/drawing/2014/main" id="{014BD831-E2C4-4CD4-BB41-4431EDD27B06}"/>
              </a:ext>
            </a:extLst>
          </p:cNvPr>
          <p:cNvSpPr txBox="1">
            <a:spLocks noChangeArrowheads="1"/>
          </p:cNvSpPr>
          <p:nvPr/>
        </p:nvSpPr>
        <p:spPr bwMode="auto">
          <a:xfrm>
            <a:off x="6956424" y="3344862"/>
            <a:ext cx="4984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4">
            <a:extLst>
              <a:ext uri="{FF2B5EF4-FFF2-40B4-BE49-F238E27FC236}">
                <a16:creationId xmlns:a16="http://schemas.microsoft.com/office/drawing/2014/main" id="{2BFC6E05-C685-4FDA-AA6B-B3FFC0B7F7A1}"/>
              </a:ext>
            </a:extLst>
          </p:cNvPr>
          <p:cNvSpPr>
            <a:spLocks/>
          </p:cNvSpPr>
          <p:nvPr/>
        </p:nvSpPr>
        <p:spPr bwMode="auto">
          <a:xfrm>
            <a:off x="5752538" y="4232275"/>
            <a:ext cx="1538849"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85" name="AutoShape 65">
            <a:extLst>
              <a:ext uri="{FF2B5EF4-FFF2-40B4-BE49-F238E27FC236}">
                <a16:creationId xmlns:a16="http://schemas.microsoft.com/office/drawing/2014/main" id="{E207B161-B350-45D2-84E2-C61C0A784C22}"/>
              </a:ext>
            </a:extLst>
          </p:cNvPr>
          <p:cNvCxnSpPr>
            <a:cxnSpLocks noChangeShapeType="1"/>
          </p:cNvCxnSpPr>
          <p:nvPr/>
        </p:nvCxnSpPr>
        <p:spPr bwMode="auto">
          <a:xfrm>
            <a:off x="7283216" y="4727575"/>
            <a:ext cx="0" cy="571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6" name="AutoShape 66">
            <a:extLst>
              <a:ext uri="{FF2B5EF4-FFF2-40B4-BE49-F238E27FC236}">
                <a16:creationId xmlns:a16="http://schemas.microsoft.com/office/drawing/2014/main" id="{5B502753-799A-4EFD-A378-F2EFFCEAC13E}"/>
              </a:ext>
            </a:extLst>
          </p:cNvPr>
          <p:cNvCxnSpPr>
            <a:cxnSpLocks noChangeShapeType="1"/>
          </p:cNvCxnSpPr>
          <p:nvPr/>
        </p:nvCxnSpPr>
        <p:spPr bwMode="auto">
          <a:xfrm>
            <a:off x="5661024" y="36607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7">
            <a:extLst>
              <a:ext uri="{FF2B5EF4-FFF2-40B4-BE49-F238E27FC236}">
                <a16:creationId xmlns:a16="http://schemas.microsoft.com/office/drawing/2014/main" id="{F93223DE-3AFF-4F26-B9E8-6DEFF23AEC69}"/>
              </a:ext>
            </a:extLst>
          </p:cNvPr>
          <p:cNvSpPr txBox="1">
            <a:spLocks noChangeArrowheads="1"/>
          </p:cNvSpPr>
          <p:nvPr/>
        </p:nvSpPr>
        <p:spPr bwMode="auto">
          <a:xfrm>
            <a:off x="5422899" y="3394075"/>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8">
            <a:extLst>
              <a:ext uri="{FF2B5EF4-FFF2-40B4-BE49-F238E27FC236}">
                <a16:creationId xmlns:a16="http://schemas.microsoft.com/office/drawing/2014/main" id="{D84DA6EA-A443-4D3D-9183-8B48ACF53965}"/>
              </a:ext>
            </a:extLst>
          </p:cNvPr>
          <p:cNvSpPr txBox="1">
            <a:spLocks noChangeArrowheads="1"/>
          </p:cNvSpPr>
          <p:nvPr/>
        </p:nvSpPr>
        <p:spPr bwMode="auto">
          <a:xfrm>
            <a:off x="5545137" y="3868738"/>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9" name="AutoShape 69">
            <a:extLst>
              <a:ext uri="{FF2B5EF4-FFF2-40B4-BE49-F238E27FC236}">
                <a16:creationId xmlns:a16="http://schemas.microsoft.com/office/drawing/2014/main" id="{00F99495-B75C-40D6-8843-7DF06BAC8387}"/>
              </a:ext>
            </a:extLst>
          </p:cNvPr>
          <p:cNvCxnSpPr>
            <a:cxnSpLocks noChangeShapeType="1"/>
          </p:cNvCxnSpPr>
          <p:nvPr/>
        </p:nvCxnSpPr>
        <p:spPr bwMode="auto">
          <a:xfrm>
            <a:off x="5834062" y="3670300"/>
            <a:ext cx="0" cy="13335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DFD3D04D-40B5-43FD-9799-76165ECE834E}"/>
              </a:ext>
            </a:extLst>
          </p:cNvPr>
          <p:cNvSpPr txBox="1"/>
          <p:nvPr/>
        </p:nvSpPr>
        <p:spPr>
          <a:xfrm>
            <a:off x="596132" y="685203"/>
            <a:ext cx="4135412" cy="5970865"/>
          </a:xfrm>
          <a:prstGeom prst="rect">
            <a:avLst/>
          </a:prstGeom>
          <a:noFill/>
        </p:spPr>
        <p:txBody>
          <a:bodyPr wrap="square" rtlCol="0">
            <a:spAutoFit/>
          </a:bodyPr>
          <a:lstStyle/>
          <a:p>
            <a:r>
              <a:rPr lang="en-US" sz="1400" dirty="0">
                <a:latin typeface="Arial Narrow" panose="020B0606020202030204" pitchFamily="34" charset="0"/>
              </a:rPr>
              <a:t>So what does the ship do? There’s unfavorable winds, external circumstances are not to their favor.  They’re going on their course until here, and looking at your Bible maps they make a sharp turn, and go off their planned course and go south. So if we were to track this journey, from Myra, Myra is harvest, and it is a bitter experience. Where do we mark harvest before 1989 connected to bitterness?   We would need to go back to </a:t>
            </a:r>
            <a:r>
              <a:rPr lang="en-US" sz="1400" dirty="0" err="1">
                <a:latin typeface="Arial Narrow" panose="020B0606020202030204" pitchFamily="34" charset="0"/>
              </a:rPr>
              <a:t>Millerite</a:t>
            </a:r>
            <a:r>
              <a:rPr lang="en-US" sz="1400" dirty="0">
                <a:latin typeface="Arial Narrow" panose="020B0606020202030204" pitchFamily="34" charset="0"/>
              </a:rPr>
              <a:t> history. That bitter experience of Oct 22, 1844. Also marking the harvest period for the </a:t>
            </a:r>
            <a:r>
              <a:rPr lang="en-US" sz="1400" dirty="0" err="1">
                <a:latin typeface="Arial Narrow" panose="020B0606020202030204" pitchFamily="34" charset="0"/>
              </a:rPr>
              <a:t>Milleritres</a:t>
            </a:r>
            <a:r>
              <a:rPr lang="en-US" sz="1400" dirty="0">
                <a:latin typeface="Arial Narrow" panose="020B0606020202030204" pitchFamily="34" charset="0"/>
              </a:rPr>
              <a:t>. If we mark it 1844, we are marking it for Myra.  But this is a ship from Alexandria in the Roman empire and was where they sourced their grain, the bread belt. The most fertile part of the Roman Empire of that time, was along the Nile River.  Where with its flooding, it left it with very fertile ground for them to grow their grain and they utilized that area, there they grew the grain to feed the Roman empire.  So along the Nile River, they grew their grain and they transported it to Alexandria and placed in huge grain silos, it was loaded onto ships and transported across the Roman Empire. So if it's a ship of Alexandria, what is it carrying? Grain or wheat. And you can see that through out the chapter when they talk about throwing the wheat over board they were throwing off their cargo which was the wheat. You can mark the wise in 1989, and back here at the beginning of the ship at Alexandria you can mark the wheat.</a:t>
            </a:r>
          </a:p>
          <a:p>
            <a:r>
              <a:rPr lang="en-US" dirty="0"/>
              <a:t> </a:t>
            </a:r>
          </a:p>
        </p:txBody>
      </p:sp>
      <p:pic>
        <p:nvPicPr>
          <p:cNvPr id="38" name="Picture 37" descr="A picture containing drawing&#10;&#10;Description automatically generated">
            <a:extLst>
              <a:ext uri="{FF2B5EF4-FFF2-40B4-BE49-F238E27FC236}">
                <a16:creationId xmlns:a16="http://schemas.microsoft.com/office/drawing/2014/main" id="{ACB77BD2-3B26-4DE4-BA8F-FFF34A005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11" y="4524304"/>
            <a:ext cx="2438400" cy="16672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394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style.rotation</p:attrName>
                                        </p:attrNameLst>
                                      </p:cBhvr>
                                      <p:tavLst>
                                        <p:tav tm="0">
                                          <p:val>
                                            <p:fltVal val="90"/>
                                          </p:val>
                                        </p:tav>
                                        <p:tav tm="100000">
                                          <p:val>
                                            <p:fltVal val="0"/>
                                          </p:val>
                                        </p:tav>
                                      </p:tavLst>
                                    </p:anim>
                                    <p:animEffect transition="in" filter="fade">
                                      <p:cBhvr>
                                        <p:cTn id="16" dur="1000"/>
                                        <p:tgtEl>
                                          <p:spTgt spid="5123"/>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1000" fill="hold"/>
                                        <p:tgtEl>
                                          <p:spTgt spid="5126"/>
                                        </p:tgtEl>
                                        <p:attrNameLst>
                                          <p:attrName>ppt_w</p:attrName>
                                        </p:attrNameLst>
                                      </p:cBhvr>
                                      <p:tavLst>
                                        <p:tav tm="0">
                                          <p:val>
                                            <p:fltVal val="0"/>
                                          </p:val>
                                        </p:tav>
                                        <p:tav tm="100000">
                                          <p:val>
                                            <p:strVal val="#ppt_w"/>
                                          </p:val>
                                        </p:tav>
                                      </p:tavLst>
                                    </p:anim>
                                    <p:anim calcmode="lin" valueType="num">
                                      <p:cBhvr>
                                        <p:cTn id="32" dur="1000" fill="hold"/>
                                        <p:tgtEl>
                                          <p:spTgt spid="5126"/>
                                        </p:tgtEl>
                                        <p:attrNameLst>
                                          <p:attrName>ppt_h</p:attrName>
                                        </p:attrNameLst>
                                      </p:cBhvr>
                                      <p:tavLst>
                                        <p:tav tm="0">
                                          <p:val>
                                            <p:fltVal val="0"/>
                                          </p:val>
                                        </p:tav>
                                        <p:tav tm="100000">
                                          <p:val>
                                            <p:strVal val="#ppt_h"/>
                                          </p:val>
                                        </p:tav>
                                      </p:tavLst>
                                    </p:anim>
                                    <p:anim calcmode="lin" valueType="num">
                                      <p:cBhvr>
                                        <p:cTn id="33" dur="1000" fill="hold"/>
                                        <p:tgtEl>
                                          <p:spTgt spid="5126"/>
                                        </p:tgtEl>
                                        <p:attrNameLst>
                                          <p:attrName>style.rotation</p:attrName>
                                        </p:attrNameLst>
                                      </p:cBhvr>
                                      <p:tavLst>
                                        <p:tav tm="0">
                                          <p:val>
                                            <p:fltVal val="90"/>
                                          </p:val>
                                        </p:tav>
                                        <p:tav tm="100000">
                                          <p:val>
                                            <p:fltVal val="0"/>
                                          </p:val>
                                        </p:tav>
                                      </p:tavLst>
                                    </p:anim>
                                    <p:animEffect transition="in" filter="fade">
                                      <p:cBhvr>
                                        <p:cTn id="34" dur="1000"/>
                                        <p:tgtEl>
                                          <p:spTgt spid="51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5129"/>
                                        </p:tgtEl>
                                        <p:attrNameLst>
                                          <p:attrName>style.visibility</p:attrName>
                                        </p:attrNameLst>
                                      </p:cBhvr>
                                      <p:to>
                                        <p:strVal val="visible"/>
                                      </p:to>
                                    </p:set>
                                    <p:anim calcmode="lin" valueType="num">
                                      <p:cBhvr>
                                        <p:cTn id="49" dur="1000" fill="hold"/>
                                        <p:tgtEl>
                                          <p:spTgt spid="5129"/>
                                        </p:tgtEl>
                                        <p:attrNameLst>
                                          <p:attrName>ppt_w</p:attrName>
                                        </p:attrNameLst>
                                      </p:cBhvr>
                                      <p:tavLst>
                                        <p:tav tm="0">
                                          <p:val>
                                            <p:fltVal val="0"/>
                                          </p:val>
                                        </p:tav>
                                        <p:tav tm="100000">
                                          <p:val>
                                            <p:strVal val="#ppt_w"/>
                                          </p:val>
                                        </p:tav>
                                      </p:tavLst>
                                    </p:anim>
                                    <p:anim calcmode="lin" valueType="num">
                                      <p:cBhvr>
                                        <p:cTn id="50" dur="1000" fill="hold"/>
                                        <p:tgtEl>
                                          <p:spTgt spid="5129"/>
                                        </p:tgtEl>
                                        <p:attrNameLst>
                                          <p:attrName>ppt_h</p:attrName>
                                        </p:attrNameLst>
                                      </p:cBhvr>
                                      <p:tavLst>
                                        <p:tav tm="0">
                                          <p:val>
                                            <p:fltVal val="0"/>
                                          </p:val>
                                        </p:tav>
                                        <p:tav tm="100000">
                                          <p:val>
                                            <p:strVal val="#ppt_h"/>
                                          </p:val>
                                        </p:tav>
                                      </p:tavLst>
                                    </p:anim>
                                    <p:anim calcmode="lin" valueType="num">
                                      <p:cBhvr>
                                        <p:cTn id="51" dur="1000" fill="hold"/>
                                        <p:tgtEl>
                                          <p:spTgt spid="5129"/>
                                        </p:tgtEl>
                                        <p:attrNameLst>
                                          <p:attrName>style.rotation</p:attrName>
                                        </p:attrNameLst>
                                      </p:cBhvr>
                                      <p:tavLst>
                                        <p:tav tm="0">
                                          <p:val>
                                            <p:fltVal val="90"/>
                                          </p:val>
                                        </p:tav>
                                        <p:tav tm="100000">
                                          <p:val>
                                            <p:fltVal val="0"/>
                                          </p:val>
                                        </p:tav>
                                      </p:tavLst>
                                    </p:anim>
                                    <p:animEffect transition="in" filter="fade">
                                      <p:cBhvr>
                                        <p:cTn id="52" dur="1000"/>
                                        <p:tgtEl>
                                          <p:spTgt spid="5129"/>
                                        </p:tgtEl>
                                      </p:cBhvr>
                                    </p:animEffect>
                                  </p:childTnLst>
                                </p:cTn>
                              </p:par>
                              <p:par>
                                <p:cTn id="53" presetID="31" presetClass="entr" presetSubtype="0" fill="hold" nodeType="withEffect">
                                  <p:stCondLst>
                                    <p:cond delay="0"/>
                                  </p:stCondLst>
                                  <p:childTnLst>
                                    <p:set>
                                      <p:cBhvr>
                                        <p:cTn id="54" dur="1" fill="hold">
                                          <p:stCondLst>
                                            <p:cond delay="0"/>
                                          </p:stCondLst>
                                        </p:cTn>
                                        <p:tgtEl>
                                          <p:spTgt spid="5130"/>
                                        </p:tgtEl>
                                        <p:attrNameLst>
                                          <p:attrName>style.visibility</p:attrName>
                                        </p:attrNameLst>
                                      </p:cBhvr>
                                      <p:to>
                                        <p:strVal val="visible"/>
                                      </p:to>
                                    </p:set>
                                    <p:anim calcmode="lin" valueType="num">
                                      <p:cBhvr>
                                        <p:cTn id="55" dur="1000" fill="hold"/>
                                        <p:tgtEl>
                                          <p:spTgt spid="5130"/>
                                        </p:tgtEl>
                                        <p:attrNameLst>
                                          <p:attrName>ppt_w</p:attrName>
                                        </p:attrNameLst>
                                      </p:cBhvr>
                                      <p:tavLst>
                                        <p:tav tm="0">
                                          <p:val>
                                            <p:fltVal val="0"/>
                                          </p:val>
                                        </p:tav>
                                        <p:tav tm="100000">
                                          <p:val>
                                            <p:strVal val="#ppt_w"/>
                                          </p:val>
                                        </p:tav>
                                      </p:tavLst>
                                    </p:anim>
                                    <p:anim calcmode="lin" valueType="num">
                                      <p:cBhvr>
                                        <p:cTn id="56" dur="1000" fill="hold"/>
                                        <p:tgtEl>
                                          <p:spTgt spid="5130"/>
                                        </p:tgtEl>
                                        <p:attrNameLst>
                                          <p:attrName>ppt_h</p:attrName>
                                        </p:attrNameLst>
                                      </p:cBhvr>
                                      <p:tavLst>
                                        <p:tav tm="0">
                                          <p:val>
                                            <p:fltVal val="0"/>
                                          </p:val>
                                        </p:tav>
                                        <p:tav tm="100000">
                                          <p:val>
                                            <p:strVal val="#ppt_h"/>
                                          </p:val>
                                        </p:tav>
                                      </p:tavLst>
                                    </p:anim>
                                    <p:anim calcmode="lin" valueType="num">
                                      <p:cBhvr>
                                        <p:cTn id="57" dur="1000" fill="hold"/>
                                        <p:tgtEl>
                                          <p:spTgt spid="5130"/>
                                        </p:tgtEl>
                                        <p:attrNameLst>
                                          <p:attrName>style.rotation</p:attrName>
                                        </p:attrNameLst>
                                      </p:cBhvr>
                                      <p:tavLst>
                                        <p:tav tm="0">
                                          <p:val>
                                            <p:fltVal val="90"/>
                                          </p:val>
                                        </p:tav>
                                        <p:tav tm="100000">
                                          <p:val>
                                            <p:fltVal val="0"/>
                                          </p:val>
                                        </p:tav>
                                      </p:tavLst>
                                    </p:anim>
                                    <p:animEffect transition="in" filter="fade">
                                      <p:cBhvr>
                                        <p:cTn id="58" dur="1000"/>
                                        <p:tgtEl>
                                          <p:spTgt spid="513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5177"/>
                                        </p:tgtEl>
                                        <p:attrNameLst>
                                          <p:attrName>style.visibility</p:attrName>
                                        </p:attrNameLst>
                                      </p:cBhvr>
                                      <p:to>
                                        <p:strVal val="visible"/>
                                      </p:to>
                                    </p:set>
                                    <p:anim calcmode="lin" valueType="num">
                                      <p:cBhvr>
                                        <p:cTn id="79" dur="1000" fill="hold"/>
                                        <p:tgtEl>
                                          <p:spTgt spid="5177"/>
                                        </p:tgtEl>
                                        <p:attrNameLst>
                                          <p:attrName>ppt_w</p:attrName>
                                        </p:attrNameLst>
                                      </p:cBhvr>
                                      <p:tavLst>
                                        <p:tav tm="0">
                                          <p:val>
                                            <p:fltVal val="0"/>
                                          </p:val>
                                        </p:tav>
                                        <p:tav tm="100000">
                                          <p:val>
                                            <p:strVal val="#ppt_w"/>
                                          </p:val>
                                        </p:tav>
                                      </p:tavLst>
                                    </p:anim>
                                    <p:anim calcmode="lin" valueType="num">
                                      <p:cBhvr>
                                        <p:cTn id="80" dur="1000" fill="hold"/>
                                        <p:tgtEl>
                                          <p:spTgt spid="5177"/>
                                        </p:tgtEl>
                                        <p:attrNameLst>
                                          <p:attrName>ppt_h</p:attrName>
                                        </p:attrNameLst>
                                      </p:cBhvr>
                                      <p:tavLst>
                                        <p:tav tm="0">
                                          <p:val>
                                            <p:fltVal val="0"/>
                                          </p:val>
                                        </p:tav>
                                        <p:tav tm="100000">
                                          <p:val>
                                            <p:strVal val="#ppt_h"/>
                                          </p:val>
                                        </p:tav>
                                      </p:tavLst>
                                    </p:anim>
                                    <p:anim calcmode="lin" valueType="num">
                                      <p:cBhvr>
                                        <p:cTn id="81" dur="1000" fill="hold"/>
                                        <p:tgtEl>
                                          <p:spTgt spid="5177"/>
                                        </p:tgtEl>
                                        <p:attrNameLst>
                                          <p:attrName>style.rotation</p:attrName>
                                        </p:attrNameLst>
                                      </p:cBhvr>
                                      <p:tavLst>
                                        <p:tav tm="0">
                                          <p:val>
                                            <p:fltVal val="90"/>
                                          </p:val>
                                        </p:tav>
                                        <p:tav tm="100000">
                                          <p:val>
                                            <p:fltVal val="0"/>
                                          </p:val>
                                        </p:tav>
                                      </p:tavLst>
                                    </p:anim>
                                    <p:animEffect transition="in" filter="fade">
                                      <p:cBhvr>
                                        <p:cTn id="82" dur="1000"/>
                                        <p:tgtEl>
                                          <p:spTgt spid="5177"/>
                                        </p:tgtEl>
                                      </p:cBhvr>
                                    </p:animEffect>
                                  </p:childTnLst>
                                </p:cTn>
                              </p:par>
                              <p:par>
                                <p:cTn id="83" presetID="31" presetClass="entr" presetSubtype="0" fill="hold" nodeType="withEffect">
                                  <p:stCondLst>
                                    <p:cond delay="0"/>
                                  </p:stCondLst>
                                  <p:childTnLst>
                                    <p:set>
                                      <p:cBhvr>
                                        <p:cTn id="84" dur="1" fill="hold">
                                          <p:stCondLst>
                                            <p:cond delay="0"/>
                                          </p:stCondLst>
                                        </p:cTn>
                                        <p:tgtEl>
                                          <p:spTgt spid="5178"/>
                                        </p:tgtEl>
                                        <p:attrNameLst>
                                          <p:attrName>style.visibility</p:attrName>
                                        </p:attrNameLst>
                                      </p:cBhvr>
                                      <p:to>
                                        <p:strVal val="visible"/>
                                      </p:to>
                                    </p:set>
                                    <p:anim calcmode="lin" valueType="num">
                                      <p:cBhvr>
                                        <p:cTn id="85" dur="1000" fill="hold"/>
                                        <p:tgtEl>
                                          <p:spTgt spid="5178"/>
                                        </p:tgtEl>
                                        <p:attrNameLst>
                                          <p:attrName>ppt_w</p:attrName>
                                        </p:attrNameLst>
                                      </p:cBhvr>
                                      <p:tavLst>
                                        <p:tav tm="0">
                                          <p:val>
                                            <p:fltVal val="0"/>
                                          </p:val>
                                        </p:tav>
                                        <p:tav tm="100000">
                                          <p:val>
                                            <p:strVal val="#ppt_w"/>
                                          </p:val>
                                        </p:tav>
                                      </p:tavLst>
                                    </p:anim>
                                    <p:anim calcmode="lin" valueType="num">
                                      <p:cBhvr>
                                        <p:cTn id="86" dur="1000" fill="hold"/>
                                        <p:tgtEl>
                                          <p:spTgt spid="5178"/>
                                        </p:tgtEl>
                                        <p:attrNameLst>
                                          <p:attrName>ppt_h</p:attrName>
                                        </p:attrNameLst>
                                      </p:cBhvr>
                                      <p:tavLst>
                                        <p:tav tm="0">
                                          <p:val>
                                            <p:fltVal val="0"/>
                                          </p:val>
                                        </p:tav>
                                        <p:tav tm="100000">
                                          <p:val>
                                            <p:strVal val="#ppt_h"/>
                                          </p:val>
                                        </p:tav>
                                      </p:tavLst>
                                    </p:anim>
                                    <p:anim calcmode="lin" valueType="num">
                                      <p:cBhvr>
                                        <p:cTn id="87" dur="1000" fill="hold"/>
                                        <p:tgtEl>
                                          <p:spTgt spid="5178"/>
                                        </p:tgtEl>
                                        <p:attrNameLst>
                                          <p:attrName>style.rotation</p:attrName>
                                        </p:attrNameLst>
                                      </p:cBhvr>
                                      <p:tavLst>
                                        <p:tav tm="0">
                                          <p:val>
                                            <p:fltVal val="90"/>
                                          </p:val>
                                        </p:tav>
                                        <p:tav tm="100000">
                                          <p:val>
                                            <p:fltVal val="0"/>
                                          </p:val>
                                        </p:tav>
                                      </p:tavLst>
                                    </p:anim>
                                    <p:animEffect transition="in" filter="fade">
                                      <p:cBhvr>
                                        <p:cTn id="88" dur="1000"/>
                                        <p:tgtEl>
                                          <p:spTgt spid="5178"/>
                                        </p:tgtEl>
                                      </p:cBhvr>
                                    </p:animEffect>
                                  </p:childTnLst>
                                </p:cTn>
                              </p:par>
                              <p:par>
                                <p:cTn id="89" presetID="31" presetClass="entr" presetSubtype="0" fill="hold" nodeType="withEffect">
                                  <p:stCondLst>
                                    <p:cond delay="0"/>
                                  </p:stCondLst>
                                  <p:childTnLst>
                                    <p:set>
                                      <p:cBhvr>
                                        <p:cTn id="90" dur="1" fill="hold">
                                          <p:stCondLst>
                                            <p:cond delay="0"/>
                                          </p:stCondLst>
                                        </p:cTn>
                                        <p:tgtEl>
                                          <p:spTgt spid="5179"/>
                                        </p:tgtEl>
                                        <p:attrNameLst>
                                          <p:attrName>style.visibility</p:attrName>
                                        </p:attrNameLst>
                                      </p:cBhvr>
                                      <p:to>
                                        <p:strVal val="visible"/>
                                      </p:to>
                                    </p:set>
                                    <p:anim calcmode="lin" valueType="num">
                                      <p:cBhvr>
                                        <p:cTn id="91" dur="1000" fill="hold"/>
                                        <p:tgtEl>
                                          <p:spTgt spid="5179"/>
                                        </p:tgtEl>
                                        <p:attrNameLst>
                                          <p:attrName>ppt_w</p:attrName>
                                        </p:attrNameLst>
                                      </p:cBhvr>
                                      <p:tavLst>
                                        <p:tav tm="0">
                                          <p:val>
                                            <p:fltVal val="0"/>
                                          </p:val>
                                        </p:tav>
                                        <p:tav tm="100000">
                                          <p:val>
                                            <p:strVal val="#ppt_w"/>
                                          </p:val>
                                        </p:tav>
                                      </p:tavLst>
                                    </p:anim>
                                    <p:anim calcmode="lin" valueType="num">
                                      <p:cBhvr>
                                        <p:cTn id="92" dur="1000" fill="hold"/>
                                        <p:tgtEl>
                                          <p:spTgt spid="5179"/>
                                        </p:tgtEl>
                                        <p:attrNameLst>
                                          <p:attrName>ppt_h</p:attrName>
                                        </p:attrNameLst>
                                      </p:cBhvr>
                                      <p:tavLst>
                                        <p:tav tm="0">
                                          <p:val>
                                            <p:fltVal val="0"/>
                                          </p:val>
                                        </p:tav>
                                        <p:tav tm="100000">
                                          <p:val>
                                            <p:strVal val="#ppt_h"/>
                                          </p:val>
                                        </p:tav>
                                      </p:tavLst>
                                    </p:anim>
                                    <p:anim calcmode="lin" valueType="num">
                                      <p:cBhvr>
                                        <p:cTn id="93" dur="1000" fill="hold"/>
                                        <p:tgtEl>
                                          <p:spTgt spid="5179"/>
                                        </p:tgtEl>
                                        <p:attrNameLst>
                                          <p:attrName>style.rotation</p:attrName>
                                        </p:attrNameLst>
                                      </p:cBhvr>
                                      <p:tavLst>
                                        <p:tav tm="0">
                                          <p:val>
                                            <p:fltVal val="90"/>
                                          </p:val>
                                        </p:tav>
                                        <p:tav tm="100000">
                                          <p:val>
                                            <p:fltVal val="0"/>
                                          </p:val>
                                        </p:tav>
                                      </p:tavLst>
                                    </p:anim>
                                    <p:animEffect transition="in" filter="fade">
                                      <p:cBhvr>
                                        <p:cTn id="94" dur="1000"/>
                                        <p:tgtEl>
                                          <p:spTgt spid="517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5181"/>
                                        </p:tgtEl>
                                        <p:attrNameLst>
                                          <p:attrName>style.visibility</p:attrName>
                                        </p:attrNameLst>
                                      </p:cBhvr>
                                      <p:to>
                                        <p:strVal val="visible"/>
                                      </p:to>
                                    </p:set>
                                    <p:anim calcmode="lin" valueType="num">
                                      <p:cBhvr>
                                        <p:cTn id="103" dur="1000" fill="hold"/>
                                        <p:tgtEl>
                                          <p:spTgt spid="5181"/>
                                        </p:tgtEl>
                                        <p:attrNameLst>
                                          <p:attrName>ppt_w</p:attrName>
                                        </p:attrNameLst>
                                      </p:cBhvr>
                                      <p:tavLst>
                                        <p:tav tm="0">
                                          <p:val>
                                            <p:fltVal val="0"/>
                                          </p:val>
                                        </p:tav>
                                        <p:tav tm="100000">
                                          <p:val>
                                            <p:strVal val="#ppt_w"/>
                                          </p:val>
                                        </p:tav>
                                      </p:tavLst>
                                    </p:anim>
                                    <p:anim calcmode="lin" valueType="num">
                                      <p:cBhvr>
                                        <p:cTn id="104" dur="1000" fill="hold"/>
                                        <p:tgtEl>
                                          <p:spTgt spid="5181"/>
                                        </p:tgtEl>
                                        <p:attrNameLst>
                                          <p:attrName>ppt_h</p:attrName>
                                        </p:attrNameLst>
                                      </p:cBhvr>
                                      <p:tavLst>
                                        <p:tav tm="0">
                                          <p:val>
                                            <p:fltVal val="0"/>
                                          </p:val>
                                        </p:tav>
                                        <p:tav tm="100000">
                                          <p:val>
                                            <p:strVal val="#ppt_h"/>
                                          </p:val>
                                        </p:tav>
                                      </p:tavLst>
                                    </p:anim>
                                    <p:anim calcmode="lin" valueType="num">
                                      <p:cBhvr>
                                        <p:cTn id="105" dur="1000" fill="hold"/>
                                        <p:tgtEl>
                                          <p:spTgt spid="5181"/>
                                        </p:tgtEl>
                                        <p:attrNameLst>
                                          <p:attrName>style.rotation</p:attrName>
                                        </p:attrNameLst>
                                      </p:cBhvr>
                                      <p:tavLst>
                                        <p:tav tm="0">
                                          <p:val>
                                            <p:fltVal val="90"/>
                                          </p:val>
                                        </p:tav>
                                        <p:tav tm="100000">
                                          <p:val>
                                            <p:fltVal val="0"/>
                                          </p:val>
                                        </p:tav>
                                      </p:tavLst>
                                    </p:anim>
                                    <p:animEffect transition="in" filter="fade">
                                      <p:cBhvr>
                                        <p:cTn id="106" dur="1000"/>
                                        <p:tgtEl>
                                          <p:spTgt spid="5181"/>
                                        </p:tgtEl>
                                      </p:cBhvr>
                                    </p:animEffect>
                                  </p:childTnLst>
                                </p:cTn>
                              </p:par>
                              <p:par>
                                <p:cTn id="107" presetID="31" presetClass="entr" presetSubtype="0" fill="hold" nodeType="withEffect">
                                  <p:stCondLst>
                                    <p:cond delay="0"/>
                                  </p:stCondLst>
                                  <p:childTnLst>
                                    <p:set>
                                      <p:cBhvr>
                                        <p:cTn id="108" dur="1" fill="hold">
                                          <p:stCondLst>
                                            <p:cond delay="0"/>
                                          </p:stCondLst>
                                        </p:cTn>
                                        <p:tgtEl>
                                          <p:spTgt spid="5182"/>
                                        </p:tgtEl>
                                        <p:attrNameLst>
                                          <p:attrName>style.visibility</p:attrName>
                                        </p:attrNameLst>
                                      </p:cBhvr>
                                      <p:to>
                                        <p:strVal val="visible"/>
                                      </p:to>
                                    </p:set>
                                    <p:anim calcmode="lin" valueType="num">
                                      <p:cBhvr>
                                        <p:cTn id="109" dur="1000" fill="hold"/>
                                        <p:tgtEl>
                                          <p:spTgt spid="5182"/>
                                        </p:tgtEl>
                                        <p:attrNameLst>
                                          <p:attrName>ppt_w</p:attrName>
                                        </p:attrNameLst>
                                      </p:cBhvr>
                                      <p:tavLst>
                                        <p:tav tm="0">
                                          <p:val>
                                            <p:fltVal val="0"/>
                                          </p:val>
                                        </p:tav>
                                        <p:tav tm="100000">
                                          <p:val>
                                            <p:strVal val="#ppt_w"/>
                                          </p:val>
                                        </p:tav>
                                      </p:tavLst>
                                    </p:anim>
                                    <p:anim calcmode="lin" valueType="num">
                                      <p:cBhvr>
                                        <p:cTn id="110" dur="1000" fill="hold"/>
                                        <p:tgtEl>
                                          <p:spTgt spid="5182"/>
                                        </p:tgtEl>
                                        <p:attrNameLst>
                                          <p:attrName>ppt_h</p:attrName>
                                        </p:attrNameLst>
                                      </p:cBhvr>
                                      <p:tavLst>
                                        <p:tav tm="0">
                                          <p:val>
                                            <p:fltVal val="0"/>
                                          </p:val>
                                        </p:tav>
                                        <p:tav tm="100000">
                                          <p:val>
                                            <p:strVal val="#ppt_h"/>
                                          </p:val>
                                        </p:tav>
                                      </p:tavLst>
                                    </p:anim>
                                    <p:anim calcmode="lin" valueType="num">
                                      <p:cBhvr>
                                        <p:cTn id="111" dur="1000" fill="hold"/>
                                        <p:tgtEl>
                                          <p:spTgt spid="5182"/>
                                        </p:tgtEl>
                                        <p:attrNameLst>
                                          <p:attrName>style.rotation</p:attrName>
                                        </p:attrNameLst>
                                      </p:cBhvr>
                                      <p:tavLst>
                                        <p:tav tm="0">
                                          <p:val>
                                            <p:fltVal val="90"/>
                                          </p:val>
                                        </p:tav>
                                        <p:tav tm="100000">
                                          <p:val>
                                            <p:fltVal val="0"/>
                                          </p:val>
                                        </p:tav>
                                      </p:tavLst>
                                    </p:anim>
                                    <p:animEffect transition="in" filter="fade">
                                      <p:cBhvr>
                                        <p:cTn id="112" dur="1000"/>
                                        <p:tgtEl>
                                          <p:spTgt spid="518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5185"/>
                                        </p:tgtEl>
                                        <p:attrNameLst>
                                          <p:attrName>style.visibility</p:attrName>
                                        </p:attrNameLst>
                                      </p:cBhvr>
                                      <p:to>
                                        <p:strVal val="visible"/>
                                      </p:to>
                                    </p:set>
                                    <p:anim calcmode="lin" valueType="num">
                                      <p:cBhvr>
                                        <p:cTn id="127" dur="1000" fill="hold"/>
                                        <p:tgtEl>
                                          <p:spTgt spid="5185"/>
                                        </p:tgtEl>
                                        <p:attrNameLst>
                                          <p:attrName>ppt_w</p:attrName>
                                        </p:attrNameLst>
                                      </p:cBhvr>
                                      <p:tavLst>
                                        <p:tav tm="0">
                                          <p:val>
                                            <p:fltVal val="0"/>
                                          </p:val>
                                        </p:tav>
                                        <p:tav tm="100000">
                                          <p:val>
                                            <p:strVal val="#ppt_w"/>
                                          </p:val>
                                        </p:tav>
                                      </p:tavLst>
                                    </p:anim>
                                    <p:anim calcmode="lin" valueType="num">
                                      <p:cBhvr>
                                        <p:cTn id="128" dur="1000" fill="hold"/>
                                        <p:tgtEl>
                                          <p:spTgt spid="5185"/>
                                        </p:tgtEl>
                                        <p:attrNameLst>
                                          <p:attrName>ppt_h</p:attrName>
                                        </p:attrNameLst>
                                      </p:cBhvr>
                                      <p:tavLst>
                                        <p:tav tm="0">
                                          <p:val>
                                            <p:fltVal val="0"/>
                                          </p:val>
                                        </p:tav>
                                        <p:tav tm="100000">
                                          <p:val>
                                            <p:strVal val="#ppt_h"/>
                                          </p:val>
                                        </p:tav>
                                      </p:tavLst>
                                    </p:anim>
                                    <p:anim calcmode="lin" valueType="num">
                                      <p:cBhvr>
                                        <p:cTn id="129" dur="1000" fill="hold"/>
                                        <p:tgtEl>
                                          <p:spTgt spid="5185"/>
                                        </p:tgtEl>
                                        <p:attrNameLst>
                                          <p:attrName>style.rotation</p:attrName>
                                        </p:attrNameLst>
                                      </p:cBhvr>
                                      <p:tavLst>
                                        <p:tav tm="0">
                                          <p:val>
                                            <p:fltVal val="90"/>
                                          </p:val>
                                        </p:tav>
                                        <p:tav tm="100000">
                                          <p:val>
                                            <p:fltVal val="0"/>
                                          </p:val>
                                        </p:tav>
                                      </p:tavLst>
                                    </p:anim>
                                    <p:animEffect transition="in" filter="fade">
                                      <p:cBhvr>
                                        <p:cTn id="130" dur="1000"/>
                                        <p:tgtEl>
                                          <p:spTgt spid="5185"/>
                                        </p:tgtEl>
                                      </p:cBhvr>
                                    </p:animEffect>
                                  </p:childTnLst>
                                </p:cTn>
                              </p:par>
                              <p:par>
                                <p:cTn id="131" presetID="31" presetClass="entr" presetSubtype="0" fill="hold" nodeType="withEffect">
                                  <p:stCondLst>
                                    <p:cond delay="0"/>
                                  </p:stCondLst>
                                  <p:childTnLst>
                                    <p:set>
                                      <p:cBhvr>
                                        <p:cTn id="132" dur="1" fill="hold">
                                          <p:stCondLst>
                                            <p:cond delay="0"/>
                                          </p:stCondLst>
                                        </p:cTn>
                                        <p:tgtEl>
                                          <p:spTgt spid="5186"/>
                                        </p:tgtEl>
                                        <p:attrNameLst>
                                          <p:attrName>style.visibility</p:attrName>
                                        </p:attrNameLst>
                                      </p:cBhvr>
                                      <p:to>
                                        <p:strVal val="visible"/>
                                      </p:to>
                                    </p:set>
                                    <p:anim calcmode="lin" valueType="num">
                                      <p:cBhvr>
                                        <p:cTn id="133" dur="1000" fill="hold"/>
                                        <p:tgtEl>
                                          <p:spTgt spid="5186"/>
                                        </p:tgtEl>
                                        <p:attrNameLst>
                                          <p:attrName>ppt_w</p:attrName>
                                        </p:attrNameLst>
                                      </p:cBhvr>
                                      <p:tavLst>
                                        <p:tav tm="0">
                                          <p:val>
                                            <p:fltVal val="0"/>
                                          </p:val>
                                        </p:tav>
                                        <p:tav tm="100000">
                                          <p:val>
                                            <p:strVal val="#ppt_w"/>
                                          </p:val>
                                        </p:tav>
                                      </p:tavLst>
                                    </p:anim>
                                    <p:anim calcmode="lin" valueType="num">
                                      <p:cBhvr>
                                        <p:cTn id="134" dur="1000" fill="hold"/>
                                        <p:tgtEl>
                                          <p:spTgt spid="5186"/>
                                        </p:tgtEl>
                                        <p:attrNameLst>
                                          <p:attrName>ppt_h</p:attrName>
                                        </p:attrNameLst>
                                      </p:cBhvr>
                                      <p:tavLst>
                                        <p:tav tm="0">
                                          <p:val>
                                            <p:fltVal val="0"/>
                                          </p:val>
                                        </p:tav>
                                        <p:tav tm="100000">
                                          <p:val>
                                            <p:strVal val="#ppt_h"/>
                                          </p:val>
                                        </p:tav>
                                      </p:tavLst>
                                    </p:anim>
                                    <p:anim calcmode="lin" valueType="num">
                                      <p:cBhvr>
                                        <p:cTn id="135" dur="1000" fill="hold"/>
                                        <p:tgtEl>
                                          <p:spTgt spid="5186"/>
                                        </p:tgtEl>
                                        <p:attrNameLst>
                                          <p:attrName>style.rotation</p:attrName>
                                        </p:attrNameLst>
                                      </p:cBhvr>
                                      <p:tavLst>
                                        <p:tav tm="0">
                                          <p:val>
                                            <p:fltVal val="90"/>
                                          </p:val>
                                        </p:tav>
                                        <p:tav tm="100000">
                                          <p:val>
                                            <p:fltVal val="0"/>
                                          </p:val>
                                        </p:tav>
                                      </p:tavLst>
                                    </p:anim>
                                    <p:animEffect transition="in" filter="fade">
                                      <p:cBhvr>
                                        <p:cTn id="136" dur="1000"/>
                                        <p:tgtEl>
                                          <p:spTgt spid="518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5189"/>
                                        </p:tgtEl>
                                        <p:attrNameLst>
                                          <p:attrName>style.visibility</p:attrName>
                                        </p:attrNameLst>
                                      </p:cBhvr>
                                      <p:to>
                                        <p:strVal val="visible"/>
                                      </p:to>
                                    </p:set>
                                    <p:anim calcmode="lin" valueType="num">
                                      <p:cBhvr>
                                        <p:cTn id="151" dur="1000" fill="hold"/>
                                        <p:tgtEl>
                                          <p:spTgt spid="5189"/>
                                        </p:tgtEl>
                                        <p:attrNameLst>
                                          <p:attrName>ppt_w</p:attrName>
                                        </p:attrNameLst>
                                      </p:cBhvr>
                                      <p:tavLst>
                                        <p:tav tm="0">
                                          <p:val>
                                            <p:fltVal val="0"/>
                                          </p:val>
                                        </p:tav>
                                        <p:tav tm="100000">
                                          <p:val>
                                            <p:strVal val="#ppt_w"/>
                                          </p:val>
                                        </p:tav>
                                      </p:tavLst>
                                    </p:anim>
                                    <p:anim calcmode="lin" valueType="num">
                                      <p:cBhvr>
                                        <p:cTn id="152" dur="1000" fill="hold"/>
                                        <p:tgtEl>
                                          <p:spTgt spid="5189"/>
                                        </p:tgtEl>
                                        <p:attrNameLst>
                                          <p:attrName>ppt_h</p:attrName>
                                        </p:attrNameLst>
                                      </p:cBhvr>
                                      <p:tavLst>
                                        <p:tav tm="0">
                                          <p:val>
                                            <p:fltVal val="0"/>
                                          </p:val>
                                        </p:tav>
                                        <p:tav tm="100000">
                                          <p:val>
                                            <p:strVal val="#ppt_h"/>
                                          </p:val>
                                        </p:tav>
                                      </p:tavLst>
                                    </p:anim>
                                    <p:anim calcmode="lin" valueType="num">
                                      <p:cBhvr>
                                        <p:cTn id="153" dur="1000" fill="hold"/>
                                        <p:tgtEl>
                                          <p:spTgt spid="5189"/>
                                        </p:tgtEl>
                                        <p:attrNameLst>
                                          <p:attrName>style.rotation</p:attrName>
                                        </p:attrNameLst>
                                      </p:cBhvr>
                                      <p:tavLst>
                                        <p:tav tm="0">
                                          <p:val>
                                            <p:fltVal val="90"/>
                                          </p:val>
                                        </p:tav>
                                        <p:tav tm="100000">
                                          <p:val>
                                            <p:fltVal val="0"/>
                                          </p:val>
                                        </p:tav>
                                      </p:tavLst>
                                    </p:anim>
                                    <p:animEffect transition="in" filter="fade">
                                      <p:cBhvr>
                                        <p:cTn id="154" dur="1000"/>
                                        <p:tgtEl>
                                          <p:spTgt spid="518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p:cTn id="163" dur="1000" fill="hold"/>
                                        <p:tgtEl>
                                          <p:spTgt spid="38"/>
                                        </p:tgtEl>
                                        <p:attrNameLst>
                                          <p:attrName>ppt_w</p:attrName>
                                        </p:attrNameLst>
                                      </p:cBhvr>
                                      <p:tavLst>
                                        <p:tav tm="0">
                                          <p:val>
                                            <p:fltVal val="0"/>
                                          </p:val>
                                        </p:tav>
                                        <p:tav tm="100000">
                                          <p:val>
                                            <p:strVal val="#ppt_w"/>
                                          </p:val>
                                        </p:tav>
                                      </p:tavLst>
                                    </p:anim>
                                    <p:anim calcmode="lin" valueType="num">
                                      <p:cBhvr>
                                        <p:cTn id="164" dur="1000" fill="hold"/>
                                        <p:tgtEl>
                                          <p:spTgt spid="38"/>
                                        </p:tgtEl>
                                        <p:attrNameLst>
                                          <p:attrName>ppt_h</p:attrName>
                                        </p:attrNameLst>
                                      </p:cBhvr>
                                      <p:tavLst>
                                        <p:tav tm="0">
                                          <p:val>
                                            <p:fltVal val="0"/>
                                          </p:val>
                                        </p:tav>
                                        <p:tav tm="100000">
                                          <p:val>
                                            <p:strVal val="#ppt_h"/>
                                          </p:val>
                                        </p:tav>
                                      </p:tavLst>
                                    </p:anim>
                                    <p:anim calcmode="lin" valueType="num">
                                      <p:cBhvr>
                                        <p:cTn id="165" dur="1000" fill="hold"/>
                                        <p:tgtEl>
                                          <p:spTgt spid="38"/>
                                        </p:tgtEl>
                                        <p:attrNameLst>
                                          <p:attrName>style.rotation</p:attrName>
                                        </p:attrNameLst>
                                      </p:cBhvr>
                                      <p:tavLst>
                                        <p:tav tm="0">
                                          <p:val>
                                            <p:fltVal val="90"/>
                                          </p:val>
                                        </p:tav>
                                        <p:tav tm="100000">
                                          <p:val>
                                            <p:fltVal val="0"/>
                                          </p:val>
                                        </p:tav>
                                      </p:tavLst>
                                    </p:anim>
                                    <p:animEffect transition="in" filter="fade">
                                      <p:cBhvr>
                                        <p:cTn id="16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p:bldP spid="33" grpId="0" animBg="1"/>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small boat in a body of water&#10;&#10;Description automatically generated">
            <a:extLst>
              <a:ext uri="{FF2B5EF4-FFF2-40B4-BE49-F238E27FC236}">
                <a16:creationId xmlns:a16="http://schemas.microsoft.com/office/drawing/2014/main" id="{B00D4053-79F2-47C9-92C2-FC28992B049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789" r="9515" b="-2"/>
          <a:stretch/>
        </p:blipFill>
        <p:spPr>
          <a:xfrm>
            <a:off x="5797543" y="10"/>
            <a:ext cx="6394152" cy="6857990"/>
          </a:xfrm>
          <a:prstGeom prst="rect">
            <a:avLst/>
          </a:prstGeom>
        </p:spPr>
      </p:pic>
      <p:pic>
        <p:nvPicPr>
          <p:cNvPr id="26" name="Picture 2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623EE83B-43DD-4863-B07E-56446E69D13E}"/>
              </a:ext>
            </a:extLst>
          </p:cNvPr>
          <p:cNvSpPr txBox="1"/>
          <p:nvPr/>
        </p:nvSpPr>
        <p:spPr>
          <a:xfrm>
            <a:off x="545370" y="270588"/>
            <a:ext cx="5550630" cy="639146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500" dirty="0">
                <a:solidFill>
                  <a:srgbClr val="000000"/>
                </a:solidFill>
                <a:latin typeface="Arial Narrow" panose="020B0606020202030204" pitchFamily="34" charset="0"/>
              </a:rPr>
              <a:t>We’ll begin this study by laying some foundational work. Its hard for us to go into and understand or teach, some of the things we want to address and going back to the beginning and reminding us where we started. So I want to go back to Acts 27.   And just briefly lay out it's structure. This wont be comprehensive, this was done in France at the end of last year  The study has developed since then, so there are a couple of other points I want to highlight, which may be new to us. But besides that, we still need to understand these lines or at there basic structure to form some of our later arguments or conclusions. We are also encouraged  to be familiar to the studies late last year.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In elder Parminder's classes, he's spending some time discussing methodology, and that methodology is really the foundation for these studies. If we want to be safe, we should also know how we come to the conclusions that we come to, to really establish us in these things. And to also protect us from mistakes or errors. So we can understand the methodology that undergirds.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We'll begin in Acts 27, we won’t go into every detail and prove every point but rather refer back to last years studies, but we’ll just lay out those lines, to remind us. Because all the way through this study, nearly everything we discuss can be placed or backed over this chapter, and everything is interconnected.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So turning to Acts 27, we see that it's Paul's 4</a:t>
            </a:r>
            <a:r>
              <a:rPr lang="en-US" sz="1500" baseline="30000" dirty="0">
                <a:solidFill>
                  <a:srgbClr val="000000"/>
                </a:solidFill>
                <a:latin typeface="Arial Narrow" panose="020B0606020202030204" pitchFamily="34" charset="0"/>
              </a:rPr>
              <a:t>th</a:t>
            </a:r>
            <a:r>
              <a:rPr lang="en-US" sz="1500" dirty="0">
                <a:solidFill>
                  <a:srgbClr val="000000"/>
                </a:solidFill>
                <a:latin typeface="Arial Narrow" panose="020B0606020202030204" pitchFamily="34" charset="0"/>
              </a:rPr>
              <a:t>missionary journey. And immediately we should notice the number 4. It's his journey as a prisoner from Caesarea to Rome. And in Acts 27 and 28, particularity focusing on Acts 27, it is going to give us the story of 2 ships. We want to look at those 2 ships, and their journey as a parable. And to use the methodology that Parminder is teaching, regarding parable teaching. So we'll look into the meaning of the names. And were going to plot Paul’s journey on a reform line.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Acts 27, the story of the 2 ships. We'll start with the first ship. This is the ship of </a:t>
            </a:r>
            <a:r>
              <a:rPr lang="en-US" sz="1500" dirty="0" err="1">
                <a:solidFill>
                  <a:srgbClr val="000000"/>
                </a:solidFill>
                <a:latin typeface="Arial Narrow" panose="020B0606020202030204" pitchFamily="34" charset="0"/>
              </a:rPr>
              <a:t>Adramyttium</a:t>
            </a:r>
            <a:r>
              <a:rPr lang="en-US" sz="1500" dirty="0">
                <a:solidFill>
                  <a:srgbClr val="000000"/>
                </a:solidFill>
                <a:latin typeface="Arial Narrow" panose="020B0606020202030204" pitchFamily="34" charset="0"/>
              </a:rPr>
              <a:t>. </a:t>
            </a:r>
          </a:p>
          <a:p>
            <a:pPr indent="-228600">
              <a:lnSpc>
                <a:spcPct val="90000"/>
              </a:lnSpc>
              <a:spcAft>
                <a:spcPts val="600"/>
              </a:spcAft>
              <a:buFont typeface="Arial" panose="020B0604020202020204" pitchFamily="34" charset="0"/>
              <a:buChar char="•"/>
            </a:pPr>
            <a:r>
              <a:rPr lang="en-US" sz="800" dirty="0">
                <a:solidFill>
                  <a:srgbClr val="000000"/>
                </a:solidFill>
              </a:rPr>
              <a:t> </a:t>
            </a:r>
          </a:p>
        </p:txBody>
      </p:sp>
      <p:sp>
        <p:nvSpPr>
          <p:cNvPr id="4" name="Slide Number Placeholder 3">
            <a:extLst>
              <a:ext uri="{FF2B5EF4-FFF2-40B4-BE49-F238E27FC236}">
                <a16:creationId xmlns:a16="http://schemas.microsoft.com/office/drawing/2014/main" id="{E72CBD7F-8DDC-4D11-824E-D759AF1011BC}"/>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1E1B8BD3-EEEF-4896-BEE3-06C250004F3C}" type="slidenum">
              <a:rPr lang="en-US" sz="1100">
                <a:solidFill>
                  <a:srgbClr val="FFFFFF"/>
                </a:solidFill>
                <a:latin typeface="Calibri" panose="020F0502020204030204"/>
              </a:rPr>
              <a:pPr>
                <a:spcAft>
                  <a:spcPts val="600"/>
                </a:spcAft>
                <a:defRPr/>
              </a:pPr>
              <a:t>2</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957E3-20E2-459C-923E-81DE092A6131}"/>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Box 2">
            <a:extLst>
              <a:ext uri="{FF2B5EF4-FFF2-40B4-BE49-F238E27FC236}">
                <a16:creationId xmlns:a16="http://schemas.microsoft.com/office/drawing/2014/main" id="{04C8AD1D-73F8-4F0E-AA52-0ED44B2B8B2D}"/>
              </a:ext>
            </a:extLst>
          </p:cNvPr>
          <p:cNvSpPr txBox="1"/>
          <p:nvPr/>
        </p:nvSpPr>
        <p:spPr>
          <a:xfrm>
            <a:off x="906011" y="335560"/>
            <a:ext cx="10251347" cy="1446550"/>
          </a:xfrm>
          <a:prstGeom prst="rect">
            <a:avLst/>
          </a:prstGeom>
          <a:noFill/>
        </p:spPr>
        <p:txBody>
          <a:bodyPr wrap="square" rtlCol="0">
            <a:spAutoFit/>
          </a:bodyPr>
          <a:lstStyle/>
          <a:p>
            <a:r>
              <a:rPr lang="en-US" sz="1400" dirty="0">
                <a:latin typeface="Arial Narrow" panose="020B0606020202030204" pitchFamily="34" charset="0"/>
              </a:rPr>
              <a:t>So what we can see in this story, is again the story of a ship… We need to note this important point:  This is the story of a ship and </a:t>
            </a:r>
            <a:r>
              <a:rPr lang="en-US" sz="1400" dirty="0" err="1">
                <a:latin typeface="Arial Narrow" panose="020B0606020202030204" pitchFamily="34" charset="0"/>
              </a:rPr>
              <a:t>Adramyttium</a:t>
            </a:r>
            <a:r>
              <a:rPr lang="en-US" sz="1400" dirty="0">
                <a:latin typeface="Arial Narrow" panose="020B0606020202030204" pitchFamily="34" charset="0"/>
              </a:rPr>
              <a:t> is the story of a ship.  We can bring in different concepts. We can see Paul at the TOE, giving the first AM. And we can bring symbology into that. We say who Paul was. We can see him after Cypress, in the history between Cypress and the S/L where EGW says now he is the captain of the ship, he's the boss. So we can create different symbology, but if we can take him back to 1798, or we have to place him in 1844, or he will have to have a different meaning. We can see harvest after S/L so we can talk about people, groups of people. We can bring in the Levites. We brought in the history of the </a:t>
            </a:r>
            <a:r>
              <a:rPr lang="en-US" sz="1400" dirty="0" err="1">
                <a:latin typeface="Arial Narrow" panose="020B0606020202030204" pitchFamily="34" charset="0"/>
              </a:rPr>
              <a:t>Nethanims</a:t>
            </a:r>
            <a:r>
              <a:rPr lang="en-US" sz="1400" dirty="0">
                <a:latin typeface="Arial Narrow" panose="020B0606020202030204" pitchFamily="34" charset="0"/>
              </a:rPr>
              <a:t> when we talked about harvest. So there are other layers. </a:t>
            </a:r>
            <a:r>
              <a:rPr lang="en-US" dirty="0"/>
              <a:t> </a:t>
            </a:r>
          </a:p>
        </p:txBody>
      </p:sp>
      <p:sp>
        <p:nvSpPr>
          <p:cNvPr id="4" name="Text Box 2">
            <a:extLst>
              <a:ext uri="{FF2B5EF4-FFF2-40B4-BE49-F238E27FC236}">
                <a16:creationId xmlns:a16="http://schemas.microsoft.com/office/drawing/2014/main" id="{E082849F-7A28-493A-9F48-B63ACF2D0A77}"/>
              </a:ext>
            </a:extLst>
          </p:cNvPr>
          <p:cNvSpPr txBox="1">
            <a:spLocks noChangeArrowheads="1"/>
          </p:cNvSpPr>
          <p:nvPr/>
        </p:nvSpPr>
        <p:spPr bwMode="auto">
          <a:xfrm>
            <a:off x="2719112" y="433387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47" name="AutoShape 3">
            <a:extLst>
              <a:ext uri="{FF2B5EF4-FFF2-40B4-BE49-F238E27FC236}">
                <a16:creationId xmlns:a16="http://schemas.microsoft.com/office/drawing/2014/main" id="{06EA3B3E-C2FB-4917-AE92-1E3A3013CFB4}"/>
              </a:ext>
            </a:extLst>
          </p:cNvPr>
          <p:cNvCxnSpPr>
            <a:cxnSpLocks noChangeShapeType="1"/>
          </p:cNvCxnSpPr>
          <p:nvPr/>
        </p:nvCxnSpPr>
        <p:spPr bwMode="auto">
          <a:xfrm>
            <a:off x="2955649" y="560070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8" name="AutoShape 4">
            <a:extLst>
              <a:ext uri="{FF2B5EF4-FFF2-40B4-BE49-F238E27FC236}">
                <a16:creationId xmlns:a16="http://schemas.microsoft.com/office/drawing/2014/main" id="{8F1A6E30-A4D8-44C3-B5B9-4CCADF6A843B}"/>
              </a:ext>
            </a:extLst>
          </p:cNvPr>
          <p:cNvCxnSpPr>
            <a:cxnSpLocks noChangeShapeType="1"/>
          </p:cNvCxnSpPr>
          <p:nvPr/>
        </p:nvCxnSpPr>
        <p:spPr bwMode="auto">
          <a:xfrm>
            <a:off x="4136749" y="51816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D81E0A55-076E-4BBA-8B78-5626E6E3BD5B}"/>
              </a:ext>
            </a:extLst>
          </p:cNvPr>
          <p:cNvSpPr txBox="1">
            <a:spLocks noChangeArrowheads="1"/>
          </p:cNvSpPr>
          <p:nvPr/>
        </p:nvSpPr>
        <p:spPr bwMode="auto">
          <a:xfrm>
            <a:off x="2723874" y="4364038"/>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87FF399E-4101-46E3-80C2-808785661DC3}"/>
              </a:ext>
            </a:extLst>
          </p:cNvPr>
          <p:cNvCxnSpPr>
            <a:cxnSpLocks noChangeShapeType="1"/>
          </p:cNvCxnSpPr>
          <p:nvPr/>
        </p:nvCxnSpPr>
        <p:spPr bwMode="auto">
          <a:xfrm>
            <a:off x="3976412" y="51625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44CB2B4A-0094-4DA1-972B-83EBD600EEE4}"/>
              </a:ext>
            </a:extLst>
          </p:cNvPr>
          <p:cNvSpPr txBox="1">
            <a:spLocks noChangeArrowheads="1"/>
          </p:cNvSpPr>
          <p:nvPr/>
        </p:nvSpPr>
        <p:spPr bwMode="auto">
          <a:xfrm>
            <a:off x="3839887" y="4686300"/>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4C807AE2-120E-432A-A213-94A5919475B7}"/>
              </a:ext>
            </a:extLst>
          </p:cNvPr>
          <p:cNvSpPr txBox="1">
            <a:spLocks noChangeArrowheads="1"/>
          </p:cNvSpPr>
          <p:nvPr/>
        </p:nvSpPr>
        <p:spPr bwMode="auto">
          <a:xfrm>
            <a:off x="3754162" y="5657850"/>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3" name="AutoShape 9">
            <a:extLst>
              <a:ext uri="{FF2B5EF4-FFF2-40B4-BE49-F238E27FC236}">
                <a16:creationId xmlns:a16="http://schemas.microsoft.com/office/drawing/2014/main" id="{2E6C2CCD-42A6-4148-8A6D-13939E931C64}"/>
              </a:ext>
            </a:extLst>
          </p:cNvPr>
          <p:cNvCxnSpPr>
            <a:cxnSpLocks noChangeShapeType="1"/>
          </p:cNvCxnSpPr>
          <p:nvPr/>
        </p:nvCxnSpPr>
        <p:spPr bwMode="auto">
          <a:xfrm>
            <a:off x="6476724" y="51863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4" name="AutoShape 10">
            <a:extLst>
              <a:ext uri="{FF2B5EF4-FFF2-40B4-BE49-F238E27FC236}">
                <a16:creationId xmlns:a16="http://schemas.microsoft.com/office/drawing/2014/main" id="{9C357DEC-5E84-40B4-A42A-8DCE8D5924EC}"/>
              </a:ext>
            </a:extLst>
          </p:cNvPr>
          <p:cNvCxnSpPr>
            <a:cxnSpLocks noChangeShapeType="1"/>
          </p:cNvCxnSpPr>
          <p:nvPr/>
        </p:nvCxnSpPr>
        <p:spPr bwMode="auto">
          <a:xfrm>
            <a:off x="6316387" y="51673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1">
            <a:extLst>
              <a:ext uri="{FF2B5EF4-FFF2-40B4-BE49-F238E27FC236}">
                <a16:creationId xmlns:a16="http://schemas.microsoft.com/office/drawing/2014/main" id="{9C368041-1DF6-4E0D-96FC-159CF0C605FA}"/>
              </a:ext>
            </a:extLst>
          </p:cNvPr>
          <p:cNvSpPr txBox="1">
            <a:spLocks noChangeArrowheads="1"/>
          </p:cNvSpPr>
          <p:nvPr/>
        </p:nvSpPr>
        <p:spPr bwMode="auto">
          <a:xfrm>
            <a:off x="6048099" y="44021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2">
            <a:extLst>
              <a:ext uri="{FF2B5EF4-FFF2-40B4-BE49-F238E27FC236}">
                <a16:creationId xmlns:a16="http://schemas.microsoft.com/office/drawing/2014/main" id="{6B865591-D343-460C-BC73-5048A7D687EF}"/>
              </a:ext>
            </a:extLst>
          </p:cNvPr>
          <p:cNvSpPr txBox="1">
            <a:spLocks noChangeArrowheads="1"/>
          </p:cNvSpPr>
          <p:nvPr/>
        </p:nvSpPr>
        <p:spPr bwMode="auto">
          <a:xfrm>
            <a:off x="5455962" y="5657850"/>
            <a:ext cx="477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13">
            <a:extLst>
              <a:ext uri="{FF2B5EF4-FFF2-40B4-BE49-F238E27FC236}">
                <a16:creationId xmlns:a16="http://schemas.microsoft.com/office/drawing/2014/main" id="{D74EB0D8-8F08-4F59-BF77-E7E8379225D8}"/>
              </a:ext>
            </a:extLst>
          </p:cNvPr>
          <p:cNvGrpSpPr>
            <a:grpSpLocks/>
          </p:cNvGrpSpPr>
          <p:nvPr/>
        </p:nvGrpSpPr>
        <p:grpSpPr bwMode="auto">
          <a:xfrm>
            <a:off x="2733399" y="1914525"/>
            <a:ext cx="6877050" cy="2387600"/>
            <a:chOff x="106736300" y="105911981"/>
            <a:chExt cx="6877900" cy="2387270"/>
          </a:xfrm>
        </p:grpSpPr>
        <p:sp>
          <p:nvSpPr>
            <p:cNvPr id="11" name="Text Box 14">
              <a:extLst>
                <a:ext uri="{FF2B5EF4-FFF2-40B4-BE49-F238E27FC236}">
                  <a16:creationId xmlns:a16="http://schemas.microsoft.com/office/drawing/2014/main" id="{D1D2F290-CE02-4A9F-AD28-972E8BE4392E}"/>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9" name="AutoShape 15">
              <a:extLst>
                <a:ext uri="{FF2B5EF4-FFF2-40B4-BE49-F238E27FC236}">
                  <a16:creationId xmlns:a16="http://schemas.microsoft.com/office/drawing/2014/main" id="{4ED323B6-0E6A-4ECE-8D97-87ADE658932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9D20E63F-9EDE-4B1B-944C-9B4792C5DF95}"/>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7">
              <a:extLst>
                <a:ext uri="{FF2B5EF4-FFF2-40B4-BE49-F238E27FC236}">
                  <a16:creationId xmlns:a16="http://schemas.microsoft.com/office/drawing/2014/main" id="{D3E11E30-3BB9-4B97-9064-D4606CA4E3E9}"/>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2" name="AutoShape 18">
              <a:extLst>
                <a:ext uri="{FF2B5EF4-FFF2-40B4-BE49-F238E27FC236}">
                  <a16:creationId xmlns:a16="http://schemas.microsoft.com/office/drawing/2014/main" id="{94FFEDBA-71B8-4C7D-B2B8-328D6E57A35B}"/>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9">
              <a:extLst>
                <a:ext uri="{FF2B5EF4-FFF2-40B4-BE49-F238E27FC236}">
                  <a16:creationId xmlns:a16="http://schemas.microsoft.com/office/drawing/2014/main" id="{7E3EE115-2AB5-4049-B7E0-CE75E7C32A93}"/>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0">
              <a:extLst>
                <a:ext uri="{FF2B5EF4-FFF2-40B4-BE49-F238E27FC236}">
                  <a16:creationId xmlns:a16="http://schemas.microsoft.com/office/drawing/2014/main" id="{9CA384F6-7595-4B1D-8536-FBB5C24033A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7B5A2234-01D7-470F-9D52-03AFF889C91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6" name="AutoShape 22">
              <a:extLst>
                <a:ext uri="{FF2B5EF4-FFF2-40B4-BE49-F238E27FC236}">
                  <a16:creationId xmlns:a16="http://schemas.microsoft.com/office/drawing/2014/main" id="{D1B8DC0B-054E-4E87-BD2F-93895BBF2D33}"/>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20B47D44-4D20-41BD-989C-7460FCD0B329}"/>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4">
              <a:extLst>
                <a:ext uri="{FF2B5EF4-FFF2-40B4-BE49-F238E27FC236}">
                  <a16:creationId xmlns:a16="http://schemas.microsoft.com/office/drawing/2014/main" id="{327EFBD9-640F-4843-B721-3608612073AD}"/>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9" name="AutoShape 25">
              <a:extLst>
                <a:ext uri="{FF2B5EF4-FFF2-40B4-BE49-F238E27FC236}">
                  <a16:creationId xmlns:a16="http://schemas.microsoft.com/office/drawing/2014/main" id="{6DA45368-1A88-45C6-985F-1B7D39FF8215}"/>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0" name="AutoShape 26">
              <a:extLst>
                <a:ext uri="{FF2B5EF4-FFF2-40B4-BE49-F238E27FC236}">
                  <a16:creationId xmlns:a16="http://schemas.microsoft.com/office/drawing/2014/main" id="{BBBF9622-A625-4FE3-8E07-20EBAF8ED205}"/>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6EBE4D58-3C14-4644-964F-77D937911677}"/>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2" name="AutoShape 28">
              <a:extLst>
                <a:ext uri="{FF2B5EF4-FFF2-40B4-BE49-F238E27FC236}">
                  <a16:creationId xmlns:a16="http://schemas.microsoft.com/office/drawing/2014/main" id="{40BC5B92-0089-400E-BD41-7D1C6576E1BD}"/>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3" name="AutoShape 29">
              <a:extLst>
                <a:ext uri="{FF2B5EF4-FFF2-40B4-BE49-F238E27FC236}">
                  <a16:creationId xmlns:a16="http://schemas.microsoft.com/office/drawing/2014/main" id="{5B217E5B-CCCF-4E80-95CA-CB3C37E9CBE4}"/>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4" name="AutoShape 30">
              <a:extLst>
                <a:ext uri="{FF2B5EF4-FFF2-40B4-BE49-F238E27FC236}">
                  <a16:creationId xmlns:a16="http://schemas.microsoft.com/office/drawing/2014/main" id="{8319AB77-CFC9-4B24-8813-18FAD2F71A9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5" name="AutoShape 31">
              <a:extLst>
                <a:ext uri="{FF2B5EF4-FFF2-40B4-BE49-F238E27FC236}">
                  <a16:creationId xmlns:a16="http://schemas.microsoft.com/office/drawing/2014/main" id="{6A93E748-7812-4847-9D2E-6B5DDF419180}"/>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6" name="AutoShape 32">
              <a:extLst>
                <a:ext uri="{FF2B5EF4-FFF2-40B4-BE49-F238E27FC236}">
                  <a16:creationId xmlns:a16="http://schemas.microsoft.com/office/drawing/2014/main" id="{C1ABAFC7-C258-4CFF-B57A-0816E4633220}"/>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7" name="AutoShape 33">
              <a:extLst>
                <a:ext uri="{FF2B5EF4-FFF2-40B4-BE49-F238E27FC236}">
                  <a16:creationId xmlns:a16="http://schemas.microsoft.com/office/drawing/2014/main" id="{B700D50E-0644-428B-8C99-9E6BA63DB6C9}"/>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8" name="AutoShape 34">
              <a:extLst>
                <a:ext uri="{FF2B5EF4-FFF2-40B4-BE49-F238E27FC236}">
                  <a16:creationId xmlns:a16="http://schemas.microsoft.com/office/drawing/2014/main" id="{4D031915-6D01-4C81-ADE4-A3E79B5AC521}"/>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5">
              <a:extLst>
                <a:ext uri="{FF2B5EF4-FFF2-40B4-BE49-F238E27FC236}">
                  <a16:creationId xmlns:a16="http://schemas.microsoft.com/office/drawing/2014/main" id="{7740201A-F8FD-49C0-BA1A-1406786821A8}"/>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6">
              <a:extLst>
                <a:ext uri="{FF2B5EF4-FFF2-40B4-BE49-F238E27FC236}">
                  <a16:creationId xmlns:a16="http://schemas.microsoft.com/office/drawing/2014/main" id="{9174FA8F-53F7-4F86-9060-65BF405AB08A}"/>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1" name="AutoShape 37">
              <a:extLst>
                <a:ext uri="{FF2B5EF4-FFF2-40B4-BE49-F238E27FC236}">
                  <a16:creationId xmlns:a16="http://schemas.microsoft.com/office/drawing/2014/main" id="{953671A1-88CD-43E6-98B9-772F2E5FE27E}"/>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2" name="AutoShape 38">
              <a:extLst>
                <a:ext uri="{FF2B5EF4-FFF2-40B4-BE49-F238E27FC236}">
                  <a16:creationId xmlns:a16="http://schemas.microsoft.com/office/drawing/2014/main" id="{49FE7866-3412-4EE6-A83C-1B21890DF1EF}"/>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961493DF-A716-46D6-A9A4-257AB6597251}"/>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40">
              <a:extLst>
                <a:ext uri="{FF2B5EF4-FFF2-40B4-BE49-F238E27FC236}">
                  <a16:creationId xmlns:a16="http://schemas.microsoft.com/office/drawing/2014/main" id="{ACE40D89-0EDD-4B71-804C-DB06E330EDD2}"/>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5" name="AutoShape 41">
              <a:extLst>
                <a:ext uri="{FF2B5EF4-FFF2-40B4-BE49-F238E27FC236}">
                  <a16:creationId xmlns:a16="http://schemas.microsoft.com/office/drawing/2014/main" id="{65746045-2ADA-499E-AB8A-8B70CCE74F4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6" name="AutoShape 42">
              <a:extLst>
                <a:ext uri="{FF2B5EF4-FFF2-40B4-BE49-F238E27FC236}">
                  <a16:creationId xmlns:a16="http://schemas.microsoft.com/office/drawing/2014/main" id="{170288D8-5B89-4E81-832C-127C7147E36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3">
              <a:extLst>
                <a:ext uri="{FF2B5EF4-FFF2-40B4-BE49-F238E27FC236}">
                  <a16:creationId xmlns:a16="http://schemas.microsoft.com/office/drawing/2014/main" id="{126161AA-4B43-4C8F-B864-1A443BAD7FB7}"/>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4">
              <a:extLst>
                <a:ext uri="{FF2B5EF4-FFF2-40B4-BE49-F238E27FC236}">
                  <a16:creationId xmlns:a16="http://schemas.microsoft.com/office/drawing/2014/main" id="{8CED0F9B-3E43-4275-9F80-E6E5B67BC0E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C6528B12-A90E-45A1-934A-C748E5FDFB1B}"/>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FD1F7EFD-2929-4C93-9180-4855FC2C7E92}"/>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7">
              <a:extLst>
                <a:ext uri="{FF2B5EF4-FFF2-40B4-BE49-F238E27FC236}">
                  <a16:creationId xmlns:a16="http://schemas.microsoft.com/office/drawing/2014/main" id="{A19BB888-C2A8-443A-A3F2-F4CE8FAB3CC8}"/>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8">
              <a:extLst>
                <a:ext uri="{FF2B5EF4-FFF2-40B4-BE49-F238E27FC236}">
                  <a16:creationId xmlns:a16="http://schemas.microsoft.com/office/drawing/2014/main" id="{797574DA-1D2F-4731-823F-9E32E680A094}"/>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93" name="AutoShape 49">
              <a:extLst>
                <a:ext uri="{FF2B5EF4-FFF2-40B4-BE49-F238E27FC236}">
                  <a16:creationId xmlns:a16="http://schemas.microsoft.com/office/drawing/2014/main" id="{9243D384-1B3C-4183-9CA4-FA70B8F9206F}"/>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4" name="AutoShape 50">
              <a:extLst>
                <a:ext uri="{FF2B5EF4-FFF2-40B4-BE49-F238E27FC236}">
                  <a16:creationId xmlns:a16="http://schemas.microsoft.com/office/drawing/2014/main" id="{C5F426C6-E699-48B4-9CD6-0696AA25130E}"/>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1">
              <a:extLst>
                <a:ext uri="{FF2B5EF4-FFF2-40B4-BE49-F238E27FC236}">
                  <a16:creationId xmlns:a16="http://schemas.microsoft.com/office/drawing/2014/main" id="{606BC975-F3B6-4F60-8326-30CF9A123206}"/>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6" name="AutoShape 52">
              <a:extLst>
                <a:ext uri="{FF2B5EF4-FFF2-40B4-BE49-F238E27FC236}">
                  <a16:creationId xmlns:a16="http://schemas.microsoft.com/office/drawing/2014/main" id="{06FF0DCC-F252-41DE-A3A1-2E2E9CD82C46}"/>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3">
              <a:extLst>
                <a:ext uri="{FF2B5EF4-FFF2-40B4-BE49-F238E27FC236}">
                  <a16:creationId xmlns:a16="http://schemas.microsoft.com/office/drawing/2014/main" id="{16C5626A-E42D-47D8-8479-0725D32EEDB6}"/>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4">
              <a:extLst>
                <a:ext uri="{FF2B5EF4-FFF2-40B4-BE49-F238E27FC236}">
                  <a16:creationId xmlns:a16="http://schemas.microsoft.com/office/drawing/2014/main" id="{88A87B42-4E3D-4F4D-93C6-AE9C10AF2978}"/>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8B210EC3-79EC-4C06-94FC-66FD849B6193}"/>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C182B523-FE95-4D61-B3FE-EA1239B2230D}"/>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6201" name="AutoShape 57">
            <a:extLst>
              <a:ext uri="{FF2B5EF4-FFF2-40B4-BE49-F238E27FC236}">
                <a16:creationId xmlns:a16="http://schemas.microsoft.com/office/drawing/2014/main" id="{F30AB8AA-E6E7-418C-A917-D53A58BC81A6}"/>
              </a:ext>
            </a:extLst>
          </p:cNvPr>
          <p:cNvCxnSpPr>
            <a:cxnSpLocks noChangeShapeType="1"/>
          </p:cNvCxnSpPr>
          <p:nvPr/>
        </p:nvCxnSpPr>
        <p:spPr bwMode="auto">
          <a:xfrm>
            <a:off x="5571849" y="36068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2" name="AutoShape 58">
            <a:extLst>
              <a:ext uri="{FF2B5EF4-FFF2-40B4-BE49-F238E27FC236}">
                <a16:creationId xmlns:a16="http://schemas.microsoft.com/office/drawing/2014/main" id="{7AEB26B6-EAD5-414E-A648-4FDE64961509}"/>
              </a:ext>
            </a:extLst>
          </p:cNvPr>
          <p:cNvCxnSpPr>
            <a:cxnSpLocks noChangeShapeType="1"/>
          </p:cNvCxnSpPr>
          <p:nvPr/>
        </p:nvCxnSpPr>
        <p:spPr bwMode="auto">
          <a:xfrm>
            <a:off x="5716312" y="5207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3" name="AutoShape 59">
            <a:extLst>
              <a:ext uri="{FF2B5EF4-FFF2-40B4-BE49-F238E27FC236}">
                <a16:creationId xmlns:a16="http://schemas.microsoft.com/office/drawing/2014/main" id="{BC6C8526-5CDC-47ED-9911-146BCD223439}"/>
              </a:ext>
            </a:extLst>
          </p:cNvPr>
          <p:cNvCxnSpPr>
            <a:cxnSpLocks noChangeShapeType="1"/>
          </p:cNvCxnSpPr>
          <p:nvPr/>
        </p:nvCxnSpPr>
        <p:spPr bwMode="auto">
          <a:xfrm>
            <a:off x="5555974" y="5187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0">
            <a:extLst>
              <a:ext uri="{FF2B5EF4-FFF2-40B4-BE49-F238E27FC236}">
                <a16:creationId xmlns:a16="http://schemas.microsoft.com/office/drawing/2014/main" id="{C014354E-7EE9-4218-819C-5A87FF830978}"/>
              </a:ext>
            </a:extLst>
          </p:cNvPr>
          <p:cNvSpPr txBox="1">
            <a:spLocks noChangeArrowheads="1"/>
          </p:cNvSpPr>
          <p:nvPr/>
        </p:nvSpPr>
        <p:spPr bwMode="auto">
          <a:xfrm>
            <a:off x="5419449" y="4530725"/>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5" name="AutoShape 61">
            <a:extLst>
              <a:ext uri="{FF2B5EF4-FFF2-40B4-BE49-F238E27FC236}">
                <a16:creationId xmlns:a16="http://schemas.microsoft.com/office/drawing/2014/main" id="{7720D4ED-2E1E-44BD-9CA2-226E26616069}"/>
              </a:ext>
            </a:extLst>
          </p:cNvPr>
          <p:cNvCxnSpPr>
            <a:cxnSpLocks noChangeShapeType="1"/>
          </p:cNvCxnSpPr>
          <p:nvPr/>
        </p:nvCxnSpPr>
        <p:spPr bwMode="auto">
          <a:xfrm>
            <a:off x="4752699" y="54102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6" name="AutoShape 62">
            <a:extLst>
              <a:ext uri="{FF2B5EF4-FFF2-40B4-BE49-F238E27FC236}">
                <a16:creationId xmlns:a16="http://schemas.microsoft.com/office/drawing/2014/main" id="{29FD83C8-F5FA-480B-906B-417C3463F6D4}"/>
              </a:ext>
            </a:extLst>
          </p:cNvPr>
          <p:cNvCxnSpPr>
            <a:cxnSpLocks noChangeShapeType="1"/>
          </p:cNvCxnSpPr>
          <p:nvPr/>
        </p:nvCxnSpPr>
        <p:spPr bwMode="auto">
          <a:xfrm>
            <a:off x="4593949" y="53911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3">
            <a:extLst>
              <a:ext uri="{FF2B5EF4-FFF2-40B4-BE49-F238E27FC236}">
                <a16:creationId xmlns:a16="http://schemas.microsoft.com/office/drawing/2014/main" id="{BEC7A27A-FF8F-406E-A2FE-A7B2B296DB4E}"/>
              </a:ext>
            </a:extLst>
          </p:cNvPr>
          <p:cNvSpPr txBox="1">
            <a:spLocks noChangeArrowheads="1"/>
          </p:cNvSpPr>
          <p:nvPr/>
        </p:nvSpPr>
        <p:spPr bwMode="auto">
          <a:xfrm>
            <a:off x="4489174" y="4921250"/>
            <a:ext cx="49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64">
            <a:extLst>
              <a:ext uri="{FF2B5EF4-FFF2-40B4-BE49-F238E27FC236}">
                <a16:creationId xmlns:a16="http://schemas.microsoft.com/office/drawing/2014/main" id="{EDA23C05-87EA-4E46-8B1B-EC42CFE2260E}"/>
              </a:ext>
            </a:extLst>
          </p:cNvPr>
          <p:cNvSpPr>
            <a:spLocks/>
          </p:cNvSpPr>
          <p:nvPr/>
        </p:nvSpPr>
        <p:spPr bwMode="auto">
          <a:xfrm>
            <a:off x="3366812" y="6010275"/>
            <a:ext cx="1457325"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209" name="AutoShape 65">
            <a:extLst>
              <a:ext uri="{FF2B5EF4-FFF2-40B4-BE49-F238E27FC236}">
                <a16:creationId xmlns:a16="http://schemas.microsoft.com/office/drawing/2014/main" id="{949ADFFA-7D7D-41CF-9573-E64D5519BF49}"/>
              </a:ext>
            </a:extLst>
          </p:cNvPr>
          <p:cNvCxnSpPr>
            <a:cxnSpLocks noChangeShapeType="1"/>
          </p:cNvCxnSpPr>
          <p:nvPr/>
        </p:nvCxnSpPr>
        <p:spPr bwMode="auto">
          <a:xfrm>
            <a:off x="4765618" y="6505575"/>
            <a:ext cx="0" cy="571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0" name="AutoShape 66">
            <a:extLst>
              <a:ext uri="{FF2B5EF4-FFF2-40B4-BE49-F238E27FC236}">
                <a16:creationId xmlns:a16="http://schemas.microsoft.com/office/drawing/2014/main" id="{78D9717E-127D-4C4A-BE3A-DA6B0BEE3B5F}"/>
              </a:ext>
            </a:extLst>
          </p:cNvPr>
          <p:cNvCxnSpPr>
            <a:cxnSpLocks noChangeShapeType="1"/>
          </p:cNvCxnSpPr>
          <p:nvPr/>
        </p:nvCxnSpPr>
        <p:spPr bwMode="auto">
          <a:xfrm>
            <a:off x="3193774" y="54387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7">
            <a:extLst>
              <a:ext uri="{FF2B5EF4-FFF2-40B4-BE49-F238E27FC236}">
                <a16:creationId xmlns:a16="http://schemas.microsoft.com/office/drawing/2014/main" id="{7E40C9F2-10D1-4081-844F-A3F7004AF560}"/>
              </a:ext>
            </a:extLst>
          </p:cNvPr>
          <p:cNvSpPr txBox="1">
            <a:spLocks noChangeArrowheads="1"/>
          </p:cNvSpPr>
          <p:nvPr/>
        </p:nvSpPr>
        <p:spPr bwMode="auto">
          <a:xfrm>
            <a:off x="2955649" y="5172075"/>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68">
            <a:extLst>
              <a:ext uri="{FF2B5EF4-FFF2-40B4-BE49-F238E27FC236}">
                <a16:creationId xmlns:a16="http://schemas.microsoft.com/office/drawing/2014/main" id="{BA8EB824-B043-47C8-8E7A-0E9B16224D45}"/>
              </a:ext>
            </a:extLst>
          </p:cNvPr>
          <p:cNvSpPr txBox="1">
            <a:spLocks noChangeArrowheads="1"/>
          </p:cNvSpPr>
          <p:nvPr/>
        </p:nvSpPr>
        <p:spPr bwMode="auto">
          <a:xfrm>
            <a:off x="3077887" y="5646738"/>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3" name="AutoShape 69">
            <a:extLst>
              <a:ext uri="{FF2B5EF4-FFF2-40B4-BE49-F238E27FC236}">
                <a16:creationId xmlns:a16="http://schemas.microsoft.com/office/drawing/2014/main" id="{B70C210A-9BF1-4536-88B6-ECFFD5D714B5}"/>
              </a:ext>
            </a:extLst>
          </p:cNvPr>
          <p:cNvCxnSpPr>
            <a:cxnSpLocks noChangeShapeType="1"/>
          </p:cNvCxnSpPr>
          <p:nvPr/>
        </p:nvCxnSpPr>
        <p:spPr bwMode="auto">
          <a:xfrm>
            <a:off x="3366812" y="5448300"/>
            <a:ext cx="0" cy="13335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13003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p:cTn id="25" dur="1000" fill="hold"/>
                                        <p:tgtEl>
                                          <p:spTgt spid="6147"/>
                                        </p:tgtEl>
                                        <p:attrNameLst>
                                          <p:attrName>ppt_w</p:attrName>
                                        </p:attrNameLst>
                                      </p:cBhvr>
                                      <p:tavLst>
                                        <p:tav tm="0">
                                          <p:val>
                                            <p:fltVal val="0"/>
                                          </p:val>
                                        </p:tav>
                                        <p:tav tm="100000">
                                          <p:val>
                                            <p:strVal val="#ppt_w"/>
                                          </p:val>
                                        </p:tav>
                                      </p:tavLst>
                                    </p:anim>
                                    <p:anim calcmode="lin" valueType="num">
                                      <p:cBhvr>
                                        <p:cTn id="26" dur="1000" fill="hold"/>
                                        <p:tgtEl>
                                          <p:spTgt spid="6147"/>
                                        </p:tgtEl>
                                        <p:attrNameLst>
                                          <p:attrName>ppt_h</p:attrName>
                                        </p:attrNameLst>
                                      </p:cBhvr>
                                      <p:tavLst>
                                        <p:tav tm="0">
                                          <p:val>
                                            <p:fltVal val="0"/>
                                          </p:val>
                                        </p:tav>
                                        <p:tav tm="100000">
                                          <p:val>
                                            <p:strVal val="#ppt_h"/>
                                          </p:val>
                                        </p:tav>
                                      </p:tavLst>
                                    </p:anim>
                                    <p:anim calcmode="lin" valueType="num">
                                      <p:cBhvr>
                                        <p:cTn id="27" dur="1000" fill="hold"/>
                                        <p:tgtEl>
                                          <p:spTgt spid="6147"/>
                                        </p:tgtEl>
                                        <p:attrNameLst>
                                          <p:attrName>style.rotation</p:attrName>
                                        </p:attrNameLst>
                                      </p:cBhvr>
                                      <p:tavLst>
                                        <p:tav tm="0">
                                          <p:val>
                                            <p:fltVal val="90"/>
                                          </p:val>
                                        </p:tav>
                                        <p:tav tm="100000">
                                          <p:val>
                                            <p:fltVal val="0"/>
                                          </p:val>
                                        </p:tav>
                                      </p:tavLst>
                                    </p:anim>
                                    <p:animEffect transition="in" filter="fade">
                                      <p:cBhvr>
                                        <p:cTn id="28" dur="1000"/>
                                        <p:tgtEl>
                                          <p:spTgt spid="6147"/>
                                        </p:tgtEl>
                                      </p:cBhvr>
                                    </p:animEffect>
                                  </p:childTnLst>
                                </p:cTn>
                              </p:par>
                              <p:par>
                                <p:cTn id="29" presetID="31"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p:cTn id="31" dur="1000" fill="hold"/>
                                        <p:tgtEl>
                                          <p:spTgt spid="6148"/>
                                        </p:tgtEl>
                                        <p:attrNameLst>
                                          <p:attrName>ppt_w</p:attrName>
                                        </p:attrNameLst>
                                      </p:cBhvr>
                                      <p:tavLst>
                                        <p:tav tm="0">
                                          <p:val>
                                            <p:fltVal val="0"/>
                                          </p:val>
                                        </p:tav>
                                        <p:tav tm="100000">
                                          <p:val>
                                            <p:strVal val="#ppt_w"/>
                                          </p:val>
                                        </p:tav>
                                      </p:tavLst>
                                    </p:anim>
                                    <p:anim calcmode="lin" valueType="num">
                                      <p:cBhvr>
                                        <p:cTn id="32" dur="1000" fill="hold"/>
                                        <p:tgtEl>
                                          <p:spTgt spid="6148"/>
                                        </p:tgtEl>
                                        <p:attrNameLst>
                                          <p:attrName>ppt_h</p:attrName>
                                        </p:attrNameLst>
                                      </p:cBhvr>
                                      <p:tavLst>
                                        <p:tav tm="0">
                                          <p:val>
                                            <p:fltVal val="0"/>
                                          </p:val>
                                        </p:tav>
                                        <p:tav tm="100000">
                                          <p:val>
                                            <p:strVal val="#ppt_h"/>
                                          </p:val>
                                        </p:tav>
                                      </p:tavLst>
                                    </p:anim>
                                    <p:anim calcmode="lin" valueType="num">
                                      <p:cBhvr>
                                        <p:cTn id="33" dur="1000" fill="hold"/>
                                        <p:tgtEl>
                                          <p:spTgt spid="6148"/>
                                        </p:tgtEl>
                                        <p:attrNameLst>
                                          <p:attrName>style.rotation</p:attrName>
                                        </p:attrNameLst>
                                      </p:cBhvr>
                                      <p:tavLst>
                                        <p:tav tm="0">
                                          <p:val>
                                            <p:fltVal val="90"/>
                                          </p:val>
                                        </p:tav>
                                        <p:tav tm="100000">
                                          <p:val>
                                            <p:fltVal val="0"/>
                                          </p:val>
                                        </p:tav>
                                      </p:tavLst>
                                    </p:anim>
                                    <p:animEffect transition="in" filter="fade">
                                      <p:cBhvr>
                                        <p:cTn id="34" dur="1000"/>
                                        <p:tgtEl>
                                          <p:spTgt spid="614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1000" fill="hold"/>
                                        <p:tgtEl>
                                          <p:spTgt spid="6150"/>
                                        </p:tgtEl>
                                        <p:attrNameLst>
                                          <p:attrName>ppt_w</p:attrName>
                                        </p:attrNameLst>
                                      </p:cBhvr>
                                      <p:tavLst>
                                        <p:tav tm="0">
                                          <p:val>
                                            <p:fltVal val="0"/>
                                          </p:val>
                                        </p:tav>
                                        <p:tav tm="100000">
                                          <p:val>
                                            <p:strVal val="#ppt_w"/>
                                          </p:val>
                                        </p:tav>
                                      </p:tavLst>
                                    </p:anim>
                                    <p:anim calcmode="lin" valueType="num">
                                      <p:cBhvr>
                                        <p:cTn id="44" dur="1000" fill="hold"/>
                                        <p:tgtEl>
                                          <p:spTgt spid="6150"/>
                                        </p:tgtEl>
                                        <p:attrNameLst>
                                          <p:attrName>ppt_h</p:attrName>
                                        </p:attrNameLst>
                                      </p:cBhvr>
                                      <p:tavLst>
                                        <p:tav tm="0">
                                          <p:val>
                                            <p:fltVal val="0"/>
                                          </p:val>
                                        </p:tav>
                                        <p:tav tm="100000">
                                          <p:val>
                                            <p:strVal val="#ppt_h"/>
                                          </p:val>
                                        </p:tav>
                                      </p:tavLst>
                                    </p:anim>
                                    <p:anim calcmode="lin" valueType="num">
                                      <p:cBhvr>
                                        <p:cTn id="45" dur="1000" fill="hold"/>
                                        <p:tgtEl>
                                          <p:spTgt spid="6150"/>
                                        </p:tgtEl>
                                        <p:attrNameLst>
                                          <p:attrName>style.rotation</p:attrName>
                                        </p:attrNameLst>
                                      </p:cBhvr>
                                      <p:tavLst>
                                        <p:tav tm="0">
                                          <p:val>
                                            <p:fltVal val="90"/>
                                          </p:val>
                                        </p:tav>
                                        <p:tav tm="100000">
                                          <p:val>
                                            <p:fltVal val="0"/>
                                          </p:val>
                                        </p:tav>
                                      </p:tavLst>
                                    </p:anim>
                                    <p:animEffect transition="in" filter="fade">
                                      <p:cBhvr>
                                        <p:cTn id="46" dur="1000"/>
                                        <p:tgtEl>
                                          <p:spTgt spid="615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nodeType="withEffect">
                                  <p:stCondLst>
                                    <p:cond delay="0"/>
                                  </p:stCondLst>
                                  <p:childTnLst>
                                    <p:set>
                                      <p:cBhvr>
                                        <p:cTn id="60" dur="1" fill="hold">
                                          <p:stCondLst>
                                            <p:cond delay="0"/>
                                          </p:stCondLst>
                                        </p:cTn>
                                        <p:tgtEl>
                                          <p:spTgt spid="6153"/>
                                        </p:tgtEl>
                                        <p:attrNameLst>
                                          <p:attrName>style.visibility</p:attrName>
                                        </p:attrNameLst>
                                      </p:cBhvr>
                                      <p:to>
                                        <p:strVal val="visible"/>
                                      </p:to>
                                    </p:set>
                                    <p:anim calcmode="lin" valueType="num">
                                      <p:cBhvr>
                                        <p:cTn id="61" dur="1000" fill="hold"/>
                                        <p:tgtEl>
                                          <p:spTgt spid="6153"/>
                                        </p:tgtEl>
                                        <p:attrNameLst>
                                          <p:attrName>ppt_w</p:attrName>
                                        </p:attrNameLst>
                                      </p:cBhvr>
                                      <p:tavLst>
                                        <p:tav tm="0">
                                          <p:val>
                                            <p:fltVal val="0"/>
                                          </p:val>
                                        </p:tav>
                                        <p:tav tm="100000">
                                          <p:val>
                                            <p:strVal val="#ppt_w"/>
                                          </p:val>
                                        </p:tav>
                                      </p:tavLst>
                                    </p:anim>
                                    <p:anim calcmode="lin" valueType="num">
                                      <p:cBhvr>
                                        <p:cTn id="62" dur="1000" fill="hold"/>
                                        <p:tgtEl>
                                          <p:spTgt spid="6153"/>
                                        </p:tgtEl>
                                        <p:attrNameLst>
                                          <p:attrName>ppt_h</p:attrName>
                                        </p:attrNameLst>
                                      </p:cBhvr>
                                      <p:tavLst>
                                        <p:tav tm="0">
                                          <p:val>
                                            <p:fltVal val="0"/>
                                          </p:val>
                                        </p:tav>
                                        <p:tav tm="100000">
                                          <p:val>
                                            <p:strVal val="#ppt_h"/>
                                          </p:val>
                                        </p:tav>
                                      </p:tavLst>
                                    </p:anim>
                                    <p:anim calcmode="lin" valueType="num">
                                      <p:cBhvr>
                                        <p:cTn id="63" dur="1000" fill="hold"/>
                                        <p:tgtEl>
                                          <p:spTgt spid="6153"/>
                                        </p:tgtEl>
                                        <p:attrNameLst>
                                          <p:attrName>style.rotation</p:attrName>
                                        </p:attrNameLst>
                                      </p:cBhvr>
                                      <p:tavLst>
                                        <p:tav tm="0">
                                          <p:val>
                                            <p:fltVal val="90"/>
                                          </p:val>
                                        </p:tav>
                                        <p:tav tm="100000">
                                          <p:val>
                                            <p:fltVal val="0"/>
                                          </p:val>
                                        </p:tav>
                                      </p:tavLst>
                                    </p:anim>
                                    <p:animEffect transition="in" filter="fade">
                                      <p:cBhvr>
                                        <p:cTn id="64" dur="1000"/>
                                        <p:tgtEl>
                                          <p:spTgt spid="6153"/>
                                        </p:tgtEl>
                                      </p:cBhvr>
                                    </p:animEffect>
                                  </p:childTnLst>
                                </p:cTn>
                              </p:par>
                              <p:par>
                                <p:cTn id="65" presetID="31" presetClass="entr" presetSubtype="0" fill="hold" nodeType="withEffect">
                                  <p:stCondLst>
                                    <p:cond delay="0"/>
                                  </p:stCondLst>
                                  <p:childTnLst>
                                    <p:set>
                                      <p:cBhvr>
                                        <p:cTn id="66" dur="1" fill="hold">
                                          <p:stCondLst>
                                            <p:cond delay="0"/>
                                          </p:stCondLst>
                                        </p:cTn>
                                        <p:tgtEl>
                                          <p:spTgt spid="6154"/>
                                        </p:tgtEl>
                                        <p:attrNameLst>
                                          <p:attrName>style.visibility</p:attrName>
                                        </p:attrNameLst>
                                      </p:cBhvr>
                                      <p:to>
                                        <p:strVal val="visible"/>
                                      </p:to>
                                    </p:set>
                                    <p:anim calcmode="lin" valueType="num">
                                      <p:cBhvr>
                                        <p:cTn id="67" dur="1000" fill="hold"/>
                                        <p:tgtEl>
                                          <p:spTgt spid="6154"/>
                                        </p:tgtEl>
                                        <p:attrNameLst>
                                          <p:attrName>ppt_w</p:attrName>
                                        </p:attrNameLst>
                                      </p:cBhvr>
                                      <p:tavLst>
                                        <p:tav tm="0">
                                          <p:val>
                                            <p:fltVal val="0"/>
                                          </p:val>
                                        </p:tav>
                                        <p:tav tm="100000">
                                          <p:val>
                                            <p:strVal val="#ppt_w"/>
                                          </p:val>
                                        </p:tav>
                                      </p:tavLst>
                                    </p:anim>
                                    <p:anim calcmode="lin" valueType="num">
                                      <p:cBhvr>
                                        <p:cTn id="68" dur="1000" fill="hold"/>
                                        <p:tgtEl>
                                          <p:spTgt spid="6154"/>
                                        </p:tgtEl>
                                        <p:attrNameLst>
                                          <p:attrName>ppt_h</p:attrName>
                                        </p:attrNameLst>
                                      </p:cBhvr>
                                      <p:tavLst>
                                        <p:tav tm="0">
                                          <p:val>
                                            <p:fltVal val="0"/>
                                          </p:val>
                                        </p:tav>
                                        <p:tav tm="100000">
                                          <p:val>
                                            <p:strVal val="#ppt_h"/>
                                          </p:val>
                                        </p:tav>
                                      </p:tavLst>
                                    </p:anim>
                                    <p:anim calcmode="lin" valueType="num">
                                      <p:cBhvr>
                                        <p:cTn id="69" dur="1000" fill="hold"/>
                                        <p:tgtEl>
                                          <p:spTgt spid="6154"/>
                                        </p:tgtEl>
                                        <p:attrNameLst>
                                          <p:attrName>style.rotation</p:attrName>
                                        </p:attrNameLst>
                                      </p:cBhvr>
                                      <p:tavLst>
                                        <p:tav tm="0">
                                          <p:val>
                                            <p:fltVal val="90"/>
                                          </p:val>
                                        </p:tav>
                                        <p:tav tm="100000">
                                          <p:val>
                                            <p:fltVal val="0"/>
                                          </p:val>
                                        </p:tav>
                                      </p:tavLst>
                                    </p:anim>
                                    <p:animEffect transition="in" filter="fade">
                                      <p:cBhvr>
                                        <p:cTn id="70" dur="1000"/>
                                        <p:tgtEl>
                                          <p:spTgt spid="615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nodeType="withEffect">
                                  <p:stCondLst>
                                    <p:cond delay="0"/>
                                  </p:stCondLst>
                                  <p:childTnLst>
                                    <p:set>
                                      <p:cBhvr>
                                        <p:cTn id="90" dur="1" fill="hold">
                                          <p:stCondLst>
                                            <p:cond delay="0"/>
                                          </p:stCondLst>
                                        </p:cTn>
                                        <p:tgtEl>
                                          <p:spTgt spid="6201"/>
                                        </p:tgtEl>
                                        <p:attrNameLst>
                                          <p:attrName>style.visibility</p:attrName>
                                        </p:attrNameLst>
                                      </p:cBhvr>
                                      <p:to>
                                        <p:strVal val="visible"/>
                                      </p:to>
                                    </p:set>
                                    <p:anim calcmode="lin" valueType="num">
                                      <p:cBhvr>
                                        <p:cTn id="91" dur="1000" fill="hold"/>
                                        <p:tgtEl>
                                          <p:spTgt spid="6201"/>
                                        </p:tgtEl>
                                        <p:attrNameLst>
                                          <p:attrName>ppt_w</p:attrName>
                                        </p:attrNameLst>
                                      </p:cBhvr>
                                      <p:tavLst>
                                        <p:tav tm="0">
                                          <p:val>
                                            <p:fltVal val="0"/>
                                          </p:val>
                                        </p:tav>
                                        <p:tav tm="100000">
                                          <p:val>
                                            <p:strVal val="#ppt_w"/>
                                          </p:val>
                                        </p:tav>
                                      </p:tavLst>
                                    </p:anim>
                                    <p:anim calcmode="lin" valueType="num">
                                      <p:cBhvr>
                                        <p:cTn id="92" dur="1000" fill="hold"/>
                                        <p:tgtEl>
                                          <p:spTgt spid="6201"/>
                                        </p:tgtEl>
                                        <p:attrNameLst>
                                          <p:attrName>ppt_h</p:attrName>
                                        </p:attrNameLst>
                                      </p:cBhvr>
                                      <p:tavLst>
                                        <p:tav tm="0">
                                          <p:val>
                                            <p:fltVal val="0"/>
                                          </p:val>
                                        </p:tav>
                                        <p:tav tm="100000">
                                          <p:val>
                                            <p:strVal val="#ppt_h"/>
                                          </p:val>
                                        </p:tav>
                                      </p:tavLst>
                                    </p:anim>
                                    <p:anim calcmode="lin" valueType="num">
                                      <p:cBhvr>
                                        <p:cTn id="93" dur="1000" fill="hold"/>
                                        <p:tgtEl>
                                          <p:spTgt spid="6201"/>
                                        </p:tgtEl>
                                        <p:attrNameLst>
                                          <p:attrName>style.rotation</p:attrName>
                                        </p:attrNameLst>
                                      </p:cBhvr>
                                      <p:tavLst>
                                        <p:tav tm="0">
                                          <p:val>
                                            <p:fltVal val="90"/>
                                          </p:val>
                                        </p:tav>
                                        <p:tav tm="100000">
                                          <p:val>
                                            <p:fltVal val="0"/>
                                          </p:val>
                                        </p:tav>
                                      </p:tavLst>
                                    </p:anim>
                                    <p:animEffect transition="in" filter="fade">
                                      <p:cBhvr>
                                        <p:cTn id="94" dur="1000"/>
                                        <p:tgtEl>
                                          <p:spTgt spid="6201"/>
                                        </p:tgtEl>
                                      </p:cBhvr>
                                    </p:animEffect>
                                  </p:childTnLst>
                                </p:cTn>
                              </p:par>
                              <p:par>
                                <p:cTn id="95" presetID="31" presetClass="entr" presetSubtype="0" fill="hold" nodeType="withEffect">
                                  <p:stCondLst>
                                    <p:cond delay="0"/>
                                  </p:stCondLst>
                                  <p:childTnLst>
                                    <p:set>
                                      <p:cBhvr>
                                        <p:cTn id="96" dur="1" fill="hold">
                                          <p:stCondLst>
                                            <p:cond delay="0"/>
                                          </p:stCondLst>
                                        </p:cTn>
                                        <p:tgtEl>
                                          <p:spTgt spid="6202"/>
                                        </p:tgtEl>
                                        <p:attrNameLst>
                                          <p:attrName>style.visibility</p:attrName>
                                        </p:attrNameLst>
                                      </p:cBhvr>
                                      <p:to>
                                        <p:strVal val="visible"/>
                                      </p:to>
                                    </p:set>
                                    <p:anim calcmode="lin" valueType="num">
                                      <p:cBhvr>
                                        <p:cTn id="97" dur="1000" fill="hold"/>
                                        <p:tgtEl>
                                          <p:spTgt spid="6202"/>
                                        </p:tgtEl>
                                        <p:attrNameLst>
                                          <p:attrName>ppt_w</p:attrName>
                                        </p:attrNameLst>
                                      </p:cBhvr>
                                      <p:tavLst>
                                        <p:tav tm="0">
                                          <p:val>
                                            <p:fltVal val="0"/>
                                          </p:val>
                                        </p:tav>
                                        <p:tav tm="100000">
                                          <p:val>
                                            <p:strVal val="#ppt_w"/>
                                          </p:val>
                                        </p:tav>
                                      </p:tavLst>
                                    </p:anim>
                                    <p:anim calcmode="lin" valueType="num">
                                      <p:cBhvr>
                                        <p:cTn id="98" dur="1000" fill="hold"/>
                                        <p:tgtEl>
                                          <p:spTgt spid="6202"/>
                                        </p:tgtEl>
                                        <p:attrNameLst>
                                          <p:attrName>ppt_h</p:attrName>
                                        </p:attrNameLst>
                                      </p:cBhvr>
                                      <p:tavLst>
                                        <p:tav tm="0">
                                          <p:val>
                                            <p:fltVal val="0"/>
                                          </p:val>
                                        </p:tav>
                                        <p:tav tm="100000">
                                          <p:val>
                                            <p:strVal val="#ppt_h"/>
                                          </p:val>
                                        </p:tav>
                                      </p:tavLst>
                                    </p:anim>
                                    <p:anim calcmode="lin" valueType="num">
                                      <p:cBhvr>
                                        <p:cTn id="99" dur="1000" fill="hold"/>
                                        <p:tgtEl>
                                          <p:spTgt spid="6202"/>
                                        </p:tgtEl>
                                        <p:attrNameLst>
                                          <p:attrName>style.rotation</p:attrName>
                                        </p:attrNameLst>
                                      </p:cBhvr>
                                      <p:tavLst>
                                        <p:tav tm="0">
                                          <p:val>
                                            <p:fltVal val="90"/>
                                          </p:val>
                                        </p:tav>
                                        <p:tav tm="100000">
                                          <p:val>
                                            <p:fltVal val="0"/>
                                          </p:val>
                                        </p:tav>
                                      </p:tavLst>
                                    </p:anim>
                                    <p:animEffect transition="in" filter="fade">
                                      <p:cBhvr>
                                        <p:cTn id="100" dur="1000"/>
                                        <p:tgtEl>
                                          <p:spTgt spid="6202"/>
                                        </p:tgtEl>
                                      </p:cBhvr>
                                    </p:animEffect>
                                  </p:childTnLst>
                                </p:cTn>
                              </p:par>
                              <p:par>
                                <p:cTn id="101" presetID="31" presetClass="entr" presetSubtype="0" fill="hold" nodeType="withEffect">
                                  <p:stCondLst>
                                    <p:cond delay="0"/>
                                  </p:stCondLst>
                                  <p:childTnLst>
                                    <p:set>
                                      <p:cBhvr>
                                        <p:cTn id="102" dur="1" fill="hold">
                                          <p:stCondLst>
                                            <p:cond delay="0"/>
                                          </p:stCondLst>
                                        </p:cTn>
                                        <p:tgtEl>
                                          <p:spTgt spid="6203"/>
                                        </p:tgtEl>
                                        <p:attrNameLst>
                                          <p:attrName>style.visibility</p:attrName>
                                        </p:attrNameLst>
                                      </p:cBhvr>
                                      <p:to>
                                        <p:strVal val="visible"/>
                                      </p:to>
                                    </p:set>
                                    <p:anim calcmode="lin" valueType="num">
                                      <p:cBhvr>
                                        <p:cTn id="103" dur="1000" fill="hold"/>
                                        <p:tgtEl>
                                          <p:spTgt spid="6203"/>
                                        </p:tgtEl>
                                        <p:attrNameLst>
                                          <p:attrName>ppt_w</p:attrName>
                                        </p:attrNameLst>
                                      </p:cBhvr>
                                      <p:tavLst>
                                        <p:tav tm="0">
                                          <p:val>
                                            <p:fltVal val="0"/>
                                          </p:val>
                                        </p:tav>
                                        <p:tav tm="100000">
                                          <p:val>
                                            <p:strVal val="#ppt_w"/>
                                          </p:val>
                                        </p:tav>
                                      </p:tavLst>
                                    </p:anim>
                                    <p:anim calcmode="lin" valueType="num">
                                      <p:cBhvr>
                                        <p:cTn id="104" dur="1000" fill="hold"/>
                                        <p:tgtEl>
                                          <p:spTgt spid="6203"/>
                                        </p:tgtEl>
                                        <p:attrNameLst>
                                          <p:attrName>ppt_h</p:attrName>
                                        </p:attrNameLst>
                                      </p:cBhvr>
                                      <p:tavLst>
                                        <p:tav tm="0">
                                          <p:val>
                                            <p:fltVal val="0"/>
                                          </p:val>
                                        </p:tav>
                                        <p:tav tm="100000">
                                          <p:val>
                                            <p:strVal val="#ppt_h"/>
                                          </p:val>
                                        </p:tav>
                                      </p:tavLst>
                                    </p:anim>
                                    <p:anim calcmode="lin" valueType="num">
                                      <p:cBhvr>
                                        <p:cTn id="105" dur="1000" fill="hold"/>
                                        <p:tgtEl>
                                          <p:spTgt spid="6203"/>
                                        </p:tgtEl>
                                        <p:attrNameLst>
                                          <p:attrName>style.rotation</p:attrName>
                                        </p:attrNameLst>
                                      </p:cBhvr>
                                      <p:tavLst>
                                        <p:tav tm="0">
                                          <p:val>
                                            <p:fltVal val="90"/>
                                          </p:val>
                                        </p:tav>
                                        <p:tav tm="100000">
                                          <p:val>
                                            <p:fltVal val="0"/>
                                          </p:val>
                                        </p:tav>
                                      </p:tavLst>
                                    </p:anim>
                                    <p:animEffect transition="in" filter="fade">
                                      <p:cBhvr>
                                        <p:cTn id="106" dur="1000"/>
                                        <p:tgtEl>
                                          <p:spTgt spid="620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1000" fill="hold"/>
                                        <p:tgtEl>
                                          <p:spTgt spid="32"/>
                                        </p:tgtEl>
                                        <p:attrNameLst>
                                          <p:attrName>ppt_w</p:attrName>
                                        </p:attrNameLst>
                                      </p:cBhvr>
                                      <p:tavLst>
                                        <p:tav tm="0">
                                          <p:val>
                                            <p:fltVal val="0"/>
                                          </p:val>
                                        </p:tav>
                                        <p:tav tm="100000">
                                          <p:val>
                                            <p:strVal val="#ppt_w"/>
                                          </p:val>
                                        </p:tav>
                                      </p:tavLst>
                                    </p:anim>
                                    <p:anim calcmode="lin" valueType="num">
                                      <p:cBhvr>
                                        <p:cTn id="110" dur="1000" fill="hold"/>
                                        <p:tgtEl>
                                          <p:spTgt spid="32"/>
                                        </p:tgtEl>
                                        <p:attrNameLst>
                                          <p:attrName>ppt_h</p:attrName>
                                        </p:attrNameLst>
                                      </p:cBhvr>
                                      <p:tavLst>
                                        <p:tav tm="0">
                                          <p:val>
                                            <p:fltVal val="0"/>
                                          </p:val>
                                        </p:tav>
                                        <p:tav tm="100000">
                                          <p:val>
                                            <p:strVal val="#ppt_h"/>
                                          </p:val>
                                        </p:tav>
                                      </p:tavLst>
                                    </p:anim>
                                    <p:anim calcmode="lin" valueType="num">
                                      <p:cBhvr>
                                        <p:cTn id="111" dur="1000" fill="hold"/>
                                        <p:tgtEl>
                                          <p:spTgt spid="32"/>
                                        </p:tgtEl>
                                        <p:attrNameLst>
                                          <p:attrName>style.rotation</p:attrName>
                                        </p:attrNameLst>
                                      </p:cBhvr>
                                      <p:tavLst>
                                        <p:tav tm="0">
                                          <p:val>
                                            <p:fltVal val="90"/>
                                          </p:val>
                                        </p:tav>
                                        <p:tav tm="100000">
                                          <p:val>
                                            <p:fltVal val="0"/>
                                          </p:val>
                                        </p:tav>
                                      </p:tavLst>
                                    </p:anim>
                                    <p:animEffect transition="in" filter="fade">
                                      <p:cBhvr>
                                        <p:cTn id="112" dur="1000"/>
                                        <p:tgtEl>
                                          <p:spTgt spid="32"/>
                                        </p:tgtEl>
                                      </p:cBhvr>
                                    </p:animEffect>
                                  </p:childTnLst>
                                </p:cTn>
                              </p:par>
                              <p:par>
                                <p:cTn id="113" presetID="31" presetClass="entr" presetSubtype="0" fill="hold" nodeType="withEffect">
                                  <p:stCondLst>
                                    <p:cond delay="0"/>
                                  </p:stCondLst>
                                  <p:childTnLst>
                                    <p:set>
                                      <p:cBhvr>
                                        <p:cTn id="114" dur="1" fill="hold">
                                          <p:stCondLst>
                                            <p:cond delay="0"/>
                                          </p:stCondLst>
                                        </p:cTn>
                                        <p:tgtEl>
                                          <p:spTgt spid="6205"/>
                                        </p:tgtEl>
                                        <p:attrNameLst>
                                          <p:attrName>style.visibility</p:attrName>
                                        </p:attrNameLst>
                                      </p:cBhvr>
                                      <p:to>
                                        <p:strVal val="visible"/>
                                      </p:to>
                                    </p:set>
                                    <p:anim calcmode="lin" valueType="num">
                                      <p:cBhvr>
                                        <p:cTn id="115" dur="1000" fill="hold"/>
                                        <p:tgtEl>
                                          <p:spTgt spid="6205"/>
                                        </p:tgtEl>
                                        <p:attrNameLst>
                                          <p:attrName>ppt_w</p:attrName>
                                        </p:attrNameLst>
                                      </p:cBhvr>
                                      <p:tavLst>
                                        <p:tav tm="0">
                                          <p:val>
                                            <p:fltVal val="0"/>
                                          </p:val>
                                        </p:tav>
                                        <p:tav tm="100000">
                                          <p:val>
                                            <p:strVal val="#ppt_w"/>
                                          </p:val>
                                        </p:tav>
                                      </p:tavLst>
                                    </p:anim>
                                    <p:anim calcmode="lin" valueType="num">
                                      <p:cBhvr>
                                        <p:cTn id="116" dur="1000" fill="hold"/>
                                        <p:tgtEl>
                                          <p:spTgt spid="6205"/>
                                        </p:tgtEl>
                                        <p:attrNameLst>
                                          <p:attrName>ppt_h</p:attrName>
                                        </p:attrNameLst>
                                      </p:cBhvr>
                                      <p:tavLst>
                                        <p:tav tm="0">
                                          <p:val>
                                            <p:fltVal val="0"/>
                                          </p:val>
                                        </p:tav>
                                        <p:tav tm="100000">
                                          <p:val>
                                            <p:strVal val="#ppt_h"/>
                                          </p:val>
                                        </p:tav>
                                      </p:tavLst>
                                    </p:anim>
                                    <p:anim calcmode="lin" valueType="num">
                                      <p:cBhvr>
                                        <p:cTn id="117" dur="1000" fill="hold"/>
                                        <p:tgtEl>
                                          <p:spTgt spid="6205"/>
                                        </p:tgtEl>
                                        <p:attrNameLst>
                                          <p:attrName>style.rotation</p:attrName>
                                        </p:attrNameLst>
                                      </p:cBhvr>
                                      <p:tavLst>
                                        <p:tav tm="0">
                                          <p:val>
                                            <p:fltVal val="90"/>
                                          </p:val>
                                        </p:tav>
                                        <p:tav tm="100000">
                                          <p:val>
                                            <p:fltVal val="0"/>
                                          </p:val>
                                        </p:tav>
                                      </p:tavLst>
                                    </p:anim>
                                    <p:animEffect transition="in" filter="fade">
                                      <p:cBhvr>
                                        <p:cTn id="118" dur="1000"/>
                                        <p:tgtEl>
                                          <p:spTgt spid="6205"/>
                                        </p:tgtEl>
                                      </p:cBhvr>
                                    </p:animEffect>
                                  </p:childTnLst>
                                </p:cTn>
                              </p:par>
                              <p:par>
                                <p:cTn id="119" presetID="31" presetClass="entr" presetSubtype="0" fill="hold" nodeType="withEffect">
                                  <p:stCondLst>
                                    <p:cond delay="0"/>
                                  </p:stCondLst>
                                  <p:childTnLst>
                                    <p:set>
                                      <p:cBhvr>
                                        <p:cTn id="120" dur="1" fill="hold">
                                          <p:stCondLst>
                                            <p:cond delay="0"/>
                                          </p:stCondLst>
                                        </p:cTn>
                                        <p:tgtEl>
                                          <p:spTgt spid="6206"/>
                                        </p:tgtEl>
                                        <p:attrNameLst>
                                          <p:attrName>style.visibility</p:attrName>
                                        </p:attrNameLst>
                                      </p:cBhvr>
                                      <p:to>
                                        <p:strVal val="visible"/>
                                      </p:to>
                                    </p:set>
                                    <p:anim calcmode="lin" valueType="num">
                                      <p:cBhvr>
                                        <p:cTn id="121" dur="1000" fill="hold"/>
                                        <p:tgtEl>
                                          <p:spTgt spid="6206"/>
                                        </p:tgtEl>
                                        <p:attrNameLst>
                                          <p:attrName>ppt_w</p:attrName>
                                        </p:attrNameLst>
                                      </p:cBhvr>
                                      <p:tavLst>
                                        <p:tav tm="0">
                                          <p:val>
                                            <p:fltVal val="0"/>
                                          </p:val>
                                        </p:tav>
                                        <p:tav tm="100000">
                                          <p:val>
                                            <p:strVal val="#ppt_w"/>
                                          </p:val>
                                        </p:tav>
                                      </p:tavLst>
                                    </p:anim>
                                    <p:anim calcmode="lin" valueType="num">
                                      <p:cBhvr>
                                        <p:cTn id="122" dur="1000" fill="hold"/>
                                        <p:tgtEl>
                                          <p:spTgt spid="6206"/>
                                        </p:tgtEl>
                                        <p:attrNameLst>
                                          <p:attrName>ppt_h</p:attrName>
                                        </p:attrNameLst>
                                      </p:cBhvr>
                                      <p:tavLst>
                                        <p:tav tm="0">
                                          <p:val>
                                            <p:fltVal val="0"/>
                                          </p:val>
                                        </p:tav>
                                        <p:tav tm="100000">
                                          <p:val>
                                            <p:strVal val="#ppt_h"/>
                                          </p:val>
                                        </p:tav>
                                      </p:tavLst>
                                    </p:anim>
                                    <p:anim calcmode="lin" valueType="num">
                                      <p:cBhvr>
                                        <p:cTn id="123" dur="1000" fill="hold"/>
                                        <p:tgtEl>
                                          <p:spTgt spid="6206"/>
                                        </p:tgtEl>
                                        <p:attrNameLst>
                                          <p:attrName>style.rotation</p:attrName>
                                        </p:attrNameLst>
                                      </p:cBhvr>
                                      <p:tavLst>
                                        <p:tav tm="0">
                                          <p:val>
                                            <p:fltVal val="90"/>
                                          </p:val>
                                        </p:tav>
                                        <p:tav tm="100000">
                                          <p:val>
                                            <p:fltVal val="0"/>
                                          </p:val>
                                        </p:tav>
                                      </p:tavLst>
                                    </p:anim>
                                    <p:animEffect transition="in" filter="fade">
                                      <p:cBhvr>
                                        <p:cTn id="124" dur="1000"/>
                                        <p:tgtEl>
                                          <p:spTgt spid="620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1000" fill="hold"/>
                                        <p:tgtEl>
                                          <p:spTgt spid="34"/>
                                        </p:tgtEl>
                                        <p:attrNameLst>
                                          <p:attrName>ppt_w</p:attrName>
                                        </p:attrNameLst>
                                      </p:cBhvr>
                                      <p:tavLst>
                                        <p:tav tm="0">
                                          <p:val>
                                            <p:fltVal val="0"/>
                                          </p:val>
                                        </p:tav>
                                        <p:tav tm="100000">
                                          <p:val>
                                            <p:strVal val="#ppt_w"/>
                                          </p:val>
                                        </p:tav>
                                      </p:tavLst>
                                    </p:anim>
                                    <p:anim calcmode="lin" valueType="num">
                                      <p:cBhvr>
                                        <p:cTn id="134" dur="1000" fill="hold"/>
                                        <p:tgtEl>
                                          <p:spTgt spid="34"/>
                                        </p:tgtEl>
                                        <p:attrNameLst>
                                          <p:attrName>ppt_h</p:attrName>
                                        </p:attrNameLst>
                                      </p:cBhvr>
                                      <p:tavLst>
                                        <p:tav tm="0">
                                          <p:val>
                                            <p:fltVal val="0"/>
                                          </p:val>
                                        </p:tav>
                                        <p:tav tm="100000">
                                          <p:val>
                                            <p:strVal val="#ppt_h"/>
                                          </p:val>
                                        </p:tav>
                                      </p:tavLst>
                                    </p:anim>
                                    <p:anim calcmode="lin" valueType="num">
                                      <p:cBhvr>
                                        <p:cTn id="135" dur="1000" fill="hold"/>
                                        <p:tgtEl>
                                          <p:spTgt spid="34"/>
                                        </p:tgtEl>
                                        <p:attrNameLst>
                                          <p:attrName>style.rotation</p:attrName>
                                        </p:attrNameLst>
                                      </p:cBhvr>
                                      <p:tavLst>
                                        <p:tav tm="0">
                                          <p:val>
                                            <p:fltVal val="90"/>
                                          </p:val>
                                        </p:tav>
                                        <p:tav tm="100000">
                                          <p:val>
                                            <p:fltVal val="0"/>
                                          </p:val>
                                        </p:tav>
                                      </p:tavLst>
                                    </p:anim>
                                    <p:animEffect transition="in" filter="fade">
                                      <p:cBhvr>
                                        <p:cTn id="136" dur="1000"/>
                                        <p:tgtEl>
                                          <p:spTgt spid="34"/>
                                        </p:tgtEl>
                                      </p:cBhvr>
                                    </p:animEffect>
                                  </p:childTnLst>
                                </p:cTn>
                              </p:par>
                              <p:par>
                                <p:cTn id="137" presetID="31" presetClass="entr" presetSubtype="0" fill="hold" nodeType="withEffect">
                                  <p:stCondLst>
                                    <p:cond delay="0"/>
                                  </p:stCondLst>
                                  <p:childTnLst>
                                    <p:set>
                                      <p:cBhvr>
                                        <p:cTn id="138" dur="1" fill="hold">
                                          <p:stCondLst>
                                            <p:cond delay="0"/>
                                          </p:stCondLst>
                                        </p:cTn>
                                        <p:tgtEl>
                                          <p:spTgt spid="6209"/>
                                        </p:tgtEl>
                                        <p:attrNameLst>
                                          <p:attrName>style.visibility</p:attrName>
                                        </p:attrNameLst>
                                      </p:cBhvr>
                                      <p:to>
                                        <p:strVal val="visible"/>
                                      </p:to>
                                    </p:set>
                                    <p:anim calcmode="lin" valueType="num">
                                      <p:cBhvr>
                                        <p:cTn id="139" dur="1000" fill="hold"/>
                                        <p:tgtEl>
                                          <p:spTgt spid="6209"/>
                                        </p:tgtEl>
                                        <p:attrNameLst>
                                          <p:attrName>ppt_w</p:attrName>
                                        </p:attrNameLst>
                                      </p:cBhvr>
                                      <p:tavLst>
                                        <p:tav tm="0">
                                          <p:val>
                                            <p:fltVal val="0"/>
                                          </p:val>
                                        </p:tav>
                                        <p:tav tm="100000">
                                          <p:val>
                                            <p:strVal val="#ppt_w"/>
                                          </p:val>
                                        </p:tav>
                                      </p:tavLst>
                                    </p:anim>
                                    <p:anim calcmode="lin" valueType="num">
                                      <p:cBhvr>
                                        <p:cTn id="140" dur="1000" fill="hold"/>
                                        <p:tgtEl>
                                          <p:spTgt spid="6209"/>
                                        </p:tgtEl>
                                        <p:attrNameLst>
                                          <p:attrName>ppt_h</p:attrName>
                                        </p:attrNameLst>
                                      </p:cBhvr>
                                      <p:tavLst>
                                        <p:tav tm="0">
                                          <p:val>
                                            <p:fltVal val="0"/>
                                          </p:val>
                                        </p:tav>
                                        <p:tav tm="100000">
                                          <p:val>
                                            <p:strVal val="#ppt_h"/>
                                          </p:val>
                                        </p:tav>
                                      </p:tavLst>
                                    </p:anim>
                                    <p:anim calcmode="lin" valueType="num">
                                      <p:cBhvr>
                                        <p:cTn id="141" dur="1000" fill="hold"/>
                                        <p:tgtEl>
                                          <p:spTgt spid="6209"/>
                                        </p:tgtEl>
                                        <p:attrNameLst>
                                          <p:attrName>style.rotation</p:attrName>
                                        </p:attrNameLst>
                                      </p:cBhvr>
                                      <p:tavLst>
                                        <p:tav tm="0">
                                          <p:val>
                                            <p:fltVal val="90"/>
                                          </p:val>
                                        </p:tav>
                                        <p:tav tm="100000">
                                          <p:val>
                                            <p:fltVal val="0"/>
                                          </p:val>
                                        </p:tav>
                                      </p:tavLst>
                                    </p:anim>
                                    <p:animEffect transition="in" filter="fade">
                                      <p:cBhvr>
                                        <p:cTn id="142" dur="1000"/>
                                        <p:tgtEl>
                                          <p:spTgt spid="6209"/>
                                        </p:tgtEl>
                                      </p:cBhvr>
                                    </p:animEffect>
                                  </p:childTnLst>
                                </p:cTn>
                              </p:par>
                              <p:par>
                                <p:cTn id="143" presetID="31" presetClass="entr" presetSubtype="0" fill="hold" nodeType="withEffect">
                                  <p:stCondLst>
                                    <p:cond delay="0"/>
                                  </p:stCondLst>
                                  <p:childTnLst>
                                    <p:set>
                                      <p:cBhvr>
                                        <p:cTn id="144" dur="1" fill="hold">
                                          <p:stCondLst>
                                            <p:cond delay="0"/>
                                          </p:stCondLst>
                                        </p:cTn>
                                        <p:tgtEl>
                                          <p:spTgt spid="6210"/>
                                        </p:tgtEl>
                                        <p:attrNameLst>
                                          <p:attrName>style.visibility</p:attrName>
                                        </p:attrNameLst>
                                      </p:cBhvr>
                                      <p:to>
                                        <p:strVal val="visible"/>
                                      </p:to>
                                    </p:set>
                                    <p:anim calcmode="lin" valueType="num">
                                      <p:cBhvr>
                                        <p:cTn id="145" dur="1000" fill="hold"/>
                                        <p:tgtEl>
                                          <p:spTgt spid="6210"/>
                                        </p:tgtEl>
                                        <p:attrNameLst>
                                          <p:attrName>ppt_w</p:attrName>
                                        </p:attrNameLst>
                                      </p:cBhvr>
                                      <p:tavLst>
                                        <p:tav tm="0">
                                          <p:val>
                                            <p:fltVal val="0"/>
                                          </p:val>
                                        </p:tav>
                                        <p:tav tm="100000">
                                          <p:val>
                                            <p:strVal val="#ppt_w"/>
                                          </p:val>
                                        </p:tav>
                                      </p:tavLst>
                                    </p:anim>
                                    <p:anim calcmode="lin" valueType="num">
                                      <p:cBhvr>
                                        <p:cTn id="146" dur="1000" fill="hold"/>
                                        <p:tgtEl>
                                          <p:spTgt spid="6210"/>
                                        </p:tgtEl>
                                        <p:attrNameLst>
                                          <p:attrName>ppt_h</p:attrName>
                                        </p:attrNameLst>
                                      </p:cBhvr>
                                      <p:tavLst>
                                        <p:tav tm="0">
                                          <p:val>
                                            <p:fltVal val="0"/>
                                          </p:val>
                                        </p:tav>
                                        <p:tav tm="100000">
                                          <p:val>
                                            <p:strVal val="#ppt_h"/>
                                          </p:val>
                                        </p:tav>
                                      </p:tavLst>
                                    </p:anim>
                                    <p:anim calcmode="lin" valueType="num">
                                      <p:cBhvr>
                                        <p:cTn id="147" dur="1000" fill="hold"/>
                                        <p:tgtEl>
                                          <p:spTgt spid="6210"/>
                                        </p:tgtEl>
                                        <p:attrNameLst>
                                          <p:attrName>style.rotation</p:attrName>
                                        </p:attrNameLst>
                                      </p:cBhvr>
                                      <p:tavLst>
                                        <p:tav tm="0">
                                          <p:val>
                                            <p:fltVal val="90"/>
                                          </p:val>
                                        </p:tav>
                                        <p:tav tm="100000">
                                          <p:val>
                                            <p:fltVal val="0"/>
                                          </p:val>
                                        </p:tav>
                                      </p:tavLst>
                                    </p:anim>
                                    <p:animEffect transition="in" filter="fade">
                                      <p:cBhvr>
                                        <p:cTn id="148" dur="1000"/>
                                        <p:tgtEl>
                                          <p:spTgt spid="6210"/>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6213"/>
                                        </p:tgtEl>
                                        <p:attrNameLst>
                                          <p:attrName>style.visibility</p:attrName>
                                        </p:attrNameLst>
                                      </p:cBhvr>
                                      <p:to>
                                        <p:strVal val="visible"/>
                                      </p:to>
                                    </p:set>
                                    <p:anim calcmode="lin" valueType="num">
                                      <p:cBhvr>
                                        <p:cTn id="163" dur="1000" fill="hold"/>
                                        <p:tgtEl>
                                          <p:spTgt spid="6213"/>
                                        </p:tgtEl>
                                        <p:attrNameLst>
                                          <p:attrName>ppt_w</p:attrName>
                                        </p:attrNameLst>
                                      </p:cBhvr>
                                      <p:tavLst>
                                        <p:tav tm="0">
                                          <p:val>
                                            <p:fltVal val="0"/>
                                          </p:val>
                                        </p:tav>
                                        <p:tav tm="100000">
                                          <p:val>
                                            <p:strVal val="#ppt_w"/>
                                          </p:val>
                                        </p:tav>
                                      </p:tavLst>
                                    </p:anim>
                                    <p:anim calcmode="lin" valueType="num">
                                      <p:cBhvr>
                                        <p:cTn id="164" dur="1000" fill="hold"/>
                                        <p:tgtEl>
                                          <p:spTgt spid="6213"/>
                                        </p:tgtEl>
                                        <p:attrNameLst>
                                          <p:attrName>ppt_h</p:attrName>
                                        </p:attrNameLst>
                                      </p:cBhvr>
                                      <p:tavLst>
                                        <p:tav tm="0">
                                          <p:val>
                                            <p:fltVal val="0"/>
                                          </p:val>
                                        </p:tav>
                                        <p:tav tm="100000">
                                          <p:val>
                                            <p:strVal val="#ppt_h"/>
                                          </p:val>
                                        </p:tav>
                                      </p:tavLst>
                                    </p:anim>
                                    <p:anim calcmode="lin" valueType="num">
                                      <p:cBhvr>
                                        <p:cTn id="165" dur="1000" fill="hold"/>
                                        <p:tgtEl>
                                          <p:spTgt spid="6213"/>
                                        </p:tgtEl>
                                        <p:attrNameLst>
                                          <p:attrName>style.rotation</p:attrName>
                                        </p:attrNameLst>
                                      </p:cBhvr>
                                      <p:tavLst>
                                        <p:tav tm="0">
                                          <p:val>
                                            <p:fltVal val="90"/>
                                          </p:val>
                                        </p:tav>
                                        <p:tav tm="100000">
                                          <p:val>
                                            <p:fltVal val="0"/>
                                          </p:val>
                                        </p:tav>
                                      </p:tavLst>
                                    </p:anim>
                                    <p:animEffect transition="in" filter="fade">
                                      <p:cBhvr>
                                        <p:cTn id="166" dur="1000"/>
                                        <p:tgtEl>
                                          <p:spTgt spid="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32" grpId="0"/>
      <p:bldP spid="33" grpId="0"/>
      <p:bldP spid="34" grpId="0" animBg="1"/>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2B4EB-9D4F-4A0F-A98B-F0BF156B841D}"/>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Text Box 3">
            <a:extLst>
              <a:ext uri="{FF2B5EF4-FFF2-40B4-BE49-F238E27FC236}">
                <a16:creationId xmlns:a16="http://schemas.microsoft.com/office/drawing/2014/main" id="{7577F936-D023-49B4-A488-B5089086E177}"/>
              </a:ext>
            </a:extLst>
          </p:cNvPr>
          <p:cNvSpPr txBox="1">
            <a:spLocks noChangeArrowheads="1"/>
          </p:cNvSpPr>
          <p:nvPr/>
        </p:nvSpPr>
        <p:spPr bwMode="auto">
          <a:xfrm>
            <a:off x="4960661" y="377227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2" name="AutoShape 4">
            <a:extLst>
              <a:ext uri="{FF2B5EF4-FFF2-40B4-BE49-F238E27FC236}">
                <a16:creationId xmlns:a16="http://schemas.microsoft.com/office/drawing/2014/main" id="{84F2790B-D482-4320-A49B-D75A3F1B9342}"/>
              </a:ext>
            </a:extLst>
          </p:cNvPr>
          <p:cNvCxnSpPr>
            <a:cxnSpLocks noChangeShapeType="1"/>
          </p:cNvCxnSpPr>
          <p:nvPr/>
        </p:nvCxnSpPr>
        <p:spPr bwMode="auto">
          <a:xfrm>
            <a:off x="5197199" y="5039103"/>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3" name="AutoShape 5">
            <a:extLst>
              <a:ext uri="{FF2B5EF4-FFF2-40B4-BE49-F238E27FC236}">
                <a16:creationId xmlns:a16="http://schemas.microsoft.com/office/drawing/2014/main" id="{CC70FE33-609D-491B-A013-474448DFBAE2}"/>
              </a:ext>
            </a:extLst>
          </p:cNvPr>
          <p:cNvCxnSpPr>
            <a:cxnSpLocks noChangeShapeType="1"/>
          </p:cNvCxnSpPr>
          <p:nvPr/>
        </p:nvCxnSpPr>
        <p:spPr bwMode="auto">
          <a:xfrm>
            <a:off x="6378299" y="46200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55501338-BDD8-4A48-A4E3-83C9F4CBC324}"/>
              </a:ext>
            </a:extLst>
          </p:cNvPr>
          <p:cNvSpPr txBox="1">
            <a:spLocks noChangeArrowheads="1"/>
          </p:cNvSpPr>
          <p:nvPr/>
        </p:nvSpPr>
        <p:spPr bwMode="auto">
          <a:xfrm>
            <a:off x="4965424" y="3804028"/>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5" name="AutoShape 7">
            <a:extLst>
              <a:ext uri="{FF2B5EF4-FFF2-40B4-BE49-F238E27FC236}">
                <a16:creationId xmlns:a16="http://schemas.microsoft.com/office/drawing/2014/main" id="{A85E67BE-A391-4346-8FD9-DFB273038A8B}"/>
              </a:ext>
            </a:extLst>
          </p:cNvPr>
          <p:cNvCxnSpPr>
            <a:cxnSpLocks noChangeShapeType="1"/>
          </p:cNvCxnSpPr>
          <p:nvPr/>
        </p:nvCxnSpPr>
        <p:spPr bwMode="auto">
          <a:xfrm>
            <a:off x="6217961" y="460095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19FA10C3-BC4C-4ADA-9814-CAB46A5DBDC9}"/>
              </a:ext>
            </a:extLst>
          </p:cNvPr>
          <p:cNvSpPr txBox="1">
            <a:spLocks noChangeArrowheads="1"/>
          </p:cNvSpPr>
          <p:nvPr/>
        </p:nvSpPr>
        <p:spPr bwMode="auto">
          <a:xfrm>
            <a:off x="6081436" y="412470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1B4F9525-8AA9-489E-A639-A8A2986FB993}"/>
              </a:ext>
            </a:extLst>
          </p:cNvPr>
          <p:cNvSpPr txBox="1">
            <a:spLocks noChangeArrowheads="1"/>
          </p:cNvSpPr>
          <p:nvPr/>
        </p:nvSpPr>
        <p:spPr bwMode="auto">
          <a:xfrm>
            <a:off x="5995711" y="5096253"/>
            <a:ext cx="855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8" name="AutoShape 10">
            <a:extLst>
              <a:ext uri="{FF2B5EF4-FFF2-40B4-BE49-F238E27FC236}">
                <a16:creationId xmlns:a16="http://schemas.microsoft.com/office/drawing/2014/main" id="{C0DE1438-6753-4051-B92C-1E8F131E0DCC}"/>
              </a:ext>
            </a:extLst>
          </p:cNvPr>
          <p:cNvCxnSpPr>
            <a:cxnSpLocks noChangeShapeType="1"/>
          </p:cNvCxnSpPr>
          <p:nvPr/>
        </p:nvCxnSpPr>
        <p:spPr bwMode="auto">
          <a:xfrm>
            <a:off x="8718274" y="462476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9" name="AutoShape 11">
            <a:extLst>
              <a:ext uri="{FF2B5EF4-FFF2-40B4-BE49-F238E27FC236}">
                <a16:creationId xmlns:a16="http://schemas.microsoft.com/office/drawing/2014/main" id="{4180F79E-8198-4719-B4C3-AEC4DBBBADD0}"/>
              </a:ext>
            </a:extLst>
          </p:cNvPr>
          <p:cNvCxnSpPr>
            <a:cxnSpLocks noChangeShapeType="1"/>
          </p:cNvCxnSpPr>
          <p:nvPr/>
        </p:nvCxnSpPr>
        <p:spPr bwMode="auto">
          <a:xfrm>
            <a:off x="8557936" y="46057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DB30BF23-C482-46E6-B0F5-1B732DFD815E}"/>
              </a:ext>
            </a:extLst>
          </p:cNvPr>
          <p:cNvSpPr txBox="1">
            <a:spLocks noChangeArrowheads="1"/>
          </p:cNvSpPr>
          <p:nvPr/>
        </p:nvSpPr>
        <p:spPr bwMode="auto">
          <a:xfrm>
            <a:off x="8289649" y="384054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EBCAE1D8-657B-465B-8418-5E95171F62F8}"/>
              </a:ext>
            </a:extLst>
          </p:cNvPr>
          <p:cNvSpPr txBox="1">
            <a:spLocks noChangeArrowheads="1"/>
          </p:cNvSpPr>
          <p:nvPr/>
        </p:nvSpPr>
        <p:spPr bwMode="auto">
          <a:xfrm>
            <a:off x="7697511" y="5096253"/>
            <a:ext cx="477838"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6BEB61DA-C32E-4BE0-918C-F70AE0648B67}"/>
              </a:ext>
            </a:extLst>
          </p:cNvPr>
          <p:cNvGrpSpPr>
            <a:grpSpLocks/>
          </p:cNvGrpSpPr>
          <p:nvPr/>
        </p:nvGrpSpPr>
        <p:grpSpPr bwMode="auto">
          <a:xfrm>
            <a:off x="4974949" y="1352928"/>
            <a:ext cx="6877050" cy="2387600"/>
            <a:chOff x="106736300" y="105911981"/>
            <a:chExt cx="6877900" cy="2387270"/>
          </a:xfrm>
        </p:grpSpPr>
        <p:sp>
          <p:nvSpPr>
            <p:cNvPr id="10" name="Text Box 15">
              <a:extLst>
                <a:ext uri="{FF2B5EF4-FFF2-40B4-BE49-F238E27FC236}">
                  <a16:creationId xmlns:a16="http://schemas.microsoft.com/office/drawing/2014/main" id="{3493FF33-09F4-4AC6-972E-B428C7D2218E}"/>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4" name="AutoShape 16">
              <a:extLst>
                <a:ext uri="{FF2B5EF4-FFF2-40B4-BE49-F238E27FC236}">
                  <a16:creationId xmlns:a16="http://schemas.microsoft.com/office/drawing/2014/main" id="{67538B19-7473-4623-9702-5A96A937F745}"/>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5" name="AutoShape 17">
              <a:extLst>
                <a:ext uri="{FF2B5EF4-FFF2-40B4-BE49-F238E27FC236}">
                  <a16:creationId xmlns:a16="http://schemas.microsoft.com/office/drawing/2014/main" id="{C8EA65A1-8B05-4249-867D-C8C4DC8FB03D}"/>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F1201FCF-4B84-49FB-85E1-750EC7CA072C}"/>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7" name="AutoShape 19">
              <a:extLst>
                <a:ext uri="{FF2B5EF4-FFF2-40B4-BE49-F238E27FC236}">
                  <a16:creationId xmlns:a16="http://schemas.microsoft.com/office/drawing/2014/main" id="{7336A484-EAC8-4D75-9B65-E8A319FAB41A}"/>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28220F06-D0B8-4737-8BBF-9E8BD5369292}"/>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E9F54107-70CC-494F-8FCC-16649144A9B8}"/>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9857923F-87AB-486E-8EE2-876348E171EB}"/>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1" name="AutoShape 23">
              <a:extLst>
                <a:ext uri="{FF2B5EF4-FFF2-40B4-BE49-F238E27FC236}">
                  <a16:creationId xmlns:a16="http://schemas.microsoft.com/office/drawing/2014/main" id="{7BBEBA5B-DC78-403C-97CA-898221C87921}"/>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2" name="AutoShape 24">
              <a:extLst>
                <a:ext uri="{FF2B5EF4-FFF2-40B4-BE49-F238E27FC236}">
                  <a16:creationId xmlns:a16="http://schemas.microsoft.com/office/drawing/2014/main" id="{34AC7CF1-7774-4367-9FFD-2D37768700F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B513FB00-D7DA-4B70-82E5-D012D10B866F}"/>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4" name="AutoShape 26">
              <a:extLst>
                <a:ext uri="{FF2B5EF4-FFF2-40B4-BE49-F238E27FC236}">
                  <a16:creationId xmlns:a16="http://schemas.microsoft.com/office/drawing/2014/main" id="{B2D8071A-9908-4E73-B17B-A73D53E3EB02}"/>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5" name="AutoShape 27">
              <a:extLst>
                <a:ext uri="{FF2B5EF4-FFF2-40B4-BE49-F238E27FC236}">
                  <a16:creationId xmlns:a16="http://schemas.microsoft.com/office/drawing/2014/main" id="{5A4163D3-A1CC-4190-94F9-F068D8291CF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6" name="AutoShape 28">
              <a:extLst>
                <a:ext uri="{FF2B5EF4-FFF2-40B4-BE49-F238E27FC236}">
                  <a16:creationId xmlns:a16="http://schemas.microsoft.com/office/drawing/2014/main" id="{68F9CCD2-0680-4D00-850A-4EAE32F0BA0A}"/>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7" name="AutoShape 29">
              <a:extLst>
                <a:ext uri="{FF2B5EF4-FFF2-40B4-BE49-F238E27FC236}">
                  <a16:creationId xmlns:a16="http://schemas.microsoft.com/office/drawing/2014/main" id="{C3F069CB-2C95-4C86-B6BE-AB103A652B26}"/>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8" name="AutoShape 30">
              <a:extLst>
                <a:ext uri="{FF2B5EF4-FFF2-40B4-BE49-F238E27FC236}">
                  <a16:creationId xmlns:a16="http://schemas.microsoft.com/office/drawing/2014/main" id="{28B196A3-4897-4479-B5A7-3A175D7AB4F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9" name="AutoShape 31">
              <a:extLst>
                <a:ext uri="{FF2B5EF4-FFF2-40B4-BE49-F238E27FC236}">
                  <a16:creationId xmlns:a16="http://schemas.microsoft.com/office/drawing/2014/main" id="{720EE4AB-921D-4C22-8146-3853888330B1}"/>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0" name="AutoShape 32">
              <a:extLst>
                <a:ext uri="{FF2B5EF4-FFF2-40B4-BE49-F238E27FC236}">
                  <a16:creationId xmlns:a16="http://schemas.microsoft.com/office/drawing/2014/main" id="{77D5D79C-4CCC-473E-89DC-B0755B0D47BC}"/>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1" name="AutoShape 33">
              <a:extLst>
                <a:ext uri="{FF2B5EF4-FFF2-40B4-BE49-F238E27FC236}">
                  <a16:creationId xmlns:a16="http://schemas.microsoft.com/office/drawing/2014/main" id="{BD4F9FB9-57BF-4FA5-9323-B33C84314CD6}"/>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2" name="AutoShape 34">
              <a:extLst>
                <a:ext uri="{FF2B5EF4-FFF2-40B4-BE49-F238E27FC236}">
                  <a16:creationId xmlns:a16="http://schemas.microsoft.com/office/drawing/2014/main" id="{BE0CFAC3-97ED-430E-9994-D04ADCD66E6B}"/>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3" name="AutoShape 35">
              <a:extLst>
                <a:ext uri="{FF2B5EF4-FFF2-40B4-BE49-F238E27FC236}">
                  <a16:creationId xmlns:a16="http://schemas.microsoft.com/office/drawing/2014/main" id="{3D773F6C-D8DD-43CD-9DF9-6F06F533E8C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2968E3EA-5834-454A-AEAD-078FC3DD642D}"/>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0751F4C0-7DDD-42C9-81A7-A337EE05105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6" name="AutoShape 38">
              <a:extLst>
                <a:ext uri="{FF2B5EF4-FFF2-40B4-BE49-F238E27FC236}">
                  <a16:creationId xmlns:a16="http://schemas.microsoft.com/office/drawing/2014/main" id="{D1D70878-3D5B-4E0F-A096-BDE23F4769ED}"/>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7" name="AutoShape 39">
              <a:extLst>
                <a:ext uri="{FF2B5EF4-FFF2-40B4-BE49-F238E27FC236}">
                  <a16:creationId xmlns:a16="http://schemas.microsoft.com/office/drawing/2014/main" id="{EA32D734-919B-4D3E-8009-A9A2274F13D0}"/>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24FC179A-4593-4BEC-91A3-6A9A9B751A5E}"/>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9561E450-3275-49A7-ADDC-17EB0B44A12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10" name="AutoShape 42">
              <a:extLst>
                <a:ext uri="{FF2B5EF4-FFF2-40B4-BE49-F238E27FC236}">
                  <a16:creationId xmlns:a16="http://schemas.microsoft.com/office/drawing/2014/main" id="{83BCCFDF-F681-4C2F-8583-8560ECCE8E6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11" name="AutoShape 43">
              <a:extLst>
                <a:ext uri="{FF2B5EF4-FFF2-40B4-BE49-F238E27FC236}">
                  <a16:creationId xmlns:a16="http://schemas.microsoft.com/office/drawing/2014/main" id="{23B23396-B777-4104-8438-66AFD7581D5D}"/>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0D6E1901-2E3D-4065-ADE5-071212C5D5A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CBDE3D4F-4B9F-46E3-9C45-71191BA88A2D}"/>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7DFAD2B6-4CC3-4305-82E5-D0D2FA89A617}"/>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6E91DFBF-A186-4DFD-9A1C-92A2A39CB3F6}"/>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F0A98AED-6EDD-424F-BFB5-FE8DBFAECCC1}"/>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2F035486-2A3C-43FF-B2A4-B9A145D9DB35}"/>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18" name="AutoShape 50">
              <a:extLst>
                <a:ext uri="{FF2B5EF4-FFF2-40B4-BE49-F238E27FC236}">
                  <a16:creationId xmlns:a16="http://schemas.microsoft.com/office/drawing/2014/main" id="{A342D560-88AC-4D5E-9D84-F592030CF2DB}"/>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19" name="AutoShape 51">
              <a:extLst>
                <a:ext uri="{FF2B5EF4-FFF2-40B4-BE49-F238E27FC236}">
                  <a16:creationId xmlns:a16="http://schemas.microsoft.com/office/drawing/2014/main" id="{0391D3DD-99FC-4543-85DC-95B39E98696C}"/>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6E2329B9-A19A-49DA-8323-8D3CF4C5CDCD}"/>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21" name="AutoShape 53">
              <a:extLst>
                <a:ext uri="{FF2B5EF4-FFF2-40B4-BE49-F238E27FC236}">
                  <a16:creationId xmlns:a16="http://schemas.microsoft.com/office/drawing/2014/main" id="{35C4DF42-FC9A-4635-AE63-BF65D8698666}"/>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ADE02DCD-2A3A-404E-91AA-EF5CECD0B0D8}"/>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D4E3F6BE-1967-451B-B5BB-E13E0B6348E4}"/>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027533D5-4D8D-4D16-A3D5-A624BD4890EF}"/>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30C44ABD-9A53-4105-8046-D2DEB83C191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7226" name="AutoShape 58">
            <a:extLst>
              <a:ext uri="{FF2B5EF4-FFF2-40B4-BE49-F238E27FC236}">
                <a16:creationId xmlns:a16="http://schemas.microsoft.com/office/drawing/2014/main" id="{7D14B51E-A304-4CD9-960C-4EB807CDC456}"/>
              </a:ext>
            </a:extLst>
          </p:cNvPr>
          <p:cNvCxnSpPr>
            <a:cxnSpLocks noChangeShapeType="1"/>
          </p:cNvCxnSpPr>
          <p:nvPr/>
        </p:nvCxnSpPr>
        <p:spPr bwMode="auto">
          <a:xfrm>
            <a:off x="7813399" y="304520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7" name="AutoShape 59">
            <a:extLst>
              <a:ext uri="{FF2B5EF4-FFF2-40B4-BE49-F238E27FC236}">
                <a16:creationId xmlns:a16="http://schemas.microsoft.com/office/drawing/2014/main" id="{C4CCC875-2CC3-4ADB-88AC-457BE44F0B70}"/>
              </a:ext>
            </a:extLst>
          </p:cNvPr>
          <p:cNvCxnSpPr>
            <a:cxnSpLocks noChangeShapeType="1"/>
          </p:cNvCxnSpPr>
          <p:nvPr/>
        </p:nvCxnSpPr>
        <p:spPr bwMode="auto">
          <a:xfrm>
            <a:off x="7957861" y="46454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8" name="AutoShape 60">
            <a:extLst>
              <a:ext uri="{FF2B5EF4-FFF2-40B4-BE49-F238E27FC236}">
                <a16:creationId xmlns:a16="http://schemas.microsoft.com/office/drawing/2014/main" id="{00326996-BACB-41CE-B521-F338C9ED56AD}"/>
              </a:ext>
            </a:extLst>
          </p:cNvPr>
          <p:cNvCxnSpPr>
            <a:cxnSpLocks noChangeShapeType="1"/>
          </p:cNvCxnSpPr>
          <p:nvPr/>
        </p:nvCxnSpPr>
        <p:spPr bwMode="auto">
          <a:xfrm>
            <a:off x="7797524" y="462794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69F5491A-A232-4A46-A6A1-6B6A5C7D15CE}"/>
              </a:ext>
            </a:extLst>
          </p:cNvPr>
          <p:cNvSpPr txBox="1">
            <a:spLocks noChangeArrowheads="1"/>
          </p:cNvSpPr>
          <p:nvPr/>
        </p:nvSpPr>
        <p:spPr bwMode="auto">
          <a:xfrm>
            <a:off x="7660999" y="3970716"/>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30" name="AutoShape 62">
            <a:extLst>
              <a:ext uri="{FF2B5EF4-FFF2-40B4-BE49-F238E27FC236}">
                <a16:creationId xmlns:a16="http://schemas.microsoft.com/office/drawing/2014/main" id="{6034D063-F1C6-4FE2-A5B9-FA3AED98B200}"/>
              </a:ext>
            </a:extLst>
          </p:cNvPr>
          <p:cNvCxnSpPr>
            <a:cxnSpLocks noChangeShapeType="1"/>
          </p:cNvCxnSpPr>
          <p:nvPr/>
        </p:nvCxnSpPr>
        <p:spPr bwMode="auto">
          <a:xfrm>
            <a:off x="6994249" y="4848603"/>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31" name="AutoShape 63">
            <a:extLst>
              <a:ext uri="{FF2B5EF4-FFF2-40B4-BE49-F238E27FC236}">
                <a16:creationId xmlns:a16="http://schemas.microsoft.com/office/drawing/2014/main" id="{976BF13E-4E73-4364-A53F-42E1CCC447E4}"/>
              </a:ext>
            </a:extLst>
          </p:cNvPr>
          <p:cNvCxnSpPr>
            <a:cxnSpLocks noChangeShapeType="1"/>
          </p:cNvCxnSpPr>
          <p:nvPr/>
        </p:nvCxnSpPr>
        <p:spPr bwMode="auto">
          <a:xfrm>
            <a:off x="6835499" y="482955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286529AC-9278-4B98-8DFE-D8826719912E}"/>
              </a:ext>
            </a:extLst>
          </p:cNvPr>
          <p:cNvSpPr txBox="1">
            <a:spLocks noChangeArrowheads="1"/>
          </p:cNvSpPr>
          <p:nvPr/>
        </p:nvSpPr>
        <p:spPr bwMode="auto">
          <a:xfrm>
            <a:off x="6730724" y="4359653"/>
            <a:ext cx="49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F993267D-4792-4D42-B8D0-501D86185134}"/>
              </a:ext>
            </a:extLst>
          </p:cNvPr>
          <p:cNvSpPr>
            <a:spLocks/>
          </p:cNvSpPr>
          <p:nvPr/>
        </p:nvSpPr>
        <p:spPr bwMode="auto">
          <a:xfrm>
            <a:off x="5536747" y="5448678"/>
            <a:ext cx="1528940"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34" name="AutoShape 66">
            <a:extLst>
              <a:ext uri="{FF2B5EF4-FFF2-40B4-BE49-F238E27FC236}">
                <a16:creationId xmlns:a16="http://schemas.microsoft.com/office/drawing/2014/main" id="{8C5EB58F-F351-4B3B-A122-9D042ABA1616}"/>
              </a:ext>
            </a:extLst>
          </p:cNvPr>
          <p:cNvCxnSpPr>
            <a:cxnSpLocks noChangeShapeType="1"/>
          </p:cNvCxnSpPr>
          <p:nvPr/>
        </p:nvCxnSpPr>
        <p:spPr bwMode="auto">
          <a:xfrm>
            <a:off x="6995269" y="599001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35" name="AutoShape 67">
            <a:extLst>
              <a:ext uri="{FF2B5EF4-FFF2-40B4-BE49-F238E27FC236}">
                <a16:creationId xmlns:a16="http://schemas.microsoft.com/office/drawing/2014/main" id="{BAFBF62C-6D7F-41B5-B833-89C16ED3D5C1}"/>
              </a:ext>
            </a:extLst>
          </p:cNvPr>
          <p:cNvCxnSpPr>
            <a:cxnSpLocks noChangeShapeType="1"/>
          </p:cNvCxnSpPr>
          <p:nvPr/>
        </p:nvCxnSpPr>
        <p:spPr bwMode="auto">
          <a:xfrm>
            <a:off x="5435324" y="48787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C6EF38BA-163F-469F-827B-F713546F84C1}"/>
              </a:ext>
            </a:extLst>
          </p:cNvPr>
          <p:cNvSpPr txBox="1">
            <a:spLocks noChangeArrowheads="1"/>
          </p:cNvSpPr>
          <p:nvPr/>
        </p:nvSpPr>
        <p:spPr bwMode="auto">
          <a:xfrm>
            <a:off x="5197199" y="4610478"/>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16063721-B771-4C90-A022-6C93D67D4CDC}"/>
              </a:ext>
            </a:extLst>
          </p:cNvPr>
          <p:cNvSpPr txBox="1">
            <a:spLocks noChangeArrowheads="1"/>
          </p:cNvSpPr>
          <p:nvPr/>
        </p:nvSpPr>
        <p:spPr bwMode="auto">
          <a:xfrm>
            <a:off x="5197199" y="5085141"/>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p:txBody>
      </p:sp>
      <p:cxnSp>
        <p:nvCxnSpPr>
          <p:cNvPr id="7238" name="AutoShape 70">
            <a:extLst>
              <a:ext uri="{FF2B5EF4-FFF2-40B4-BE49-F238E27FC236}">
                <a16:creationId xmlns:a16="http://schemas.microsoft.com/office/drawing/2014/main" id="{9F00B692-E5AC-4C14-AF94-C0B598B129BE}"/>
              </a:ext>
            </a:extLst>
          </p:cNvPr>
          <p:cNvCxnSpPr>
            <a:cxnSpLocks noChangeShapeType="1"/>
          </p:cNvCxnSpPr>
          <p:nvPr/>
        </p:nvCxnSpPr>
        <p:spPr bwMode="auto">
          <a:xfrm>
            <a:off x="5608361" y="488670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60466A27-CB18-4E7A-9541-791128E535E5}"/>
              </a:ext>
            </a:extLst>
          </p:cNvPr>
          <p:cNvSpPr txBox="1"/>
          <p:nvPr/>
        </p:nvSpPr>
        <p:spPr>
          <a:xfrm>
            <a:off x="503335" y="2014944"/>
            <a:ext cx="4199113" cy="2739211"/>
          </a:xfrm>
          <a:prstGeom prst="rect">
            <a:avLst/>
          </a:prstGeom>
          <a:noFill/>
        </p:spPr>
        <p:txBody>
          <a:bodyPr wrap="square" rtlCol="0">
            <a:spAutoFit/>
          </a:bodyPr>
          <a:lstStyle/>
          <a:p>
            <a:r>
              <a:rPr lang="en-US" sz="1400" b="1" dirty="0">
                <a:latin typeface="Arial Narrow" panose="020B0606020202030204" pitchFamily="34" charset="0"/>
              </a:rPr>
              <a:t>But the primary story of Acts 27 is the story of 2 ships. </a:t>
            </a:r>
            <a:r>
              <a:rPr lang="en-US" sz="1400" dirty="0">
                <a:latin typeface="Arial Narrow" panose="020B0606020202030204" pitchFamily="34" charset="0"/>
              </a:rPr>
              <a:t>The story of Alexandria is going to tell us the story of the good ship. We can draw lessons from those on the ship. But it’s primarily the story of the ship itself.   We learned that from </a:t>
            </a:r>
            <a:r>
              <a:rPr lang="en-US" sz="1400" dirty="0" err="1">
                <a:latin typeface="Arial Narrow" panose="020B0606020202030204" pitchFamily="34" charset="0"/>
              </a:rPr>
              <a:t>Adramyttium</a:t>
            </a:r>
            <a:r>
              <a:rPr lang="en-US" sz="1400" dirty="0">
                <a:latin typeface="Arial Narrow" panose="020B0606020202030204" pitchFamily="34" charset="0"/>
              </a:rPr>
              <a:t>. This is Felix and Festus and Agrippa.  They are people in that history, they’re not people in the Alexandria history, so much as they are for the institutions.   The first ship is the story of an institution and structures as much as we can draw other lessons.  Alexandria is the story of institutions also, even though we see other lessons. This is the primary thing of this chapter. </a:t>
            </a:r>
          </a:p>
          <a:p>
            <a:r>
              <a:rPr lang="en-US" dirty="0"/>
              <a:t> </a:t>
            </a:r>
          </a:p>
        </p:txBody>
      </p:sp>
    </p:spTree>
    <p:extLst>
      <p:ext uri="{BB962C8B-B14F-4D97-AF65-F5344CB8AC3E}">
        <p14:creationId xmlns:p14="http://schemas.microsoft.com/office/powerpoint/2010/main" val="2299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1000" fill="hold"/>
                                        <p:tgtEl>
                                          <p:spTgt spid="7172"/>
                                        </p:tgtEl>
                                        <p:attrNameLst>
                                          <p:attrName>ppt_w</p:attrName>
                                        </p:attrNameLst>
                                      </p:cBhvr>
                                      <p:tavLst>
                                        <p:tav tm="0">
                                          <p:val>
                                            <p:fltVal val="0"/>
                                          </p:val>
                                        </p:tav>
                                        <p:tav tm="100000">
                                          <p:val>
                                            <p:strVal val="#ppt_w"/>
                                          </p:val>
                                        </p:tav>
                                      </p:tavLst>
                                    </p:anim>
                                    <p:anim calcmode="lin" valueType="num">
                                      <p:cBhvr>
                                        <p:cTn id="20" dur="1000" fill="hold"/>
                                        <p:tgtEl>
                                          <p:spTgt spid="7172"/>
                                        </p:tgtEl>
                                        <p:attrNameLst>
                                          <p:attrName>ppt_h</p:attrName>
                                        </p:attrNameLst>
                                      </p:cBhvr>
                                      <p:tavLst>
                                        <p:tav tm="0">
                                          <p:val>
                                            <p:fltVal val="0"/>
                                          </p:val>
                                        </p:tav>
                                        <p:tav tm="100000">
                                          <p:val>
                                            <p:strVal val="#ppt_h"/>
                                          </p:val>
                                        </p:tav>
                                      </p:tavLst>
                                    </p:anim>
                                    <p:anim calcmode="lin" valueType="num">
                                      <p:cBhvr>
                                        <p:cTn id="21" dur="1000" fill="hold"/>
                                        <p:tgtEl>
                                          <p:spTgt spid="7172"/>
                                        </p:tgtEl>
                                        <p:attrNameLst>
                                          <p:attrName>style.rotation</p:attrName>
                                        </p:attrNameLst>
                                      </p:cBhvr>
                                      <p:tavLst>
                                        <p:tav tm="0">
                                          <p:val>
                                            <p:fltVal val="90"/>
                                          </p:val>
                                        </p:tav>
                                        <p:tav tm="100000">
                                          <p:val>
                                            <p:fltVal val="0"/>
                                          </p:val>
                                        </p:tav>
                                      </p:tavLst>
                                    </p:anim>
                                    <p:animEffect transition="in" filter="fade">
                                      <p:cBhvr>
                                        <p:cTn id="22" dur="1000"/>
                                        <p:tgtEl>
                                          <p:spTgt spid="7172"/>
                                        </p:tgtEl>
                                      </p:cBhvr>
                                    </p:animEffect>
                                  </p:childTnLst>
                                </p:cTn>
                              </p:par>
                              <p:par>
                                <p:cTn id="23" presetID="3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p:cTn id="25" dur="1000" fill="hold"/>
                                        <p:tgtEl>
                                          <p:spTgt spid="7173"/>
                                        </p:tgtEl>
                                        <p:attrNameLst>
                                          <p:attrName>ppt_w</p:attrName>
                                        </p:attrNameLst>
                                      </p:cBhvr>
                                      <p:tavLst>
                                        <p:tav tm="0">
                                          <p:val>
                                            <p:fltVal val="0"/>
                                          </p:val>
                                        </p:tav>
                                        <p:tav tm="100000">
                                          <p:val>
                                            <p:strVal val="#ppt_w"/>
                                          </p:val>
                                        </p:tav>
                                      </p:tavLst>
                                    </p:anim>
                                    <p:anim calcmode="lin" valueType="num">
                                      <p:cBhvr>
                                        <p:cTn id="26" dur="1000" fill="hold"/>
                                        <p:tgtEl>
                                          <p:spTgt spid="7173"/>
                                        </p:tgtEl>
                                        <p:attrNameLst>
                                          <p:attrName>ppt_h</p:attrName>
                                        </p:attrNameLst>
                                      </p:cBhvr>
                                      <p:tavLst>
                                        <p:tav tm="0">
                                          <p:val>
                                            <p:fltVal val="0"/>
                                          </p:val>
                                        </p:tav>
                                        <p:tav tm="100000">
                                          <p:val>
                                            <p:strVal val="#ppt_h"/>
                                          </p:val>
                                        </p:tav>
                                      </p:tavLst>
                                    </p:anim>
                                    <p:anim calcmode="lin" valueType="num">
                                      <p:cBhvr>
                                        <p:cTn id="27" dur="1000" fill="hold"/>
                                        <p:tgtEl>
                                          <p:spTgt spid="7173"/>
                                        </p:tgtEl>
                                        <p:attrNameLst>
                                          <p:attrName>style.rotation</p:attrName>
                                        </p:attrNameLst>
                                      </p:cBhvr>
                                      <p:tavLst>
                                        <p:tav tm="0">
                                          <p:val>
                                            <p:fltVal val="90"/>
                                          </p:val>
                                        </p:tav>
                                        <p:tav tm="100000">
                                          <p:val>
                                            <p:fltVal val="0"/>
                                          </p:val>
                                        </p:tav>
                                      </p:tavLst>
                                    </p:anim>
                                    <p:animEffect transition="in" filter="fade">
                                      <p:cBhvr>
                                        <p:cTn id="28" dur="1000"/>
                                        <p:tgtEl>
                                          <p:spTgt spid="717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7175"/>
                                        </p:tgtEl>
                                        <p:attrNameLst>
                                          <p:attrName>style.visibility</p:attrName>
                                        </p:attrNameLst>
                                      </p:cBhvr>
                                      <p:to>
                                        <p:strVal val="visible"/>
                                      </p:to>
                                    </p:set>
                                    <p:anim calcmode="lin" valueType="num">
                                      <p:cBhvr>
                                        <p:cTn id="37" dur="1000" fill="hold"/>
                                        <p:tgtEl>
                                          <p:spTgt spid="7175"/>
                                        </p:tgtEl>
                                        <p:attrNameLst>
                                          <p:attrName>ppt_w</p:attrName>
                                        </p:attrNameLst>
                                      </p:cBhvr>
                                      <p:tavLst>
                                        <p:tav tm="0">
                                          <p:val>
                                            <p:fltVal val="0"/>
                                          </p:val>
                                        </p:tav>
                                        <p:tav tm="100000">
                                          <p:val>
                                            <p:strVal val="#ppt_w"/>
                                          </p:val>
                                        </p:tav>
                                      </p:tavLst>
                                    </p:anim>
                                    <p:anim calcmode="lin" valueType="num">
                                      <p:cBhvr>
                                        <p:cTn id="38" dur="1000" fill="hold"/>
                                        <p:tgtEl>
                                          <p:spTgt spid="7175"/>
                                        </p:tgtEl>
                                        <p:attrNameLst>
                                          <p:attrName>ppt_h</p:attrName>
                                        </p:attrNameLst>
                                      </p:cBhvr>
                                      <p:tavLst>
                                        <p:tav tm="0">
                                          <p:val>
                                            <p:fltVal val="0"/>
                                          </p:val>
                                        </p:tav>
                                        <p:tav tm="100000">
                                          <p:val>
                                            <p:strVal val="#ppt_h"/>
                                          </p:val>
                                        </p:tav>
                                      </p:tavLst>
                                    </p:anim>
                                    <p:anim calcmode="lin" valueType="num">
                                      <p:cBhvr>
                                        <p:cTn id="39" dur="1000" fill="hold"/>
                                        <p:tgtEl>
                                          <p:spTgt spid="7175"/>
                                        </p:tgtEl>
                                        <p:attrNameLst>
                                          <p:attrName>style.rotation</p:attrName>
                                        </p:attrNameLst>
                                      </p:cBhvr>
                                      <p:tavLst>
                                        <p:tav tm="0">
                                          <p:val>
                                            <p:fltVal val="90"/>
                                          </p:val>
                                        </p:tav>
                                        <p:tav tm="100000">
                                          <p:val>
                                            <p:fltVal val="0"/>
                                          </p:val>
                                        </p:tav>
                                      </p:tavLst>
                                    </p:anim>
                                    <p:animEffect transition="in" filter="fade">
                                      <p:cBhvr>
                                        <p:cTn id="40" dur="1000"/>
                                        <p:tgtEl>
                                          <p:spTgt spid="717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nodeType="withEffect">
                                  <p:stCondLst>
                                    <p:cond delay="0"/>
                                  </p:stCondLst>
                                  <p:childTnLst>
                                    <p:set>
                                      <p:cBhvr>
                                        <p:cTn id="54" dur="1" fill="hold">
                                          <p:stCondLst>
                                            <p:cond delay="0"/>
                                          </p:stCondLst>
                                        </p:cTn>
                                        <p:tgtEl>
                                          <p:spTgt spid="7178"/>
                                        </p:tgtEl>
                                        <p:attrNameLst>
                                          <p:attrName>style.visibility</p:attrName>
                                        </p:attrNameLst>
                                      </p:cBhvr>
                                      <p:to>
                                        <p:strVal val="visible"/>
                                      </p:to>
                                    </p:set>
                                    <p:anim calcmode="lin" valueType="num">
                                      <p:cBhvr>
                                        <p:cTn id="55" dur="1000" fill="hold"/>
                                        <p:tgtEl>
                                          <p:spTgt spid="7178"/>
                                        </p:tgtEl>
                                        <p:attrNameLst>
                                          <p:attrName>ppt_w</p:attrName>
                                        </p:attrNameLst>
                                      </p:cBhvr>
                                      <p:tavLst>
                                        <p:tav tm="0">
                                          <p:val>
                                            <p:fltVal val="0"/>
                                          </p:val>
                                        </p:tav>
                                        <p:tav tm="100000">
                                          <p:val>
                                            <p:strVal val="#ppt_w"/>
                                          </p:val>
                                        </p:tav>
                                      </p:tavLst>
                                    </p:anim>
                                    <p:anim calcmode="lin" valueType="num">
                                      <p:cBhvr>
                                        <p:cTn id="56" dur="1000" fill="hold"/>
                                        <p:tgtEl>
                                          <p:spTgt spid="7178"/>
                                        </p:tgtEl>
                                        <p:attrNameLst>
                                          <p:attrName>ppt_h</p:attrName>
                                        </p:attrNameLst>
                                      </p:cBhvr>
                                      <p:tavLst>
                                        <p:tav tm="0">
                                          <p:val>
                                            <p:fltVal val="0"/>
                                          </p:val>
                                        </p:tav>
                                        <p:tav tm="100000">
                                          <p:val>
                                            <p:strVal val="#ppt_h"/>
                                          </p:val>
                                        </p:tav>
                                      </p:tavLst>
                                    </p:anim>
                                    <p:anim calcmode="lin" valueType="num">
                                      <p:cBhvr>
                                        <p:cTn id="57" dur="1000" fill="hold"/>
                                        <p:tgtEl>
                                          <p:spTgt spid="7178"/>
                                        </p:tgtEl>
                                        <p:attrNameLst>
                                          <p:attrName>style.rotation</p:attrName>
                                        </p:attrNameLst>
                                      </p:cBhvr>
                                      <p:tavLst>
                                        <p:tav tm="0">
                                          <p:val>
                                            <p:fltVal val="90"/>
                                          </p:val>
                                        </p:tav>
                                        <p:tav tm="100000">
                                          <p:val>
                                            <p:fltVal val="0"/>
                                          </p:val>
                                        </p:tav>
                                      </p:tavLst>
                                    </p:anim>
                                    <p:animEffect transition="in" filter="fade">
                                      <p:cBhvr>
                                        <p:cTn id="58" dur="1000"/>
                                        <p:tgtEl>
                                          <p:spTgt spid="7178"/>
                                        </p:tgtEl>
                                      </p:cBhvr>
                                    </p:animEffect>
                                  </p:childTnLst>
                                </p:cTn>
                              </p:par>
                              <p:par>
                                <p:cTn id="59" presetID="31" presetClass="entr" presetSubtype="0" fill="hold" nodeType="withEffect">
                                  <p:stCondLst>
                                    <p:cond delay="0"/>
                                  </p:stCondLst>
                                  <p:childTnLst>
                                    <p:set>
                                      <p:cBhvr>
                                        <p:cTn id="60" dur="1" fill="hold">
                                          <p:stCondLst>
                                            <p:cond delay="0"/>
                                          </p:stCondLst>
                                        </p:cTn>
                                        <p:tgtEl>
                                          <p:spTgt spid="7179"/>
                                        </p:tgtEl>
                                        <p:attrNameLst>
                                          <p:attrName>style.visibility</p:attrName>
                                        </p:attrNameLst>
                                      </p:cBhvr>
                                      <p:to>
                                        <p:strVal val="visible"/>
                                      </p:to>
                                    </p:set>
                                    <p:anim calcmode="lin" valueType="num">
                                      <p:cBhvr>
                                        <p:cTn id="61" dur="1000" fill="hold"/>
                                        <p:tgtEl>
                                          <p:spTgt spid="7179"/>
                                        </p:tgtEl>
                                        <p:attrNameLst>
                                          <p:attrName>ppt_w</p:attrName>
                                        </p:attrNameLst>
                                      </p:cBhvr>
                                      <p:tavLst>
                                        <p:tav tm="0">
                                          <p:val>
                                            <p:fltVal val="0"/>
                                          </p:val>
                                        </p:tav>
                                        <p:tav tm="100000">
                                          <p:val>
                                            <p:strVal val="#ppt_w"/>
                                          </p:val>
                                        </p:tav>
                                      </p:tavLst>
                                    </p:anim>
                                    <p:anim calcmode="lin" valueType="num">
                                      <p:cBhvr>
                                        <p:cTn id="62" dur="1000" fill="hold"/>
                                        <p:tgtEl>
                                          <p:spTgt spid="7179"/>
                                        </p:tgtEl>
                                        <p:attrNameLst>
                                          <p:attrName>ppt_h</p:attrName>
                                        </p:attrNameLst>
                                      </p:cBhvr>
                                      <p:tavLst>
                                        <p:tav tm="0">
                                          <p:val>
                                            <p:fltVal val="0"/>
                                          </p:val>
                                        </p:tav>
                                        <p:tav tm="100000">
                                          <p:val>
                                            <p:strVal val="#ppt_h"/>
                                          </p:val>
                                        </p:tav>
                                      </p:tavLst>
                                    </p:anim>
                                    <p:anim calcmode="lin" valueType="num">
                                      <p:cBhvr>
                                        <p:cTn id="63" dur="1000" fill="hold"/>
                                        <p:tgtEl>
                                          <p:spTgt spid="7179"/>
                                        </p:tgtEl>
                                        <p:attrNameLst>
                                          <p:attrName>style.rotation</p:attrName>
                                        </p:attrNameLst>
                                      </p:cBhvr>
                                      <p:tavLst>
                                        <p:tav tm="0">
                                          <p:val>
                                            <p:fltVal val="90"/>
                                          </p:val>
                                        </p:tav>
                                        <p:tav tm="100000">
                                          <p:val>
                                            <p:fltVal val="0"/>
                                          </p:val>
                                        </p:tav>
                                      </p:tavLst>
                                    </p:anim>
                                    <p:animEffect transition="in" filter="fade">
                                      <p:cBhvr>
                                        <p:cTn id="64" dur="1000"/>
                                        <p:tgtEl>
                                          <p:spTgt spid="717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nodeType="withEffect">
                                  <p:stCondLst>
                                    <p:cond delay="0"/>
                                  </p:stCondLst>
                                  <p:childTnLst>
                                    <p:set>
                                      <p:cBhvr>
                                        <p:cTn id="84" dur="1" fill="hold">
                                          <p:stCondLst>
                                            <p:cond delay="0"/>
                                          </p:stCondLst>
                                        </p:cTn>
                                        <p:tgtEl>
                                          <p:spTgt spid="7226"/>
                                        </p:tgtEl>
                                        <p:attrNameLst>
                                          <p:attrName>style.visibility</p:attrName>
                                        </p:attrNameLst>
                                      </p:cBhvr>
                                      <p:to>
                                        <p:strVal val="visible"/>
                                      </p:to>
                                    </p:set>
                                    <p:anim calcmode="lin" valueType="num">
                                      <p:cBhvr>
                                        <p:cTn id="85" dur="1000" fill="hold"/>
                                        <p:tgtEl>
                                          <p:spTgt spid="7226"/>
                                        </p:tgtEl>
                                        <p:attrNameLst>
                                          <p:attrName>ppt_w</p:attrName>
                                        </p:attrNameLst>
                                      </p:cBhvr>
                                      <p:tavLst>
                                        <p:tav tm="0">
                                          <p:val>
                                            <p:fltVal val="0"/>
                                          </p:val>
                                        </p:tav>
                                        <p:tav tm="100000">
                                          <p:val>
                                            <p:strVal val="#ppt_w"/>
                                          </p:val>
                                        </p:tav>
                                      </p:tavLst>
                                    </p:anim>
                                    <p:anim calcmode="lin" valueType="num">
                                      <p:cBhvr>
                                        <p:cTn id="86" dur="1000" fill="hold"/>
                                        <p:tgtEl>
                                          <p:spTgt spid="7226"/>
                                        </p:tgtEl>
                                        <p:attrNameLst>
                                          <p:attrName>ppt_h</p:attrName>
                                        </p:attrNameLst>
                                      </p:cBhvr>
                                      <p:tavLst>
                                        <p:tav tm="0">
                                          <p:val>
                                            <p:fltVal val="0"/>
                                          </p:val>
                                        </p:tav>
                                        <p:tav tm="100000">
                                          <p:val>
                                            <p:strVal val="#ppt_h"/>
                                          </p:val>
                                        </p:tav>
                                      </p:tavLst>
                                    </p:anim>
                                    <p:anim calcmode="lin" valueType="num">
                                      <p:cBhvr>
                                        <p:cTn id="87" dur="1000" fill="hold"/>
                                        <p:tgtEl>
                                          <p:spTgt spid="7226"/>
                                        </p:tgtEl>
                                        <p:attrNameLst>
                                          <p:attrName>style.rotation</p:attrName>
                                        </p:attrNameLst>
                                      </p:cBhvr>
                                      <p:tavLst>
                                        <p:tav tm="0">
                                          <p:val>
                                            <p:fltVal val="90"/>
                                          </p:val>
                                        </p:tav>
                                        <p:tav tm="100000">
                                          <p:val>
                                            <p:fltVal val="0"/>
                                          </p:val>
                                        </p:tav>
                                      </p:tavLst>
                                    </p:anim>
                                    <p:animEffect transition="in" filter="fade">
                                      <p:cBhvr>
                                        <p:cTn id="88" dur="1000"/>
                                        <p:tgtEl>
                                          <p:spTgt spid="7226"/>
                                        </p:tgtEl>
                                      </p:cBhvr>
                                    </p:animEffect>
                                  </p:childTnLst>
                                </p:cTn>
                              </p:par>
                              <p:par>
                                <p:cTn id="89" presetID="31" presetClass="entr" presetSubtype="0" fill="hold" nodeType="withEffect">
                                  <p:stCondLst>
                                    <p:cond delay="0"/>
                                  </p:stCondLst>
                                  <p:childTnLst>
                                    <p:set>
                                      <p:cBhvr>
                                        <p:cTn id="90" dur="1" fill="hold">
                                          <p:stCondLst>
                                            <p:cond delay="0"/>
                                          </p:stCondLst>
                                        </p:cTn>
                                        <p:tgtEl>
                                          <p:spTgt spid="7227"/>
                                        </p:tgtEl>
                                        <p:attrNameLst>
                                          <p:attrName>style.visibility</p:attrName>
                                        </p:attrNameLst>
                                      </p:cBhvr>
                                      <p:to>
                                        <p:strVal val="visible"/>
                                      </p:to>
                                    </p:set>
                                    <p:anim calcmode="lin" valueType="num">
                                      <p:cBhvr>
                                        <p:cTn id="91" dur="1000" fill="hold"/>
                                        <p:tgtEl>
                                          <p:spTgt spid="7227"/>
                                        </p:tgtEl>
                                        <p:attrNameLst>
                                          <p:attrName>ppt_w</p:attrName>
                                        </p:attrNameLst>
                                      </p:cBhvr>
                                      <p:tavLst>
                                        <p:tav tm="0">
                                          <p:val>
                                            <p:fltVal val="0"/>
                                          </p:val>
                                        </p:tav>
                                        <p:tav tm="100000">
                                          <p:val>
                                            <p:strVal val="#ppt_w"/>
                                          </p:val>
                                        </p:tav>
                                      </p:tavLst>
                                    </p:anim>
                                    <p:anim calcmode="lin" valueType="num">
                                      <p:cBhvr>
                                        <p:cTn id="92" dur="1000" fill="hold"/>
                                        <p:tgtEl>
                                          <p:spTgt spid="7227"/>
                                        </p:tgtEl>
                                        <p:attrNameLst>
                                          <p:attrName>ppt_h</p:attrName>
                                        </p:attrNameLst>
                                      </p:cBhvr>
                                      <p:tavLst>
                                        <p:tav tm="0">
                                          <p:val>
                                            <p:fltVal val="0"/>
                                          </p:val>
                                        </p:tav>
                                        <p:tav tm="100000">
                                          <p:val>
                                            <p:strVal val="#ppt_h"/>
                                          </p:val>
                                        </p:tav>
                                      </p:tavLst>
                                    </p:anim>
                                    <p:anim calcmode="lin" valueType="num">
                                      <p:cBhvr>
                                        <p:cTn id="93" dur="1000" fill="hold"/>
                                        <p:tgtEl>
                                          <p:spTgt spid="7227"/>
                                        </p:tgtEl>
                                        <p:attrNameLst>
                                          <p:attrName>style.rotation</p:attrName>
                                        </p:attrNameLst>
                                      </p:cBhvr>
                                      <p:tavLst>
                                        <p:tav tm="0">
                                          <p:val>
                                            <p:fltVal val="90"/>
                                          </p:val>
                                        </p:tav>
                                        <p:tav tm="100000">
                                          <p:val>
                                            <p:fltVal val="0"/>
                                          </p:val>
                                        </p:tav>
                                      </p:tavLst>
                                    </p:anim>
                                    <p:animEffect transition="in" filter="fade">
                                      <p:cBhvr>
                                        <p:cTn id="94" dur="1000"/>
                                        <p:tgtEl>
                                          <p:spTgt spid="7227"/>
                                        </p:tgtEl>
                                      </p:cBhvr>
                                    </p:animEffect>
                                  </p:childTnLst>
                                </p:cTn>
                              </p:par>
                              <p:par>
                                <p:cTn id="95" presetID="31" presetClass="entr" presetSubtype="0" fill="hold" nodeType="withEffect">
                                  <p:stCondLst>
                                    <p:cond delay="0"/>
                                  </p:stCondLst>
                                  <p:childTnLst>
                                    <p:set>
                                      <p:cBhvr>
                                        <p:cTn id="96" dur="1" fill="hold">
                                          <p:stCondLst>
                                            <p:cond delay="0"/>
                                          </p:stCondLst>
                                        </p:cTn>
                                        <p:tgtEl>
                                          <p:spTgt spid="7228"/>
                                        </p:tgtEl>
                                        <p:attrNameLst>
                                          <p:attrName>style.visibility</p:attrName>
                                        </p:attrNameLst>
                                      </p:cBhvr>
                                      <p:to>
                                        <p:strVal val="visible"/>
                                      </p:to>
                                    </p:set>
                                    <p:anim calcmode="lin" valueType="num">
                                      <p:cBhvr>
                                        <p:cTn id="97" dur="1000" fill="hold"/>
                                        <p:tgtEl>
                                          <p:spTgt spid="7228"/>
                                        </p:tgtEl>
                                        <p:attrNameLst>
                                          <p:attrName>ppt_w</p:attrName>
                                        </p:attrNameLst>
                                      </p:cBhvr>
                                      <p:tavLst>
                                        <p:tav tm="0">
                                          <p:val>
                                            <p:fltVal val="0"/>
                                          </p:val>
                                        </p:tav>
                                        <p:tav tm="100000">
                                          <p:val>
                                            <p:strVal val="#ppt_w"/>
                                          </p:val>
                                        </p:tav>
                                      </p:tavLst>
                                    </p:anim>
                                    <p:anim calcmode="lin" valueType="num">
                                      <p:cBhvr>
                                        <p:cTn id="98" dur="1000" fill="hold"/>
                                        <p:tgtEl>
                                          <p:spTgt spid="7228"/>
                                        </p:tgtEl>
                                        <p:attrNameLst>
                                          <p:attrName>ppt_h</p:attrName>
                                        </p:attrNameLst>
                                      </p:cBhvr>
                                      <p:tavLst>
                                        <p:tav tm="0">
                                          <p:val>
                                            <p:fltVal val="0"/>
                                          </p:val>
                                        </p:tav>
                                        <p:tav tm="100000">
                                          <p:val>
                                            <p:strVal val="#ppt_h"/>
                                          </p:val>
                                        </p:tav>
                                      </p:tavLst>
                                    </p:anim>
                                    <p:anim calcmode="lin" valueType="num">
                                      <p:cBhvr>
                                        <p:cTn id="99" dur="1000" fill="hold"/>
                                        <p:tgtEl>
                                          <p:spTgt spid="7228"/>
                                        </p:tgtEl>
                                        <p:attrNameLst>
                                          <p:attrName>style.rotation</p:attrName>
                                        </p:attrNameLst>
                                      </p:cBhvr>
                                      <p:tavLst>
                                        <p:tav tm="0">
                                          <p:val>
                                            <p:fltVal val="90"/>
                                          </p:val>
                                        </p:tav>
                                        <p:tav tm="100000">
                                          <p:val>
                                            <p:fltVal val="0"/>
                                          </p:val>
                                        </p:tav>
                                      </p:tavLst>
                                    </p:anim>
                                    <p:animEffect transition="in" filter="fade">
                                      <p:cBhvr>
                                        <p:cTn id="100" dur="1000"/>
                                        <p:tgtEl>
                                          <p:spTgt spid="722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1000" fill="hold"/>
                                        <p:tgtEl>
                                          <p:spTgt spid="31"/>
                                        </p:tgtEl>
                                        <p:attrNameLst>
                                          <p:attrName>ppt_w</p:attrName>
                                        </p:attrNameLst>
                                      </p:cBhvr>
                                      <p:tavLst>
                                        <p:tav tm="0">
                                          <p:val>
                                            <p:fltVal val="0"/>
                                          </p:val>
                                        </p:tav>
                                        <p:tav tm="100000">
                                          <p:val>
                                            <p:strVal val="#ppt_w"/>
                                          </p:val>
                                        </p:tav>
                                      </p:tavLst>
                                    </p:anim>
                                    <p:anim calcmode="lin" valueType="num">
                                      <p:cBhvr>
                                        <p:cTn id="104" dur="1000" fill="hold"/>
                                        <p:tgtEl>
                                          <p:spTgt spid="31"/>
                                        </p:tgtEl>
                                        <p:attrNameLst>
                                          <p:attrName>ppt_h</p:attrName>
                                        </p:attrNameLst>
                                      </p:cBhvr>
                                      <p:tavLst>
                                        <p:tav tm="0">
                                          <p:val>
                                            <p:fltVal val="0"/>
                                          </p:val>
                                        </p:tav>
                                        <p:tav tm="100000">
                                          <p:val>
                                            <p:strVal val="#ppt_h"/>
                                          </p:val>
                                        </p:tav>
                                      </p:tavLst>
                                    </p:anim>
                                    <p:anim calcmode="lin" valueType="num">
                                      <p:cBhvr>
                                        <p:cTn id="105" dur="1000" fill="hold"/>
                                        <p:tgtEl>
                                          <p:spTgt spid="31"/>
                                        </p:tgtEl>
                                        <p:attrNameLst>
                                          <p:attrName>style.rotation</p:attrName>
                                        </p:attrNameLst>
                                      </p:cBhvr>
                                      <p:tavLst>
                                        <p:tav tm="0">
                                          <p:val>
                                            <p:fltVal val="90"/>
                                          </p:val>
                                        </p:tav>
                                        <p:tav tm="100000">
                                          <p:val>
                                            <p:fltVal val="0"/>
                                          </p:val>
                                        </p:tav>
                                      </p:tavLst>
                                    </p:anim>
                                    <p:animEffect transition="in" filter="fade">
                                      <p:cBhvr>
                                        <p:cTn id="106" dur="1000"/>
                                        <p:tgtEl>
                                          <p:spTgt spid="31"/>
                                        </p:tgtEl>
                                      </p:cBhvr>
                                    </p:animEffect>
                                  </p:childTnLst>
                                </p:cTn>
                              </p:par>
                              <p:par>
                                <p:cTn id="107" presetID="31" presetClass="entr" presetSubtype="0" fill="hold" nodeType="withEffect">
                                  <p:stCondLst>
                                    <p:cond delay="0"/>
                                  </p:stCondLst>
                                  <p:childTnLst>
                                    <p:set>
                                      <p:cBhvr>
                                        <p:cTn id="108" dur="1" fill="hold">
                                          <p:stCondLst>
                                            <p:cond delay="0"/>
                                          </p:stCondLst>
                                        </p:cTn>
                                        <p:tgtEl>
                                          <p:spTgt spid="7230"/>
                                        </p:tgtEl>
                                        <p:attrNameLst>
                                          <p:attrName>style.visibility</p:attrName>
                                        </p:attrNameLst>
                                      </p:cBhvr>
                                      <p:to>
                                        <p:strVal val="visible"/>
                                      </p:to>
                                    </p:set>
                                    <p:anim calcmode="lin" valueType="num">
                                      <p:cBhvr>
                                        <p:cTn id="109" dur="1000" fill="hold"/>
                                        <p:tgtEl>
                                          <p:spTgt spid="7230"/>
                                        </p:tgtEl>
                                        <p:attrNameLst>
                                          <p:attrName>ppt_w</p:attrName>
                                        </p:attrNameLst>
                                      </p:cBhvr>
                                      <p:tavLst>
                                        <p:tav tm="0">
                                          <p:val>
                                            <p:fltVal val="0"/>
                                          </p:val>
                                        </p:tav>
                                        <p:tav tm="100000">
                                          <p:val>
                                            <p:strVal val="#ppt_w"/>
                                          </p:val>
                                        </p:tav>
                                      </p:tavLst>
                                    </p:anim>
                                    <p:anim calcmode="lin" valueType="num">
                                      <p:cBhvr>
                                        <p:cTn id="110" dur="1000" fill="hold"/>
                                        <p:tgtEl>
                                          <p:spTgt spid="7230"/>
                                        </p:tgtEl>
                                        <p:attrNameLst>
                                          <p:attrName>ppt_h</p:attrName>
                                        </p:attrNameLst>
                                      </p:cBhvr>
                                      <p:tavLst>
                                        <p:tav tm="0">
                                          <p:val>
                                            <p:fltVal val="0"/>
                                          </p:val>
                                        </p:tav>
                                        <p:tav tm="100000">
                                          <p:val>
                                            <p:strVal val="#ppt_h"/>
                                          </p:val>
                                        </p:tav>
                                      </p:tavLst>
                                    </p:anim>
                                    <p:anim calcmode="lin" valueType="num">
                                      <p:cBhvr>
                                        <p:cTn id="111" dur="1000" fill="hold"/>
                                        <p:tgtEl>
                                          <p:spTgt spid="7230"/>
                                        </p:tgtEl>
                                        <p:attrNameLst>
                                          <p:attrName>style.rotation</p:attrName>
                                        </p:attrNameLst>
                                      </p:cBhvr>
                                      <p:tavLst>
                                        <p:tav tm="0">
                                          <p:val>
                                            <p:fltVal val="90"/>
                                          </p:val>
                                        </p:tav>
                                        <p:tav tm="100000">
                                          <p:val>
                                            <p:fltVal val="0"/>
                                          </p:val>
                                        </p:tav>
                                      </p:tavLst>
                                    </p:anim>
                                    <p:animEffect transition="in" filter="fade">
                                      <p:cBhvr>
                                        <p:cTn id="112" dur="1000"/>
                                        <p:tgtEl>
                                          <p:spTgt spid="7230"/>
                                        </p:tgtEl>
                                      </p:cBhvr>
                                    </p:animEffect>
                                  </p:childTnLst>
                                </p:cTn>
                              </p:par>
                              <p:par>
                                <p:cTn id="113" presetID="31" presetClass="entr" presetSubtype="0" fill="hold" nodeType="withEffect">
                                  <p:stCondLst>
                                    <p:cond delay="0"/>
                                  </p:stCondLst>
                                  <p:childTnLst>
                                    <p:set>
                                      <p:cBhvr>
                                        <p:cTn id="114" dur="1" fill="hold">
                                          <p:stCondLst>
                                            <p:cond delay="0"/>
                                          </p:stCondLst>
                                        </p:cTn>
                                        <p:tgtEl>
                                          <p:spTgt spid="7231"/>
                                        </p:tgtEl>
                                        <p:attrNameLst>
                                          <p:attrName>style.visibility</p:attrName>
                                        </p:attrNameLst>
                                      </p:cBhvr>
                                      <p:to>
                                        <p:strVal val="visible"/>
                                      </p:to>
                                    </p:set>
                                    <p:anim calcmode="lin" valueType="num">
                                      <p:cBhvr>
                                        <p:cTn id="115" dur="1000" fill="hold"/>
                                        <p:tgtEl>
                                          <p:spTgt spid="7231"/>
                                        </p:tgtEl>
                                        <p:attrNameLst>
                                          <p:attrName>ppt_w</p:attrName>
                                        </p:attrNameLst>
                                      </p:cBhvr>
                                      <p:tavLst>
                                        <p:tav tm="0">
                                          <p:val>
                                            <p:fltVal val="0"/>
                                          </p:val>
                                        </p:tav>
                                        <p:tav tm="100000">
                                          <p:val>
                                            <p:strVal val="#ppt_w"/>
                                          </p:val>
                                        </p:tav>
                                      </p:tavLst>
                                    </p:anim>
                                    <p:anim calcmode="lin" valueType="num">
                                      <p:cBhvr>
                                        <p:cTn id="116" dur="1000" fill="hold"/>
                                        <p:tgtEl>
                                          <p:spTgt spid="7231"/>
                                        </p:tgtEl>
                                        <p:attrNameLst>
                                          <p:attrName>ppt_h</p:attrName>
                                        </p:attrNameLst>
                                      </p:cBhvr>
                                      <p:tavLst>
                                        <p:tav tm="0">
                                          <p:val>
                                            <p:fltVal val="0"/>
                                          </p:val>
                                        </p:tav>
                                        <p:tav tm="100000">
                                          <p:val>
                                            <p:strVal val="#ppt_h"/>
                                          </p:val>
                                        </p:tav>
                                      </p:tavLst>
                                    </p:anim>
                                    <p:anim calcmode="lin" valueType="num">
                                      <p:cBhvr>
                                        <p:cTn id="117" dur="1000" fill="hold"/>
                                        <p:tgtEl>
                                          <p:spTgt spid="7231"/>
                                        </p:tgtEl>
                                        <p:attrNameLst>
                                          <p:attrName>style.rotation</p:attrName>
                                        </p:attrNameLst>
                                      </p:cBhvr>
                                      <p:tavLst>
                                        <p:tav tm="0">
                                          <p:val>
                                            <p:fltVal val="90"/>
                                          </p:val>
                                        </p:tav>
                                        <p:tav tm="100000">
                                          <p:val>
                                            <p:fltVal val="0"/>
                                          </p:val>
                                        </p:tav>
                                      </p:tavLst>
                                    </p:anim>
                                    <p:animEffect transition="in" filter="fade">
                                      <p:cBhvr>
                                        <p:cTn id="118" dur="1000"/>
                                        <p:tgtEl>
                                          <p:spTgt spid="723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1000" fill="hold"/>
                                        <p:tgtEl>
                                          <p:spTgt spid="32"/>
                                        </p:tgtEl>
                                        <p:attrNameLst>
                                          <p:attrName>ppt_w</p:attrName>
                                        </p:attrNameLst>
                                      </p:cBhvr>
                                      <p:tavLst>
                                        <p:tav tm="0">
                                          <p:val>
                                            <p:fltVal val="0"/>
                                          </p:val>
                                        </p:tav>
                                        <p:tav tm="100000">
                                          <p:val>
                                            <p:strVal val="#ppt_w"/>
                                          </p:val>
                                        </p:tav>
                                      </p:tavLst>
                                    </p:anim>
                                    <p:anim calcmode="lin" valueType="num">
                                      <p:cBhvr>
                                        <p:cTn id="122" dur="1000" fill="hold"/>
                                        <p:tgtEl>
                                          <p:spTgt spid="32"/>
                                        </p:tgtEl>
                                        <p:attrNameLst>
                                          <p:attrName>ppt_h</p:attrName>
                                        </p:attrNameLst>
                                      </p:cBhvr>
                                      <p:tavLst>
                                        <p:tav tm="0">
                                          <p:val>
                                            <p:fltVal val="0"/>
                                          </p:val>
                                        </p:tav>
                                        <p:tav tm="100000">
                                          <p:val>
                                            <p:strVal val="#ppt_h"/>
                                          </p:val>
                                        </p:tav>
                                      </p:tavLst>
                                    </p:anim>
                                    <p:anim calcmode="lin" valueType="num">
                                      <p:cBhvr>
                                        <p:cTn id="123" dur="1000" fill="hold"/>
                                        <p:tgtEl>
                                          <p:spTgt spid="32"/>
                                        </p:tgtEl>
                                        <p:attrNameLst>
                                          <p:attrName>style.rotation</p:attrName>
                                        </p:attrNameLst>
                                      </p:cBhvr>
                                      <p:tavLst>
                                        <p:tav tm="0">
                                          <p:val>
                                            <p:fltVal val="90"/>
                                          </p:val>
                                        </p:tav>
                                        <p:tav tm="100000">
                                          <p:val>
                                            <p:fltVal val="0"/>
                                          </p:val>
                                        </p:tav>
                                      </p:tavLst>
                                    </p:anim>
                                    <p:animEffect transition="in" filter="fade">
                                      <p:cBhvr>
                                        <p:cTn id="124" dur="1000"/>
                                        <p:tgtEl>
                                          <p:spTgt spid="3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nodeType="withEffect">
                                  <p:stCondLst>
                                    <p:cond delay="0"/>
                                  </p:stCondLst>
                                  <p:childTnLst>
                                    <p:set>
                                      <p:cBhvr>
                                        <p:cTn id="132" dur="1" fill="hold">
                                          <p:stCondLst>
                                            <p:cond delay="0"/>
                                          </p:stCondLst>
                                        </p:cTn>
                                        <p:tgtEl>
                                          <p:spTgt spid="7234"/>
                                        </p:tgtEl>
                                        <p:attrNameLst>
                                          <p:attrName>style.visibility</p:attrName>
                                        </p:attrNameLst>
                                      </p:cBhvr>
                                      <p:to>
                                        <p:strVal val="visible"/>
                                      </p:to>
                                    </p:set>
                                    <p:anim calcmode="lin" valueType="num">
                                      <p:cBhvr>
                                        <p:cTn id="133" dur="1000" fill="hold"/>
                                        <p:tgtEl>
                                          <p:spTgt spid="7234"/>
                                        </p:tgtEl>
                                        <p:attrNameLst>
                                          <p:attrName>ppt_w</p:attrName>
                                        </p:attrNameLst>
                                      </p:cBhvr>
                                      <p:tavLst>
                                        <p:tav tm="0">
                                          <p:val>
                                            <p:fltVal val="0"/>
                                          </p:val>
                                        </p:tav>
                                        <p:tav tm="100000">
                                          <p:val>
                                            <p:strVal val="#ppt_w"/>
                                          </p:val>
                                        </p:tav>
                                      </p:tavLst>
                                    </p:anim>
                                    <p:anim calcmode="lin" valueType="num">
                                      <p:cBhvr>
                                        <p:cTn id="134" dur="1000" fill="hold"/>
                                        <p:tgtEl>
                                          <p:spTgt spid="7234"/>
                                        </p:tgtEl>
                                        <p:attrNameLst>
                                          <p:attrName>ppt_h</p:attrName>
                                        </p:attrNameLst>
                                      </p:cBhvr>
                                      <p:tavLst>
                                        <p:tav tm="0">
                                          <p:val>
                                            <p:fltVal val="0"/>
                                          </p:val>
                                        </p:tav>
                                        <p:tav tm="100000">
                                          <p:val>
                                            <p:strVal val="#ppt_h"/>
                                          </p:val>
                                        </p:tav>
                                      </p:tavLst>
                                    </p:anim>
                                    <p:anim calcmode="lin" valueType="num">
                                      <p:cBhvr>
                                        <p:cTn id="135" dur="1000" fill="hold"/>
                                        <p:tgtEl>
                                          <p:spTgt spid="7234"/>
                                        </p:tgtEl>
                                        <p:attrNameLst>
                                          <p:attrName>style.rotation</p:attrName>
                                        </p:attrNameLst>
                                      </p:cBhvr>
                                      <p:tavLst>
                                        <p:tav tm="0">
                                          <p:val>
                                            <p:fltVal val="90"/>
                                          </p:val>
                                        </p:tav>
                                        <p:tav tm="100000">
                                          <p:val>
                                            <p:fltVal val="0"/>
                                          </p:val>
                                        </p:tav>
                                      </p:tavLst>
                                    </p:anim>
                                    <p:animEffect transition="in" filter="fade">
                                      <p:cBhvr>
                                        <p:cTn id="136" dur="1000"/>
                                        <p:tgtEl>
                                          <p:spTgt spid="7234"/>
                                        </p:tgtEl>
                                      </p:cBhvr>
                                    </p:animEffect>
                                  </p:childTnLst>
                                </p:cTn>
                              </p:par>
                              <p:par>
                                <p:cTn id="137" presetID="31" presetClass="entr" presetSubtype="0" fill="hold" nodeType="withEffect">
                                  <p:stCondLst>
                                    <p:cond delay="0"/>
                                  </p:stCondLst>
                                  <p:childTnLst>
                                    <p:set>
                                      <p:cBhvr>
                                        <p:cTn id="138" dur="1" fill="hold">
                                          <p:stCondLst>
                                            <p:cond delay="0"/>
                                          </p:stCondLst>
                                        </p:cTn>
                                        <p:tgtEl>
                                          <p:spTgt spid="7235"/>
                                        </p:tgtEl>
                                        <p:attrNameLst>
                                          <p:attrName>style.visibility</p:attrName>
                                        </p:attrNameLst>
                                      </p:cBhvr>
                                      <p:to>
                                        <p:strVal val="visible"/>
                                      </p:to>
                                    </p:set>
                                    <p:anim calcmode="lin" valueType="num">
                                      <p:cBhvr>
                                        <p:cTn id="139" dur="1000" fill="hold"/>
                                        <p:tgtEl>
                                          <p:spTgt spid="7235"/>
                                        </p:tgtEl>
                                        <p:attrNameLst>
                                          <p:attrName>ppt_w</p:attrName>
                                        </p:attrNameLst>
                                      </p:cBhvr>
                                      <p:tavLst>
                                        <p:tav tm="0">
                                          <p:val>
                                            <p:fltVal val="0"/>
                                          </p:val>
                                        </p:tav>
                                        <p:tav tm="100000">
                                          <p:val>
                                            <p:strVal val="#ppt_w"/>
                                          </p:val>
                                        </p:tav>
                                      </p:tavLst>
                                    </p:anim>
                                    <p:anim calcmode="lin" valueType="num">
                                      <p:cBhvr>
                                        <p:cTn id="140" dur="1000" fill="hold"/>
                                        <p:tgtEl>
                                          <p:spTgt spid="7235"/>
                                        </p:tgtEl>
                                        <p:attrNameLst>
                                          <p:attrName>ppt_h</p:attrName>
                                        </p:attrNameLst>
                                      </p:cBhvr>
                                      <p:tavLst>
                                        <p:tav tm="0">
                                          <p:val>
                                            <p:fltVal val="0"/>
                                          </p:val>
                                        </p:tav>
                                        <p:tav tm="100000">
                                          <p:val>
                                            <p:strVal val="#ppt_h"/>
                                          </p:val>
                                        </p:tav>
                                      </p:tavLst>
                                    </p:anim>
                                    <p:anim calcmode="lin" valueType="num">
                                      <p:cBhvr>
                                        <p:cTn id="141" dur="1000" fill="hold"/>
                                        <p:tgtEl>
                                          <p:spTgt spid="7235"/>
                                        </p:tgtEl>
                                        <p:attrNameLst>
                                          <p:attrName>style.rotation</p:attrName>
                                        </p:attrNameLst>
                                      </p:cBhvr>
                                      <p:tavLst>
                                        <p:tav tm="0">
                                          <p:val>
                                            <p:fltVal val="90"/>
                                          </p:val>
                                        </p:tav>
                                        <p:tav tm="100000">
                                          <p:val>
                                            <p:fltVal val="0"/>
                                          </p:val>
                                        </p:tav>
                                      </p:tavLst>
                                    </p:anim>
                                    <p:animEffect transition="in" filter="fade">
                                      <p:cBhvr>
                                        <p:cTn id="142" dur="1000"/>
                                        <p:tgtEl>
                                          <p:spTgt spid="723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ppt_w</p:attrName>
                                        </p:attrNameLst>
                                      </p:cBhvr>
                                      <p:tavLst>
                                        <p:tav tm="0">
                                          <p:val>
                                            <p:fltVal val="0"/>
                                          </p:val>
                                        </p:tav>
                                        <p:tav tm="100000">
                                          <p:val>
                                            <p:strVal val="#ppt_w"/>
                                          </p:val>
                                        </p:tav>
                                      </p:tavLst>
                                    </p:anim>
                                    <p:anim calcmode="lin" valueType="num">
                                      <p:cBhvr>
                                        <p:cTn id="146" dur="1000" fill="hold"/>
                                        <p:tgtEl>
                                          <p:spTgt spid="34"/>
                                        </p:tgtEl>
                                        <p:attrNameLst>
                                          <p:attrName>ppt_h</p:attrName>
                                        </p:attrNameLst>
                                      </p:cBhvr>
                                      <p:tavLst>
                                        <p:tav tm="0">
                                          <p:val>
                                            <p:fltVal val="0"/>
                                          </p:val>
                                        </p:tav>
                                        <p:tav tm="100000">
                                          <p:val>
                                            <p:strVal val="#ppt_h"/>
                                          </p:val>
                                        </p:tav>
                                      </p:tavLst>
                                    </p:anim>
                                    <p:anim calcmode="lin" valueType="num">
                                      <p:cBhvr>
                                        <p:cTn id="147" dur="1000" fill="hold"/>
                                        <p:tgtEl>
                                          <p:spTgt spid="34"/>
                                        </p:tgtEl>
                                        <p:attrNameLst>
                                          <p:attrName>style.rotation</p:attrName>
                                        </p:attrNameLst>
                                      </p:cBhvr>
                                      <p:tavLst>
                                        <p:tav tm="0">
                                          <p:val>
                                            <p:fltVal val="90"/>
                                          </p:val>
                                        </p:tav>
                                        <p:tav tm="100000">
                                          <p:val>
                                            <p:fltVal val="0"/>
                                          </p:val>
                                        </p:tav>
                                      </p:tavLst>
                                    </p:anim>
                                    <p:animEffect transition="in" filter="fade">
                                      <p:cBhvr>
                                        <p:cTn id="148" dur="1000"/>
                                        <p:tgtEl>
                                          <p:spTgt spid="3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nodeType="withEffect">
                                  <p:stCondLst>
                                    <p:cond delay="0"/>
                                  </p:stCondLst>
                                  <p:childTnLst>
                                    <p:set>
                                      <p:cBhvr>
                                        <p:cTn id="156" dur="1" fill="hold">
                                          <p:stCondLst>
                                            <p:cond delay="0"/>
                                          </p:stCondLst>
                                        </p:cTn>
                                        <p:tgtEl>
                                          <p:spTgt spid="7238"/>
                                        </p:tgtEl>
                                        <p:attrNameLst>
                                          <p:attrName>style.visibility</p:attrName>
                                        </p:attrNameLst>
                                      </p:cBhvr>
                                      <p:to>
                                        <p:strVal val="visible"/>
                                      </p:to>
                                    </p:set>
                                    <p:anim calcmode="lin" valueType="num">
                                      <p:cBhvr>
                                        <p:cTn id="157" dur="1000" fill="hold"/>
                                        <p:tgtEl>
                                          <p:spTgt spid="7238"/>
                                        </p:tgtEl>
                                        <p:attrNameLst>
                                          <p:attrName>ppt_w</p:attrName>
                                        </p:attrNameLst>
                                      </p:cBhvr>
                                      <p:tavLst>
                                        <p:tav tm="0">
                                          <p:val>
                                            <p:fltVal val="0"/>
                                          </p:val>
                                        </p:tav>
                                        <p:tav tm="100000">
                                          <p:val>
                                            <p:strVal val="#ppt_w"/>
                                          </p:val>
                                        </p:tav>
                                      </p:tavLst>
                                    </p:anim>
                                    <p:anim calcmode="lin" valueType="num">
                                      <p:cBhvr>
                                        <p:cTn id="158" dur="1000" fill="hold"/>
                                        <p:tgtEl>
                                          <p:spTgt spid="7238"/>
                                        </p:tgtEl>
                                        <p:attrNameLst>
                                          <p:attrName>ppt_h</p:attrName>
                                        </p:attrNameLst>
                                      </p:cBhvr>
                                      <p:tavLst>
                                        <p:tav tm="0">
                                          <p:val>
                                            <p:fltVal val="0"/>
                                          </p:val>
                                        </p:tav>
                                        <p:tav tm="100000">
                                          <p:val>
                                            <p:strVal val="#ppt_h"/>
                                          </p:val>
                                        </p:tav>
                                      </p:tavLst>
                                    </p:anim>
                                    <p:anim calcmode="lin" valueType="num">
                                      <p:cBhvr>
                                        <p:cTn id="159" dur="1000" fill="hold"/>
                                        <p:tgtEl>
                                          <p:spTgt spid="7238"/>
                                        </p:tgtEl>
                                        <p:attrNameLst>
                                          <p:attrName>style.rotation</p:attrName>
                                        </p:attrNameLst>
                                      </p:cBhvr>
                                      <p:tavLst>
                                        <p:tav tm="0">
                                          <p:val>
                                            <p:fltVal val="90"/>
                                          </p:val>
                                        </p:tav>
                                        <p:tav tm="100000">
                                          <p:val>
                                            <p:fltVal val="0"/>
                                          </p:val>
                                        </p:tav>
                                      </p:tavLst>
                                    </p:anim>
                                    <p:animEffect transition="in" filter="fade">
                                      <p:cBhvr>
                                        <p:cTn id="160" dur="1000"/>
                                        <p:tgtEl>
                                          <p:spTgt spid="723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1000" fill="hold"/>
                                        <p:tgtEl>
                                          <p:spTgt spid="36"/>
                                        </p:tgtEl>
                                        <p:attrNameLst>
                                          <p:attrName>ppt_w</p:attrName>
                                        </p:attrNameLst>
                                      </p:cBhvr>
                                      <p:tavLst>
                                        <p:tav tm="0">
                                          <p:val>
                                            <p:fltVal val="0"/>
                                          </p:val>
                                        </p:tav>
                                        <p:tav tm="100000">
                                          <p:val>
                                            <p:strVal val="#ppt_w"/>
                                          </p:val>
                                        </p:tav>
                                      </p:tavLst>
                                    </p:anim>
                                    <p:anim calcmode="lin" valueType="num">
                                      <p:cBhvr>
                                        <p:cTn id="164" dur="1000" fill="hold"/>
                                        <p:tgtEl>
                                          <p:spTgt spid="36"/>
                                        </p:tgtEl>
                                        <p:attrNameLst>
                                          <p:attrName>ppt_h</p:attrName>
                                        </p:attrNameLst>
                                      </p:cBhvr>
                                      <p:tavLst>
                                        <p:tav tm="0">
                                          <p:val>
                                            <p:fltVal val="0"/>
                                          </p:val>
                                        </p:tav>
                                        <p:tav tm="100000">
                                          <p:val>
                                            <p:strVal val="#ppt_h"/>
                                          </p:val>
                                        </p:tav>
                                      </p:tavLst>
                                    </p:anim>
                                    <p:anim calcmode="lin" valueType="num">
                                      <p:cBhvr>
                                        <p:cTn id="165" dur="1000" fill="hold"/>
                                        <p:tgtEl>
                                          <p:spTgt spid="36"/>
                                        </p:tgtEl>
                                        <p:attrNameLst>
                                          <p:attrName>style.rotation</p:attrName>
                                        </p:attrNameLst>
                                      </p:cBhvr>
                                      <p:tavLst>
                                        <p:tav tm="0">
                                          <p:val>
                                            <p:fltVal val="90"/>
                                          </p:val>
                                        </p:tav>
                                        <p:tav tm="100000">
                                          <p:val>
                                            <p:fltVal val="0"/>
                                          </p:val>
                                        </p:tav>
                                      </p:tavLst>
                                    </p:anim>
                                    <p:animEffect transition="in" filter="fade">
                                      <p:cBhvr>
                                        <p:cTn id="16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31" grpId="0"/>
      <p:bldP spid="32" grpId="0"/>
      <p:bldP spid="33" grpId="0" animBg="1"/>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55213-300A-4C86-BD4D-5839A0785AC7}"/>
              </a:ext>
            </a:extLst>
          </p:cNvPr>
          <p:cNvSpPr>
            <a:spLocks noGrp="1"/>
          </p:cNvSpPr>
          <p:nvPr>
            <p:ph type="sldNum" sz="quarter" idx="12"/>
          </p:nvPr>
        </p:nvSpPr>
        <p:spPr/>
        <p:txBody>
          <a:bodyPr/>
          <a:lstStyle/>
          <a:p>
            <a:fld id="{1E1B8BD3-EEEF-4896-BEE3-06C250004F3C}" type="slidenum">
              <a:rPr lang="en-US" smtClean="0"/>
              <a:pPr/>
              <a:t>22</a:t>
            </a:fld>
            <a:endParaRPr lang="en-US" dirty="0"/>
          </a:p>
        </p:txBody>
      </p:sp>
      <p:cxnSp>
        <p:nvCxnSpPr>
          <p:cNvPr id="8196" name="AutoShape 4">
            <a:extLst>
              <a:ext uri="{FF2B5EF4-FFF2-40B4-BE49-F238E27FC236}">
                <a16:creationId xmlns:a16="http://schemas.microsoft.com/office/drawing/2014/main" id="{7DDDE681-7F92-4B63-B602-B6571B67A6D0}"/>
              </a:ext>
            </a:extLst>
          </p:cNvPr>
          <p:cNvCxnSpPr>
            <a:cxnSpLocks noChangeShapeType="1"/>
          </p:cNvCxnSpPr>
          <p:nvPr/>
        </p:nvCxnSpPr>
        <p:spPr bwMode="auto">
          <a:xfrm>
            <a:off x="5197199" y="4549338"/>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7" name="AutoShape 5">
            <a:extLst>
              <a:ext uri="{FF2B5EF4-FFF2-40B4-BE49-F238E27FC236}">
                <a16:creationId xmlns:a16="http://schemas.microsoft.com/office/drawing/2014/main" id="{A4141539-A269-4EDB-A5F2-06E0008BABD6}"/>
              </a:ext>
            </a:extLst>
          </p:cNvPr>
          <p:cNvCxnSpPr>
            <a:cxnSpLocks noChangeShapeType="1"/>
          </p:cNvCxnSpPr>
          <p:nvPr/>
        </p:nvCxnSpPr>
        <p:spPr bwMode="auto">
          <a:xfrm>
            <a:off x="6378299" y="41302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0DA77C3F-2F46-4B28-9E7B-F8B1D0FC2623}"/>
              </a:ext>
            </a:extLst>
          </p:cNvPr>
          <p:cNvSpPr txBox="1">
            <a:spLocks noChangeArrowheads="1"/>
          </p:cNvSpPr>
          <p:nvPr/>
        </p:nvSpPr>
        <p:spPr bwMode="auto">
          <a:xfrm>
            <a:off x="4965424" y="3314263"/>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199" name="AutoShape 7">
            <a:extLst>
              <a:ext uri="{FF2B5EF4-FFF2-40B4-BE49-F238E27FC236}">
                <a16:creationId xmlns:a16="http://schemas.microsoft.com/office/drawing/2014/main" id="{6CEC071D-894C-45FD-9981-E0508E07E4B7}"/>
              </a:ext>
            </a:extLst>
          </p:cNvPr>
          <p:cNvCxnSpPr>
            <a:cxnSpLocks noChangeShapeType="1"/>
          </p:cNvCxnSpPr>
          <p:nvPr/>
        </p:nvCxnSpPr>
        <p:spPr bwMode="auto">
          <a:xfrm>
            <a:off x="6217961" y="41111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5F657C4C-E05D-4B91-8510-6AFFB279D9ED}"/>
              </a:ext>
            </a:extLst>
          </p:cNvPr>
          <p:cNvSpPr txBox="1">
            <a:spLocks noChangeArrowheads="1"/>
          </p:cNvSpPr>
          <p:nvPr/>
        </p:nvSpPr>
        <p:spPr bwMode="auto">
          <a:xfrm>
            <a:off x="6081436" y="363493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96FA8AFD-84E9-4ECD-B2AA-E2F673045995}"/>
              </a:ext>
            </a:extLst>
          </p:cNvPr>
          <p:cNvSpPr txBox="1">
            <a:spLocks noChangeArrowheads="1"/>
          </p:cNvSpPr>
          <p:nvPr/>
        </p:nvSpPr>
        <p:spPr bwMode="auto">
          <a:xfrm>
            <a:off x="5995711" y="4606488"/>
            <a:ext cx="855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2" name="AutoShape 10">
            <a:extLst>
              <a:ext uri="{FF2B5EF4-FFF2-40B4-BE49-F238E27FC236}">
                <a16:creationId xmlns:a16="http://schemas.microsoft.com/office/drawing/2014/main" id="{23D68E5D-15DA-4B94-8348-1C62AC4843BB}"/>
              </a:ext>
            </a:extLst>
          </p:cNvPr>
          <p:cNvCxnSpPr>
            <a:cxnSpLocks noChangeShapeType="1"/>
          </p:cNvCxnSpPr>
          <p:nvPr/>
        </p:nvCxnSpPr>
        <p:spPr bwMode="auto">
          <a:xfrm>
            <a:off x="8718274" y="41350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3" name="AutoShape 11">
            <a:extLst>
              <a:ext uri="{FF2B5EF4-FFF2-40B4-BE49-F238E27FC236}">
                <a16:creationId xmlns:a16="http://schemas.microsoft.com/office/drawing/2014/main" id="{AFC5606D-69A5-4B10-B532-FF21D5EF0F5C}"/>
              </a:ext>
            </a:extLst>
          </p:cNvPr>
          <p:cNvCxnSpPr>
            <a:cxnSpLocks noChangeShapeType="1"/>
          </p:cNvCxnSpPr>
          <p:nvPr/>
        </p:nvCxnSpPr>
        <p:spPr bwMode="auto">
          <a:xfrm>
            <a:off x="8557936" y="41159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A528DB8E-74F4-4925-8B84-260A7E922DE4}"/>
              </a:ext>
            </a:extLst>
          </p:cNvPr>
          <p:cNvSpPr txBox="1">
            <a:spLocks noChangeArrowheads="1"/>
          </p:cNvSpPr>
          <p:nvPr/>
        </p:nvSpPr>
        <p:spPr bwMode="auto">
          <a:xfrm>
            <a:off x="8289649" y="335077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FD54AEBD-E6BA-44FB-937C-4B6BD0CA92CA}"/>
              </a:ext>
            </a:extLst>
          </p:cNvPr>
          <p:cNvSpPr txBox="1">
            <a:spLocks noChangeArrowheads="1"/>
          </p:cNvSpPr>
          <p:nvPr/>
        </p:nvSpPr>
        <p:spPr bwMode="auto">
          <a:xfrm>
            <a:off x="7697511" y="4606488"/>
            <a:ext cx="477838"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F50E5BAB-06B2-4C94-B5F9-066BF606C3CF}"/>
              </a:ext>
            </a:extLst>
          </p:cNvPr>
          <p:cNvGrpSpPr>
            <a:grpSpLocks/>
          </p:cNvGrpSpPr>
          <p:nvPr/>
        </p:nvGrpSpPr>
        <p:grpSpPr bwMode="auto">
          <a:xfrm>
            <a:off x="4974949" y="863163"/>
            <a:ext cx="6877050" cy="2387600"/>
            <a:chOff x="106736300" y="105911981"/>
            <a:chExt cx="6877900" cy="2387270"/>
          </a:xfrm>
        </p:grpSpPr>
        <p:sp>
          <p:nvSpPr>
            <p:cNvPr id="10" name="Text Box 15">
              <a:extLst>
                <a:ext uri="{FF2B5EF4-FFF2-40B4-BE49-F238E27FC236}">
                  <a16:creationId xmlns:a16="http://schemas.microsoft.com/office/drawing/2014/main" id="{C743C8B9-F037-44C4-A78F-73E0FA31C2BD}"/>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8" name="AutoShape 16">
              <a:extLst>
                <a:ext uri="{FF2B5EF4-FFF2-40B4-BE49-F238E27FC236}">
                  <a16:creationId xmlns:a16="http://schemas.microsoft.com/office/drawing/2014/main" id="{FF1C463A-0B09-4FDC-B1FA-E1CC77F76597}"/>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9" name="AutoShape 17">
              <a:extLst>
                <a:ext uri="{FF2B5EF4-FFF2-40B4-BE49-F238E27FC236}">
                  <a16:creationId xmlns:a16="http://schemas.microsoft.com/office/drawing/2014/main" id="{04465E47-10A6-49B6-ABD0-BDBB33052983}"/>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47D9CC42-9FDE-4F5A-A17D-2865F34AA5F7}"/>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1" name="AutoShape 19">
              <a:extLst>
                <a:ext uri="{FF2B5EF4-FFF2-40B4-BE49-F238E27FC236}">
                  <a16:creationId xmlns:a16="http://schemas.microsoft.com/office/drawing/2014/main" id="{965DB2AA-DC07-4DAE-90F6-8B76AC860E78}"/>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B34F67FE-88A4-43F9-B5C5-E977B99956A4}"/>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C73C4E94-F0D4-4692-B0D3-9A033F22338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1A46805A-81BE-4ECC-A5F6-071B33CDC63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5" name="AutoShape 23">
              <a:extLst>
                <a:ext uri="{FF2B5EF4-FFF2-40B4-BE49-F238E27FC236}">
                  <a16:creationId xmlns:a16="http://schemas.microsoft.com/office/drawing/2014/main" id="{3AE52D86-FBD5-4EB7-88E2-69356CAB2472}"/>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6" name="AutoShape 24">
              <a:extLst>
                <a:ext uri="{FF2B5EF4-FFF2-40B4-BE49-F238E27FC236}">
                  <a16:creationId xmlns:a16="http://schemas.microsoft.com/office/drawing/2014/main" id="{68335259-5FFB-4C0A-8FB0-4E2C16302D5F}"/>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65CF0896-028C-4029-B06E-8BB6E1B6F939}"/>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8" name="AutoShape 26">
              <a:extLst>
                <a:ext uri="{FF2B5EF4-FFF2-40B4-BE49-F238E27FC236}">
                  <a16:creationId xmlns:a16="http://schemas.microsoft.com/office/drawing/2014/main" id="{3926626D-3A87-432D-86EE-C23CA2CAA7E5}"/>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9" name="AutoShape 27">
              <a:extLst>
                <a:ext uri="{FF2B5EF4-FFF2-40B4-BE49-F238E27FC236}">
                  <a16:creationId xmlns:a16="http://schemas.microsoft.com/office/drawing/2014/main" id="{2573CB33-5B00-41E8-A737-B210123C8382}"/>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0" name="AutoShape 28">
              <a:extLst>
                <a:ext uri="{FF2B5EF4-FFF2-40B4-BE49-F238E27FC236}">
                  <a16:creationId xmlns:a16="http://schemas.microsoft.com/office/drawing/2014/main" id="{84800338-2334-4303-B92C-7ED8E49715AF}"/>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1" name="AutoShape 29">
              <a:extLst>
                <a:ext uri="{FF2B5EF4-FFF2-40B4-BE49-F238E27FC236}">
                  <a16:creationId xmlns:a16="http://schemas.microsoft.com/office/drawing/2014/main" id="{7EBFA227-F842-4DC3-9C43-B68D7A15E41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2" name="AutoShape 30">
              <a:extLst>
                <a:ext uri="{FF2B5EF4-FFF2-40B4-BE49-F238E27FC236}">
                  <a16:creationId xmlns:a16="http://schemas.microsoft.com/office/drawing/2014/main" id="{8EE2FFEB-C3DA-49FD-8379-8AB7A852E0B3}"/>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3" name="AutoShape 31">
              <a:extLst>
                <a:ext uri="{FF2B5EF4-FFF2-40B4-BE49-F238E27FC236}">
                  <a16:creationId xmlns:a16="http://schemas.microsoft.com/office/drawing/2014/main" id="{4B0C901E-E5F7-469A-949F-F578C7D9391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4" name="AutoShape 32">
              <a:extLst>
                <a:ext uri="{FF2B5EF4-FFF2-40B4-BE49-F238E27FC236}">
                  <a16:creationId xmlns:a16="http://schemas.microsoft.com/office/drawing/2014/main" id="{483CAAA3-DB70-4692-9216-DED6BF8C5F75}"/>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5" name="AutoShape 33">
              <a:extLst>
                <a:ext uri="{FF2B5EF4-FFF2-40B4-BE49-F238E27FC236}">
                  <a16:creationId xmlns:a16="http://schemas.microsoft.com/office/drawing/2014/main" id="{F21F086F-59E4-4D82-9E4F-F358EB6973E3}"/>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6" name="AutoShape 34">
              <a:extLst>
                <a:ext uri="{FF2B5EF4-FFF2-40B4-BE49-F238E27FC236}">
                  <a16:creationId xmlns:a16="http://schemas.microsoft.com/office/drawing/2014/main" id="{D66D62E6-1A27-4C62-A695-E124F4409568}"/>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7" name="AutoShape 35">
              <a:extLst>
                <a:ext uri="{FF2B5EF4-FFF2-40B4-BE49-F238E27FC236}">
                  <a16:creationId xmlns:a16="http://schemas.microsoft.com/office/drawing/2014/main" id="{75330766-CD39-4EC1-93E2-469F151324E3}"/>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907EC95F-CA97-404B-80FA-F0C7F653BEC5}"/>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C75CCA6F-11D9-4196-A7BF-288FC7CC882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0" name="AutoShape 38">
              <a:extLst>
                <a:ext uri="{FF2B5EF4-FFF2-40B4-BE49-F238E27FC236}">
                  <a16:creationId xmlns:a16="http://schemas.microsoft.com/office/drawing/2014/main" id="{A850A003-62F8-4F22-8F0C-CF6EB020FED4}"/>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1" name="AutoShape 39">
              <a:extLst>
                <a:ext uri="{FF2B5EF4-FFF2-40B4-BE49-F238E27FC236}">
                  <a16:creationId xmlns:a16="http://schemas.microsoft.com/office/drawing/2014/main" id="{4BB14019-44C7-4262-9BE2-93610396D78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6A24537B-51D5-4B44-84D7-C0C8BA0F588A}"/>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9F26871E-85C7-4232-876B-7913217FD7BD}"/>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4" name="AutoShape 42">
              <a:extLst>
                <a:ext uri="{FF2B5EF4-FFF2-40B4-BE49-F238E27FC236}">
                  <a16:creationId xmlns:a16="http://schemas.microsoft.com/office/drawing/2014/main" id="{B46FF27F-3C1B-48EA-9CD6-3F205113E589}"/>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5" name="AutoShape 43">
              <a:extLst>
                <a:ext uri="{FF2B5EF4-FFF2-40B4-BE49-F238E27FC236}">
                  <a16:creationId xmlns:a16="http://schemas.microsoft.com/office/drawing/2014/main" id="{AEC25A12-5ECA-4A55-B1B6-1951B720AE73}"/>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A22BF88F-6D2B-4968-8836-31CA00335760}"/>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1AF6C28B-DEC1-4133-ACBF-4B61D4CD1B32}"/>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35E5E2C8-80BF-456E-A7CF-880E54973C15}"/>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DFA1C90B-BDE5-4AD8-A73D-99C1FADCD9B6}"/>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6863DF72-1B09-4600-85F6-053784DF41E8}"/>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2E45CCAB-649F-4843-9EF4-88C661A03627}"/>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42" name="AutoShape 50">
              <a:extLst>
                <a:ext uri="{FF2B5EF4-FFF2-40B4-BE49-F238E27FC236}">
                  <a16:creationId xmlns:a16="http://schemas.microsoft.com/office/drawing/2014/main" id="{83E8A699-DDF3-4ECD-9AC1-02B24B10AA57}"/>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43" name="AutoShape 51">
              <a:extLst>
                <a:ext uri="{FF2B5EF4-FFF2-40B4-BE49-F238E27FC236}">
                  <a16:creationId xmlns:a16="http://schemas.microsoft.com/office/drawing/2014/main" id="{29491D52-6FBD-43E2-9795-516594AC720D}"/>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01624379-2ADF-4CF4-94DB-7891E2FB5D74}"/>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45" name="AutoShape 53">
              <a:extLst>
                <a:ext uri="{FF2B5EF4-FFF2-40B4-BE49-F238E27FC236}">
                  <a16:creationId xmlns:a16="http://schemas.microsoft.com/office/drawing/2014/main" id="{106F6945-3228-4B99-B628-592C775B80D8}"/>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F8071C38-EAAF-45A5-932E-25112FE77C95}"/>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88800725-F37C-4CD5-92DB-5EA13092BB25}"/>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F8D1264B-6B21-46CA-8153-6BF833B73921}"/>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B59AF5E1-F158-4842-A436-20EAEBA4CB67}"/>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8250" name="AutoShape 58">
            <a:extLst>
              <a:ext uri="{FF2B5EF4-FFF2-40B4-BE49-F238E27FC236}">
                <a16:creationId xmlns:a16="http://schemas.microsoft.com/office/drawing/2014/main" id="{C01ADE99-E575-4BE9-9882-2171198745EC}"/>
              </a:ext>
            </a:extLst>
          </p:cNvPr>
          <p:cNvCxnSpPr>
            <a:cxnSpLocks noChangeShapeType="1"/>
          </p:cNvCxnSpPr>
          <p:nvPr/>
        </p:nvCxnSpPr>
        <p:spPr bwMode="auto">
          <a:xfrm>
            <a:off x="7813399" y="255543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1" name="AutoShape 59">
            <a:extLst>
              <a:ext uri="{FF2B5EF4-FFF2-40B4-BE49-F238E27FC236}">
                <a16:creationId xmlns:a16="http://schemas.microsoft.com/office/drawing/2014/main" id="{52CE26B6-CB68-445C-988D-207CF9DCF843}"/>
              </a:ext>
            </a:extLst>
          </p:cNvPr>
          <p:cNvCxnSpPr>
            <a:cxnSpLocks noChangeShapeType="1"/>
          </p:cNvCxnSpPr>
          <p:nvPr/>
        </p:nvCxnSpPr>
        <p:spPr bwMode="auto">
          <a:xfrm>
            <a:off x="7957861" y="41556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2" name="AutoShape 60">
            <a:extLst>
              <a:ext uri="{FF2B5EF4-FFF2-40B4-BE49-F238E27FC236}">
                <a16:creationId xmlns:a16="http://schemas.microsoft.com/office/drawing/2014/main" id="{06A667AA-77DC-4321-A828-C9DEAD0C81BB}"/>
              </a:ext>
            </a:extLst>
          </p:cNvPr>
          <p:cNvCxnSpPr>
            <a:cxnSpLocks noChangeShapeType="1"/>
          </p:cNvCxnSpPr>
          <p:nvPr/>
        </p:nvCxnSpPr>
        <p:spPr bwMode="auto">
          <a:xfrm>
            <a:off x="7797524" y="4138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C91FD37C-3B54-4606-B7F1-88E27019CC0C}"/>
              </a:ext>
            </a:extLst>
          </p:cNvPr>
          <p:cNvSpPr txBox="1">
            <a:spLocks noChangeArrowheads="1"/>
          </p:cNvSpPr>
          <p:nvPr/>
        </p:nvSpPr>
        <p:spPr bwMode="auto">
          <a:xfrm>
            <a:off x="7660999" y="3480951"/>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54" name="AutoShape 62">
            <a:extLst>
              <a:ext uri="{FF2B5EF4-FFF2-40B4-BE49-F238E27FC236}">
                <a16:creationId xmlns:a16="http://schemas.microsoft.com/office/drawing/2014/main" id="{2722CFF1-1A57-4043-9498-02F945312D41}"/>
              </a:ext>
            </a:extLst>
          </p:cNvPr>
          <p:cNvCxnSpPr>
            <a:cxnSpLocks noChangeShapeType="1"/>
          </p:cNvCxnSpPr>
          <p:nvPr/>
        </p:nvCxnSpPr>
        <p:spPr bwMode="auto">
          <a:xfrm>
            <a:off x="6994249" y="4358838"/>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5" name="AutoShape 63">
            <a:extLst>
              <a:ext uri="{FF2B5EF4-FFF2-40B4-BE49-F238E27FC236}">
                <a16:creationId xmlns:a16="http://schemas.microsoft.com/office/drawing/2014/main" id="{24D6E61F-17FD-4E64-80A3-F73571E1B295}"/>
              </a:ext>
            </a:extLst>
          </p:cNvPr>
          <p:cNvCxnSpPr>
            <a:cxnSpLocks noChangeShapeType="1"/>
          </p:cNvCxnSpPr>
          <p:nvPr/>
        </p:nvCxnSpPr>
        <p:spPr bwMode="auto">
          <a:xfrm>
            <a:off x="6835499" y="43397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4FD272D8-748F-4FBF-BE4E-7A3033E16F04}"/>
              </a:ext>
            </a:extLst>
          </p:cNvPr>
          <p:cNvSpPr txBox="1">
            <a:spLocks noChangeArrowheads="1"/>
          </p:cNvSpPr>
          <p:nvPr/>
        </p:nvSpPr>
        <p:spPr bwMode="auto">
          <a:xfrm>
            <a:off x="6767021" y="3879413"/>
            <a:ext cx="498475" cy="51593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1F8844CB-4F7E-4484-8B22-E4BBEEB0B0AE}"/>
              </a:ext>
            </a:extLst>
          </p:cNvPr>
          <p:cNvSpPr>
            <a:spLocks/>
          </p:cNvSpPr>
          <p:nvPr/>
        </p:nvSpPr>
        <p:spPr bwMode="auto">
          <a:xfrm>
            <a:off x="5608361" y="4958913"/>
            <a:ext cx="1457325"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8" name="AutoShape 66">
            <a:extLst>
              <a:ext uri="{FF2B5EF4-FFF2-40B4-BE49-F238E27FC236}">
                <a16:creationId xmlns:a16="http://schemas.microsoft.com/office/drawing/2014/main" id="{9624328A-A0A6-4BD4-B832-230971DFE0B2}"/>
              </a:ext>
            </a:extLst>
          </p:cNvPr>
          <p:cNvCxnSpPr>
            <a:cxnSpLocks noChangeShapeType="1"/>
          </p:cNvCxnSpPr>
          <p:nvPr/>
        </p:nvCxnSpPr>
        <p:spPr bwMode="auto">
          <a:xfrm>
            <a:off x="7058317" y="545421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9" name="AutoShape 67">
            <a:extLst>
              <a:ext uri="{FF2B5EF4-FFF2-40B4-BE49-F238E27FC236}">
                <a16:creationId xmlns:a16="http://schemas.microsoft.com/office/drawing/2014/main" id="{3201704A-F102-45F5-87A6-9C0EC0572064}"/>
              </a:ext>
            </a:extLst>
          </p:cNvPr>
          <p:cNvCxnSpPr>
            <a:cxnSpLocks noChangeShapeType="1"/>
          </p:cNvCxnSpPr>
          <p:nvPr/>
        </p:nvCxnSpPr>
        <p:spPr bwMode="auto">
          <a:xfrm>
            <a:off x="5435324" y="438900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E23E6ED9-0BBB-446C-838A-9D4EE3139751}"/>
              </a:ext>
            </a:extLst>
          </p:cNvPr>
          <p:cNvSpPr txBox="1">
            <a:spLocks noChangeArrowheads="1"/>
          </p:cNvSpPr>
          <p:nvPr/>
        </p:nvSpPr>
        <p:spPr bwMode="auto">
          <a:xfrm>
            <a:off x="5197199" y="4120713"/>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401B3532-445E-4CC5-8342-86B2186CD342}"/>
              </a:ext>
            </a:extLst>
          </p:cNvPr>
          <p:cNvSpPr txBox="1">
            <a:spLocks noChangeArrowheads="1"/>
          </p:cNvSpPr>
          <p:nvPr/>
        </p:nvSpPr>
        <p:spPr bwMode="auto">
          <a:xfrm>
            <a:off x="5149575" y="4595376"/>
            <a:ext cx="723900" cy="68580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Adventism</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8262" name="AutoShape 70">
            <a:extLst>
              <a:ext uri="{FF2B5EF4-FFF2-40B4-BE49-F238E27FC236}">
                <a16:creationId xmlns:a16="http://schemas.microsoft.com/office/drawing/2014/main" id="{D0664A04-A102-4D28-9AD0-D012EDDFC6B6}"/>
              </a:ext>
            </a:extLst>
          </p:cNvPr>
          <p:cNvCxnSpPr>
            <a:cxnSpLocks noChangeShapeType="1"/>
          </p:cNvCxnSpPr>
          <p:nvPr/>
        </p:nvCxnSpPr>
        <p:spPr bwMode="auto">
          <a:xfrm>
            <a:off x="5608361" y="439693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B7A5D9F1-093F-4385-B15A-DA57E5269CC4}"/>
              </a:ext>
            </a:extLst>
          </p:cNvPr>
          <p:cNvSpPr txBox="1"/>
          <p:nvPr/>
        </p:nvSpPr>
        <p:spPr>
          <a:xfrm>
            <a:off x="708920" y="515508"/>
            <a:ext cx="3685483" cy="6096743"/>
          </a:xfrm>
          <a:prstGeom prst="rect">
            <a:avLst/>
          </a:prstGeom>
          <a:noFill/>
        </p:spPr>
        <p:txBody>
          <a:bodyPr wrap="square" rtlCol="0">
            <a:spAutoFit/>
          </a:bodyPr>
          <a:lstStyle/>
          <a:p>
            <a:r>
              <a:rPr lang="en-US" sz="1400" dirty="0">
                <a:latin typeface="Arial Narrow" panose="020B0606020202030204" pitchFamily="34" charset="0"/>
              </a:rPr>
              <a:t>So the ship of </a:t>
            </a:r>
            <a:r>
              <a:rPr lang="en-US" sz="1400" dirty="0" err="1">
                <a:latin typeface="Arial Narrow" panose="020B0606020202030204" pitchFamily="34" charset="0"/>
              </a:rPr>
              <a:t>Adramyttium</a:t>
            </a:r>
            <a:r>
              <a:rPr lang="en-US" sz="1400" dirty="0">
                <a:latin typeface="Arial Narrow" panose="020B0606020202030204" pitchFamily="34" charset="0"/>
              </a:rPr>
              <a:t>, is that positive or negative? Negative. It's a ship that abode in death. </a:t>
            </a:r>
          </a:p>
          <a:p>
            <a:r>
              <a:rPr lang="en-US" sz="1400" dirty="0">
                <a:latin typeface="Arial Narrow" panose="020B0606020202030204" pitchFamily="34" charset="0"/>
              </a:rPr>
              <a:t>The ship of Alexandria was a ship that was a protector or defender of the people. Is that positive or negative? Positive. </a:t>
            </a:r>
          </a:p>
          <a:p>
            <a:r>
              <a:rPr lang="en-US" sz="1400" dirty="0">
                <a:latin typeface="Arial Narrow" panose="020B0606020202030204" pitchFamily="34" charset="0"/>
              </a:rPr>
              <a:t>What institutions are protecting or defending the people in 1798? The USA. What else rises up in 1798? Adventism. So what is the theme of our second ship? The USA and SDA: 2 institutions. And the exact same theme as our fist ship but from a different perspective, one is negative and one is positive. Alexandria is positive it protects and defends the people, which was the role of the USA coming out of 1798. It was supposed to be a place of refuge for those who wanted religious liberty, also the story of God’s church, Adventism.   So they have the same theme, they’re both telling a story of these institutions.  Even though Alexandria is a good ship it sailed from 1798 to 1844, it's on course, there is external circumstances and it goes off course.   When do these institutions go off course? 1863. And what history is 1863? The mid point in a civil war. The American Civil War with external circumstances. Later in our study we are going to come back to this concept to talk about the Civil war and what was happening in the United States and within Adventism. </a:t>
            </a:r>
          </a:p>
          <a:p>
            <a:r>
              <a:rPr lang="en-US" dirty="0"/>
              <a:t> </a:t>
            </a:r>
          </a:p>
        </p:txBody>
      </p:sp>
      <p:cxnSp>
        <p:nvCxnSpPr>
          <p:cNvPr id="8266" name="AutoShape 74">
            <a:extLst>
              <a:ext uri="{FF2B5EF4-FFF2-40B4-BE49-F238E27FC236}">
                <a16:creationId xmlns:a16="http://schemas.microsoft.com/office/drawing/2014/main" id="{11E120DC-8E6B-4551-AAC2-B5247526AD27}"/>
              </a:ext>
            </a:extLst>
          </p:cNvPr>
          <p:cNvCxnSpPr>
            <a:cxnSpLocks noChangeShapeType="1"/>
          </p:cNvCxnSpPr>
          <p:nvPr/>
        </p:nvCxnSpPr>
        <p:spPr bwMode="auto">
          <a:xfrm>
            <a:off x="6638434" y="439535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67" name="AutoShape 75">
            <a:extLst>
              <a:ext uri="{FF2B5EF4-FFF2-40B4-BE49-F238E27FC236}">
                <a16:creationId xmlns:a16="http://schemas.microsoft.com/office/drawing/2014/main" id="{7D345D94-190A-4A21-8B2B-80523239A175}"/>
              </a:ext>
            </a:extLst>
          </p:cNvPr>
          <p:cNvCxnSpPr>
            <a:cxnSpLocks noChangeShapeType="1"/>
          </p:cNvCxnSpPr>
          <p:nvPr/>
        </p:nvCxnSpPr>
        <p:spPr bwMode="auto">
          <a:xfrm>
            <a:off x="6530484" y="43778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6">
            <a:extLst>
              <a:ext uri="{FF2B5EF4-FFF2-40B4-BE49-F238E27FC236}">
                <a16:creationId xmlns:a16="http://schemas.microsoft.com/office/drawing/2014/main" id="{02BCA302-7AD2-4235-A6D5-0C2260294F8C}"/>
              </a:ext>
            </a:extLst>
          </p:cNvPr>
          <p:cNvSpPr txBox="1">
            <a:spLocks noChangeArrowheads="1"/>
          </p:cNvSpPr>
          <p:nvPr/>
        </p:nvSpPr>
        <p:spPr bwMode="auto">
          <a:xfrm>
            <a:off x="6522547" y="4147701"/>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69" name="AutoShape 77">
            <a:extLst>
              <a:ext uri="{FF2B5EF4-FFF2-40B4-BE49-F238E27FC236}">
                <a16:creationId xmlns:a16="http://schemas.microsoft.com/office/drawing/2014/main" id="{7117C55A-E912-4F06-9D44-784118E38055}"/>
              </a:ext>
            </a:extLst>
          </p:cNvPr>
          <p:cNvCxnSpPr>
            <a:cxnSpLocks noChangeShapeType="1"/>
          </p:cNvCxnSpPr>
          <p:nvPr/>
        </p:nvCxnSpPr>
        <p:spPr bwMode="auto">
          <a:xfrm>
            <a:off x="7321273" y="439645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70" name="AutoShape 78">
            <a:extLst>
              <a:ext uri="{FF2B5EF4-FFF2-40B4-BE49-F238E27FC236}">
                <a16:creationId xmlns:a16="http://schemas.microsoft.com/office/drawing/2014/main" id="{402CC957-2F03-47DC-B657-5BA21F117F01}"/>
              </a:ext>
            </a:extLst>
          </p:cNvPr>
          <p:cNvCxnSpPr>
            <a:cxnSpLocks noChangeShapeType="1"/>
          </p:cNvCxnSpPr>
          <p:nvPr/>
        </p:nvCxnSpPr>
        <p:spPr bwMode="auto">
          <a:xfrm>
            <a:off x="7213323" y="437740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79">
            <a:extLst>
              <a:ext uri="{FF2B5EF4-FFF2-40B4-BE49-F238E27FC236}">
                <a16:creationId xmlns:a16="http://schemas.microsoft.com/office/drawing/2014/main" id="{21682E5A-4329-40A2-A83B-A129300BD61C}"/>
              </a:ext>
            </a:extLst>
          </p:cNvPr>
          <p:cNvSpPr txBox="1">
            <a:spLocks noChangeArrowheads="1"/>
          </p:cNvSpPr>
          <p:nvPr/>
        </p:nvSpPr>
        <p:spPr bwMode="auto">
          <a:xfrm>
            <a:off x="7197448" y="417579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58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1000" fill="hold"/>
                                        <p:tgtEl>
                                          <p:spTgt spid="8196"/>
                                        </p:tgtEl>
                                        <p:attrNameLst>
                                          <p:attrName>ppt_w</p:attrName>
                                        </p:attrNameLst>
                                      </p:cBhvr>
                                      <p:tavLst>
                                        <p:tav tm="0">
                                          <p:val>
                                            <p:fltVal val="0"/>
                                          </p:val>
                                        </p:tav>
                                        <p:tav tm="100000">
                                          <p:val>
                                            <p:strVal val="#ppt_w"/>
                                          </p:val>
                                        </p:tav>
                                      </p:tavLst>
                                    </p:anim>
                                    <p:anim calcmode="lin" valueType="num">
                                      <p:cBhvr>
                                        <p:cTn id="14" dur="1000" fill="hold"/>
                                        <p:tgtEl>
                                          <p:spTgt spid="8196"/>
                                        </p:tgtEl>
                                        <p:attrNameLst>
                                          <p:attrName>ppt_h</p:attrName>
                                        </p:attrNameLst>
                                      </p:cBhvr>
                                      <p:tavLst>
                                        <p:tav tm="0">
                                          <p:val>
                                            <p:fltVal val="0"/>
                                          </p:val>
                                        </p:tav>
                                        <p:tav tm="100000">
                                          <p:val>
                                            <p:strVal val="#ppt_h"/>
                                          </p:val>
                                        </p:tav>
                                      </p:tavLst>
                                    </p:anim>
                                    <p:anim calcmode="lin" valueType="num">
                                      <p:cBhvr>
                                        <p:cTn id="15" dur="1000" fill="hold"/>
                                        <p:tgtEl>
                                          <p:spTgt spid="8196"/>
                                        </p:tgtEl>
                                        <p:attrNameLst>
                                          <p:attrName>style.rotation</p:attrName>
                                        </p:attrNameLst>
                                      </p:cBhvr>
                                      <p:tavLst>
                                        <p:tav tm="0">
                                          <p:val>
                                            <p:fltVal val="90"/>
                                          </p:val>
                                        </p:tav>
                                        <p:tav tm="100000">
                                          <p:val>
                                            <p:fltVal val="0"/>
                                          </p:val>
                                        </p:tav>
                                      </p:tavLst>
                                    </p:anim>
                                    <p:animEffect transition="in" filter="fade">
                                      <p:cBhvr>
                                        <p:cTn id="16" dur="1000"/>
                                        <p:tgtEl>
                                          <p:spTgt spid="8196"/>
                                        </p:tgtEl>
                                      </p:cBhvr>
                                    </p:animEffect>
                                  </p:childTnLst>
                                </p:cTn>
                              </p:par>
                              <p:par>
                                <p:cTn id="17" presetID="31" presetClass="entr" presetSubtype="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ppt_w</p:attrName>
                                        </p:attrNameLst>
                                      </p:cBhvr>
                                      <p:tavLst>
                                        <p:tav tm="0">
                                          <p:val>
                                            <p:fltVal val="0"/>
                                          </p:val>
                                        </p:tav>
                                        <p:tav tm="100000">
                                          <p:val>
                                            <p:strVal val="#ppt_w"/>
                                          </p:val>
                                        </p:tav>
                                      </p:tavLst>
                                    </p:anim>
                                    <p:anim calcmode="lin" valueType="num">
                                      <p:cBhvr>
                                        <p:cTn id="20" dur="1000" fill="hold"/>
                                        <p:tgtEl>
                                          <p:spTgt spid="8197"/>
                                        </p:tgtEl>
                                        <p:attrNameLst>
                                          <p:attrName>ppt_h</p:attrName>
                                        </p:attrNameLst>
                                      </p:cBhvr>
                                      <p:tavLst>
                                        <p:tav tm="0">
                                          <p:val>
                                            <p:fltVal val="0"/>
                                          </p:val>
                                        </p:tav>
                                        <p:tav tm="100000">
                                          <p:val>
                                            <p:strVal val="#ppt_h"/>
                                          </p:val>
                                        </p:tav>
                                      </p:tavLst>
                                    </p:anim>
                                    <p:anim calcmode="lin" valueType="num">
                                      <p:cBhvr>
                                        <p:cTn id="21" dur="1000" fill="hold"/>
                                        <p:tgtEl>
                                          <p:spTgt spid="8197"/>
                                        </p:tgtEl>
                                        <p:attrNameLst>
                                          <p:attrName>style.rotation</p:attrName>
                                        </p:attrNameLst>
                                      </p:cBhvr>
                                      <p:tavLst>
                                        <p:tav tm="0">
                                          <p:val>
                                            <p:fltVal val="90"/>
                                          </p:val>
                                        </p:tav>
                                        <p:tav tm="100000">
                                          <p:val>
                                            <p:fltVal val="0"/>
                                          </p:val>
                                        </p:tav>
                                      </p:tavLst>
                                    </p:anim>
                                    <p:animEffect transition="in" filter="fade">
                                      <p:cBhvr>
                                        <p:cTn id="22" dur="1000"/>
                                        <p:tgtEl>
                                          <p:spTgt spid="819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8199"/>
                                        </p:tgtEl>
                                        <p:attrNameLst>
                                          <p:attrName>style.visibility</p:attrName>
                                        </p:attrNameLst>
                                      </p:cBhvr>
                                      <p:to>
                                        <p:strVal val="visible"/>
                                      </p:to>
                                    </p:set>
                                    <p:anim calcmode="lin" valueType="num">
                                      <p:cBhvr>
                                        <p:cTn id="31" dur="1000" fill="hold"/>
                                        <p:tgtEl>
                                          <p:spTgt spid="8199"/>
                                        </p:tgtEl>
                                        <p:attrNameLst>
                                          <p:attrName>ppt_w</p:attrName>
                                        </p:attrNameLst>
                                      </p:cBhvr>
                                      <p:tavLst>
                                        <p:tav tm="0">
                                          <p:val>
                                            <p:fltVal val="0"/>
                                          </p:val>
                                        </p:tav>
                                        <p:tav tm="100000">
                                          <p:val>
                                            <p:strVal val="#ppt_w"/>
                                          </p:val>
                                        </p:tav>
                                      </p:tavLst>
                                    </p:anim>
                                    <p:anim calcmode="lin" valueType="num">
                                      <p:cBhvr>
                                        <p:cTn id="32" dur="1000" fill="hold"/>
                                        <p:tgtEl>
                                          <p:spTgt spid="8199"/>
                                        </p:tgtEl>
                                        <p:attrNameLst>
                                          <p:attrName>ppt_h</p:attrName>
                                        </p:attrNameLst>
                                      </p:cBhvr>
                                      <p:tavLst>
                                        <p:tav tm="0">
                                          <p:val>
                                            <p:fltVal val="0"/>
                                          </p:val>
                                        </p:tav>
                                        <p:tav tm="100000">
                                          <p:val>
                                            <p:strVal val="#ppt_h"/>
                                          </p:val>
                                        </p:tav>
                                      </p:tavLst>
                                    </p:anim>
                                    <p:anim calcmode="lin" valueType="num">
                                      <p:cBhvr>
                                        <p:cTn id="33" dur="1000" fill="hold"/>
                                        <p:tgtEl>
                                          <p:spTgt spid="8199"/>
                                        </p:tgtEl>
                                        <p:attrNameLst>
                                          <p:attrName>style.rotation</p:attrName>
                                        </p:attrNameLst>
                                      </p:cBhvr>
                                      <p:tavLst>
                                        <p:tav tm="0">
                                          <p:val>
                                            <p:fltVal val="90"/>
                                          </p:val>
                                        </p:tav>
                                        <p:tav tm="100000">
                                          <p:val>
                                            <p:fltVal val="0"/>
                                          </p:val>
                                        </p:tav>
                                      </p:tavLst>
                                    </p:anim>
                                    <p:animEffect transition="in" filter="fade">
                                      <p:cBhvr>
                                        <p:cTn id="34" dur="1000"/>
                                        <p:tgtEl>
                                          <p:spTgt spid="819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8202"/>
                                        </p:tgtEl>
                                        <p:attrNameLst>
                                          <p:attrName>style.visibility</p:attrName>
                                        </p:attrNameLst>
                                      </p:cBhvr>
                                      <p:to>
                                        <p:strVal val="visible"/>
                                      </p:to>
                                    </p:set>
                                    <p:anim calcmode="lin" valueType="num">
                                      <p:cBhvr>
                                        <p:cTn id="49" dur="1000" fill="hold"/>
                                        <p:tgtEl>
                                          <p:spTgt spid="8202"/>
                                        </p:tgtEl>
                                        <p:attrNameLst>
                                          <p:attrName>ppt_w</p:attrName>
                                        </p:attrNameLst>
                                      </p:cBhvr>
                                      <p:tavLst>
                                        <p:tav tm="0">
                                          <p:val>
                                            <p:fltVal val="0"/>
                                          </p:val>
                                        </p:tav>
                                        <p:tav tm="100000">
                                          <p:val>
                                            <p:strVal val="#ppt_w"/>
                                          </p:val>
                                        </p:tav>
                                      </p:tavLst>
                                    </p:anim>
                                    <p:anim calcmode="lin" valueType="num">
                                      <p:cBhvr>
                                        <p:cTn id="50" dur="1000" fill="hold"/>
                                        <p:tgtEl>
                                          <p:spTgt spid="8202"/>
                                        </p:tgtEl>
                                        <p:attrNameLst>
                                          <p:attrName>ppt_h</p:attrName>
                                        </p:attrNameLst>
                                      </p:cBhvr>
                                      <p:tavLst>
                                        <p:tav tm="0">
                                          <p:val>
                                            <p:fltVal val="0"/>
                                          </p:val>
                                        </p:tav>
                                        <p:tav tm="100000">
                                          <p:val>
                                            <p:strVal val="#ppt_h"/>
                                          </p:val>
                                        </p:tav>
                                      </p:tavLst>
                                    </p:anim>
                                    <p:anim calcmode="lin" valueType="num">
                                      <p:cBhvr>
                                        <p:cTn id="51" dur="1000" fill="hold"/>
                                        <p:tgtEl>
                                          <p:spTgt spid="8202"/>
                                        </p:tgtEl>
                                        <p:attrNameLst>
                                          <p:attrName>style.rotation</p:attrName>
                                        </p:attrNameLst>
                                      </p:cBhvr>
                                      <p:tavLst>
                                        <p:tav tm="0">
                                          <p:val>
                                            <p:fltVal val="90"/>
                                          </p:val>
                                        </p:tav>
                                        <p:tav tm="100000">
                                          <p:val>
                                            <p:fltVal val="0"/>
                                          </p:val>
                                        </p:tav>
                                      </p:tavLst>
                                    </p:anim>
                                    <p:animEffect transition="in" filter="fade">
                                      <p:cBhvr>
                                        <p:cTn id="52" dur="1000"/>
                                        <p:tgtEl>
                                          <p:spTgt spid="8202"/>
                                        </p:tgtEl>
                                      </p:cBhvr>
                                    </p:animEffect>
                                  </p:childTnLst>
                                </p:cTn>
                              </p:par>
                              <p:par>
                                <p:cTn id="53" presetID="31" presetClass="entr" presetSubtype="0" fill="hold" nodeType="withEffect">
                                  <p:stCondLst>
                                    <p:cond delay="0"/>
                                  </p:stCondLst>
                                  <p:childTnLst>
                                    <p:set>
                                      <p:cBhvr>
                                        <p:cTn id="54" dur="1" fill="hold">
                                          <p:stCondLst>
                                            <p:cond delay="0"/>
                                          </p:stCondLst>
                                        </p:cTn>
                                        <p:tgtEl>
                                          <p:spTgt spid="8203"/>
                                        </p:tgtEl>
                                        <p:attrNameLst>
                                          <p:attrName>style.visibility</p:attrName>
                                        </p:attrNameLst>
                                      </p:cBhvr>
                                      <p:to>
                                        <p:strVal val="visible"/>
                                      </p:to>
                                    </p:set>
                                    <p:anim calcmode="lin" valueType="num">
                                      <p:cBhvr>
                                        <p:cTn id="55" dur="1000" fill="hold"/>
                                        <p:tgtEl>
                                          <p:spTgt spid="8203"/>
                                        </p:tgtEl>
                                        <p:attrNameLst>
                                          <p:attrName>ppt_w</p:attrName>
                                        </p:attrNameLst>
                                      </p:cBhvr>
                                      <p:tavLst>
                                        <p:tav tm="0">
                                          <p:val>
                                            <p:fltVal val="0"/>
                                          </p:val>
                                        </p:tav>
                                        <p:tav tm="100000">
                                          <p:val>
                                            <p:strVal val="#ppt_w"/>
                                          </p:val>
                                        </p:tav>
                                      </p:tavLst>
                                    </p:anim>
                                    <p:anim calcmode="lin" valueType="num">
                                      <p:cBhvr>
                                        <p:cTn id="56" dur="1000" fill="hold"/>
                                        <p:tgtEl>
                                          <p:spTgt spid="8203"/>
                                        </p:tgtEl>
                                        <p:attrNameLst>
                                          <p:attrName>ppt_h</p:attrName>
                                        </p:attrNameLst>
                                      </p:cBhvr>
                                      <p:tavLst>
                                        <p:tav tm="0">
                                          <p:val>
                                            <p:fltVal val="0"/>
                                          </p:val>
                                        </p:tav>
                                        <p:tav tm="100000">
                                          <p:val>
                                            <p:strVal val="#ppt_h"/>
                                          </p:val>
                                        </p:tav>
                                      </p:tavLst>
                                    </p:anim>
                                    <p:anim calcmode="lin" valueType="num">
                                      <p:cBhvr>
                                        <p:cTn id="57" dur="1000" fill="hold"/>
                                        <p:tgtEl>
                                          <p:spTgt spid="8203"/>
                                        </p:tgtEl>
                                        <p:attrNameLst>
                                          <p:attrName>style.rotation</p:attrName>
                                        </p:attrNameLst>
                                      </p:cBhvr>
                                      <p:tavLst>
                                        <p:tav tm="0">
                                          <p:val>
                                            <p:fltVal val="90"/>
                                          </p:val>
                                        </p:tav>
                                        <p:tav tm="100000">
                                          <p:val>
                                            <p:fltVal val="0"/>
                                          </p:val>
                                        </p:tav>
                                      </p:tavLst>
                                    </p:anim>
                                    <p:animEffect transition="in" filter="fade">
                                      <p:cBhvr>
                                        <p:cTn id="58" dur="1000"/>
                                        <p:tgtEl>
                                          <p:spTgt spid="820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8250"/>
                                        </p:tgtEl>
                                        <p:attrNameLst>
                                          <p:attrName>style.visibility</p:attrName>
                                        </p:attrNameLst>
                                      </p:cBhvr>
                                      <p:to>
                                        <p:strVal val="visible"/>
                                      </p:to>
                                    </p:set>
                                    <p:anim calcmode="lin" valueType="num">
                                      <p:cBhvr>
                                        <p:cTn id="79" dur="1000" fill="hold"/>
                                        <p:tgtEl>
                                          <p:spTgt spid="8250"/>
                                        </p:tgtEl>
                                        <p:attrNameLst>
                                          <p:attrName>ppt_w</p:attrName>
                                        </p:attrNameLst>
                                      </p:cBhvr>
                                      <p:tavLst>
                                        <p:tav tm="0">
                                          <p:val>
                                            <p:fltVal val="0"/>
                                          </p:val>
                                        </p:tav>
                                        <p:tav tm="100000">
                                          <p:val>
                                            <p:strVal val="#ppt_w"/>
                                          </p:val>
                                        </p:tav>
                                      </p:tavLst>
                                    </p:anim>
                                    <p:anim calcmode="lin" valueType="num">
                                      <p:cBhvr>
                                        <p:cTn id="80" dur="1000" fill="hold"/>
                                        <p:tgtEl>
                                          <p:spTgt spid="8250"/>
                                        </p:tgtEl>
                                        <p:attrNameLst>
                                          <p:attrName>ppt_h</p:attrName>
                                        </p:attrNameLst>
                                      </p:cBhvr>
                                      <p:tavLst>
                                        <p:tav tm="0">
                                          <p:val>
                                            <p:fltVal val="0"/>
                                          </p:val>
                                        </p:tav>
                                        <p:tav tm="100000">
                                          <p:val>
                                            <p:strVal val="#ppt_h"/>
                                          </p:val>
                                        </p:tav>
                                      </p:tavLst>
                                    </p:anim>
                                    <p:anim calcmode="lin" valueType="num">
                                      <p:cBhvr>
                                        <p:cTn id="81" dur="1000" fill="hold"/>
                                        <p:tgtEl>
                                          <p:spTgt spid="8250"/>
                                        </p:tgtEl>
                                        <p:attrNameLst>
                                          <p:attrName>style.rotation</p:attrName>
                                        </p:attrNameLst>
                                      </p:cBhvr>
                                      <p:tavLst>
                                        <p:tav tm="0">
                                          <p:val>
                                            <p:fltVal val="90"/>
                                          </p:val>
                                        </p:tav>
                                        <p:tav tm="100000">
                                          <p:val>
                                            <p:fltVal val="0"/>
                                          </p:val>
                                        </p:tav>
                                      </p:tavLst>
                                    </p:anim>
                                    <p:animEffect transition="in" filter="fade">
                                      <p:cBhvr>
                                        <p:cTn id="82" dur="1000"/>
                                        <p:tgtEl>
                                          <p:spTgt spid="8250"/>
                                        </p:tgtEl>
                                      </p:cBhvr>
                                    </p:animEffect>
                                  </p:childTnLst>
                                </p:cTn>
                              </p:par>
                              <p:par>
                                <p:cTn id="83" presetID="31" presetClass="entr" presetSubtype="0" fill="hold" nodeType="withEffect">
                                  <p:stCondLst>
                                    <p:cond delay="0"/>
                                  </p:stCondLst>
                                  <p:childTnLst>
                                    <p:set>
                                      <p:cBhvr>
                                        <p:cTn id="84" dur="1" fill="hold">
                                          <p:stCondLst>
                                            <p:cond delay="0"/>
                                          </p:stCondLst>
                                        </p:cTn>
                                        <p:tgtEl>
                                          <p:spTgt spid="8251"/>
                                        </p:tgtEl>
                                        <p:attrNameLst>
                                          <p:attrName>style.visibility</p:attrName>
                                        </p:attrNameLst>
                                      </p:cBhvr>
                                      <p:to>
                                        <p:strVal val="visible"/>
                                      </p:to>
                                    </p:set>
                                    <p:anim calcmode="lin" valueType="num">
                                      <p:cBhvr>
                                        <p:cTn id="85" dur="1000" fill="hold"/>
                                        <p:tgtEl>
                                          <p:spTgt spid="8251"/>
                                        </p:tgtEl>
                                        <p:attrNameLst>
                                          <p:attrName>ppt_w</p:attrName>
                                        </p:attrNameLst>
                                      </p:cBhvr>
                                      <p:tavLst>
                                        <p:tav tm="0">
                                          <p:val>
                                            <p:fltVal val="0"/>
                                          </p:val>
                                        </p:tav>
                                        <p:tav tm="100000">
                                          <p:val>
                                            <p:strVal val="#ppt_w"/>
                                          </p:val>
                                        </p:tav>
                                      </p:tavLst>
                                    </p:anim>
                                    <p:anim calcmode="lin" valueType="num">
                                      <p:cBhvr>
                                        <p:cTn id="86" dur="1000" fill="hold"/>
                                        <p:tgtEl>
                                          <p:spTgt spid="8251"/>
                                        </p:tgtEl>
                                        <p:attrNameLst>
                                          <p:attrName>ppt_h</p:attrName>
                                        </p:attrNameLst>
                                      </p:cBhvr>
                                      <p:tavLst>
                                        <p:tav tm="0">
                                          <p:val>
                                            <p:fltVal val="0"/>
                                          </p:val>
                                        </p:tav>
                                        <p:tav tm="100000">
                                          <p:val>
                                            <p:strVal val="#ppt_h"/>
                                          </p:val>
                                        </p:tav>
                                      </p:tavLst>
                                    </p:anim>
                                    <p:anim calcmode="lin" valueType="num">
                                      <p:cBhvr>
                                        <p:cTn id="87" dur="1000" fill="hold"/>
                                        <p:tgtEl>
                                          <p:spTgt spid="8251"/>
                                        </p:tgtEl>
                                        <p:attrNameLst>
                                          <p:attrName>style.rotation</p:attrName>
                                        </p:attrNameLst>
                                      </p:cBhvr>
                                      <p:tavLst>
                                        <p:tav tm="0">
                                          <p:val>
                                            <p:fltVal val="90"/>
                                          </p:val>
                                        </p:tav>
                                        <p:tav tm="100000">
                                          <p:val>
                                            <p:fltVal val="0"/>
                                          </p:val>
                                        </p:tav>
                                      </p:tavLst>
                                    </p:anim>
                                    <p:animEffect transition="in" filter="fade">
                                      <p:cBhvr>
                                        <p:cTn id="88" dur="1000"/>
                                        <p:tgtEl>
                                          <p:spTgt spid="8251"/>
                                        </p:tgtEl>
                                      </p:cBhvr>
                                    </p:animEffect>
                                  </p:childTnLst>
                                </p:cTn>
                              </p:par>
                              <p:par>
                                <p:cTn id="89" presetID="31" presetClass="entr" presetSubtype="0" fill="hold" nodeType="withEffect">
                                  <p:stCondLst>
                                    <p:cond delay="0"/>
                                  </p:stCondLst>
                                  <p:childTnLst>
                                    <p:set>
                                      <p:cBhvr>
                                        <p:cTn id="90" dur="1" fill="hold">
                                          <p:stCondLst>
                                            <p:cond delay="0"/>
                                          </p:stCondLst>
                                        </p:cTn>
                                        <p:tgtEl>
                                          <p:spTgt spid="8252"/>
                                        </p:tgtEl>
                                        <p:attrNameLst>
                                          <p:attrName>style.visibility</p:attrName>
                                        </p:attrNameLst>
                                      </p:cBhvr>
                                      <p:to>
                                        <p:strVal val="visible"/>
                                      </p:to>
                                    </p:set>
                                    <p:anim calcmode="lin" valueType="num">
                                      <p:cBhvr>
                                        <p:cTn id="91" dur="1000" fill="hold"/>
                                        <p:tgtEl>
                                          <p:spTgt spid="8252"/>
                                        </p:tgtEl>
                                        <p:attrNameLst>
                                          <p:attrName>ppt_w</p:attrName>
                                        </p:attrNameLst>
                                      </p:cBhvr>
                                      <p:tavLst>
                                        <p:tav tm="0">
                                          <p:val>
                                            <p:fltVal val="0"/>
                                          </p:val>
                                        </p:tav>
                                        <p:tav tm="100000">
                                          <p:val>
                                            <p:strVal val="#ppt_w"/>
                                          </p:val>
                                        </p:tav>
                                      </p:tavLst>
                                    </p:anim>
                                    <p:anim calcmode="lin" valueType="num">
                                      <p:cBhvr>
                                        <p:cTn id="92" dur="1000" fill="hold"/>
                                        <p:tgtEl>
                                          <p:spTgt spid="8252"/>
                                        </p:tgtEl>
                                        <p:attrNameLst>
                                          <p:attrName>ppt_h</p:attrName>
                                        </p:attrNameLst>
                                      </p:cBhvr>
                                      <p:tavLst>
                                        <p:tav tm="0">
                                          <p:val>
                                            <p:fltVal val="0"/>
                                          </p:val>
                                        </p:tav>
                                        <p:tav tm="100000">
                                          <p:val>
                                            <p:strVal val="#ppt_h"/>
                                          </p:val>
                                        </p:tav>
                                      </p:tavLst>
                                    </p:anim>
                                    <p:anim calcmode="lin" valueType="num">
                                      <p:cBhvr>
                                        <p:cTn id="93" dur="1000" fill="hold"/>
                                        <p:tgtEl>
                                          <p:spTgt spid="8252"/>
                                        </p:tgtEl>
                                        <p:attrNameLst>
                                          <p:attrName>style.rotation</p:attrName>
                                        </p:attrNameLst>
                                      </p:cBhvr>
                                      <p:tavLst>
                                        <p:tav tm="0">
                                          <p:val>
                                            <p:fltVal val="90"/>
                                          </p:val>
                                        </p:tav>
                                        <p:tav tm="100000">
                                          <p:val>
                                            <p:fltVal val="0"/>
                                          </p:val>
                                        </p:tav>
                                      </p:tavLst>
                                    </p:anim>
                                    <p:animEffect transition="in" filter="fade">
                                      <p:cBhvr>
                                        <p:cTn id="94" dur="1000"/>
                                        <p:tgtEl>
                                          <p:spTgt spid="825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8254"/>
                                        </p:tgtEl>
                                        <p:attrNameLst>
                                          <p:attrName>style.visibility</p:attrName>
                                        </p:attrNameLst>
                                      </p:cBhvr>
                                      <p:to>
                                        <p:strVal val="visible"/>
                                      </p:to>
                                    </p:set>
                                    <p:anim calcmode="lin" valueType="num">
                                      <p:cBhvr>
                                        <p:cTn id="103" dur="1000" fill="hold"/>
                                        <p:tgtEl>
                                          <p:spTgt spid="8254"/>
                                        </p:tgtEl>
                                        <p:attrNameLst>
                                          <p:attrName>ppt_w</p:attrName>
                                        </p:attrNameLst>
                                      </p:cBhvr>
                                      <p:tavLst>
                                        <p:tav tm="0">
                                          <p:val>
                                            <p:fltVal val="0"/>
                                          </p:val>
                                        </p:tav>
                                        <p:tav tm="100000">
                                          <p:val>
                                            <p:strVal val="#ppt_w"/>
                                          </p:val>
                                        </p:tav>
                                      </p:tavLst>
                                    </p:anim>
                                    <p:anim calcmode="lin" valueType="num">
                                      <p:cBhvr>
                                        <p:cTn id="104" dur="1000" fill="hold"/>
                                        <p:tgtEl>
                                          <p:spTgt spid="8254"/>
                                        </p:tgtEl>
                                        <p:attrNameLst>
                                          <p:attrName>ppt_h</p:attrName>
                                        </p:attrNameLst>
                                      </p:cBhvr>
                                      <p:tavLst>
                                        <p:tav tm="0">
                                          <p:val>
                                            <p:fltVal val="0"/>
                                          </p:val>
                                        </p:tav>
                                        <p:tav tm="100000">
                                          <p:val>
                                            <p:strVal val="#ppt_h"/>
                                          </p:val>
                                        </p:tav>
                                      </p:tavLst>
                                    </p:anim>
                                    <p:anim calcmode="lin" valueType="num">
                                      <p:cBhvr>
                                        <p:cTn id="105" dur="1000" fill="hold"/>
                                        <p:tgtEl>
                                          <p:spTgt spid="8254"/>
                                        </p:tgtEl>
                                        <p:attrNameLst>
                                          <p:attrName>style.rotation</p:attrName>
                                        </p:attrNameLst>
                                      </p:cBhvr>
                                      <p:tavLst>
                                        <p:tav tm="0">
                                          <p:val>
                                            <p:fltVal val="90"/>
                                          </p:val>
                                        </p:tav>
                                        <p:tav tm="100000">
                                          <p:val>
                                            <p:fltVal val="0"/>
                                          </p:val>
                                        </p:tav>
                                      </p:tavLst>
                                    </p:anim>
                                    <p:animEffect transition="in" filter="fade">
                                      <p:cBhvr>
                                        <p:cTn id="106" dur="1000"/>
                                        <p:tgtEl>
                                          <p:spTgt spid="8254"/>
                                        </p:tgtEl>
                                      </p:cBhvr>
                                    </p:animEffect>
                                  </p:childTnLst>
                                </p:cTn>
                              </p:par>
                              <p:par>
                                <p:cTn id="107" presetID="31" presetClass="entr" presetSubtype="0" fill="hold" nodeType="withEffect">
                                  <p:stCondLst>
                                    <p:cond delay="0"/>
                                  </p:stCondLst>
                                  <p:childTnLst>
                                    <p:set>
                                      <p:cBhvr>
                                        <p:cTn id="108" dur="1" fill="hold">
                                          <p:stCondLst>
                                            <p:cond delay="0"/>
                                          </p:stCondLst>
                                        </p:cTn>
                                        <p:tgtEl>
                                          <p:spTgt spid="8255"/>
                                        </p:tgtEl>
                                        <p:attrNameLst>
                                          <p:attrName>style.visibility</p:attrName>
                                        </p:attrNameLst>
                                      </p:cBhvr>
                                      <p:to>
                                        <p:strVal val="visible"/>
                                      </p:to>
                                    </p:set>
                                    <p:anim calcmode="lin" valueType="num">
                                      <p:cBhvr>
                                        <p:cTn id="109" dur="1000" fill="hold"/>
                                        <p:tgtEl>
                                          <p:spTgt spid="8255"/>
                                        </p:tgtEl>
                                        <p:attrNameLst>
                                          <p:attrName>ppt_w</p:attrName>
                                        </p:attrNameLst>
                                      </p:cBhvr>
                                      <p:tavLst>
                                        <p:tav tm="0">
                                          <p:val>
                                            <p:fltVal val="0"/>
                                          </p:val>
                                        </p:tav>
                                        <p:tav tm="100000">
                                          <p:val>
                                            <p:strVal val="#ppt_w"/>
                                          </p:val>
                                        </p:tav>
                                      </p:tavLst>
                                    </p:anim>
                                    <p:anim calcmode="lin" valueType="num">
                                      <p:cBhvr>
                                        <p:cTn id="110" dur="1000" fill="hold"/>
                                        <p:tgtEl>
                                          <p:spTgt spid="8255"/>
                                        </p:tgtEl>
                                        <p:attrNameLst>
                                          <p:attrName>ppt_h</p:attrName>
                                        </p:attrNameLst>
                                      </p:cBhvr>
                                      <p:tavLst>
                                        <p:tav tm="0">
                                          <p:val>
                                            <p:fltVal val="0"/>
                                          </p:val>
                                        </p:tav>
                                        <p:tav tm="100000">
                                          <p:val>
                                            <p:strVal val="#ppt_h"/>
                                          </p:val>
                                        </p:tav>
                                      </p:tavLst>
                                    </p:anim>
                                    <p:anim calcmode="lin" valueType="num">
                                      <p:cBhvr>
                                        <p:cTn id="111" dur="1000" fill="hold"/>
                                        <p:tgtEl>
                                          <p:spTgt spid="8255"/>
                                        </p:tgtEl>
                                        <p:attrNameLst>
                                          <p:attrName>style.rotation</p:attrName>
                                        </p:attrNameLst>
                                      </p:cBhvr>
                                      <p:tavLst>
                                        <p:tav tm="0">
                                          <p:val>
                                            <p:fltVal val="90"/>
                                          </p:val>
                                        </p:tav>
                                        <p:tav tm="100000">
                                          <p:val>
                                            <p:fltVal val="0"/>
                                          </p:val>
                                        </p:tav>
                                      </p:tavLst>
                                    </p:anim>
                                    <p:animEffect transition="in" filter="fade">
                                      <p:cBhvr>
                                        <p:cTn id="112" dur="1000"/>
                                        <p:tgtEl>
                                          <p:spTgt spid="825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8258"/>
                                        </p:tgtEl>
                                        <p:attrNameLst>
                                          <p:attrName>style.visibility</p:attrName>
                                        </p:attrNameLst>
                                      </p:cBhvr>
                                      <p:to>
                                        <p:strVal val="visible"/>
                                      </p:to>
                                    </p:set>
                                    <p:anim calcmode="lin" valueType="num">
                                      <p:cBhvr>
                                        <p:cTn id="127" dur="1000" fill="hold"/>
                                        <p:tgtEl>
                                          <p:spTgt spid="8258"/>
                                        </p:tgtEl>
                                        <p:attrNameLst>
                                          <p:attrName>ppt_w</p:attrName>
                                        </p:attrNameLst>
                                      </p:cBhvr>
                                      <p:tavLst>
                                        <p:tav tm="0">
                                          <p:val>
                                            <p:fltVal val="0"/>
                                          </p:val>
                                        </p:tav>
                                        <p:tav tm="100000">
                                          <p:val>
                                            <p:strVal val="#ppt_w"/>
                                          </p:val>
                                        </p:tav>
                                      </p:tavLst>
                                    </p:anim>
                                    <p:anim calcmode="lin" valueType="num">
                                      <p:cBhvr>
                                        <p:cTn id="128" dur="1000" fill="hold"/>
                                        <p:tgtEl>
                                          <p:spTgt spid="8258"/>
                                        </p:tgtEl>
                                        <p:attrNameLst>
                                          <p:attrName>ppt_h</p:attrName>
                                        </p:attrNameLst>
                                      </p:cBhvr>
                                      <p:tavLst>
                                        <p:tav tm="0">
                                          <p:val>
                                            <p:fltVal val="0"/>
                                          </p:val>
                                        </p:tav>
                                        <p:tav tm="100000">
                                          <p:val>
                                            <p:strVal val="#ppt_h"/>
                                          </p:val>
                                        </p:tav>
                                      </p:tavLst>
                                    </p:anim>
                                    <p:anim calcmode="lin" valueType="num">
                                      <p:cBhvr>
                                        <p:cTn id="129" dur="1000" fill="hold"/>
                                        <p:tgtEl>
                                          <p:spTgt spid="8258"/>
                                        </p:tgtEl>
                                        <p:attrNameLst>
                                          <p:attrName>style.rotation</p:attrName>
                                        </p:attrNameLst>
                                      </p:cBhvr>
                                      <p:tavLst>
                                        <p:tav tm="0">
                                          <p:val>
                                            <p:fltVal val="90"/>
                                          </p:val>
                                        </p:tav>
                                        <p:tav tm="100000">
                                          <p:val>
                                            <p:fltVal val="0"/>
                                          </p:val>
                                        </p:tav>
                                      </p:tavLst>
                                    </p:anim>
                                    <p:animEffect transition="in" filter="fade">
                                      <p:cBhvr>
                                        <p:cTn id="130" dur="1000"/>
                                        <p:tgtEl>
                                          <p:spTgt spid="8258"/>
                                        </p:tgtEl>
                                      </p:cBhvr>
                                    </p:animEffect>
                                  </p:childTnLst>
                                </p:cTn>
                              </p:par>
                              <p:par>
                                <p:cTn id="131" presetID="31" presetClass="entr" presetSubtype="0" fill="hold" nodeType="withEffect">
                                  <p:stCondLst>
                                    <p:cond delay="0"/>
                                  </p:stCondLst>
                                  <p:childTnLst>
                                    <p:set>
                                      <p:cBhvr>
                                        <p:cTn id="132" dur="1" fill="hold">
                                          <p:stCondLst>
                                            <p:cond delay="0"/>
                                          </p:stCondLst>
                                        </p:cTn>
                                        <p:tgtEl>
                                          <p:spTgt spid="8259"/>
                                        </p:tgtEl>
                                        <p:attrNameLst>
                                          <p:attrName>style.visibility</p:attrName>
                                        </p:attrNameLst>
                                      </p:cBhvr>
                                      <p:to>
                                        <p:strVal val="visible"/>
                                      </p:to>
                                    </p:set>
                                    <p:anim calcmode="lin" valueType="num">
                                      <p:cBhvr>
                                        <p:cTn id="133" dur="1000" fill="hold"/>
                                        <p:tgtEl>
                                          <p:spTgt spid="8259"/>
                                        </p:tgtEl>
                                        <p:attrNameLst>
                                          <p:attrName>ppt_w</p:attrName>
                                        </p:attrNameLst>
                                      </p:cBhvr>
                                      <p:tavLst>
                                        <p:tav tm="0">
                                          <p:val>
                                            <p:fltVal val="0"/>
                                          </p:val>
                                        </p:tav>
                                        <p:tav tm="100000">
                                          <p:val>
                                            <p:strVal val="#ppt_w"/>
                                          </p:val>
                                        </p:tav>
                                      </p:tavLst>
                                    </p:anim>
                                    <p:anim calcmode="lin" valueType="num">
                                      <p:cBhvr>
                                        <p:cTn id="134" dur="1000" fill="hold"/>
                                        <p:tgtEl>
                                          <p:spTgt spid="8259"/>
                                        </p:tgtEl>
                                        <p:attrNameLst>
                                          <p:attrName>ppt_h</p:attrName>
                                        </p:attrNameLst>
                                      </p:cBhvr>
                                      <p:tavLst>
                                        <p:tav tm="0">
                                          <p:val>
                                            <p:fltVal val="0"/>
                                          </p:val>
                                        </p:tav>
                                        <p:tav tm="100000">
                                          <p:val>
                                            <p:strVal val="#ppt_h"/>
                                          </p:val>
                                        </p:tav>
                                      </p:tavLst>
                                    </p:anim>
                                    <p:anim calcmode="lin" valueType="num">
                                      <p:cBhvr>
                                        <p:cTn id="135" dur="1000" fill="hold"/>
                                        <p:tgtEl>
                                          <p:spTgt spid="8259"/>
                                        </p:tgtEl>
                                        <p:attrNameLst>
                                          <p:attrName>style.rotation</p:attrName>
                                        </p:attrNameLst>
                                      </p:cBhvr>
                                      <p:tavLst>
                                        <p:tav tm="0">
                                          <p:val>
                                            <p:fltVal val="90"/>
                                          </p:val>
                                        </p:tav>
                                        <p:tav tm="100000">
                                          <p:val>
                                            <p:fltVal val="0"/>
                                          </p:val>
                                        </p:tav>
                                      </p:tavLst>
                                    </p:anim>
                                    <p:animEffect transition="in" filter="fade">
                                      <p:cBhvr>
                                        <p:cTn id="136" dur="1000"/>
                                        <p:tgtEl>
                                          <p:spTgt spid="825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8262"/>
                                        </p:tgtEl>
                                        <p:attrNameLst>
                                          <p:attrName>style.visibility</p:attrName>
                                        </p:attrNameLst>
                                      </p:cBhvr>
                                      <p:to>
                                        <p:strVal val="visible"/>
                                      </p:to>
                                    </p:set>
                                    <p:anim calcmode="lin" valueType="num">
                                      <p:cBhvr>
                                        <p:cTn id="151" dur="1000" fill="hold"/>
                                        <p:tgtEl>
                                          <p:spTgt spid="8262"/>
                                        </p:tgtEl>
                                        <p:attrNameLst>
                                          <p:attrName>ppt_w</p:attrName>
                                        </p:attrNameLst>
                                      </p:cBhvr>
                                      <p:tavLst>
                                        <p:tav tm="0">
                                          <p:val>
                                            <p:fltVal val="0"/>
                                          </p:val>
                                        </p:tav>
                                        <p:tav tm="100000">
                                          <p:val>
                                            <p:strVal val="#ppt_w"/>
                                          </p:val>
                                        </p:tav>
                                      </p:tavLst>
                                    </p:anim>
                                    <p:anim calcmode="lin" valueType="num">
                                      <p:cBhvr>
                                        <p:cTn id="152" dur="1000" fill="hold"/>
                                        <p:tgtEl>
                                          <p:spTgt spid="8262"/>
                                        </p:tgtEl>
                                        <p:attrNameLst>
                                          <p:attrName>ppt_h</p:attrName>
                                        </p:attrNameLst>
                                      </p:cBhvr>
                                      <p:tavLst>
                                        <p:tav tm="0">
                                          <p:val>
                                            <p:fltVal val="0"/>
                                          </p:val>
                                        </p:tav>
                                        <p:tav tm="100000">
                                          <p:val>
                                            <p:strVal val="#ppt_h"/>
                                          </p:val>
                                        </p:tav>
                                      </p:tavLst>
                                    </p:anim>
                                    <p:anim calcmode="lin" valueType="num">
                                      <p:cBhvr>
                                        <p:cTn id="153" dur="1000" fill="hold"/>
                                        <p:tgtEl>
                                          <p:spTgt spid="8262"/>
                                        </p:tgtEl>
                                        <p:attrNameLst>
                                          <p:attrName>style.rotation</p:attrName>
                                        </p:attrNameLst>
                                      </p:cBhvr>
                                      <p:tavLst>
                                        <p:tav tm="0">
                                          <p:val>
                                            <p:fltVal val="90"/>
                                          </p:val>
                                        </p:tav>
                                        <p:tav tm="100000">
                                          <p:val>
                                            <p:fltVal val="0"/>
                                          </p:val>
                                        </p:tav>
                                      </p:tavLst>
                                    </p:anim>
                                    <p:animEffect transition="in" filter="fade">
                                      <p:cBhvr>
                                        <p:cTn id="154" dur="1000"/>
                                        <p:tgtEl>
                                          <p:spTgt spid="826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8266"/>
                                        </p:tgtEl>
                                        <p:attrNameLst>
                                          <p:attrName>style.visibility</p:attrName>
                                        </p:attrNameLst>
                                      </p:cBhvr>
                                      <p:to>
                                        <p:strVal val="visible"/>
                                      </p:to>
                                    </p:set>
                                    <p:anim calcmode="lin" valueType="num">
                                      <p:cBhvr>
                                        <p:cTn id="163" dur="1000" fill="hold"/>
                                        <p:tgtEl>
                                          <p:spTgt spid="8266"/>
                                        </p:tgtEl>
                                        <p:attrNameLst>
                                          <p:attrName>ppt_w</p:attrName>
                                        </p:attrNameLst>
                                      </p:cBhvr>
                                      <p:tavLst>
                                        <p:tav tm="0">
                                          <p:val>
                                            <p:fltVal val="0"/>
                                          </p:val>
                                        </p:tav>
                                        <p:tav tm="100000">
                                          <p:val>
                                            <p:strVal val="#ppt_w"/>
                                          </p:val>
                                        </p:tav>
                                      </p:tavLst>
                                    </p:anim>
                                    <p:anim calcmode="lin" valueType="num">
                                      <p:cBhvr>
                                        <p:cTn id="164" dur="1000" fill="hold"/>
                                        <p:tgtEl>
                                          <p:spTgt spid="8266"/>
                                        </p:tgtEl>
                                        <p:attrNameLst>
                                          <p:attrName>ppt_h</p:attrName>
                                        </p:attrNameLst>
                                      </p:cBhvr>
                                      <p:tavLst>
                                        <p:tav tm="0">
                                          <p:val>
                                            <p:fltVal val="0"/>
                                          </p:val>
                                        </p:tav>
                                        <p:tav tm="100000">
                                          <p:val>
                                            <p:strVal val="#ppt_h"/>
                                          </p:val>
                                        </p:tav>
                                      </p:tavLst>
                                    </p:anim>
                                    <p:anim calcmode="lin" valueType="num">
                                      <p:cBhvr>
                                        <p:cTn id="165" dur="1000" fill="hold"/>
                                        <p:tgtEl>
                                          <p:spTgt spid="8266"/>
                                        </p:tgtEl>
                                        <p:attrNameLst>
                                          <p:attrName>style.rotation</p:attrName>
                                        </p:attrNameLst>
                                      </p:cBhvr>
                                      <p:tavLst>
                                        <p:tav tm="0">
                                          <p:val>
                                            <p:fltVal val="90"/>
                                          </p:val>
                                        </p:tav>
                                        <p:tav tm="100000">
                                          <p:val>
                                            <p:fltVal val="0"/>
                                          </p:val>
                                        </p:tav>
                                      </p:tavLst>
                                    </p:anim>
                                    <p:animEffect transition="in" filter="fade">
                                      <p:cBhvr>
                                        <p:cTn id="166" dur="1000"/>
                                        <p:tgtEl>
                                          <p:spTgt spid="8266"/>
                                        </p:tgtEl>
                                      </p:cBhvr>
                                    </p:animEffect>
                                  </p:childTnLst>
                                </p:cTn>
                              </p:par>
                              <p:par>
                                <p:cTn id="167" presetID="31" presetClass="entr" presetSubtype="0" fill="hold" nodeType="withEffect">
                                  <p:stCondLst>
                                    <p:cond delay="0"/>
                                  </p:stCondLst>
                                  <p:childTnLst>
                                    <p:set>
                                      <p:cBhvr>
                                        <p:cTn id="168" dur="1" fill="hold">
                                          <p:stCondLst>
                                            <p:cond delay="0"/>
                                          </p:stCondLst>
                                        </p:cTn>
                                        <p:tgtEl>
                                          <p:spTgt spid="8267"/>
                                        </p:tgtEl>
                                        <p:attrNameLst>
                                          <p:attrName>style.visibility</p:attrName>
                                        </p:attrNameLst>
                                      </p:cBhvr>
                                      <p:to>
                                        <p:strVal val="visible"/>
                                      </p:to>
                                    </p:set>
                                    <p:anim calcmode="lin" valueType="num">
                                      <p:cBhvr>
                                        <p:cTn id="169" dur="1000" fill="hold"/>
                                        <p:tgtEl>
                                          <p:spTgt spid="8267"/>
                                        </p:tgtEl>
                                        <p:attrNameLst>
                                          <p:attrName>ppt_w</p:attrName>
                                        </p:attrNameLst>
                                      </p:cBhvr>
                                      <p:tavLst>
                                        <p:tav tm="0">
                                          <p:val>
                                            <p:fltVal val="0"/>
                                          </p:val>
                                        </p:tav>
                                        <p:tav tm="100000">
                                          <p:val>
                                            <p:strVal val="#ppt_w"/>
                                          </p:val>
                                        </p:tav>
                                      </p:tavLst>
                                    </p:anim>
                                    <p:anim calcmode="lin" valueType="num">
                                      <p:cBhvr>
                                        <p:cTn id="170" dur="1000" fill="hold"/>
                                        <p:tgtEl>
                                          <p:spTgt spid="8267"/>
                                        </p:tgtEl>
                                        <p:attrNameLst>
                                          <p:attrName>ppt_h</p:attrName>
                                        </p:attrNameLst>
                                      </p:cBhvr>
                                      <p:tavLst>
                                        <p:tav tm="0">
                                          <p:val>
                                            <p:fltVal val="0"/>
                                          </p:val>
                                        </p:tav>
                                        <p:tav tm="100000">
                                          <p:val>
                                            <p:strVal val="#ppt_h"/>
                                          </p:val>
                                        </p:tav>
                                      </p:tavLst>
                                    </p:anim>
                                    <p:anim calcmode="lin" valueType="num">
                                      <p:cBhvr>
                                        <p:cTn id="171" dur="1000" fill="hold"/>
                                        <p:tgtEl>
                                          <p:spTgt spid="8267"/>
                                        </p:tgtEl>
                                        <p:attrNameLst>
                                          <p:attrName>style.rotation</p:attrName>
                                        </p:attrNameLst>
                                      </p:cBhvr>
                                      <p:tavLst>
                                        <p:tav tm="0">
                                          <p:val>
                                            <p:fltVal val="90"/>
                                          </p:val>
                                        </p:tav>
                                        <p:tav tm="100000">
                                          <p:val>
                                            <p:fltVal val="0"/>
                                          </p:val>
                                        </p:tav>
                                      </p:tavLst>
                                    </p:anim>
                                    <p:animEffect transition="in" filter="fade">
                                      <p:cBhvr>
                                        <p:cTn id="172" dur="1000"/>
                                        <p:tgtEl>
                                          <p:spTgt spid="8267"/>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p:cTn id="175" dur="1000" fill="hold"/>
                                        <p:tgtEl>
                                          <p:spTgt spid="37"/>
                                        </p:tgtEl>
                                        <p:attrNameLst>
                                          <p:attrName>ppt_w</p:attrName>
                                        </p:attrNameLst>
                                      </p:cBhvr>
                                      <p:tavLst>
                                        <p:tav tm="0">
                                          <p:val>
                                            <p:fltVal val="0"/>
                                          </p:val>
                                        </p:tav>
                                        <p:tav tm="100000">
                                          <p:val>
                                            <p:strVal val="#ppt_w"/>
                                          </p:val>
                                        </p:tav>
                                      </p:tavLst>
                                    </p:anim>
                                    <p:anim calcmode="lin" valueType="num">
                                      <p:cBhvr>
                                        <p:cTn id="176" dur="1000" fill="hold"/>
                                        <p:tgtEl>
                                          <p:spTgt spid="37"/>
                                        </p:tgtEl>
                                        <p:attrNameLst>
                                          <p:attrName>ppt_h</p:attrName>
                                        </p:attrNameLst>
                                      </p:cBhvr>
                                      <p:tavLst>
                                        <p:tav tm="0">
                                          <p:val>
                                            <p:fltVal val="0"/>
                                          </p:val>
                                        </p:tav>
                                        <p:tav tm="100000">
                                          <p:val>
                                            <p:strVal val="#ppt_h"/>
                                          </p:val>
                                        </p:tav>
                                      </p:tavLst>
                                    </p:anim>
                                    <p:anim calcmode="lin" valueType="num">
                                      <p:cBhvr>
                                        <p:cTn id="177" dur="1000" fill="hold"/>
                                        <p:tgtEl>
                                          <p:spTgt spid="37"/>
                                        </p:tgtEl>
                                        <p:attrNameLst>
                                          <p:attrName>style.rotation</p:attrName>
                                        </p:attrNameLst>
                                      </p:cBhvr>
                                      <p:tavLst>
                                        <p:tav tm="0">
                                          <p:val>
                                            <p:fltVal val="90"/>
                                          </p:val>
                                        </p:tav>
                                        <p:tav tm="100000">
                                          <p:val>
                                            <p:fltVal val="0"/>
                                          </p:val>
                                        </p:tav>
                                      </p:tavLst>
                                    </p:anim>
                                    <p:animEffect transition="in" filter="fade">
                                      <p:cBhvr>
                                        <p:cTn id="178" dur="1000"/>
                                        <p:tgtEl>
                                          <p:spTgt spid="37"/>
                                        </p:tgtEl>
                                      </p:cBhvr>
                                    </p:animEffect>
                                  </p:childTnLst>
                                </p:cTn>
                              </p:par>
                              <p:par>
                                <p:cTn id="179" presetID="31" presetClass="entr" presetSubtype="0" fill="hold" nodeType="withEffect">
                                  <p:stCondLst>
                                    <p:cond delay="0"/>
                                  </p:stCondLst>
                                  <p:childTnLst>
                                    <p:set>
                                      <p:cBhvr>
                                        <p:cTn id="180" dur="1" fill="hold">
                                          <p:stCondLst>
                                            <p:cond delay="0"/>
                                          </p:stCondLst>
                                        </p:cTn>
                                        <p:tgtEl>
                                          <p:spTgt spid="8269"/>
                                        </p:tgtEl>
                                        <p:attrNameLst>
                                          <p:attrName>style.visibility</p:attrName>
                                        </p:attrNameLst>
                                      </p:cBhvr>
                                      <p:to>
                                        <p:strVal val="visible"/>
                                      </p:to>
                                    </p:set>
                                    <p:anim calcmode="lin" valueType="num">
                                      <p:cBhvr>
                                        <p:cTn id="181" dur="1000" fill="hold"/>
                                        <p:tgtEl>
                                          <p:spTgt spid="8269"/>
                                        </p:tgtEl>
                                        <p:attrNameLst>
                                          <p:attrName>ppt_w</p:attrName>
                                        </p:attrNameLst>
                                      </p:cBhvr>
                                      <p:tavLst>
                                        <p:tav tm="0">
                                          <p:val>
                                            <p:fltVal val="0"/>
                                          </p:val>
                                        </p:tav>
                                        <p:tav tm="100000">
                                          <p:val>
                                            <p:strVal val="#ppt_w"/>
                                          </p:val>
                                        </p:tav>
                                      </p:tavLst>
                                    </p:anim>
                                    <p:anim calcmode="lin" valueType="num">
                                      <p:cBhvr>
                                        <p:cTn id="182" dur="1000" fill="hold"/>
                                        <p:tgtEl>
                                          <p:spTgt spid="8269"/>
                                        </p:tgtEl>
                                        <p:attrNameLst>
                                          <p:attrName>ppt_h</p:attrName>
                                        </p:attrNameLst>
                                      </p:cBhvr>
                                      <p:tavLst>
                                        <p:tav tm="0">
                                          <p:val>
                                            <p:fltVal val="0"/>
                                          </p:val>
                                        </p:tav>
                                        <p:tav tm="100000">
                                          <p:val>
                                            <p:strVal val="#ppt_h"/>
                                          </p:val>
                                        </p:tav>
                                      </p:tavLst>
                                    </p:anim>
                                    <p:anim calcmode="lin" valueType="num">
                                      <p:cBhvr>
                                        <p:cTn id="183" dur="1000" fill="hold"/>
                                        <p:tgtEl>
                                          <p:spTgt spid="8269"/>
                                        </p:tgtEl>
                                        <p:attrNameLst>
                                          <p:attrName>style.rotation</p:attrName>
                                        </p:attrNameLst>
                                      </p:cBhvr>
                                      <p:tavLst>
                                        <p:tav tm="0">
                                          <p:val>
                                            <p:fltVal val="90"/>
                                          </p:val>
                                        </p:tav>
                                        <p:tav tm="100000">
                                          <p:val>
                                            <p:fltVal val="0"/>
                                          </p:val>
                                        </p:tav>
                                      </p:tavLst>
                                    </p:anim>
                                    <p:animEffect transition="in" filter="fade">
                                      <p:cBhvr>
                                        <p:cTn id="184" dur="1000"/>
                                        <p:tgtEl>
                                          <p:spTgt spid="8269"/>
                                        </p:tgtEl>
                                      </p:cBhvr>
                                    </p:animEffect>
                                  </p:childTnLst>
                                </p:cTn>
                              </p:par>
                              <p:par>
                                <p:cTn id="185" presetID="31" presetClass="entr" presetSubtype="0" fill="hold" nodeType="withEffect">
                                  <p:stCondLst>
                                    <p:cond delay="0"/>
                                  </p:stCondLst>
                                  <p:childTnLst>
                                    <p:set>
                                      <p:cBhvr>
                                        <p:cTn id="186" dur="1" fill="hold">
                                          <p:stCondLst>
                                            <p:cond delay="0"/>
                                          </p:stCondLst>
                                        </p:cTn>
                                        <p:tgtEl>
                                          <p:spTgt spid="8270"/>
                                        </p:tgtEl>
                                        <p:attrNameLst>
                                          <p:attrName>style.visibility</p:attrName>
                                        </p:attrNameLst>
                                      </p:cBhvr>
                                      <p:to>
                                        <p:strVal val="visible"/>
                                      </p:to>
                                    </p:set>
                                    <p:anim calcmode="lin" valueType="num">
                                      <p:cBhvr>
                                        <p:cTn id="187" dur="1000" fill="hold"/>
                                        <p:tgtEl>
                                          <p:spTgt spid="8270"/>
                                        </p:tgtEl>
                                        <p:attrNameLst>
                                          <p:attrName>ppt_w</p:attrName>
                                        </p:attrNameLst>
                                      </p:cBhvr>
                                      <p:tavLst>
                                        <p:tav tm="0">
                                          <p:val>
                                            <p:fltVal val="0"/>
                                          </p:val>
                                        </p:tav>
                                        <p:tav tm="100000">
                                          <p:val>
                                            <p:strVal val="#ppt_w"/>
                                          </p:val>
                                        </p:tav>
                                      </p:tavLst>
                                    </p:anim>
                                    <p:anim calcmode="lin" valueType="num">
                                      <p:cBhvr>
                                        <p:cTn id="188" dur="1000" fill="hold"/>
                                        <p:tgtEl>
                                          <p:spTgt spid="8270"/>
                                        </p:tgtEl>
                                        <p:attrNameLst>
                                          <p:attrName>ppt_h</p:attrName>
                                        </p:attrNameLst>
                                      </p:cBhvr>
                                      <p:tavLst>
                                        <p:tav tm="0">
                                          <p:val>
                                            <p:fltVal val="0"/>
                                          </p:val>
                                        </p:tav>
                                        <p:tav tm="100000">
                                          <p:val>
                                            <p:strVal val="#ppt_h"/>
                                          </p:val>
                                        </p:tav>
                                      </p:tavLst>
                                    </p:anim>
                                    <p:anim calcmode="lin" valueType="num">
                                      <p:cBhvr>
                                        <p:cTn id="189" dur="1000" fill="hold"/>
                                        <p:tgtEl>
                                          <p:spTgt spid="8270"/>
                                        </p:tgtEl>
                                        <p:attrNameLst>
                                          <p:attrName>style.rotation</p:attrName>
                                        </p:attrNameLst>
                                      </p:cBhvr>
                                      <p:tavLst>
                                        <p:tav tm="0">
                                          <p:val>
                                            <p:fltVal val="90"/>
                                          </p:val>
                                        </p:tav>
                                        <p:tav tm="100000">
                                          <p:val>
                                            <p:fltVal val="0"/>
                                          </p:val>
                                        </p:tav>
                                      </p:tavLst>
                                    </p:anim>
                                    <p:animEffect transition="in" filter="fade">
                                      <p:cBhvr>
                                        <p:cTn id="190" dur="1000"/>
                                        <p:tgtEl>
                                          <p:spTgt spid="8270"/>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 calcmode="lin" valueType="num">
                                      <p:cBhvr>
                                        <p:cTn id="193" dur="1000" fill="hold"/>
                                        <p:tgtEl>
                                          <p:spTgt spid="38"/>
                                        </p:tgtEl>
                                        <p:attrNameLst>
                                          <p:attrName>ppt_w</p:attrName>
                                        </p:attrNameLst>
                                      </p:cBhvr>
                                      <p:tavLst>
                                        <p:tav tm="0">
                                          <p:val>
                                            <p:fltVal val="0"/>
                                          </p:val>
                                        </p:tav>
                                        <p:tav tm="100000">
                                          <p:val>
                                            <p:strVal val="#ppt_w"/>
                                          </p:val>
                                        </p:tav>
                                      </p:tavLst>
                                    </p:anim>
                                    <p:anim calcmode="lin" valueType="num">
                                      <p:cBhvr>
                                        <p:cTn id="194" dur="1000" fill="hold"/>
                                        <p:tgtEl>
                                          <p:spTgt spid="38"/>
                                        </p:tgtEl>
                                        <p:attrNameLst>
                                          <p:attrName>ppt_h</p:attrName>
                                        </p:attrNameLst>
                                      </p:cBhvr>
                                      <p:tavLst>
                                        <p:tav tm="0">
                                          <p:val>
                                            <p:fltVal val="0"/>
                                          </p:val>
                                        </p:tav>
                                        <p:tav tm="100000">
                                          <p:val>
                                            <p:strVal val="#ppt_h"/>
                                          </p:val>
                                        </p:tav>
                                      </p:tavLst>
                                    </p:anim>
                                    <p:anim calcmode="lin" valueType="num">
                                      <p:cBhvr>
                                        <p:cTn id="195" dur="1000" fill="hold"/>
                                        <p:tgtEl>
                                          <p:spTgt spid="38"/>
                                        </p:tgtEl>
                                        <p:attrNameLst>
                                          <p:attrName>style.rotation</p:attrName>
                                        </p:attrNameLst>
                                      </p:cBhvr>
                                      <p:tavLst>
                                        <p:tav tm="0">
                                          <p:val>
                                            <p:fltVal val="90"/>
                                          </p:val>
                                        </p:tav>
                                        <p:tav tm="100000">
                                          <p:val>
                                            <p:fltVal val="0"/>
                                          </p:val>
                                        </p:tav>
                                      </p:tavLst>
                                    </p:anim>
                                    <p:animEffect transition="in" filter="fade">
                                      <p:cBhvr>
                                        <p:cTn id="19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animBg="1"/>
      <p:bldP spid="33" grpId="0" animBg="1"/>
      <p:bldP spid="34" grpId="0"/>
      <p:bldP spid="35" grpId="0" animBg="1"/>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36DE9-8DE5-42A0-BA3F-051BEE6B4E59}"/>
              </a:ext>
            </a:extLst>
          </p:cNvPr>
          <p:cNvSpPr>
            <a:spLocks noGrp="1"/>
          </p:cNvSpPr>
          <p:nvPr>
            <p:ph type="sldNum" sz="quarter" idx="12"/>
          </p:nvPr>
        </p:nvSpPr>
        <p:spPr/>
        <p:txBody>
          <a:bodyPr/>
          <a:lstStyle/>
          <a:p>
            <a:fld id="{1E1B8BD3-EEEF-4896-BEE3-06C250004F3C}" type="slidenum">
              <a:rPr lang="en-US" smtClean="0"/>
              <a:pPr/>
              <a:t>23</a:t>
            </a:fld>
            <a:endParaRPr lang="en-US" dirty="0"/>
          </a:p>
        </p:txBody>
      </p:sp>
      <p:cxnSp>
        <p:nvCxnSpPr>
          <p:cNvPr id="9220" name="AutoShape 4">
            <a:extLst>
              <a:ext uri="{FF2B5EF4-FFF2-40B4-BE49-F238E27FC236}">
                <a16:creationId xmlns:a16="http://schemas.microsoft.com/office/drawing/2014/main" id="{3887C6A9-CAE9-45B9-9204-3EF9EE3D9452}"/>
              </a:ext>
            </a:extLst>
          </p:cNvPr>
          <p:cNvCxnSpPr>
            <a:cxnSpLocks noChangeShapeType="1"/>
          </p:cNvCxnSpPr>
          <p:nvPr/>
        </p:nvCxnSpPr>
        <p:spPr bwMode="auto">
          <a:xfrm>
            <a:off x="707501" y="4000428"/>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1" name="AutoShape 5">
            <a:extLst>
              <a:ext uri="{FF2B5EF4-FFF2-40B4-BE49-F238E27FC236}">
                <a16:creationId xmlns:a16="http://schemas.microsoft.com/office/drawing/2014/main" id="{9330AD0D-7421-48D4-8B80-873CF89989CD}"/>
              </a:ext>
            </a:extLst>
          </p:cNvPr>
          <p:cNvCxnSpPr>
            <a:cxnSpLocks noChangeShapeType="1"/>
          </p:cNvCxnSpPr>
          <p:nvPr/>
        </p:nvCxnSpPr>
        <p:spPr bwMode="auto">
          <a:xfrm>
            <a:off x="1888601" y="358132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20771539-CCE3-492E-8074-0BB03EDFAD56}"/>
              </a:ext>
            </a:extLst>
          </p:cNvPr>
          <p:cNvSpPr txBox="1">
            <a:spLocks noChangeArrowheads="1"/>
          </p:cNvSpPr>
          <p:nvPr/>
        </p:nvSpPr>
        <p:spPr bwMode="auto">
          <a:xfrm>
            <a:off x="285227" y="2582419"/>
            <a:ext cx="10668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223" name="AutoShape 7">
            <a:extLst>
              <a:ext uri="{FF2B5EF4-FFF2-40B4-BE49-F238E27FC236}">
                <a16:creationId xmlns:a16="http://schemas.microsoft.com/office/drawing/2014/main" id="{AECCE1B7-49B7-4E66-81F7-8207139EFAC2}"/>
              </a:ext>
            </a:extLst>
          </p:cNvPr>
          <p:cNvCxnSpPr>
            <a:cxnSpLocks noChangeShapeType="1"/>
          </p:cNvCxnSpPr>
          <p:nvPr/>
        </p:nvCxnSpPr>
        <p:spPr bwMode="auto">
          <a:xfrm>
            <a:off x="1729851" y="356227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22749CD3-84D3-4C73-B85D-F2DDF4CC128C}"/>
              </a:ext>
            </a:extLst>
          </p:cNvPr>
          <p:cNvSpPr txBox="1">
            <a:spLocks noChangeArrowheads="1"/>
          </p:cNvSpPr>
          <p:nvPr/>
        </p:nvSpPr>
        <p:spPr bwMode="auto">
          <a:xfrm>
            <a:off x="1591739" y="308602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F75CF15C-D459-410F-9341-D1CE564A31BE}"/>
              </a:ext>
            </a:extLst>
          </p:cNvPr>
          <p:cNvSpPr txBox="1">
            <a:spLocks noChangeArrowheads="1"/>
          </p:cNvSpPr>
          <p:nvPr/>
        </p:nvSpPr>
        <p:spPr bwMode="auto">
          <a:xfrm>
            <a:off x="1506014" y="4057578"/>
            <a:ext cx="8572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6" name="AutoShape 10">
            <a:extLst>
              <a:ext uri="{FF2B5EF4-FFF2-40B4-BE49-F238E27FC236}">
                <a16:creationId xmlns:a16="http://schemas.microsoft.com/office/drawing/2014/main" id="{F04478CD-ACDB-4510-9478-AFF9030F0167}"/>
              </a:ext>
            </a:extLst>
          </p:cNvPr>
          <p:cNvCxnSpPr>
            <a:cxnSpLocks noChangeShapeType="1"/>
          </p:cNvCxnSpPr>
          <p:nvPr/>
        </p:nvCxnSpPr>
        <p:spPr bwMode="auto">
          <a:xfrm>
            <a:off x="4228576" y="358609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7" name="AutoShape 11">
            <a:extLst>
              <a:ext uri="{FF2B5EF4-FFF2-40B4-BE49-F238E27FC236}">
                <a16:creationId xmlns:a16="http://schemas.microsoft.com/office/drawing/2014/main" id="{16EB2FEC-40E1-46F9-919A-B482737E1E21}"/>
              </a:ext>
            </a:extLst>
          </p:cNvPr>
          <p:cNvCxnSpPr>
            <a:cxnSpLocks noChangeShapeType="1"/>
          </p:cNvCxnSpPr>
          <p:nvPr/>
        </p:nvCxnSpPr>
        <p:spPr bwMode="auto">
          <a:xfrm>
            <a:off x="4069826" y="356704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9824B533-D23F-481D-A2B2-EFC671C587EA}"/>
              </a:ext>
            </a:extLst>
          </p:cNvPr>
          <p:cNvSpPr txBox="1">
            <a:spLocks noChangeArrowheads="1"/>
          </p:cNvSpPr>
          <p:nvPr/>
        </p:nvSpPr>
        <p:spPr bwMode="auto">
          <a:xfrm>
            <a:off x="3801539" y="2801865"/>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805CF3BD-86AB-4144-9C64-169A659C06EB}"/>
              </a:ext>
            </a:extLst>
          </p:cNvPr>
          <p:cNvSpPr txBox="1">
            <a:spLocks noChangeArrowheads="1"/>
          </p:cNvSpPr>
          <p:nvPr/>
        </p:nvSpPr>
        <p:spPr bwMode="auto">
          <a:xfrm>
            <a:off x="3209401" y="4057578"/>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442FD3E1-9682-4648-BAA9-ADA338090074}"/>
              </a:ext>
            </a:extLst>
          </p:cNvPr>
          <p:cNvGrpSpPr>
            <a:grpSpLocks/>
          </p:cNvGrpSpPr>
          <p:nvPr/>
        </p:nvGrpSpPr>
        <p:grpSpPr bwMode="auto">
          <a:xfrm>
            <a:off x="485251" y="314253"/>
            <a:ext cx="6878638" cy="2387600"/>
            <a:chOff x="106736300" y="105911981"/>
            <a:chExt cx="6877900" cy="2387270"/>
          </a:xfrm>
        </p:grpSpPr>
        <p:sp>
          <p:nvSpPr>
            <p:cNvPr id="10" name="Text Box 15">
              <a:extLst>
                <a:ext uri="{FF2B5EF4-FFF2-40B4-BE49-F238E27FC236}">
                  <a16:creationId xmlns:a16="http://schemas.microsoft.com/office/drawing/2014/main" id="{01C9D5B0-3DD3-45BF-BE45-1791EF4B15F2}"/>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2" name="AutoShape 16">
              <a:extLst>
                <a:ext uri="{FF2B5EF4-FFF2-40B4-BE49-F238E27FC236}">
                  <a16:creationId xmlns:a16="http://schemas.microsoft.com/office/drawing/2014/main" id="{8B71220B-906E-4819-B269-5D82EE0EF8C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3" name="AutoShape 17">
              <a:extLst>
                <a:ext uri="{FF2B5EF4-FFF2-40B4-BE49-F238E27FC236}">
                  <a16:creationId xmlns:a16="http://schemas.microsoft.com/office/drawing/2014/main" id="{484C7BB5-2983-4DBD-9620-48DDD2A9CCE9}"/>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6164C8FB-0A88-47EF-9D1C-272D28A10BB1}"/>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5" name="AutoShape 19">
              <a:extLst>
                <a:ext uri="{FF2B5EF4-FFF2-40B4-BE49-F238E27FC236}">
                  <a16:creationId xmlns:a16="http://schemas.microsoft.com/office/drawing/2014/main" id="{7E8C3BEC-440E-41E6-8515-8DBDD3BA43A4}"/>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331AD7DE-2F29-4976-B5F9-A1FA58DE470D}"/>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76103138-0AEA-49BB-8928-45290F639A9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312C5041-14FF-4579-A298-F0FBD1709A10}"/>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9" name="AutoShape 23">
              <a:extLst>
                <a:ext uri="{FF2B5EF4-FFF2-40B4-BE49-F238E27FC236}">
                  <a16:creationId xmlns:a16="http://schemas.microsoft.com/office/drawing/2014/main" id="{ADF307BA-9E4D-4DC7-BE6E-5119824C871C}"/>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0" name="AutoShape 24">
              <a:extLst>
                <a:ext uri="{FF2B5EF4-FFF2-40B4-BE49-F238E27FC236}">
                  <a16:creationId xmlns:a16="http://schemas.microsoft.com/office/drawing/2014/main" id="{226BD24E-6A18-48B4-AD4A-0977C3A40EE4}"/>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23CC0872-FBCB-4437-97CF-AF35B65794F1}"/>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2" name="AutoShape 26">
              <a:extLst>
                <a:ext uri="{FF2B5EF4-FFF2-40B4-BE49-F238E27FC236}">
                  <a16:creationId xmlns:a16="http://schemas.microsoft.com/office/drawing/2014/main" id="{FED693DE-545B-4006-BCD7-A61C961E9779}"/>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3" name="AutoShape 27">
              <a:extLst>
                <a:ext uri="{FF2B5EF4-FFF2-40B4-BE49-F238E27FC236}">
                  <a16:creationId xmlns:a16="http://schemas.microsoft.com/office/drawing/2014/main" id="{7822F11A-F2CD-402A-AA60-FD7D8674E4C1}"/>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4" name="AutoShape 28">
              <a:extLst>
                <a:ext uri="{FF2B5EF4-FFF2-40B4-BE49-F238E27FC236}">
                  <a16:creationId xmlns:a16="http://schemas.microsoft.com/office/drawing/2014/main" id="{17D91C22-858B-44C2-95CF-6E776D2DFB9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5" name="AutoShape 29">
              <a:extLst>
                <a:ext uri="{FF2B5EF4-FFF2-40B4-BE49-F238E27FC236}">
                  <a16:creationId xmlns:a16="http://schemas.microsoft.com/office/drawing/2014/main" id="{F8B6370B-5673-45F2-BF22-BCE3AF8B0D1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6" name="AutoShape 30">
              <a:extLst>
                <a:ext uri="{FF2B5EF4-FFF2-40B4-BE49-F238E27FC236}">
                  <a16:creationId xmlns:a16="http://schemas.microsoft.com/office/drawing/2014/main" id="{41817798-B611-4131-B98F-F09424B91E6B}"/>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7" name="AutoShape 31">
              <a:extLst>
                <a:ext uri="{FF2B5EF4-FFF2-40B4-BE49-F238E27FC236}">
                  <a16:creationId xmlns:a16="http://schemas.microsoft.com/office/drawing/2014/main" id="{7AFD6956-B17E-4536-A457-A5CA06342C23}"/>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8" name="AutoShape 32">
              <a:extLst>
                <a:ext uri="{FF2B5EF4-FFF2-40B4-BE49-F238E27FC236}">
                  <a16:creationId xmlns:a16="http://schemas.microsoft.com/office/drawing/2014/main" id="{BB3686AC-27F7-46E6-BA3D-03EC22E1F6A3}"/>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9" name="AutoShape 33">
              <a:extLst>
                <a:ext uri="{FF2B5EF4-FFF2-40B4-BE49-F238E27FC236}">
                  <a16:creationId xmlns:a16="http://schemas.microsoft.com/office/drawing/2014/main" id="{14C06781-6AFB-4039-B402-6ED32D75EAE9}"/>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0" name="AutoShape 34">
              <a:extLst>
                <a:ext uri="{FF2B5EF4-FFF2-40B4-BE49-F238E27FC236}">
                  <a16:creationId xmlns:a16="http://schemas.microsoft.com/office/drawing/2014/main" id="{0D71330A-2C59-4BB0-83EF-E959F5290762}"/>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1" name="AutoShape 35">
              <a:extLst>
                <a:ext uri="{FF2B5EF4-FFF2-40B4-BE49-F238E27FC236}">
                  <a16:creationId xmlns:a16="http://schemas.microsoft.com/office/drawing/2014/main" id="{8852CF03-2741-4F9A-B22B-635A7738F850}"/>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742EA50B-D3F2-4CF2-9866-9E30B6A0E6A6}"/>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09FCCE18-6B1E-46C0-8D85-C5F1385AE35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4" name="AutoShape 38">
              <a:extLst>
                <a:ext uri="{FF2B5EF4-FFF2-40B4-BE49-F238E27FC236}">
                  <a16:creationId xmlns:a16="http://schemas.microsoft.com/office/drawing/2014/main" id="{7D0CA083-3478-4D38-8367-706D11B66517}"/>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5" name="AutoShape 39">
              <a:extLst>
                <a:ext uri="{FF2B5EF4-FFF2-40B4-BE49-F238E27FC236}">
                  <a16:creationId xmlns:a16="http://schemas.microsoft.com/office/drawing/2014/main" id="{22F5F01A-0A06-4748-B03C-085C3C672DD3}"/>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CFFF85C8-E273-4795-A17C-6AF7CCC5659F}"/>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4E07578D-2F0D-45F9-BAAC-A0807E38126A}"/>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8" name="AutoShape 42">
              <a:extLst>
                <a:ext uri="{FF2B5EF4-FFF2-40B4-BE49-F238E27FC236}">
                  <a16:creationId xmlns:a16="http://schemas.microsoft.com/office/drawing/2014/main" id="{6B80AAD7-69C8-4AAE-9FE7-B0D30D7CD435}"/>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9" name="AutoShape 43">
              <a:extLst>
                <a:ext uri="{FF2B5EF4-FFF2-40B4-BE49-F238E27FC236}">
                  <a16:creationId xmlns:a16="http://schemas.microsoft.com/office/drawing/2014/main" id="{1E355187-6B0E-460C-8AC2-500C259D764D}"/>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D1A7F93C-54CF-44F0-B3A1-117FCB62D66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01CD0A65-FF3C-4286-BAFD-AA5713348078}"/>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2A35171E-A102-4A23-B97B-A574C57458B8}"/>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81CE46E8-AB45-453D-B586-E3B98FD669EA}"/>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F5E87199-9BCA-4833-8F90-8FE9E2D67D59}"/>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0764E659-A374-4BD5-8247-23255AAB4DCB}"/>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66" name="AutoShape 50">
              <a:extLst>
                <a:ext uri="{FF2B5EF4-FFF2-40B4-BE49-F238E27FC236}">
                  <a16:creationId xmlns:a16="http://schemas.microsoft.com/office/drawing/2014/main" id="{EFCF5A83-958C-4843-883F-8649F29A36A4}"/>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67" name="AutoShape 51">
              <a:extLst>
                <a:ext uri="{FF2B5EF4-FFF2-40B4-BE49-F238E27FC236}">
                  <a16:creationId xmlns:a16="http://schemas.microsoft.com/office/drawing/2014/main" id="{4E6A955B-2C45-4ED6-9EBA-4B07C0F87334}"/>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30E62DE8-E45C-4F80-B304-C59028942D0F}"/>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69" name="AutoShape 53">
              <a:extLst>
                <a:ext uri="{FF2B5EF4-FFF2-40B4-BE49-F238E27FC236}">
                  <a16:creationId xmlns:a16="http://schemas.microsoft.com/office/drawing/2014/main" id="{FEDED304-DAF7-475E-A5B1-A3D4F65F4D2C}"/>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A0A3FC7F-5527-462D-8969-73697D7C69B9}"/>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7406404C-851D-43F7-9082-F47F8B0DDFC1}"/>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DC1ADEFE-ED1B-40CB-B4E4-77BFF827A39C}"/>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C292786C-BDDE-46CA-A84B-071FC093DD8D}"/>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9274" name="AutoShape 58">
            <a:extLst>
              <a:ext uri="{FF2B5EF4-FFF2-40B4-BE49-F238E27FC236}">
                <a16:creationId xmlns:a16="http://schemas.microsoft.com/office/drawing/2014/main" id="{6BBC788F-8F1E-407B-9148-73574105CD3B}"/>
              </a:ext>
            </a:extLst>
          </p:cNvPr>
          <p:cNvCxnSpPr>
            <a:cxnSpLocks noChangeShapeType="1"/>
          </p:cNvCxnSpPr>
          <p:nvPr/>
        </p:nvCxnSpPr>
        <p:spPr bwMode="auto">
          <a:xfrm>
            <a:off x="3325289" y="200652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5" name="AutoShape 59">
            <a:extLst>
              <a:ext uri="{FF2B5EF4-FFF2-40B4-BE49-F238E27FC236}">
                <a16:creationId xmlns:a16="http://schemas.microsoft.com/office/drawing/2014/main" id="{860E1ADB-D066-4AA6-A7A3-8DAE0D0A0D8D}"/>
              </a:ext>
            </a:extLst>
          </p:cNvPr>
          <p:cNvCxnSpPr>
            <a:cxnSpLocks noChangeShapeType="1"/>
          </p:cNvCxnSpPr>
          <p:nvPr/>
        </p:nvCxnSpPr>
        <p:spPr bwMode="auto">
          <a:xfrm>
            <a:off x="3468164" y="360672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6" name="AutoShape 60">
            <a:extLst>
              <a:ext uri="{FF2B5EF4-FFF2-40B4-BE49-F238E27FC236}">
                <a16:creationId xmlns:a16="http://schemas.microsoft.com/office/drawing/2014/main" id="{9B57938E-A10B-4600-8101-9DCC1D303C3B}"/>
              </a:ext>
            </a:extLst>
          </p:cNvPr>
          <p:cNvCxnSpPr>
            <a:cxnSpLocks noChangeShapeType="1"/>
          </p:cNvCxnSpPr>
          <p:nvPr/>
        </p:nvCxnSpPr>
        <p:spPr bwMode="auto">
          <a:xfrm>
            <a:off x="3309414" y="358926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F20B810F-CDA5-4C84-BF2B-31B4B6F7B925}"/>
              </a:ext>
            </a:extLst>
          </p:cNvPr>
          <p:cNvSpPr txBox="1">
            <a:spLocks noChangeArrowheads="1"/>
          </p:cNvSpPr>
          <p:nvPr/>
        </p:nvSpPr>
        <p:spPr bwMode="auto">
          <a:xfrm>
            <a:off x="3171301" y="2932040"/>
            <a:ext cx="63341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78" name="AutoShape 62">
            <a:extLst>
              <a:ext uri="{FF2B5EF4-FFF2-40B4-BE49-F238E27FC236}">
                <a16:creationId xmlns:a16="http://schemas.microsoft.com/office/drawing/2014/main" id="{816AAABD-08E8-4A82-920C-51B80C0D83F4}"/>
              </a:ext>
            </a:extLst>
          </p:cNvPr>
          <p:cNvCxnSpPr>
            <a:cxnSpLocks noChangeShapeType="1"/>
          </p:cNvCxnSpPr>
          <p:nvPr/>
        </p:nvCxnSpPr>
        <p:spPr bwMode="auto">
          <a:xfrm>
            <a:off x="2506139" y="3809928"/>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9" name="AutoShape 63">
            <a:extLst>
              <a:ext uri="{FF2B5EF4-FFF2-40B4-BE49-F238E27FC236}">
                <a16:creationId xmlns:a16="http://schemas.microsoft.com/office/drawing/2014/main" id="{0CDE39FB-F2E5-486E-955C-0D57189E008B}"/>
              </a:ext>
            </a:extLst>
          </p:cNvPr>
          <p:cNvCxnSpPr>
            <a:cxnSpLocks noChangeShapeType="1"/>
          </p:cNvCxnSpPr>
          <p:nvPr/>
        </p:nvCxnSpPr>
        <p:spPr bwMode="auto">
          <a:xfrm>
            <a:off x="2345801" y="379087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639F9A04-67B2-421D-A400-4E2C95DBAEA3}"/>
              </a:ext>
            </a:extLst>
          </p:cNvPr>
          <p:cNvSpPr txBox="1">
            <a:spLocks noChangeArrowheads="1"/>
          </p:cNvSpPr>
          <p:nvPr/>
        </p:nvSpPr>
        <p:spPr bwMode="auto">
          <a:xfrm>
            <a:off x="2307701" y="3320978"/>
            <a:ext cx="4905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F6ED92AA-62E5-4D61-A49C-86890F2571D7}"/>
              </a:ext>
            </a:extLst>
          </p:cNvPr>
          <p:cNvSpPr>
            <a:spLocks/>
          </p:cNvSpPr>
          <p:nvPr/>
        </p:nvSpPr>
        <p:spPr bwMode="auto">
          <a:xfrm>
            <a:off x="1120251" y="4410003"/>
            <a:ext cx="1455738"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82" name="AutoShape 66">
            <a:extLst>
              <a:ext uri="{FF2B5EF4-FFF2-40B4-BE49-F238E27FC236}">
                <a16:creationId xmlns:a16="http://schemas.microsoft.com/office/drawing/2014/main" id="{5D49E018-DAB8-47A5-95E4-84685A103D3B}"/>
              </a:ext>
            </a:extLst>
          </p:cNvPr>
          <p:cNvCxnSpPr>
            <a:cxnSpLocks noChangeShapeType="1"/>
          </p:cNvCxnSpPr>
          <p:nvPr/>
        </p:nvCxnSpPr>
        <p:spPr bwMode="auto">
          <a:xfrm>
            <a:off x="2536185" y="490530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3" name="AutoShape 67">
            <a:extLst>
              <a:ext uri="{FF2B5EF4-FFF2-40B4-BE49-F238E27FC236}">
                <a16:creationId xmlns:a16="http://schemas.microsoft.com/office/drawing/2014/main" id="{BEA27881-CCA8-4582-A77D-A6F4B45250B2}"/>
              </a:ext>
            </a:extLst>
          </p:cNvPr>
          <p:cNvCxnSpPr>
            <a:cxnSpLocks noChangeShapeType="1"/>
          </p:cNvCxnSpPr>
          <p:nvPr/>
        </p:nvCxnSpPr>
        <p:spPr bwMode="auto">
          <a:xfrm>
            <a:off x="945626" y="38400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59501152-FCDC-44C3-879D-55B7B6BABB2C}"/>
              </a:ext>
            </a:extLst>
          </p:cNvPr>
          <p:cNvSpPr txBox="1">
            <a:spLocks noChangeArrowheads="1"/>
          </p:cNvSpPr>
          <p:nvPr/>
        </p:nvSpPr>
        <p:spPr bwMode="auto">
          <a:xfrm>
            <a:off x="707501" y="3404743"/>
            <a:ext cx="823913" cy="45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1798/ 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02811CBA-4E30-49A2-8E94-51F06BCFA5EF}"/>
              </a:ext>
            </a:extLst>
          </p:cNvPr>
          <p:cNvSpPr txBox="1">
            <a:spLocks noChangeArrowheads="1"/>
          </p:cNvSpPr>
          <p:nvPr/>
        </p:nvSpPr>
        <p:spPr bwMode="auto">
          <a:xfrm>
            <a:off x="707501" y="4046465"/>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86" name="AutoShape 70">
            <a:extLst>
              <a:ext uri="{FF2B5EF4-FFF2-40B4-BE49-F238E27FC236}">
                <a16:creationId xmlns:a16="http://schemas.microsoft.com/office/drawing/2014/main" id="{02D9C805-2D38-4FDC-B69F-873811ADE365}"/>
              </a:ext>
            </a:extLst>
          </p:cNvPr>
          <p:cNvCxnSpPr>
            <a:cxnSpLocks noChangeShapeType="1"/>
          </p:cNvCxnSpPr>
          <p:nvPr/>
        </p:nvCxnSpPr>
        <p:spPr bwMode="auto">
          <a:xfrm>
            <a:off x="1120251" y="384802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7" name="AutoShape 71">
            <a:extLst>
              <a:ext uri="{FF2B5EF4-FFF2-40B4-BE49-F238E27FC236}">
                <a16:creationId xmlns:a16="http://schemas.microsoft.com/office/drawing/2014/main" id="{2FD0DC6D-DEEA-4262-8611-1459CB2A27A8}"/>
              </a:ext>
            </a:extLst>
          </p:cNvPr>
          <p:cNvCxnSpPr>
            <a:cxnSpLocks noChangeShapeType="1"/>
          </p:cNvCxnSpPr>
          <p:nvPr/>
        </p:nvCxnSpPr>
        <p:spPr bwMode="auto">
          <a:xfrm>
            <a:off x="2209276" y="388454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8" name="AutoShape 72">
            <a:extLst>
              <a:ext uri="{FF2B5EF4-FFF2-40B4-BE49-F238E27FC236}">
                <a16:creationId xmlns:a16="http://schemas.microsoft.com/office/drawing/2014/main" id="{1DFF647C-1AB9-4CDA-B314-3AB1E94F8F9A}"/>
              </a:ext>
            </a:extLst>
          </p:cNvPr>
          <p:cNvCxnSpPr>
            <a:cxnSpLocks noChangeShapeType="1"/>
          </p:cNvCxnSpPr>
          <p:nvPr/>
        </p:nvCxnSpPr>
        <p:spPr bwMode="auto">
          <a:xfrm>
            <a:off x="2101326" y="386707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3">
            <a:extLst>
              <a:ext uri="{FF2B5EF4-FFF2-40B4-BE49-F238E27FC236}">
                <a16:creationId xmlns:a16="http://schemas.microsoft.com/office/drawing/2014/main" id="{36A49DD5-26EF-4413-BF4C-D68467F66FFB}"/>
              </a:ext>
            </a:extLst>
          </p:cNvPr>
          <p:cNvSpPr txBox="1">
            <a:spLocks noChangeArrowheads="1"/>
          </p:cNvSpPr>
          <p:nvPr/>
        </p:nvSpPr>
        <p:spPr bwMode="auto">
          <a:xfrm>
            <a:off x="2093389" y="3636890"/>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90" name="AutoShape 74">
            <a:extLst>
              <a:ext uri="{FF2B5EF4-FFF2-40B4-BE49-F238E27FC236}">
                <a16:creationId xmlns:a16="http://schemas.microsoft.com/office/drawing/2014/main" id="{EB23A359-4E08-4A95-8995-786C37839628}"/>
              </a:ext>
            </a:extLst>
          </p:cNvPr>
          <p:cNvCxnSpPr>
            <a:cxnSpLocks noChangeShapeType="1"/>
          </p:cNvCxnSpPr>
          <p:nvPr/>
        </p:nvCxnSpPr>
        <p:spPr bwMode="auto">
          <a:xfrm>
            <a:off x="2917301" y="385755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91" name="AutoShape 75">
            <a:extLst>
              <a:ext uri="{FF2B5EF4-FFF2-40B4-BE49-F238E27FC236}">
                <a16:creationId xmlns:a16="http://schemas.microsoft.com/office/drawing/2014/main" id="{585AAB20-6F4C-4597-B2FB-6EA06E0B6E2F}"/>
              </a:ext>
            </a:extLst>
          </p:cNvPr>
          <p:cNvCxnSpPr>
            <a:cxnSpLocks noChangeShapeType="1"/>
          </p:cNvCxnSpPr>
          <p:nvPr/>
        </p:nvCxnSpPr>
        <p:spPr bwMode="auto">
          <a:xfrm>
            <a:off x="2809351" y="383850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6">
            <a:extLst>
              <a:ext uri="{FF2B5EF4-FFF2-40B4-BE49-F238E27FC236}">
                <a16:creationId xmlns:a16="http://schemas.microsoft.com/office/drawing/2014/main" id="{B435A964-6062-45E9-9A31-B4156F04DCBC}"/>
              </a:ext>
            </a:extLst>
          </p:cNvPr>
          <p:cNvSpPr txBox="1">
            <a:spLocks noChangeArrowheads="1"/>
          </p:cNvSpPr>
          <p:nvPr/>
        </p:nvSpPr>
        <p:spPr bwMode="auto">
          <a:xfrm>
            <a:off x="2793476" y="3636890"/>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Box 37">
            <a:extLst>
              <a:ext uri="{FF2B5EF4-FFF2-40B4-BE49-F238E27FC236}">
                <a16:creationId xmlns:a16="http://schemas.microsoft.com/office/drawing/2014/main" id="{F3427292-329E-4FF5-A6B3-25CDA1906449}"/>
              </a:ext>
            </a:extLst>
          </p:cNvPr>
          <p:cNvSpPr txBox="1"/>
          <p:nvPr/>
        </p:nvSpPr>
        <p:spPr>
          <a:xfrm>
            <a:off x="7636743" y="1488468"/>
            <a:ext cx="4093827" cy="3600986"/>
          </a:xfrm>
          <a:prstGeom prst="rect">
            <a:avLst/>
          </a:prstGeom>
          <a:noFill/>
        </p:spPr>
        <p:txBody>
          <a:bodyPr wrap="square" rtlCol="0">
            <a:spAutoFit/>
          </a:bodyPr>
          <a:lstStyle/>
          <a:p>
            <a:r>
              <a:rPr lang="en-US" sz="1400" dirty="0">
                <a:latin typeface="Arial Narrow" panose="020B0606020202030204" pitchFamily="34" charset="0"/>
              </a:rPr>
              <a:t>What we need to see is the ship goes off course in this history, not just internally with the rejection of the 2520, but the USA also goes off course.  And through this history these institutions are inseparable. We can mark their connection at every way mark.   EGW says that the USA the Lamb like beast rose out of the earth in what year? 1798. Alexandria is the Lamb like beast in 1798 it is rising up. </a:t>
            </a:r>
          </a:p>
          <a:p>
            <a:r>
              <a:rPr lang="en-US" sz="1400" dirty="0">
                <a:latin typeface="Arial Narrow" panose="020B0606020202030204" pitchFamily="34" charset="0"/>
              </a:rPr>
              <a:t> </a:t>
            </a:r>
          </a:p>
          <a:p>
            <a:r>
              <a:rPr lang="en-US" sz="1400" dirty="0">
                <a:latin typeface="Arial Narrow" panose="020B0606020202030204" pitchFamily="34" charset="0"/>
              </a:rPr>
              <a:t>We also know that this is the time of the end, and the beginning of Adventism, and an increase of knowledge. We come to 1844, there is a bitter experience. We mark it internally, we know the experience of the Millerites. But what happens to the USA to the lamb like beast? It lost one of its horns in 1844. So we can bring both of these institutions to this way mark, and both go off course in 1863. </a:t>
            </a:r>
          </a:p>
          <a:p>
            <a:r>
              <a:rPr lang="en-US" dirty="0"/>
              <a:t> </a:t>
            </a:r>
          </a:p>
        </p:txBody>
      </p:sp>
      <p:pic>
        <p:nvPicPr>
          <p:cNvPr id="79" name="Picture 78" descr="A picture containing drawing&#10;&#10;Description automatically generated">
            <a:extLst>
              <a:ext uri="{FF2B5EF4-FFF2-40B4-BE49-F238E27FC236}">
                <a16:creationId xmlns:a16="http://schemas.microsoft.com/office/drawing/2014/main" id="{A3D5C745-7D62-45E0-B724-C9AF73AE6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28" y="5089454"/>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0" name="Picture 79" descr="A picture containing drawing&#10;&#10;Description automatically generated">
            <a:extLst>
              <a:ext uri="{FF2B5EF4-FFF2-40B4-BE49-F238E27FC236}">
                <a16:creationId xmlns:a16="http://schemas.microsoft.com/office/drawing/2014/main" id="{0ABA098C-79B4-4D17-9E0B-F47E2BEF4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112" y="5223094"/>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874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p:cTn id="13" dur="1000" fill="hold"/>
                                        <p:tgtEl>
                                          <p:spTgt spid="9220"/>
                                        </p:tgtEl>
                                        <p:attrNameLst>
                                          <p:attrName>ppt_w</p:attrName>
                                        </p:attrNameLst>
                                      </p:cBhvr>
                                      <p:tavLst>
                                        <p:tav tm="0">
                                          <p:val>
                                            <p:fltVal val="0"/>
                                          </p:val>
                                        </p:tav>
                                        <p:tav tm="100000">
                                          <p:val>
                                            <p:strVal val="#ppt_w"/>
                                          </p:val>
                                        </p:tav>
                                      </p:tavLst>
                                    </p:anim>
                                    <p:anim calcmode="lin" valueType="num">
                                      <p:cBhvr>
                                        <p:cTn id="14" dur="1000" fill="hold"/>
                                        <p:tgtEl>
                                          <p:spTgt spid="9220"/>
                                        </p:tgtEl>
                                        <p:attrNameLst>
                                          <p:attrName>ppt_h</p:attrName>
                                        </p:attrNameLst>
                                      </p:cBhvr>
                                      <p:tavLst>
                                        <p:tav tm="0">
                                          <p:val>
                                            <p:fltVal val="0"/>
                                          </p:val>
                                        </p:tav>
                                        <p:tav tm="100000">
                                          <p:val>
                                            <p:strVal val="#ppt_h"/>
                                          </p:val>
                                        </p:tav>
                                      </p:tavLst>
                                    </p:anim>
                                    <p:anim calcmode="lin" valueType="num">
                                      <p:cBhvr>
                                        <p:cTn id="15" dur="1000" fill="hold"/>
                                        <p:tgtEl>
                                          <p:spTgt spid="9220"/>
                                        </p:tgtEl>
                                        <p:attrNameLst>
                                          <p:attrName>style.rotation</p:attrName>
                                        </p:attrNameLst>
                                      </p:cBhvr>
                                      <p:tavLst>
                                        <p:tav tm="0">
                                          <p:val>
                                            <p:fltVal val="90"/>
                                          </p:val>
                                        </p:tav>
                                        <p:tav tm="100000">
                                          <p:val>
                                            <p:fltVal val="0"/>
                                          </p:val>
                                        </p:tav>
                                      </p:tavLst>
                                    </p:anim>
                                    <p:animEffect transition="in" filter="fade">
                                      <p:cBhvr>
                                        <p:cTn id="16" dur="1000"/>
                                        <p:tgtEl>
                                          <p:spTgt spid="9220"/>
                                        </p:tgtEl>
                                      </p:cBhvr>
                                    </p:animEffect>
                                  </p:childTnLst>
                                </p:cTn>
                              </p:par>
                              <p:par>
                                <p:cTn id="17" presetID="31" presetClass="entr" presetSubtype="0" fill="hold" nodeType="with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1000" fill="hold"/>
                                        <p:tgtEl>
                                          <p:spTgt spid="9221"/>
                                        </p:tgtEl>
                                        <p:attrNameLst>
                                          <p:attrName>ppt_w</p:attrName>
                                        </p:attrNameLst>
                                      </p:cBhvr>
                                      <p:tavLst>
                                        <p:tav tm="0">
                                          <p:val>
                                            <p:fltVal val="0"/>
                                          </p:val>
                                        </p:tav>
                                        <p:tav tm="100000">
                                          <p:val>
                                            <p:strVal val="#ppt_w"/>
                                          </p:val>
                                        </p:tav>
                                      </p:tavLst>
                                    </p:anim>
                                    <p:anim calcmode="lin" valueType="num">
                                      <p:cBhvr>
                                        <p:cTn id="20" dur="1000" fill="hold"/>
                                        <p:tgtEl>
                                          <p:spTgt spid="9221"/>
                                        </p:tgtEl>
                                        <p:attrNameLst>
                                          <p:attrName>ppt_h</p:attrName>
                                        </p:attrNameLst>
                                      </p:cBhvr>
                                      <p:tavLst>
                                        <p:tav tm="0">
                                          <p:val>
                                            <p:fltVal val="0"/>
                                          </p:val>
                                        </p:tav>
                                        <p:tav tm="100000">
                                          <p:val>
                                            <p:strVal val="#ppt_h"/>
                                          </p:val>
                                        </p:tav>
                                      </p:tavLst>
                                    </p:anim>
                                    <p:anim calcmode="lin" valueType="num">
                                      <p:cBhvr>
                                        <p:cTn id="21" dur="1000" fill="hold"/>
                                        <p:tgtEl>
                                          <p:spTgt spid="9221"/>
                                        </p:tgtEl>
                                        <p:attrNameLst>
                                          <p:attrName>style.rotation</p:attrName>
                                        </p:attrNameLst>
                                      </p:cBhvr>
                                      <p:tavLst>
                                        <p:tav tm="0">
                                          <p:val>
                                            <p:fltVal val="90"/>
                                          </p:val>
                                        </p:tav>
                                        <p:tav tm="100000">
                                          <p:val>
                                            <p:fltVal val="0"/>
                                          </p:val>
                                        </p:tav>
                                      </p:tavLst>
                                    </p:anim>
                                    <p:animEffect transition="in" filter="fade">
                                      <p:cBhvr>
                                        <p:cTn id="22" dur="1000"/>
                                        <p:tgtEl>
                                          <p:spTgt spid="922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9223"/>
                                        </p:tgtEl>
                                        <p:attrNameLst>
                                          <p:attrName>style.visibility</p:attrName>
                                        </p:attrNameLst>
                                      </p:cBhvr>
                                      <p:to>
                                        <p:strVal val="visible"/>
                                      </p:to>
                                    </p:set>
                                    <p:anim calcmode="lin" valueType="num">
                                      <p:cBhvr>
                                        <p:cTn id="31" dur="1000" fill="hold"/>
                                        <p:tgtEl>
                                          <p:spTgt spid="9223"/>
                                        </p:tgtEl>
                                        <p:attrNameLst>
                                          <p:attrName>ppt_w</p:attrName>
                                        </p:attrNameLst>
                                      </p:cBhvr>
                                      <p:tavLst>
                                        <p:tav tm="0">
                                          <p:val>
                                            <p:fltVal val="0"/>
                                          </p:val>
                                        </p:tav>
                                        <p:tav tm="100000">
                                          <p:val>
                                            <p:strVal val="#ppt_w"/>
                                          </p:val>
                                        </p:tav>
                                      </p:tavLst>
                                    </p:anim>
                                    <p:anim calcmode="lin" valueType="num">
                                      <p:cBhvr>
                                        <p:cTn id="32" dur="1000" fill="hold"/>
                                        <p:tgtEl>
                                          <p:spTgt spid="9223"/>
                                        </p:tgtEl>
                                        <p:attrNameLst>
                                          <p:attrName>ppt_h</p:attrName>
                                        </p:attrNameLst>
                                      </p:cBhvr>
                                      <p:tavLst>
                                        <p:tav tm="0">
                                          <p:val>
                                            <p:fltVal val="0"/>
                                          </p:val>
                                        </p:tav>
                                        <p:tav tm="100000">
                                          <p:val>
                                            <p:strVal val="#ppt_h"/>
                                          </p:val>
                                        </p:tav>
                                      </p:tavLst>
                                    </p:anim>
                                    <p:anim calcmode="lin" valueType="num">
                                      <p:cBhvr>
                                        <p:cTn id="33" dur="1000" fill="hold"/>
                                        <p:tgtEl>
                                          <p:spTgt spid="9223"/>
                                        </p:tgtEl>
                                        <p:attrNameLst>
                                          <p:attrName>style.rotation</p:attrName>
                                        </p:attrNameLst>
                                      </p:cBhvr>
                                      <p:tavLst>
                                        <p:tav tm="0">
                                          <p:val>
                                            <p:fltVal val="90"/>
                                          </p:val>
                                        </p:tav>
                                        <p:tav tm="100000">
                                          <p:val>
                                            <p:fltVal val="0"/>
                                          </p:val>
                                        </p:tav>
                                      </p:tavLst>
                                    </p:anim>
                                    <p:animEffect transition="in" filter="fade">
                                      <p:cBhvr>
                                        <p:cTn id="34" dur="1000"/>
                                        <p:tgtEl>
                                          <p:spTgt spid="922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9226"/>
                                        </p:tgtEl>
                                        <p:attrNameLst>
                                          <p:attrName>style.visibility</p:attrName>
                                        </p:attrNameLst>
                                      </p:cBhvr>
                                      <p:to>
                                        <p:strVal val="visible"/>
                                      </p:to>
                                    </p:set>
                                    <p:anim calcmode="lin" valueType="num">
                                      <p:cBhvr>
                                        <p:cTn id="49" dur="1000" fill="hold"/>
                                        <p:tgtEl>
                                          <p:spTgt spid="9226"/>
                                        </p:tgtEl>
                                        <p:attrNameLst>
                                          <p:attrName>ppt_w</p:attrName>
                                        </p:attrNameLst>
                                      </p:cBhvr>
                                      <p:tavLst>
                                        <p:tav tm="0">
                                          <p:val>
                                            <p:fltVal val="0"/>
                                          </p:val>
                                        </p:tav>
                                        <p:tav tm="100000">
                                          <p:val>
                                            <p:strVal val="#ppt_w"/>
                                          </p:val>
                                        </p:tav>
                                      </p:tavLst>
                                    </p:anim>
                                    <p:anim calcmode="lin" valueType="num">
                                      <p:cBhvr>
                                        <p:cTn id="50" dur="1000" fill="hold"/>
                                        <p:tgtEl>
                                          <p:spTgt spid="9226"/>
                                        </p:tgtEl>
                                        <p:attrNameLst>
                                          <p:attrName>ppt_h</p:attrName>
                                        </p:attrNameLst>
                                      </p:cBhvr>
                                      <p:tavLst>
                                        <p:tav tm="0">
                                          <p:val>
                                            <p:fltVal val="0"/>
                                          </p:val>
                                        </p:tav>
                                        <p:tav tm="100000">
                                          <p:val>
                                            <p:strVal val="#ppt_h"/>
                                          </p:val>
                                        </p:tav>
                                      </p:tavLst>
                                    </p:anim>
                                    <p:anim calcmode="lin" valueType="num">
                                      <p:cBhvr>
                                        <p:cTn id="51" dur="1000" fill="hold"/>
                                        <p:tgtEl>
                                          <p:spTgt spid="9226"/>
                                        </p:tgtEl>
                                        <p:attrNameLst>
                                          <p:attrName>style.rotation</p:attrName>
                                        </p:attrNameLst>
                                      </p:cBhvr>
                                      <p:tavLst>
                                        <p:tav tm="0">
                                          <p:val>
                                            <p:fltVal val="90"/>
                                          </p:val>
                                        </p:tav>
                                        <p:tav tm="100000">
                                          <p:val>
                                            <p:fltVal val="0"/>
                                          </p:val>
                                        </p:tav>
                                      </p:tavLst>
                                    </p:anim>
                                    <p:animEffect transition="in" filter="fade">
                                      <p:cBhvr>
                                        <p:cTn id="52" dur="1000"/>
                                        <p:tgtEl>
                                          <p:spTgt spid="9226"/>
                                        </p:tgtEl>
                                      </p:cBhvr>
                                    </p:animEffect>
                                  </p:childTnLst>
                                </p:cTn>
                              </p:par>
                              <p:par>
                                <p:cTn id="53" presetID="31" presetClass="entr" presetSubtype="0" fill="hold" nodeType="withEffect">
                                  <p:stCondLst>
                                    <p:cond delay="0"/>
                                  </p:stCondLst>
                                  <p:childTnLst>
                                    <p:set>
                                      <p:cBhvr>
                                        <p:cTn id="54" dur="1" fill="hold">
                                          <p:stCondLst>
                                            <p:cond delay="0"/>
                                          </p:stCondLst>
                                        </p:cTn>
                                        <p:tgtEl>
                                          <p:spTgt spid="9227"/>
                                        </p:tgtEl>
                                        <p:attrNameLst>
                                          <p:attrName>style.visibility</p:attrName>
                                        </p:attrNameLst>
                                      </p:cBhvr>
                                      <p:to>
                                        <p:strVal val="visible"/>
                                      </p:to>
                                    </p:set>
                                    <p:anim calcmode="lin" valueType="num">
                                      <p:cBhvr>
                                        <p:cTn id="55" dur="1000" fill="hold"/>
                                        <p:tgtEl>
                                          <p:spTgt spid="9227"/>
                                        </p:tgtEl>
                                        <p:attrNameLst>
                                          <p:attrName>ppt_w</p:attrName>
                                        </p:attrNameLst>
                                      </p:cBhvr>
                                      <p:tavLst>
                                        <p:tav tm="0">
                                          <p:val>
                                            <p:fltVal val="0"/>
                                          </p:val>
                                        </p:tav>
                                        <p:tav tm="100000">
                                          <p:val>
                                            <p:strVal val="#ppt_w"/>
                                          </p:val>
                                        </p:tav>
                                      </p:tavLst>
                                    </p:anim>
                                    <p:anim calcmode="lin" valueType="num">
                                      <p:cBhvr>
                                        <p:cTn id="56" dur="1000" fill="hold"/>
                                        <p:tgtEl>
                                          <p:spTgt spid="9227"/>
                                        </p:tgtEl>
                                        <p:attrNameLst>
                                          <p:attrName>ppt_h</p:attrName>
                                        </p:attrNameLst>
                                      </p:cBhvr>
                                      <p:tavLst>
                                        <p:tav tm="0">
                                          <p:val>
                                            <p:fltVal val="0"/>
                                          </p:val>
                                        </p:tav>
                                        <p:tav tm="100000">
                                          <p:val>
                                            <p:strVal val="#ppt_h"/>
                                          </p:val>
                                        </p:tav>
                                      </p:tavLst>
                                    </p:anim>
                                    <p:anim calcmode="lin" valueType="num">
                                      <p:cBhvr>
                                        <p:cTn id="57" dur="1000" fill="hold"/>
                                        <p:tgtEl>
                                          <p:spTgt spid="9227"/>
                                        </p:tgtEl>
                                        <p:attrNameLst>
                                          <p:attrName>style.rotation</p:attrName>
                                        </p:attrNameLst>
                                      </p:cBhvr>
                                      <p:tavLst>
                                        <p:tav tm="0">
                                          <p:val>
                                            <p:fltVal val="90"/>
                                          </p:val>
                                        </p:tav>
                                        <p:tav tm="100000">
                                          <p:val>
                                            <p:fltVal val="0"/>
                                          </p:val>
                                        </p:tav>
                                      </p:tavLst>
                                    </p:anim>
                                    <p:animEffect transition="in" filter="fade">
                                      <p:cBhvr>
                                        <p:cTn id="58" dur="1000"/>
                                        <p:tgtEl>
                                          <p:spTgt spid="922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9274"/>
                                        </p:tgtEl>
                                        <p:attrNameLst>
                                          <p:attrName>style.visibility</p:attrName>
                                        </p:attrNameLst>
                                      </p:cBhvr>
                                      <p:to>
                                        <p:strVal val="visible"/>
                                      </p:to>
                                    </p:set>
                                    <p:anim calcmode="lin" valueType="num">
                                      <p:cBhvr>
                                        <p:cTn id="79" dur="1000" fill="hold"/>
                                        <p:tgtEl>
                                          <p:spTgt spid="9274"/>
                                        </p:tgtEl>
                                        <p:attrNameLst>
                                          <p:attrName>ppt_w</p:attrName>
                                        </p:attrNameLst>
                                      </p:cBhvr>
                                      <p:tavLst>
                                        <p:tav tm="0">
                                          <p:val>
                                            <p:fltVal val="0"/>
                                          </p:val>
                                        </p:tav>
                                        <p:tav tm="100000">
                                          <p:val>
                                            <p:strVal val="#ppt_w"/>
                                          </p:val>
                                        </p:tav>
                                      </p:tavLst>
                                    </p:anim>
                                    <p:anim calcmode="lin" valueType="num">
                                      <p:cBhvr>
                                        <p:cTn id="80" dur="1000" fill="hold"/>
                                        <p:tgtEl>
                                          <p:spTgt spid="9274"/>
                                        </p:tgtEl>
                                        <p:attrNameLst>
                                          <p:attrName>ppt_h</p:attrName>
                                        </p:attrNameLst>
                                      </p:cBhvr>
                                      <p:tavLst>
                                        <p:tav tm="0">
                                          <p:val>
                                            <p:fltVal val="0"/>
                                          </p:val>
                                        </p:tav>
                                        <p:tav tm="100000">
                                          <p:val>
                                            <p:strVal val="#ppt_h"/>
                                          </p:val>
                                        </p:tav>
                                      </p:tavLst>
                                    </p:anim>
                                    <p:anim calcmode="lin" valueType="num">
                                      <p:cBhvr>
                                        <p:cTn id="81" dur="1000" fill="hold"/>
                                        <p:tgtEl>
                                          <p:spTgt spid="9274"/>
                                        </p:tgtEl>
                                        <p:attrNameLst>
                                          <p:attrName>style.rotation</p:attrName>
                                        </p:attrNameLst>
                                      </p:cBhvr>
                                      <p:tavLst>
                                        <p:tav tm="0">
                                          <p:val>
                                            <p:fltVal val="90"/>
                                          </p:val>
                                        </p:tav>
                                        <p:tav tm="100000">
                                          <p:val>
                                            <p:fltVal val="0"/>
                                          </p:val>
                                        </p:tav>
                                      </p:tavLst>
                                    </p:anim>
                                    <p:animEffect transition="in" filter="fade">
                                      <p:cBhvr>
                                        <p:cTn id="82" dur="1000"/>
                                        <p:tgtEl>
                                          <p:spTgt spid="9274"/>
                                        </p:tgtEl>
                                      </p:cBhvr>
                                    </p:animEffect>
                                  </p:childTnLst>
                                </p:cTn>
                              </p:par>
                              <p:par>
                                <p:cTn id="83" presetID="31" presetClass="entr" presetSubtype="0" fill="hold" nodeType="withEffect">
                                  <p:stCondLst>
                                    <p:cond delay="0"/>
                                  </p:stCondLst>
                                  <p:childTnLst>
                                    <p:set>
                                      <p:cBhvr>
                                        <p:cTn id="84" dur="1" fill="hold">
                                          <p:stCondLst>
                                            <p:cond delay="0"/>
                                          </p:stCondLst>
                                        </p:cTn>
                                        <p:tgtEl>
                                          <p:spTgt spid="9275"/>
                                        </p:tgtEl>
                                        <p:attrNameLst>
                                          <p:attrName>style.visibility</p:attrName>
                                        </p:attrNameLst>
                                      </p:cBhvr>
                                      <p:to>
                                        <p:strVal val="visible"/>
                                      </p:to>
                                    </p:set>
                                    <p:anim calcmode="lin" valueType="num">
                                      <p:cBhvr>
                                        <p:cTn id="85" dur="1000" fill="hold"/>
                                        <p:tgtEl>
                                          <p:spTgt spid="9275"/>
                                        </p:tgtEl>
                                        <p:attrNameLst>
                                          <p:attrName>ppt_w</p:attrName>
                                        </p:attrNameLst>
                                      </p:cBhvr>
                                      <p:tavLst>
                                        <p:tav tm="0">
                                          <p:val>
                                            <p:fltVal val="0"/>
                                          </p:val>
                                        </p:tav>
                                        <p:tav tm="100000">
                                          <p:val>
                                            <p:strVal val="#ppt_w"/>
                                          </p:val>
                                        </p:tav>
                                      </p:tavLst>
                                    </p:anim>
                                    <p:anim calcmode="lin" valueType="num">
                                      <p:cBhvr>
                                        <p:cTn id="86" dur="1000" fill="hold"/>
                                        <p:tgtEl>
                                          <p:spTgt spid="9275"/>
                                        </p:tgtEl>
                                        <p:attrNameLst>
                                          <p:attrName>ppt_h</p:attrName>
                                        </p:attrNameLst>
                                      </p:cBhvr>
                                      <p:tavLst>
                                        <p:tav tm="0">
                                          <p:val>
                                            <p:fltVal val="0"/>
                                          </p:val>
                                        </p:tav>
                                        <p:tav tm="100000">
                                          <p:val>
                                            <p:strVal val="#ppt_h"/>
                                          </p:val>
                                        </p:tav>
                                      </p:tavLst>
                                    </p:anim>
                                    <p:anim calcmode="lin" valueType="num">
                                      <p:cBhvr>
                                        <p:cTn id="87" dur="1000" fill="hold"/>
                                        <p:tgtEl>
                                          <p:spTgt spid="9275"/>
                                        </p:tgtEl>
                                        <p:attrNameLst>
                                          <p:attrName>style.rotation</p:attrName>
                                        </p:attrNameLst>
                                      </p:cBhvr>
                                      <p:tavLst>
                                        <p:tav tm="0">
                                          <p:val>
                                            <p:fltVal val="90"/>
                                          </p:val>
                                        </p:tav>
                                        <p:tav tm="100000">
                                          <p:val>
                                            <p:fltVal val="0"/>
                                          </p:val>
                                        </p:tav>
                                      </p:tavLst>
                                    </p:anim>
                                    <p:animEffect transition="in" filter="fade">
                                      <p:cBhvr>
                                        <p:cTn id="88" dur="1000"/>
                                        <p:tgtEl>
                                          <p:spTgt spid="9275"/>
                                        </p:tgtEl>
                                      </p:cBhvr>
                                    </p:animEffect>
                                  </p:childTnLst>
                                </p:cTn>
                              </p:par>
                              <p:par>
                                <p:cTn id="89" presetID="31" presetClass="entr" presetSubtype="0" fill="hold" nodeType="withEffect">
                                  <p:stCondLst>
                                    <p:cond delay="0"/>
                                  </p:stCondLst>
                                  <p:childTnLst>
                                    <p:set>
                                      <p:cBhvr>
                                        <p:cTn id="90" dur="1" fill="hold">
                                          <p:stCondLst>
                                            <p:cond delay="0"/>
                                          </p:stCondLst>
                                        </p:cTn>
                                        <p:tgtEl>
                                          <p:spTgt spid="9276"/>
                                        </p:tgtEl>
                                        <p:attrNameLst>
                                          <p:attrName>style.visibility</p:attrName>
                                        </p:attrNameLst>
                                      </p:cBhvr>
                                      <p:to>
                                        <p:strVal val="visible"/>
                                      </p:to>
                                    </p:set>
                                    <p:anim calcmode="lin" valueType="num">
                                      <p:cBhvr>
                                        <p:cTn id="91" dur="1000" fill="hold"/>
                                        <p:tgtEl>
                                          <p:spTgt spid="9276"/>
                                        </p:tgtEl>
                                        <p:attrNameLst>
                                          <p:attrName>ppt_w</p:attrName>
                                        </p:attrNameLst>
                                      </p:cBhvr>
                                      <p:tavLst>
                                        <p:tav tm="0">
                                          <p:val>
                                            <p:fltVal val="0"/>
                                          </p:val>
                                        </p:tav>
                                        <p:tav tm="100000">
                                          <p:val>
                                            <p:strVal val="#ppt_w"/>
                                          </p:val>
                                        </p:tav>
                                      </p:tavLst>
                                    </p:anim>
                                    <p:anim calcmode="lin" valueType="num">
                                      <p:cBhvr>
                                        <p:cTn id="92" dur="1000" fill="hold"/>
                                        <p:tgtEl>
                                          <p:spTgt spid="9276"/>
                                        </p:tgtEl>
                                        <p:attrNameLst>
                                          <p:attrName>ppt_h</p:attrName>
                                        </p:attrNameLst>
                                      </p:cBhvr>
                                      <p:tavLst>
                                        <p:tav tm="0">
                                          <p:val>
                                            <p:fltVal val="0"/>
                                          </p:val>
                                        </p:tav>
                                        <p:tav tm="100000">
                                          <p:val>
                                            <p:strVal val="#ppt_h"/>
                                          </p:val>
                                        </p:tav>
                                      </p:tavLst>
                                    </p:anim>
                                    <p:anim calcmode="lin" valueType="num">
                                      <p:cBhvr>
                                        <p:cTn id="93" dur="1000" fill="hold"/>
                                        <p:tgtEl>
                                          <p:spTgt spid="9276"/>
                                        </p:tgtEl>
                                        <p:attrNameLst>
                                          <p:attrName>style.rotation</p:attrName>
                                        </p:attrNameLst>
                                      </p:cBhvr>
                                      <p:tavLst>
                                        <p:tav tm="0">
                                          <p:val>
                                            <p:fltVal val="90"/>
                                          </p:val>
                                        </p:tav>
                                        <p:tav tm="100000">
                                          <p:val>
                                            <p:fltVal val="0"/>
                                          </p:val>
                                        </p:tav>
                                      </p:tavLst>
                                    </p:anim>
                                    <p:animEffect transition="in" filter="fade">
                                      <p:cBhvr>
                                        <p:cTn id="94" dur="1000"/>
                                        <p:tgtEl>
                                          <p:spTgt spid="927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9278"/>
                                        </p:tgtEl>
                                        <p:attrNameLst>
                                          <p:attrName>style.visibility</p:attrName>
                                        </p:attrNameLst>
                                      </p:cBhvr>
                                      <p:to>
                                        <p:strVal val="visible"/>
                                      </p:to>
                                    </p:set>
                                    <p:anim calcmode="lin" valueType="num">
                                      <p:cBhvr>
                                        <p:cTn id="103" dur="1000" fill="hold"/>
                                        <p:tgtEl>
                                          <p:spTgt spid="9278"/>
                                        </p:tgtEl>
                                        <p:attrNameLst>
                                          <p:attrName>ppt_w</p:attrName>
                                        </p:attrNameLst>
                                      </p:cBhvr>
                                      <p:tavLst>
                                        <p:tav tm="0">
                                          <p:val>
                                            <p:fltVal val="0"/>
                                          </p:val>
                                        </p:tav>
                                        <p:tav tm="100000">
                                          <p:val>
                                            <p:strVal val="#ppt_w"/>
                                          </p:val>
                                        </p:tav>
                                      </p:tavLst>
                                    </p:anim>
                                    <p:anim calcmode="lin" valueType="num">
                                      <p:cBhvr>
                                        <p:cTn id="104" dur="1000" fill="hold"/>
                                        <p:tgtEl>
                                          <p:spTgt spid="9278"/>
                                        </p:tgtEl>
                                        <p:attrNameLst>
                                          <p:attrName>ppt_h</p:attrName>
                                        </p:attrNameLst>
                                      </p:cBhvr>
                                      <p:tavLst>
                                        <p:tav tm="0">
                                          <p:val>
                                            <p:fltVal val="0"/>
                                          </p:val>
                                        </p:tav>
                                        <p:tav tm="100000">
                                          <p:val>
                                            <p:strVal val="#ppt_h"/>
                                          </p:val>
                                        </p:tav>
                                      </p:tavLst>
                                    </p:anim>
                                    <p:anim calcmode="lin" valueType="num">
                                      <p:cBhvr>
                                        <p:cTn id="105" dur="1000" fill="hold"/>
                                        <p:tgtEl>
                                          <p:spTgt spid="9278"/>
                                        </p:tgtEl>
                                        <p:attrNameLst>
                                          <p:attrName>style.rotation</p:attrName>
                                        </p:attrNameLst>
                                      </p:cBhvr>
                                      <p:tavLst>
                                        <p:tav tm="0">
                                          <p:val>
                                            <p:fltVal val="90"/>
                                          </p:val>
                                        </p:tav>
                                        <p:tav tm="100000">
                                          <p:val>
                                            <p:fltVal val="0"/>
                                          </p:val>
                                        </p:tav>
                                      </p:tavLst>
                                    </p:anim>
                                    <p:animEffect transition="in" filter="fade">
                                      <p:cBhvr>
                                        <p:cTn id="106" dur="1000"/>
                                        <p:tgtEl>
                                          <p:spTgt spid="9278"/>
                                        </p:tgtEl>
                                      </p:cBhvr>
                                    </p:animEffect>
                                  </p:childTnLst>
                                </p:cTn>
                              </p:par>
                              <p:par>
                                <p:cTn id="107" presetID="31" presetClass="entr" presetSubtype="0" fill="hold" nodeType="withEffect">
                                  <p:stCondLst>
                                    <p:cond delay="0"/>
                                  </p:stCondLst>
                                  <p:childTnLst>
                                    <p:set>
                                      <p:cBhvr>
                                        <p:cTn id="108" dur="1" fill="hold">
                                          <p:stCondLst>
                                            <p:cond delay="0"/>
                                          </p:stCondLst>
                                        </p:cTn>
                                        <p:tgtEl>
                                          <p:spTgt spid="9279"/>
                                        </p:tgtEl>
                                        <p:attrNameLst>
                                          <p:attrName>style.visibility</p:attrName>
                                        </p:attrNameLst>
                                      </p:cBhvr>
                                      <p:to>
                                        <p:strVal val="visible"/>
                                      </p:to>
                                    </p:set>
                                    <p:anim calcmode="lin" valueType="num">
                                      <p:cBhvr>
                                        <p:cTn id="109" dur="1000" fill="hold"/>
                                        <p:tgtEl>
                                          <p:spTgt spid="9279"/>
                                        </p:tgtEl>
                                        <p:attrNameLst>
                                          <p:attrName>ppt_w</p:attrName>
                                        </p:attrNameLst>
                                      </p:cBhvr>
                                      <p:tavLst>
                                        <p:tav tm="0">
                                          <p:val>
                                            <p:fltVal val="0"/>
                                          </p:val>
                                        </p:tav>
                                        <p:tav tm="100000">
                                          <p:val>
                                            <p:strVal val="#ppt_w"/>
                                          </p:val>
                                        </p:tav>
                                      </p:tavLst>
                                    </p:anim>
                                    <p:anim calcmode="lin" valueType="num">
                                      <p:cBhvr>
                                        <p:cTn id="110" dur="1000" fill="hold"/>
                                        <p:tgtEl>
                                          <p:spTgt spid="9279"/>
                                        </p:tgtEl>
                                        <p:attrNameLst>
                                          <p:attrName>ppt_h</p:attrName>
                                        </p:attrNameLst>
                                      </p:cBhvr>
                                      <p:tavLst>
                                        <p:tav tm="0">
                                          <p:val>
                                            <p:fltVal val="0"/>
                                          </p:val>
                                        </p:tav>
                                        <p:tav tm="100000">
                                          <p:val>
                                            <p:strVal val="#ppt_h"/>
                                          </p:val>
                                        </p:tav>
                                      </p:tavLst>
                                    </p:anim>
                                    <p:anim calcmode="lin" valueType="num">
                                      <p:cBhvr>
                                        <p:cTn id="111" dur="1000" fill="hold"/>
                                        <p:tgtEl>
                                          <p:spTgt spid="9279"/>
                                        </p:tgtEl>
                                        <p:attrNameLst>
                                          <p:attrName>style.rotation</p:attrName>
                                        </p:attrNameLst>
                                      </p:cBhvr>
                                      <p:tavLst>
                                        <p:tav tm="0">
                                          <p:val>
                                            <p:fltVal val="90"/>
                                          </p:val>
                                        </p:tav>
                                        <p:tav tm="100000">
                                          <p:val>
                                            <p:fltVal val="0"/>
                                          </p:val>
                                        </p:tav>
                                      </p:tavLst>
                                    </p:anim>
                                    <p:animEffect transition="in" filter="fade">
                                      <p:cBhvr>
                                        <p:cTn id="112" dur="1000"/>
                                        <p:tgtEl>
                                          <p:spTgt spid="927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9282"/>
                                        </p:tgtEl>
                                        <p:attrNameLst>
                                          <p:attrName>style.visibility</p:attrName>
                                        </p:attrNameLst>
                                      </p:cBhvr>
                                      <p:to>
                                        <p:strVal val="visible"/>
                                      </p:to>
                                    </p:set>
                                    <p:anim calcmode="lin" valueType="num">
                                      <p:cBhvr>
                                        <p:cTn id="127" dur="1000" fill="hold"/>
                                        <p:tgtEl>
                                          <p:spTgt spid="9282"/>
                                        </p:tgtEl>
                                        <p:attrNameLst>
                                          <p:attrName>ppt_w</p:attrName>
                                        </p:attrNameLst>
                                      </p:cBhvr>
                                      <p:tavLst>
                                        <p:tav tm="0">
                                          <p:val>
                                            <p:fltVal val="0"/>
                                          </p:val>
                                        </p:tav>
                                        <p:tav tm="100000">
                                          <p:val>
                                            <p:strVal val="#ppt_w"/>
                                          </p:val>
                                        </p:tav>
                                      </p:tavLst>
                                    </p:anim>
                                    <p:anim calcmode="lin" valueType="num">
                                      <p:cBhvr>
                                        <p:cTn id="128" dur="1000" fill="hold"/>
                                        <p:tgtEl>
                                          <p:spTgt spid="9282"/>
                                        </p:tgtEl>
                                        <p:attrNameLst>
                                          <p:attrName>ppt_h</p:attrName>
                                        </p:attrNameLst>
                                      </p:cBhvr>
                                      <p:tavLst>
                                        <p:tav tm="0">
                                          <p:val>
                                            <p:fltVal val="0"/>
                                          </p:val>
                                        </p:tav>
                                        <p:tav tm="100000">
                                          <p:val>
                                            <p:strVal val="#ppt_h"/>
                                          </p:val>
                                        </p:tav>
                                      </p:tavLst>
                                    </p:anim>
                                    <p:anim calcmode="lin" valueType="num">
                                      <p:cBhvr>
                                        <p:cTn id="129" dur="1000" fill="hold"/>
                                        <p:tgtEl>
                                          <p:spTgt spid="9282"/>
                                        </p:tgtEl>
                                        <p:attrNameLst>
                                          <p:attrName>style.rotation</p:attrName>
                                        </p:attrNameLst>
                                      </p:cBhvr>
                                      <p:tavLst>
                                        <p:tav tm="0">
                                          <p:val>
                                            <p:fltVal val="90"/>
                                          </p:val>
                                        </p:tav>
                                        <p:tav tm="100000">
                                          <p:val>
                                            <p:fltVal val="0"/>
                                          </p:val>
                                        </p:tav>
                                      </p:tavLst>
                                    </p:anim>
                                    <p:animEffect transition="in" filter="fade">
                                      <p:cBhvr>
                                        <p:cTn id="130" dur="1000"/>
                                        <p:tgtEl>
                                          <p:spTgt spid="9282"/>
                                        </p:tgtEl>
                                      </p:cBhvr>
                                    </p:animEffect>
                                  </p:childTnLst>
                                </p:cTn>
                              </p:par>
                              <p:par>
                                <p:cTn id="131" presetID="31" presetClass="entr" presetSubtype="0" fill="hold" nodeType="withEffect">
                                  <p:stCondLst>
                                    <p:cond delay="0"/>
                                  </p:stCondLst>
                                  <p:childTnLst>
                                    <p:set>
                                      <p:cBhvr>
                                        <p:cTn id="132" dur="1" fill="hold">
                                          <p:stCondLst>
                                            <p:cond delay="0"/>
                                          </p:stCondLst>
                                        </p:cTn>
                                        <p:tgtEl>
                                          <p:spTgt spid="9283"/>
                                        </p:tgtEl>
                                        <p:attrNameLst>
                                          <p:attrName>style.visibility</p:attrName>
                                        </p:attrNameLst>
                                      </p:cBhvr>
                                      <p:to>
                                        <p:strVal val="visible"/>
                                      </p:to>
                                    </p:set>
                                    <p:anim calcmode="lin" valueType="num">
                                      <p:cBhvr>
                                        <p:cTn id="133" dur="1000" fill="hold"/>
                                        <p:tgtEl>
                                          <p:spTgt spid="9283"/>
                                        </p:tgtEl>
                                        <p:attrNameLst>
                                          <p:attrName>ppt_w</p:attrName>
                                        </p:attrNameLst>
                                      </p:cBhvr>
                                      <p:tavLst>
                                        <p:tav tm="0">
                                          <p:val>
                                            <p:fltVal val="0"/>
                                          </p:val>
                                        </p:tav>
                                        <p:tav tm="100000">
                                          <p:val>
                                            <p:strVal val="#ppt_w"/>
                                          </p:val>
                                        </p:tav>
                                      </p:tavLst>
                                    </p:anim>
                                    <p:anim calcmode="lin" valueType="num">
                                      <p:cBhvr>
                                        <p:cTn id="134" dur="1000" fill="hold"/>
                                        <p:tgtEl>
                                          <p:spTgt spid="9283"/>
                                        </p:tgtEl>
                                        <p:attrNameLst>
                                          <p:attrName>ppt_h</p:attrName>
                                        </p:attrNameLst>
                                      </p:cBhvr>
                                      <p:tavLst>
                                        <p:tav tm="0">
                                          <p:val>
                                            <p:fltVal val="0"/>
                                          </p:val>
                                        </p:tav>
                                        <p:tav tm="100000">
                                          <p:val>
                                            <p:strVal val="#ppt_h"/>
                                          </p:val>
                                        </p:tav>
                                      </p:tavLst>
                                    </p:anim>
                                    <p:anim calcmode="lin" valueType="num">
                                      <p:cBhvr>
                                        <p:cTn id="135" dur="1000" fill="hold"/>
                                        <p:tgtEl>
                                          <p:spTgt spid="9283"/>
                                        </p:tgtEl>
                                        <p:attrNameLst>
                                          <p:attrName>style.rotation</p:attrName>
                                        </p:attrNameLst>
                                      </p:cBhvr>
                                      <p:tavLst>
                                        <p:tav tm="0">
                                          <p:val>
                                            <p:fltVal val="90"/>
                                          </p:val>
                                        </p:tav>
                                        <p:tav tm="100000">
                                          <p:val>
                                            <p:fltVal val="0"/>
                                          </p:val>
                                        </p:tav>
                                      </p:tavLst>
                                    </p:anim>
                                    <p:animEffect transition="in" filter="fade">
                                      <p:cBhvr>
                                        <p:cTn id="136" dur="1000"/>
                                        <p:tgtEl>
                                          <p:spTgt spid="928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9286"/>
                                        </p:tgtEl>
                                        <p:attrNameLst>
                                          <p:attrName>style.visibility</p:attrName>
                                        </p:attrNameLst>
                                      </p:cBhvr>
                                      <p:to>
                                        <p:strVal val="visible"/>
                                      </p:to>
                                    </p:set>
                                    <p:anim calcmode="lin" valueType="num">
                                      <p:cBhvr>
                                        <p:cTn id="151" dur="1000" fill="hold"/>
                                        <p:tgtEl>
                                          <p:spTgt spid="9286"/>
                                        </p:tgtEl>
                                        <p:attrNameLst>
                                          <p:attrName>ppt_w</p:attrName>
                                        </p:attrNameLst>
                                      </p:cBhvr>
                                      <p:tavLst>
                                        <p:tav tm="0">
                                          <p:val>
                                            <p:fltVal val="0"/>
                                          </p:val>
                                        </p:tav>
                                        <p:tav tm="100000">
                                          <p:val>
                                            <p:strVal val="#ppt_w"/>
                                          </p:val>
                                        </p:tav>
                                      </p:tavLst>
                                    </p:anim>
                                    <p:anim calcmode="lin" valueType="num">
                                      <p:cBhvr>
                                        <p:cTn id="152" dur="1000" fill="hold"/>
                                        <p:tgtEl>
                                          <p:spTgt spid="9286"/>
                                        </p:tgtEl>
                                        <p:attrNameLst>
                                          <p:attrName>ppt_h</p:attrName>
                                        </p:attrNameLst>
                                      </p:cBhvr>
                                      <p:tavLst>
                                        <p:tav tm="0">
                                          <p:val>
                                            <p:fltVal val="0"/>
                                          </p:val>
                                        </p:tav>
                                        <p:tav tm="100000">
                                          <p:val>
                                            <p:strVal val="#ppt_h"/>
                                          </p:val>
                                        </p:tav>
                                      </p:tavLst>
                                    </p:anim>
                                    <p:anim calcmode="lin" valueType="num">
                                      <p:cBhvr>
                                        <p:cTn id="153" dur="1000" fill="hold"/>
                                        <p:tgtEl>
                                          <p:spTgt spid="9286"/>
                                        </p:tgtEl>
                                        <p:attrNameLst>
                                          <p:attrName>style.rotation</p:attrName>
                                        </p:attrNameLst>
                                      </p:cBhvr>
                                      <p:tavLst>
                                        <p:tav tm="0">
                                          <p:val>
                                            <p:fltVal val="90"/>
                                          </p:val>
                                        </p:tav>
                                        <p:tav tm="100000">
                                          <p:val>
                                            <p:fltVal val="0"/>
                                          </p:val>
                                        </p:tav>
                                      </p:tavLst>
                                    </p:anim>
                                    <p:animEffect transition="in" filter="fade">
                                      <p:cBhvr>
                                        <p:cTn id="154" dur="1000"/>
                                        <p:tgtEl>
                                          <p:spTgt spid="9286"/>
                                        </p:tgtEl>
                                      </p:cBhvr>
                                    </p:animEffect>
                                  </p:childTnLst>
                                </p:cTn>
                              </p:par>
                              <p:par>
                                <p:cTn id="155" presetID="31" presetClass="entr" presetSubtype="0" fill="hold" nodeType="withEffect">
                                  <p:stCondLst>
                                    <p:cond delay="0"/>
                                  </p:stCondLst>
                                  <p:childTnLst>
                                    <p:set>
                                      <p:cBhvr>
                                        <p:cTn id="156" dur="1" fill="hold">
                                          <p:stCondLst>
                                            <p:cond delay="0"/>
                                          </p:stCondLst>
                                        </p:cTn>
                                        <p:tgtEl>
                                          <p:spTgt spid="9287"/>
                                        </p:tgtEl>
                                        <p:attrNameLst>
                                          <p:attrName>style.visibility</p:attrName>
                                        </p:attrNameLst>
                                      </p:cBhvr>
                                      <p:to>
                                        <p:strVal val="visible"/>
                                      </p:to>
                                    </p:set>
                                    <p:anim calcmode="lin" valueType="num">
                                      <p:cBhvr>
                                        <p:cTn id="157" dur="1000" fill="hold"/>
                                        <p:tgtEl>
                                          <p:spTgt spid="9287"/>
                                        </p:tgtEl>
                                        <p:attrNameLst>
                                          <p:attrName>ppt_w</p:attrName>
                                        </p:attrNameLst>
                                      </p:cBhvr>
                                      <p:tavLst>
                                        <p:tav tm="0">
                                          <p:val>
                                            <p:fltVal val="0"/>
                                          </p:val>
                                        </p:tav>
                                        <p:tav tm="100000">
                                          <p:val>
                                            <p:strVal val="#ppt_w"/>
                                          </p:val>
                                        </p:tav>
                                      </p:tavLst>
                                    </p:anim>
                                    <p:anim calcmode="lin" valueType="num">
                                      <p:cBhvr>
                                        <p:cTn id="158" dur="1000" fill="hold"/>
                                        <p:tgtEl>
                                          <p:spTgt spid="9287"/>
                                        </p:tgtEl>
                                        <p:attrNameLst>
                                          <p:attrName>ppt_h</p:attrName>
                                        </p:attrNameLst>
                                      </p:cBhvr>
                                      <p:tavLst>
                                        <p:tav tm="0">
                                          <p:val>
                                            <p:fltVal val="0"/>
                                          </p:val>
                                        </p:tav>
                                        <p:tav tm="100000">
                                          <p:val>
                                            <p:strVal val="#ppt_h"/>
                                          </p:val>
                                        </p:tav>
                                      </p:tavLst>
                                    </p:anim>
                                    <p:anim calcmode="lin" valueType="num">
                                      <p:cBhvr>
                                        <p:cTn id="159" dur="1000" fill="hold"/>
                                        <p:tgtEl>
                                          <p:spTgt spid="9287"/>
                                        </p:tgtEl>
                                        <p:attrNameLst>
                                          <p:attrName>style.rotation</p:attrName>
                                        </p:attrNameLst>
                                      </p:cBhvr>
                                      <p:tavLst>
                                        <p:tav tm="0">
                                          <p:val>
                                            <p:fltVal val="90"/>
                                          </p:val>
                                        </p:tav>
                                        <p:tav tm="100000">
                                          <p:val>
                                            <p:fltVal val="0"/>
                                          </p:val>
                                        </p:tav>
                                      </p:tavLst>
                                    </p:anim>
                                    <p:animEffect transition="in" filter="fade">
                                      <p:cBhvr>
                                        <p:cTn id="160" dur="1000"/>
                                        <p:tgtEl>
                                          <p:spTgt spid="9287"/>
                                        </p:tgtEl>
                                      </p:cBhvr>
                                    </p:animEffect>
                                  </p:childTnLst>
                                </p:cTn>
                              </p:par>
                              <p:par>
                                <p:cTn id="161" presetID="31" presetClass="entr" presetSubtype="0" fill="hold" nodeType="withEffect">
                                  <p:stCondLst>
                                    <p:cond delay="0"/>
                                  </p:stCondLst>
                                  <p:childTnLst>
                                    <p:set>
                                      <p:cBhvr>
                                        <p:cTn id="162" dur="1" fill="hold">
                                          <p:stCondLst>
                                            <p:cond delay="0"/>
                                          </p:stCondLst>
                                        </p:cTn>
                                        <p:tgtEl>
                                          <p:spTgt spid="9288"/>
                                        </p:tgtEl>
                                        <p:attrNameLst>
                                          <p:attrName>style.visibility</p:attrName>
                                        </p:attrNameLst>
                                      </p:cBhvr>
                                      <p:to>
                                        <p:strVal val="visible"/>
                                      </p:to>
                                    </p:set>
                                    <p:anim calcmode="lin" valueType="num">
                                      <p:cBhvr>
                                        <p:cTn id="163" dur="1000" fill="hold"/>
                                        <p:tgtEl>
                                          <p:spTgt spid="9288"/>
                                        </p:tgtEl>
                                        <p:attrNameLst>
                                          <p:attrName>ppt_w</p:attrName>
                                        </p:attrNameLst>
                                      </p:cBhvr>
                                      <p:tavLst>
                                        <p:tav tm="0">
                                          <p:val>
                                            <p:fltVal val="0"/>
                                          </p:val>
                                        </p:tav>
                                        <p:tav tm="100000">
                                          <p:val>
                                            <p:strVal val="#ppt_w"/>
                                          </p:val>
                                        </p:tav>
                                      </p:tavLst>
                                    </p:anim>
                                    <p:anim calcmode="lin" valueType="num">
                                      <p:cBhvr>
                                        <p:cTn id="164" dur="1000" fill="hold"/>
                                        <p:tgtEl>
                                          <p:spTgt spid="9288"/>
                                        </p:tgtEl>
                                        <p:attrNameLst>
                                          <p:attrName>ppt_h</p:attrName>
                                        </p:attrNameLst>
                                      </p:cBhvr>
                                      <p:tavLst>
                                        <p:tav tm="0">
                                          <p:val>
                                            <p:fltVal val="0"/>
                                          </p:val>
                                        </p:tav>
                                        <p:tav tm="100000">
                                          <p:val>
                                            <p:strVal val="#ppt_h"/>
                                          </p:val>
                                        </p:tav>
                                      </p:tavLst>
                                    </p:anim>
                                    <p:anim calcmode="lin" valueType="num">
                                      <p:cBhvr>
                                        <p:cTn id="165" dur="1000" fill="hold"/>
                                        <p:tgtEl>
                                          <p:spTgt spid="9288"/>
                                        </p:tgtEl>
                                        <p:attrNameLst>
                                          <p:attrName>style.rotation</p:attrName>
                                        </p:attrNameLst>
                                      </p:cBhvr>
                                      <p:tavLst>
                                        <p:tav tm="0">
                                          <p:val>
                                            <p:fltVal val="90"/>
                                          </p:val>
                                        </p:tav>
                                        <p:tav tm="100000">
                                          <p:val>
                                            <p:fltVal val="0"/>
                                          </p:val>
                                        </p:tav>
                                      </p:tavLst>
                                    </p:anim>
                                    <p:animEffect transition="in" filter="fade">
                                      <p:cBhvr>
                                        <p:cTn id="166" dur="1000"/>
                                        <p:tgtEl>
                                          <p:spTgt spid="928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1000" fill="hold"/>
                                        <p:tgtEl>
                                          <p:spTgt spid="36"/>
                                        </p:tgtEl>
                                        <p:attrNameLst>
                                          <p:attrName>ppt_w</p:attrName>
                                        </p:attrNameLst>
                                      </p:cBhvr>
                                      <p:tavLst>
                                        <p:tav tm="0">
                                          <p:val>
                                            <p:fltVal val="0"/>
                                          </p:val>
                                        </p:tav>
                                        <p:tav tm="100000">
                                          <p:val>
                                            <p:strVal val="#ppt_w"/>
                                          </p:val>
                                        </p:tav>
                                      </p:tavLst>
                                    </p:anim>
                                    <p:anim calcmode="lin" valueType="num">
                                      <p:cBhvr>
                                        <p:cTn id="170" dur="1000" fill="hold"/>
                                        <p:tgtEl>
                                          <p:spTgt spid="36"/>
                                        </p:tgtEl>
                                        <p:attrNameLst>
                                          <p:attrName>ppt_h</p:attrName>
                                        </p:attrNameLst>
                                      </p:cBhvr>
                                      <p:tavLst>
                                        <p:tav tm="0">
                                          <p:val>
                                            <p:fltVal val="0"/>
                                          </p:val>
                                        </p:tav>
                                        <p:tav tm="100000">
                                          <p:val>
                                            <p:strVal val="#ppt_h"/>
                                          </p:val>
                                        </p:tav>
                                      </p:tavLst>
                                    </p:anim>
                                    <p:anim calcmode="lin" valueType="num">
                                      <p:cBhvr>
                                        <p:cTn id="171" dur="1000" fill="hold"/>
                                        <p:tgtEl>
                                          <p:spTgt spid="36"/>
                                        </p:tgtEl>
                                        <p:attrNameLst>
                                          <p:attrName>style.rotation</p:attrName>
                                        </p:attrNameLst>
                                      </p:cBhvr>
                                      <p:tavLst>
                                        <p:tav tm="0">
                                          <p:val>
                                            <p:fltVal val="90"/>
                                          </p:val>
                                        </p:tav>
                                        <p:tav tm="100000">
                                          <p:val>
                                            <p:fltVal val="0"/>
                                          </p:val>
                                        </p:tav>
                                      </p:tavLst>
                                    </p:anim>
                                    <p:animEffect transition="in" filter="fade">
                                      <p:cBhvr>
                                        <p:cTn id="172" dur="1000"/>
                                        <p:tgtEl>
                                          <p:spTgt spid="36"/>
                                        </p:tgtEl>
                                      </p:cBhvr>
                                    </p:animEffect>
                                  </p:childTnLst>
                                </p:cTn>
                              </p:par>
                              <p:par>
                                <p:cTn id="173" presetID="31" presetClass="entr" presetSubtype="0" fill="hold" nodeType="withEffect">
                                  <p:stCondLst>
                                    <p:cond delay="0"/>
                                  </p:stCondLst>
                                  <p:childTnLst>
                                    <p:set>
                                      <p:cBhvr>
                                        <p:cTn id="174" dur="1" fill="hold">
                                          <p:stCondLst>
                                            <p:cond delay="0"/>
                                          </p:stCondLst>
                                        </p:cTn>
                                        <p:tgtEl>
                                          <p:spTgt spid="9290"/>
                                        </p:tgtEl>
                                        <p:attrNameLst>
                                          <p:attrName>style.visibility</p:attrName>
                                        </p:attrNameLst>
                                      </p:cBhvr>
                                      <p:to>
                                        <p:strVal val="visible"/>
                                      </p:to>
                                    </p:set>
                                    <p:anim calcmode="lin" valueType="num">
                                      <p:cBhvr>
                                        <p:cTn id="175" dur="1000" fill="hold"/>
                                        <p:tgtEl>
                                          <p:spTgt spid="9290"/>
                                        </p:tgtEl>
                                        <p:attrNameLst>
                                          <p:attrName>ppt_w</p:attrName>
                                        </p:attrNameLst>
                                      </p:cBhvr>
                                      <p:tavLst>
                                        <p:tav tm="0">
                                          <p:val>
                                            <p:fltVal val="0"/>
                                          </p:val>
                                        </p:tav>
                                        <p:tav tm="100000">
                                          <p:val>
                                            <p:strVal val="#ppt_w"/>
                                          </p:val>
                                        </p:tav>
                                      </p:tavLst>
                                    </p:anim>
                                    <p:anim calcmode="lin" valueType="num">
                                      <p:cBhvr>
                                        <p:cTn id="176" dur="1000" fill="hold"/>
                                        <p:tgtEl>
                                          <p:spTgt spid="9290"/>
                                        </p:tgtEl>
                                        <p:attrNameLst>
                                          <p:attrName>ppt_h</p:attrName>
                                        </p:attrNameLst>
                                      </p:cBhvr>
                                      <p:tavLst>
                                        <p:tav tm="0">
                                          <p:val>
                                            <p:fltVal val="0"/>
                                          </p:val>
                                        </p:tav>
                                        <p:tav tm="100000">
                                          <p:val>
                                            <p:strVal val="#ppt_h"/>
                                          </p:val>
                                        </p:tav>
                                      </p:tavLst>
                                    </p:anim>
                                    <p:anim calcmode="lin" valueType="num">
                                      <p:cBhvr>
                                        <p:cTn id="177" dur="1000" fill="hold"/>
                                        <p:tgtEl>
                                          <p:spTgt spid="9290"/>
                                        </p:tgtEl>
                                        <p:attrNameLst>
                                          <p:attrName>style.rotation</p:attrName>
                                        </p:attrNameLst>
                                      </p:cBhvr>
                                      <p:tavLst>
                                        <p:tav tm="0">
                                          <p:val>
                                            <p:fltVal val="90"/>
                                          </p:val>
                                        </p:tav>
                                        <p:tav tm="100000">
                                          <p:val>
                                            <p:fltVal val="0"/>
                                          </p:val>
                                        </p:tav>
                                      </p:tavLst>
                                    </p:anim>
                                    <p:animEffect transition="in" filter="fade">
                                      <p:cBhvr>
                                        <p:cTn id="178" dur="1000"/>
                                        <p:tgtEl>
                                          <p:spTgt spid="9290"/>
                                        </p:tgtEl>
                                      </p:cBhvr>
                                    </p:animEffect>
                                  </p:childTnLst>
                                </p:cTn>
                              </p:par>
                              <p:par>
                                <p:cTn id="179" presetID="31" presetClass="entr" presetSubtype="0" fill="hold" nodeType="withEffect">
                                  <p:stCondLst>
                                    <p:cond delay="0"/>
                                  </p:stCondLst>
                                  <p:childTnLst>
                                    <p:set>
                                      <p:cBhvr>
                                        <p:cTn id="180" dur="1" fill="hold">
                                          <p:stCondLst>
                                            <p:cond delay="0"/>
                                          </p:stCondLst>
                                        </p:cTn>
                                        <p:tgtEl>
                                          <p:spTgt spid="9291"/>
                                        </p:tgtEl>
                                        <p:attrNameLst>
                                          <p:attrName>style.visibility</p:attrName>
                                        </p:attrNameLst>
                                      </p:cBhvr>
                                      <p:to>
                                        <p:strVal val="visible"/>
                                      </p:to>
                                    </p:set>
                                    <p:anim calcmode="lin" valueType="num">
                                      <p:cBhvr>
                                        <p:cTn id="181" dur="1000" fill="hold"/>
                                        <p:tgtEl>
                                          <p:spTgt spid="9291"/>
                                        </p:tgtEl>
                                        <p:attrNameLst>
                                          <p:attrName>ppt_w</p:attrName>
                                        </p:attrNameLst>
                                      </p:cBhvr>
                                      <p:tavLst>
                                        <p:tav tm="0">
                                          <p:val>
                                            <p:fltVal val="0"/>
                                          </p:val>
                                        </p:tav>
                                        <p:tav tm="100000">
                                          <p:val>
                                            <p:strVal val="#ppt_w"/>
                                          </p:val>
                                        </p:tav>
                                      </p:tavLst>
                                    </p:anim>
                                    <p:anim calcmode="lin" valueType="num">
                                      <p:cBhvr>
                                        <p:cTn id="182" dur="1000" fill="hold"/>
                                        <p:tgtEl>
                                          <p:spTgt spid="9291"/>
                                        </p:tgtEl>
                                        <p:attrNameLst>
                                          <p:attrName>ppt_h</p:attrName>
                                        </p:attrNameLst>
                                      </p:cBhvr>
                                      <p:tavLst>
                                        <p:tav tm="0">
                                          <p:val>
                                            <p:fltVal val="0"/>
                                          </p:val>
                                        </p:tav>
                                        <p:tav tm="100000">
                                          <p:val>
                                            <p:strVal val="#ppt_h"/>
                                          </p:val>
                                        </p:tav>
                                      </p:tavLst>
                                    </p:anim>
                                    <p:anim calcmode="lin" valueType="num">
                                      <p:cBhvr>
                                        <p:cTn id="183" dur="1000" fill="hold"/>
                                        <p:tgtEl>
                                          <p:spTgt spid="9291"/>
                                        </p:tgtEl>
                                        <p:attrNameLst>
                                          <p:attrName>style.rotation</p:attrName>
                                        </p:attrNameLst>
                                      </p:cBhvr>
                                      <p:tavLst>
                                        <p:tav tm="0">
                                          <p:val>
                                            <p:fltVal val="90"/>
                                          </p:val>
                                        </p:tav>
                                        <p:tav tm="100000">
                                          <p:val>
                                            <p:fltVal val="0"/>
                                          </p:val>
                                        </p:tav>
                                      </p:tavLst>
                                    </p:anim>
                                    <p:animEffect transition="in" filter="fade">
                                      <p:cBhvr>
                                        <p:cTn id="184" dur="1000"/>
                                        <p:tgtEl>
                                          <p:spTgt spid="929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7"/>
                                        </p:tgtEl>
                                        <p:attrNameLst>
                                          <p:attrName>style.visibility</p:attrName>
                                        </p:attrNameLst>
                                      </p:cBhvr>
                                      <p:to>
                                        <p:strVal val="visible"/>
                                      </p:to>
                                    </p:set>
                                    <p:anim calcmode="lin" valueType="num">
                                      <p:cBhvr>
                                        <p:cTn id="187" dur="1000" fill="hold"/>
                                        <p:tgtEl>
                                          <p:spTgt spid="37"/>
                                        </p:tgtEl>
                                        <p:attrNameLst>
                                          <p:attrName>ppt_w</p:attrName>
                                        </p:attrNameLst>
                                      </p:cBhvr>
                                      <p:tavLst>
                                        <p:tav tm="0">
                                          <p:val>
                                            <p:fltVal val="0"/>
                                          </p:val>
                                        </p:tav>
                                        <p:tav tm="100000">
                                          <p:val>
                                            <p:strVal val="#ppt_w"/>
                                          </p:val>
                                        </p:tav>
                                      </p:tavLst>
                                    </p:anim>
                                    <p:anim calcmode="lin" valueType="num">
                                      <p:cBhvr>
                                        <p:cTn id="188" dur="1000" fill="hold"/>
                                        <p:tgtEl>
                                          <p:spTgt spid="37"/>
                                        </p:tgtEl>
                                        <p:attrNameLst>
                                          <p:attrName>ppt_h</p:attrName>
                                        </p:attrNameLst>
                                      </p:cBhvr>
                                      <p:tavLst>
                                        <p:tav tm="0">
                                          <p:val>
                                            <p:fltVal val="0"/>
                                          </p:val>
                                        </p:tav>
                                        <p:tav tm="100000">
                                          <p:val>
                                            <p:strVal val="#ppt_h"/>
                                          </p:val>
                                        </p:tav>
                                      </p:tavLst>
                                    </p:anim>
                                    <p:anim calcmode="lin" valueType="num">
                                      <p:cBhvr>
                                        <p:cTn id="189" dur="1000" fill="hold"/>
                                        <p:tgtEl>
                                          <p:spTgt spid="37"/>
                                        </p:tgtEl>
                                        <p:attrNameLst>
                                          <p:attrName>style.rotation</p:attrName>
                                        </p:attrNameLst>
                                      </p:cBhvr>
                                      <p:tavLst>
                                        <p:tav tm="0">
                                          <p:val>
                                            <p:fltVal val="90"/>
                                          </p:val>
                                        </p:tav>
                                        <p:tav tm="100000">
                                          <p:val>
                                            <p:fltVal val="0"/>
                                          </p:val>
                                        </p:tav>
                                      </p:tavLst>
                                    </p:anim>
                                    <p:animEffect transition="in" filter="fade">
                                      <p:cBhvr>
                                        <p:cTn id="190" dur="1000"/>
                                        <p:tgtEl>
                                          <p:spTgt spid="37"/>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 calcmode="lin" valueType="num">
                                      <p:cBhvr>
                                        <p:cTn id="193" dur="1000" fill="hold"/>
                                        <p:tgtEl>
                                          <p:spTgt spid="38"/>
                                        </p:tgtEl>
                                        <p:attrNameLst>
                                          <p:attrName>ppt_w</p:attrName>
                                        </p:attrNameLst>
                                      </p:cBhvr>
                                      <p:tavLst>
                                        <p:tav tm="0">
                                          <p:val>
                                            <p:fltVal val="0"/>
                                          </p:val>
                                        </p:tav>
                                        <p:tav tm="100000">
                                          <p:val>
                                            <p:strVal val="#ppt_w"/>
                                          </p:val>
                                        </p:tav>
                                      </p:tavLst>
                                    </p:anim>
                                    <p:anim calcmode="lin" valueType="num">
                                      <p:cBhvr>
                                        <p:cTn id="194" dur="1000" fill="hold"/>
                                        <p:tgtEl>
                                          <p:spTgt spid="38"/>
                                        </p:tgtEl>
                                        <p:attrNameLst>
                                          <p:attrName>ppt_h</p:attrName>
                                        </p:attrNameLst>
                                      </p:cBhvr>
                                      <p:tavLst>
                                        <p:tav tm="0">
                                          <p:val>
                                            <p:fltVal val="0"/>
                                          </p:val>
                                        </p:tav>
                                        <p:tav tm="100000">
                                          <p:val>
                                            <p:strVal val="#ppt_h"/>
                                          </p:val>
                                        </p:tav>
                                      </p:tavLst>
                                    </p:anim>
                                    <p:anim calcmode="lin" valueType="num">
                                      <p:cBhvr>
                                        <p:cTn id="195" dur="1000" fill="hold"/>
                                        <p:tgtEl>
                                          <p:spTgt spid="38"/>
                                        </p:tgtEl>
                                        <p:attrNameLst>
                                          <p:attrName>style.rotation</p:attrName>
                                        </p:attrNameLst>
                                      </p:cBhvr>
                                      <p:tavLst>
                                        <p:tav tm="0">
                                          <p:val>
                                            <p:fltVal val="90"/>
                                          </p:val>
                                        </p:tav>
                                        <p:tav tm="100000">
                                          <p:val>
                                            <p:fltVal val="0"/>
                                          </p:val>
                                        </p:tav>
                                      </p:tavLst>
                                    </p:anim>
                                    <p:animEffect transition="in" filter="fade">
                                      <p:cBhvr>
                                        <p:cTn id="196" dur="1000"/>
                                        <p:tgtEl>
                                          <p:spTgt spid="38"/>
                                        </p:tgtEl>
                                      </p:cBhvr>
                                    </p:animEffect>
                                  </p:childTnLst>
                                </p:cTn>
                              </p:par>
                              <p:par>
                                <p:cTn id="197" presetID="31" presetClass="entr" presetSubtype="0" fill="hold" nodeType="withEffect">
                                  <p:stCondLst>
                                    <p:cond delay="0"/>
                                  </p:stCondLst>
                                  <p:childTnLst>
                                    <p:set>
                                      <p:cBhvr>
                                        <p:cTn id="198" dur="1" fill="hold">
                                          <p:stCondLst>
                                            <p:cond delay="0"/>
                                          </p:stCondLst>
                                        </p:cTn>
                                        <p:tgtEl>
                                          <p:spTgt spid="79"/>
                                        </p:tgtEl>
                                        <p:attrNameLst>
                                          <p:attrName>style.visibility</p:attrName>
                                        </p:attrNameLst>
                                      </p:cBhvr>
                                      <p:to>
                                        <p:strVal val="visible"/>
                                      </p:to>
                                    </p:set>
                                    <p:anim calcmode="lin" valueType="num">
                                      <p:cBhvr>
                                        <p:cTn id="199" dur="1000" fill="hold"/>
                                        <p:tgtEl>
                                          <p:spTgt spid="79"/>
                                        </p:tgtEl>
                                        <p:attrNameLst>
                                          <p:attrName>ppt_w</p:attrName>
                                        </p:attrNameLst>
                                      </p:cBhvr>
                                      <p:tavLst>
                                        <p:tav tm="0">
                                          <p:val>
                                            <p:fltVal val="0"/>
                                          </p:val>
                                        </p:tav>
                                        <p:tav tm="100000">
                                          <p:val>
                                            <p:strVal val="#ppt_w"/>
                                          </p:val>
                                        </p:tav>
                                      </p:tavLst>
                                    </p:anim>
                                    <p:anim calcmode="lin" valueType="num">
                                      <p:cBhvr>
                                        <p:cTn id="200" dur="1000" fill="hold"/>
                                        <p:tgtEl>
                                          <p:spTgt spid="79"/>
                                        </p:tgtEl>
                                        <p:attrNameLst>
                                          <p:attrName>ppt_h</p:attrName>
                                        </p:attrNameLst>
                                      </p:cBhvr>
                                      <p:tavLst>
                                        <p:tav tm="0">
                                          <p:val>
                                            <p:fltVal val="0"/>
                                          </p:val>
                                        </p:tav>
                                        <p:tav tm="100000">
                                          <p:val>
                                            <p:strVal val="#ppt_h"/>
                                          </p:val>
                                        </p:tav>
                                      </p:tavLst>
                                    </p:anim>
                                    <p:anim calcmode="lin" valueType="num">
                                      <p:cBhvr>
                                        <p:cTn id="201" dur="1000" fill="hold"/>
                                        <p:tgtEl>
                                          <p:spTgt spid="79"/>
                                        </p:tgtEl>
                                        <p:attrNameLst>
                                          <p:attrName>style.rotation</p:attrName>
                                        </p:attrNameLst>
                                      </p:cBhvr>
                                      <p:tavLst>
                                        <p:tav tm="0">
                                          <p:val>
                                            <p:fltVal val="90"/>
                                          </p:val>
                                        </p:tav>
                                        <p:tav tm="100000">
                                          <p:val>
                                            <p:fltVal val="0"/>
                                          </p:val>
                                        </p:tav>
                                      </p:tavLst>
                                    </p:anim>
                                    <p:animEffect transition="in" filter="fade">
                                      <p:cBhvr>
                                        <p:cTn id="202" dur="1000"/>
                                        <p:tgtEl>
                                          <p:spTgt spid="79"/>
                                        </p:tgtEl>
                                      </p:cBhvr>
                                    </p:animEffect>
                                  </p:childTnLst>
                                </p:cTn>
                              </p:par>
                              <p:par>
                                <p:cTn id="203" presetID="31" presetClass="entr" presetSubtype="0" fill="hold" nodeType="withEffect">
                                  <p:stCondLst>
                                    <p:cond delay="0"/>
                                  </p:stCondLst>
                                  <p:childTnLst>
                                    <p:set>
                                      <p:cBhvr>
                                        <p:cTn id="204" dur="1" fill="hold">
                                          <p:stCondLst>
                                            <p:cond delay="0"/>
                                          </p:stCondLst>
                                        </p:cTn>
                                        <p:tgtEl>
                                          <p:spTgt spid="80"/>
                                        </p:tgtEl>
                                        <p:attrNameLst>
                                          <p:attrName>style.visibility</p:attrName>
                                        </p:attrNameLst>
                                      </p:cBhvr>
                                      <p:to>
                                        <p:strVal val="visible"/>
                                      </p:to>
                                    </p:set>
                                    <p:anim calcmode="lin" valueType="num">
                                      <p:cBhvr>
                                        <p:cTn id="205" dur="1000" fill="hold"/>
                                        <p:tgtEl>
                                          <p:spTgt spid="80"/>
                                        </p:tgtEl>
                                        <p:attrNameLst>
                                          <p:attrName>ppt_w</p:attrName>
                                        </p:attrNameLst>
                                      </p:cBhvr>
                                      <p:tavLst>
                                        <p:tav tm="0">
                                          <p:val>
                                            <p:fltVal val="0"/>
                                          </p:val>
                                        </p:tav>
                                        <p:tav tm="100000">
                                          <p:val>
                                            <p:strVal val="#ppt_w"/>
                                          </p:val>
                                        </p:tav>
                                      </p:tavLst>
                                    </p:anim>
                                    <p:anim calcmode="lin" valueType="num">
                                      <p:cBhvr>
                                        <p:cTn id="206" dur="1000" fill="hold"/>
                                        <p:tgtEl>
                                          <p:spTgt spid="80"/>
                                        </p:tgtEl>
                                        <p:attrNameLst>
                                          <p:attrName>ppt_h</p:attrName>
                                        </p:attrNameLst>
                                      </p:cBhvr>
                                      <p:tavLst>
                                        <p:tav tm="0">
                                          <p:val>
                                            <p:fltVal val="0"/>
                                          </p:val>
                                        </p:tav>
                                        <p:tav tm="100000">
                                          <p:val>
                                            <p:strVal val="#ppt_h"/>
                                          </p:val>
                                        </p:tav>
                                      </p:tavLst>
                                    </p:anim>
                                    <p:anim calcmode="lin" valueType="num">
                                      <p:cBhvr>
                                        <p:cTn id="207" dur="1000" fill="hold"/>
                                        <p:tgtEl>
                                          <p:spTgt spid="80"/>
                                        </p:tgtEl>
                                        <p:attrNameLst>
                                          <p:attrName>style.rotation</p:attrName>
                                        </p:attrNameLst>
                                      </p:cBhvr>
                                      <p:tavLst>
                                        <p:tav tm="0">
                                          <p:val>
                                            <p:fltVal val="90"/>
                                          </p:val>
                                        </p:tav>
                                        <p:tav tm="100000">
                                          <p:val>
                                            <p:fltVal val="0"/>
                                          </p:val>
                                        </p:tav>
                                      </p:tavLst>
                                    </p:anim>
                                    <p:animEffect transition="in" filter="fade">
                                      <p:cBhvr>
                                        <p:cTn id="208"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p:bldP spid="33" grpId="0" animBg="1"/>
      <p:bldP spid="34" grpId="0"/>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EE919-12FE-42F1-9FC7-E51509D249EB}"/>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Rectangle 2">
            <a:extLst>
              <a:ext uri="{FF2B5EF4-FFF2-40B4-BE49-F238E27FC236}">
                <a16:creationId xmlns:a16="http://schemas.microsoft.com/office/drawing/2014/main" id="{F7620E6D-6691-4857-9266-9F91ED6F0805}"/>
              </a:ext>
            </a:extLst>
          </p:cNvPr>
          <p:cNvSpPr/>
          <p:nvPr/>
        </p:nvSpPr>
        <p:spPr>
          <a:xfrm>
            <a:off x="458047" y="742386"/>
            <a:ext cx="3673622" cy="5447645"/>
          </a:xfrm>
          <a:prstGeom prst="rect">
            <a:avLst/>
          </a:prstGeom>
        </p:spPr>
        <p:txBody>
          <a:bodyPr wrap="square">
            <a:spAutoFit/>
          </a:bodyPr>
          <a:lstStyle/>
          <a:p>
            <a:r>
              <a:rPr lang="en-US" sz="1400" kern="1400" dirty="0">
                <a:solidFill>
                  <a:srgbClr val="000000"/>
                </a:solidFill>
                <a:latin typeface="Arial Narrow" panose="020B0606020202030204" pitchFamily="34" charset="0"/>
              </a:rPr>
              <a:t>And for 1863 to </a:t>
            </a:r>
            <a:r>
              <a:rPr lang="en-US" sz="1400" kern="1400" dirty="0" err="1">
                <a:solidFill>
                  <a:srgbClr val="000000"/>
                </a:solidFill>
                <a:latin typeface="Arial Narrow" panose="020B0606020202030204" pitchFamily="34" charset="0"/>
              </a:rPr>
              <a:t>Lasea</a:t>
            </a:r>
            <a:r>
              <a:rPr lang="en-US" sz="1400" kern="1400" dirty="0">
                <a:solidFill>
                  <a:srgbClr val="000000"/>
                </a:solidFill>
                <a:latin typeface="Arial Narrow" panose="020B0606020202030204" pitchFamily="34" charset="0"/>
              </a:rPr>
              <a:t> they are all sailing under Crete, which means fleshy of the flesh. We can also place </a:t>
            </a:r>
            <a:r>
              <a:rPr lang="en-US" sz="1400" kern="1400" dirty="0" err="1">
                <a:solidFill>
                  <a:srgbClr val="000000"/>
                </a:solidFill>
                <a:latin typeface="Arial Narrow" panose="020B0606020202030204" pitchFamily="34" charset="0"/>
              </a:rPr>
              <a:t>Salmoni</a:t>
            </a:r>
            <a:r>
              <a:rPr lang="en-US" sz="1400" kern="1400" dirty="0">
                <a:solidFill>
                  <a:srgbClr val="000000"/>
                </a:solidFill>
                <a:latin typeface="Arial Narrow" panose="020B0606020202030204" pitchFamily="34" charset="0"/>
              </a:rPr>
              <a:t> but we won’t review those names today. They bring us to 1989 </a:t>
            </a:r>
            <a:r>
              <a:rPr lang="en-US" sz="1400" kern="1400" dirty="0" err="1">
                <a:solidFill>
                  <a:srgbClr val="000000"/>
                </a:solidFill>
                <a:latin typeface="Arial Narrow" panose="020B0606020202030204" pitchFamily="34" charset="0"/>
              </a:rPr>
              <a:t>Lasea</a:t>
            </a:r>
            <a:r>
              <a:rPr lang="en-US" sz="1400" kern="1400" dirty="0">
                <a:solidFill>
                  <a:srgbClr val="000000"/>
                </a:solidFill>
                <a:latin typeface="Arial Narrow" panose="020B0606020202030204" pitchFamily="34" charset="0"/>
              </a:rPr>
              <a:t>, then we mark the east wind. From the east wind the ship is damaged. From this east wind forward its barely floating, its in a damaged condition.  Even though its a good ship we can see its a more complicated story, it's a good ship that’s battling other circumstances and chooses to go off course, it’s damaged.  We’re going to see it barley makes it way through this history until as we will read it faces ship wreck. </a:t>
            </a:r>
          </a:p>
          <a:p>
            <a:r>
              <a:rPr lang="en-US" sz="1400" kern="1400" dirty="0">
                <a:solidFill>
                  <a:srgbClr val="000000"/>
                </a:solidFill>
                <a:latin typeface="Arial Narrow" panose="020B0606020202030204" pitchFamily="34" charset="0"/>
              </a:rPr>
              <a:t> </a:t>
            </a:r>
          </a:p>
          <a:p>
            <a:r>
              <a:rPr lang="en-US" sz="1400" i="1" kern="1400" dirty="0">
                <a:solidFill>
                  <a:srgbClr val="000000"/>
                </a:solidFill>
                <a:latin typeface="Arial Narrow" panose="020B0606020202030204" pitchFamily="34" charset="0"/>
              </a:rPr>
              <a:t>A Review</a:t>
            </a:r>
            <a:r>
              <a:rPr lang="en-US" sz="1400" kern="1400" dirty="0">
                <a:solidFill>
                  <a:srgbClr val="000000"/>
                </a:solidFill>
                <a:latin typeface="Arial Narrow" panose="020B0606020202030204" pitchFamily="34" charset="0"/>
              </a:rPr>
              <a:t>. In Acts 27 there are two ships. The Ship of </a:t>
            </a:r>
            <a:r>
              <a:rPr lang="en-US" sz="1400" kern="1400" dirty="0" err="1">
                <a:solidFill>
                  <a:srgbClr val="000000"/>
                </a:solidFill>
                <a:latin typeface="Arial Narrow" panose="020B0606020202030204" pitchFamily="34" charset="0"/>
              </a:rPr>
              <a:t>Adramyttium</a:t>
            </a:r>
            <a:r>
              <a:rPr lang="en-US" sz="1400" kern="1400" dirty="0">
                <a:solidFill>
                  <a:srgbClr val="000000"/>
                </a:solidFill>
                <a:latin typeface="Arial Narrow" panose="020B0606020202030204" pitchFamily="34" charset="0"/>
              </a:rPr>
              <a:t> abides in death. And it’s representative of two institutions. The USA and SDA. And we traced them from the TOE - 1989, through 9/11,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to where they end at the S/L. We marked their overturning between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to the S/L.  We then considered the second ship, a good ship, Alexandria. There’s much history of that ship before the east wind. We identified it took us back to 1798, the story of those same two institutions. But it’s going to give us more information and from a different perspective.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5" name="AutoShape 4">
            <a:extLst>
              <a:ext uri="{FF2B5EF4-FFF2-40B4-BE49-F238E27FC236}">
                <a16:creationId xmlns:a16="http://schemas.microsoft.com/office/drawing/2014/main" id="{E8962D3D-C895-4B2B-B5E5-8620F0BC8B93}"/>
              </a:ext>
            </a:extLst>
          </p:cNvPr>
          <p:cNvCxnSpPr>
            <a:cxnSpLocks noChangeShapeType="1"/>
          </p:cNvCxnSpPr>
          <p:nvPr/>
        </p:nvCxnSpPr>
        <p:spPr bwMode="auto">
          <a:xfrm>
            <a:off x="5012697" y="416007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 name="AutoShape 5">
            <a:extLst>
              <a:ext uri="{FF2B5EF4-FFF2-40B4-BE49-F238E27FC236}">
                <a16:creationId xmlns:a16="http://schemas.microsoft.com/office/drawing/2014/main" id="{648A99A2-9153-4009-841D-425D6D9F4967}"/>
              </a:ext>
            </a:extLst>
          </p:cNvPr>
          <p:cNvCxnSpPr>
            <a:cxnSpLocks noChangeShapeType="1"/>
          </p:cNvCxnSpPr>
          <p:nvPr/>
        </p:nvCxnSpPr>
        <p:spPr bwMode="auto">
          <a:xfrm>
            <a:off x="6193797" y="37409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6">
            <a:extLst>
              <a:ext uri="{FF2B5EF4-FFF2-40B4-BE49-F238E27FC236}">
                <a16:creationId xmlns:a16="http://schemas.microsoft.com/office/drawing/2014/main" id="{0414702D-DB9A-4E15-A685-03F11E6DBCDB}"/>
              </a:ext>
            </a:extLst>
          </p:cNvPr>
          <p:cNvSpPr txBox="1">
            <a:spLocks noChangeArrowheads="1"/>
          </p:cNvSpPr>
          <p:nvPr/>
        </p:nvSpPr>
        <p:spPr bwMode="auto">
          <a:xfrm>
            <a:off x="4590423" y="2742067"/>
            <a:ext cx="10668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AutoShape 7">
            <a:extLst>
              <a:ext uri="{FF2B5EF4-FFF2-40B4-BE49-F238E27FC236}">
                <a16:creationId xmlns:a16="http://schemas.microsoft.com/office/drawing/2014/main" id="{1349D7D0-37D5-4A51-A5BA-2CF727E3B871}"/>
              </a:ext>
            </a:extLst>
          </p:cNvPr>
          <p:cNvCxnSpPr>
            <a:cxnSpLocks noChangeShapeType="1"/>
          </p:cNvCxnSpPr>
          <p:nvPr/>
        </p:nvCxnSpPr>
        <p:spPr bwMode="auto">
          <a:xfrm>
            <a:off x="6035047" y="37219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8">
            <a:extLst>
              <a:ext uri="{FF2B5EF4-FFF2-40B4-BE49-F238E27FC236}">
                <a16:creationId xmlns:a16="http://schemas.microsoft.com/office/drawing/2014/main" id="{0B58DBD8-471B-4288-A9BA-11B49A160BE3}"/>
              </a:ext>
            </a:extLst>
          </p:cNvPr>
          <p:cNvSpPr txBox="1">
            <a:spLocks noChangeArrowheads="1"/>
          </p:cNvSpPr>
          <p:nvPr/>
        </p:nvSpPr>
        <p:spPr bwMode="auto">
          <a:xfrm>
            <a:off x="5896935" y="324567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B1F491-A9F5-4CF5-B0EB-34B7E65F26B6}"/>
              </a:ext>
            </a:extLst>
          </p:cNvPr>
          <p:cNvSpPr txBox="1">
            <a:spLocks noChangeArrowheads="1"/>
          </p:cNvSpPr>
          <p:nvPr/>
        </p:nvSpPr>
        <p:spPr bwMode="auto">
          <a:xfrm>
            <a:off x="5811210" y="4217226"/>
            <a:ext cx="8572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10">
            <a:extLst>
              <a:ext uri="{FF2B5EF4-FFF2-40B4-BE49-F238E27FC236}">
                <a16:creationId xmlns:a16="http://schemas.microsoft.com/office/drawing/2014/main" id="{3C16C24C-F0BE-420F-8B72-5F2C38EDEA2D}"/>
              </a:ext>
            </a:extLst>
          </p:cNvPr>
          <p:cNvCxnSpPr>
            <a:cxnSpLocks noChangeShapeType="1"/>
          </p:cNvCxnSpPr>
          <p:nvPr/>
        </p:nvCxnSpPr>
        <p:spPr bwMode="auto">
          <a:xfrm>
            <a:off x="8533772" y="37457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AutoShape 11">
            <a:extLst>
              <a:ext uri="{FF2B5EF4-FFF2-40B4-BE49-F238E27FC236}">
                <a16:creationId xmlns:a16="http://schemas.microsoft.com/office/drawing/2014/main" id="{21956014-6F90-4964-83D2-223F84C6D958}"/>
              </a:ext>
            </a:extLst>
          </p:cNvPr>
          <p:cNvCxnSpPr>
            <a:cxnSpLocks noChangeShapeType="1"/>
          </p:cNvCxnSpPr>
          <p:nvPr/>
        </p:nvCxnSpPr>
        <p:spPr bwMode="auto">
          <a:xfrm>
            <a:off x="8375022" y="37266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2">
            <a:extLst>
              <a:ext uri="{FF2B5EF4-FFF2-40B4-BE49-F238E27FC236}">
                <a16:creationId xmlns:a16="http://schemas.microsoft.com/office/drawing/2014/main" id="{30B397D6-E91F-4056-B285-12679E06517B}"/>
              </a:ext>
            </a:extLst>
          </p:cNvPr>
          <p:cNvSpPr txBox="1">
            <a:spLocks noChangeArrowheads="1"/>
          </p:cNvSpPr>
          <p:nvPr/>
        </p:nvSpPr>
        <p:spPr bwMode="auto">
          <a:xfrm>
            <a:off x="8106735" y="2961513"/>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B11F421C-92A6-4007-8DD6-A77E4CCD48AA}"/>
              </a:ext>
            </a:extLst>
          </p:cNvPr>
          <p:cNvSpPr txBox="1">
            <a:spLocks noChangeArrowheads="1"/>
          </p:cNvSpPr>
          <p:nvPr/>
        </p:nvSpPr>
        <p:spPr bwMode="auto">
          <a:xfrm>
            <a:off x="7514597" y="4217226"/>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E690594A-AFF7-40F5-AB79-9077C0501680}"/>
              </a:ext>
            </a:extLst>
          </p:cNvPr>
          <p:cNvGrpSpPr>
            <a:grpSpLocks/>
          </p:cNvGrpSpPr>
          <p:nvPr/>
        </p:nvGrpSpPr>
        <p:grpSpPr bwMode="auto">
          <a:xfrm>
            <a:off x="4790447" y="473901"/>
            <a:ext cx="6878638" cy="2387600"/>
            <a:chOff x="106736300" y="105911981"/>
            <a:chExt cx="6877900" cy="2387270"/>
          </a:xfrm>
        </p:grpSpPr>
        <p:sp>
          <p:nvSpPr>
            <p:cNvPr id="16" name="Text Box 15">
              <a:extLst>
                <a:ext uri="{FF2B5EF4-FFF2-40B4-BE49-F238E27FC236}">
                  <a16:creationId xmlns:a16="http://schemas.microsoft.com/office/drawing/2014/main" id="{3526D341-AC36-412A-9A2B-02B72397F387}"/>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16">
              <a:extLst>
                <a:ext uri="{FF2B5EF4-FFF2-40B4-BE49-F238E27FC236}">
                  <a16:creationId xmlns:a16="http://schemas.microsoft.com/office/drawing/2014/main" id="{B2AC0FCA-3FC9-4E1C-A389-CA659EEA6C2D}"/>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7">
              <a:extLst>
                <a:ext uri="{FF2B5EF4-FFF2-40B4-BE49-F238E27FC236}">
                  <a16:creationId xmlns:a16="http://schemas.microsoft.com/office/drawing/2014/main" id="{E864A99E-4F76-41D7-9E95-17512C3E1FCA}"/>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18">
              <a:extLst>
                <a:ext uri="{FF2B5EF4-FFF2-40B4-BE49-F238E27FC236}">
                  <a16:creationId xmlns:a16="http://schemas.microsoft.com/office/drawing/2014/main" id="{E0C17902-67BB-4B4F-BCC4-2DD521F7DA92}"/>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 name="AutoShape 19">
              <a:extLst>
                <a:ext uri="{FF2B5EF4-FFF2-40B4-BE49-F238E27FC236}">
                  <a16:creationId xmlns:a16="http://schemas.microsoft.com/office/drawing/2014/main" id="{56E0FB7B-D6D6-42B7-9C7C-D276D80E7B7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0">
              <a:extLst>
                <a:ext uri="{FF2B5EF4-FFF2-40B4-BE49-F238E27FC236}">
                  <a16:creationId xmlns:a16="http://schemas.microsoft.com/office/drawing/2014/main" id="{DAA6ED65-05C9-4D30-9AD1-D32731BA1806}"/>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1FA129EC-EA87-41B2-9451-00A9C6A5BA09}"/>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2898F1B2-55EE-4F12-B8FF-964727482F8F}"/>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23">
              <a:extLst>
                <a:ext uri="{FF2B5EF4-FFF2-40B4-BE49-F238E27FC236}">
                  <a16:creationId xmlns:a16="http://schemas.microsoft.com/office/drawing/2014/main" id="{1EF6D3F6-9DAC-4A43-B87D-5DC4B019E52A}"/>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24">
              <a:extLst>
                <a:ext uri="{FF2B5EF4-FFF2-40B4-BE49-F238E27FC236}">
                  <a16:creationId xmlns:a16="http://schemas.microsoft.com/office/drawing/2014/main" id="{D2931727-5D0D-452F-AA4E-0205EB37125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25">
              <a:extLst>
                <a:ext uri="{FF2B5EF4-FFF2-40B4-BE49-F238E27FC236}">
                  <a16:creationId xmlns:a16="http://schemas.microsoft.com/office/drawing/2014/main" id="{1495329D-F14D-4C85-95F3-23FC16FCFA0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7" name="AutoShape 26">
              <a:extLst>
                <a:ext uri="{FF2B5EF4-FFF2-40B4-BE49-F238E27FC236}">
                  <a16:creationId xmlns:a16="http://schemas.microsoft.com/office/drawing/2014/main" id="{F78C3185-101A-4EAA-A6CA-705947D96CB0}"/>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27">
              <a:extLst>
                <a:ext uri="{FF2B5EF4-FFF2-40B4-BE49-F238E27FC236}">
                  <a16:creationId xmlns:a16="http://schemas.microsoft.com/office/drawing/2014/main" id="{F1B3F375-B878-46E2-99A0-47644CEBE969}"/>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28">
              <a:extLst>
                <a:ext uri="{FF2B5EF4-FFF2-40B4-BE49-F238E27FC236}">
                  <a16:creationId xmlns:a16="http://schemas.microsoft.com/office/drawing/2014/main" id="{CC96139C-0D1A-4C37-84CA-168A90C673AB}"/>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29">
              <a:extLst>
                <a:ext uri="{FF2B5EF4-FFF2-40B4-BE49-F238E27FC236}">
                  <a16:creationId xmlns:a16="http://schemas.microsoft.com/office/drawing/2014/main" id="{228DEEFF-54E2-479E-B770-B294DE62528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AutoShape 30">
              <a:extLst>
                <a:ext uri="{FF2B5EF4-FFF2-40B4-BE49-F238E27FC236}">
                  <a16:creationId xmlns:a16="http://schemas.microsoft.com/office/drawing/2014/main" id="{4EEAD3C3-7410-4D64-8A32-76955C0807D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31">
              <a:extLst>
                <a:ext uri="{FF2B5EF4-FFF2-40B4-BE49-F238E27FC236}">
                  <a16:creationId xmlns:a16="http://schemas.microsoft.com/office/drawing/2014/main" id="{7E71E8B8-2935-46B8-89BC-9FB7353E090E}"/>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32">
              <a:extLst>
                <a:ext uri="{FF2B5EF4-FFF2-40B4-BE49-F238E27FC236}">
                  <a16:creationId xmlns:a16="http://schemas.microsoft.com/office/drawing/2014/main" id="{0A983070-1883-45CC-A2B0-BF52B64D9C97}"/>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4" name="AutoShape 33">
              <a:extLst>
                <a:ext uri="{FF2B5EF4-FFF2-40B4-BE49-F238E27FC236}">
                  <a16:creationId xmlns:a16="http://schemas.microsoft.com/office/drawing/2014/main" id="{74B14AE4-F085-4B92-A97C-776FBA282BD5}"/>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AutoShape 34">
              <a:extLst>
                <a:ext uri="{FF2B5EF4-FFF2-40B4-BE49-F238E27FC236}">
                  <a16:creationId xmlns:a16="http://schemas.microsoft.com/office/drawing/2014/main" id="{8BA62A26-5AFC-4F20-A6F2-E5BF51D760DF}"/>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AutoShape 35">
              <a:extLst>
                <a:ext uri="{FF2B5EF4-FFF2-40B4-BE49-F238E27FC236}">
                  <a16:creationId xmlns:a16="http://schemas.microsoft.com/office/drawing/2014/main" id="{578A7571-1B73-44B9-9BBA-252626B81866}"/>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36">
              <a:extLst>
                <a:ext uri="{FF2B5EF4-FFF2-40B4-BE49-F238E27FC236}">
                  <a16:creationId xmlns:a16="http://schemas.microsoft.com/office/drawing/2014/main" id="{150254E1-5895-4E16-AD42-D1E0FE65E49D}"/>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F77C2C18-9164-4561-B32C-6A95DDA7D77C}"/>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38">
              <a:extLst>
                <a:ext uri="{FF2B5EF4-FFF2-40B4-BE49-F238E27FC236}">
                  <a16:creationId xmlns:a16="http://schemas.microsoft.com/office/drawing/2014/main" id="{9F538B46-542E-4F45-BDFD-20409611A9B7}"/>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39">
              <a:extLst>
                <a:ext uri="{FF2B5EF4-FFF2-40B4-BE49-F238E27FC236}">
                  <a16:creationId xmlns:a16="http://schemas.microsoft.com/office/drawing/2014/main" id="{49C44F0D-2AD9-463F-9C63-6C569FD6AC06}"/>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0">
              <a:extLst>
                <a:ext uri="{FF2B5EF4-FFF2-40B4-BE49-F238E27FC236}">
                  <a16:creationId xmlns:a16="http://schemas.microsoft.com/office/drawing/2014/main" id="{9EC51076-08D4-4937-AF2D-1D0BACA9E1E3}"/>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3BD3BED-98EA-4FBF-8270-FD20E9F487C6}"/>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3" name="AutoShape 42">
              <a:extLst>
                <a:ext uri="{FF2B5EF4-FFF2-40B4-BE49-F238E27FC236}">
                  <a16:creationId xmlns:a16="http://schemas.microsoft.com/office/drawing/2014/main" id="{90617BD4-BBBA-49A9-9D07-72194FAD29B6}"/>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4" name="AutoShape 43">
              <a:extLst>
                <a:ext uri="{FF2B5EF4-FFF2-40B4-BE49-F238E27FC236}">
                  <a16:creationId xmlns:a16="http://schemas.microsoft.com/office/drawing/2014/main" id="{AD5C4946-A9AC-4571-901B-90040ACF9B5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44">
              <a:extLst>
                <a:ext uri="{FF2B5EF4-FFF2-40B4-BE49-F238E27FC236}">
                  <a16:creationId xmlns:a16="http://schemas.microsoft.com/office/drawing/2014/main" id="{08FEF7F8-C5AD-4264-BC8C-8EF8B9B32A27}"/>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5F4A2606-F661-4F58-B0BB-9758B60A0985}"/>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D98577D6-A5BB-4ACB-92BC-AA83A26652D5}"/>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7FE65013-8BAD-4D85-B686-50450893FD37}"/>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F6008280-EEF7-4250-95EA-78C2460294F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73B8A17-0B0A-44C5-88AE-2D0618C74CD2}"/>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 name="AutoShape 50">
              <a:extLst>
                <a:ext uri="{FF2B5EF4-FFF2-40B4-BE49-F238E27FC236}">
                  <a16:creationId xmlns:a16="http://schemas.microsoft.com/office/drawing/2014/main" id="{B29A9704-1322-4FEA-9A29-A864E86B548A}"/>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 name="AutoShape 51">
              <a:extLst>
                <a:ext uri="{FF2B5EF4-FFF2-40B4-BE49-F238E27FC236}">
                  <a16:creationId xmlns:a16="http://schemas.microsoft.com/office/drawing/2014/main" id="{5E58771E-568F-488E-BEBF-E0F5A937BF2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52">
              <a:extLst>
                <a:ext uri="{FF2B5EF4-FFF2-40B4-BE49-F238E27FC236}">
                  <a16:creationId xmlns:a16="http://schemas.microsoft.com/office/drawing/2014/main" id="{ACCA1A68-FF67-4B30-829F-1B05C2AC85A9}"/>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4" name="AutoShape 53">
              <a:extLst>
                <a:ext uri="{FF2B5EF4-FFF2-40B4-BE49-F238E27FC236}">
                  <a16:creationId xmlns:a16="http://schemas.microsoft.com/office/drawing/2014/main" id="{BEA0E4FC-A831-433A-A7C4-2CFA7281AEE4}"/>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54">
              <a:extLst>
                <a:ext uri="{FF2B5EF4-FFF2-40B4-BE49-F238E27FC236}">
                  <a16:creationId xmlns:a16="http://schemas.microsoft.com/office/drawing/2014/main" id="{39B25E7F-E22A-412B-BDB6-0BD1202F1287}"/>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A8AE9A53-1986-4177-8833-F08CD14F9069}"/>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6">
              <a:extLst>
                <a:ext uri="{FF2B5EF4-FFF2-40B4-BE49-F238E27FC236}">
                  <a16:creationId xmlns:a16="http://schemas.microsoft.com/office/drawing/2014/main" id="{961D58A3-51B0-45AB-B0D6-691D0203751F}"/>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E9FB55A8-3475-4884-92DD-400D4AC1536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9" name="AutoShape 58">
            <a:extLst>
              <a:ext uri="{FF2B5EF4-FFF2-40B4-BE49-F238E27FC236}">
                <a16:creationId xmlns:a16="http://schemas.microsoft.com/office/drawing/2014/main" id="{A72C0CE1-DBFF-4768-830E-3F8EE45AE276}"/>
              </a:ext>
            </a:extLst>
          </p:cNvPr>
          <p:cNvCxnSpPr>
            <a:cxnSpLocks noChangeShapeType="1"/>
          </p:cNvCxnSpPr>
          <p:nvPr/>
        </p:nvCxnSpPr>
        <p:spPr bwMode="auto">
          <a:xfrm>
            <a:off x="7630485" y="2166176"/>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0" name="AutoShape 59">
            <a:extLst>
              <a:ext uri="{FF2B5EF4-FFF2-40B4-BE49-F238E27FC236}">
                <a16:creationId xmlns:a16="http://schemas.microsoft.com/office/drawing/2014/main" id="{41549192-D9C2-4F68-8313-F971F1272B0D}"/>
              </a:ext>
            </a:extLst>
          </p:cNvPr>
          <p:cNvCxnSpPr>
            <a:cxnSpLocks noChangeShapeType="1"/>
          </p:cNvCxnSpPr>
          <p:nvPr/>
        </p:nvCxnSpPr>
        <p:spPr bwMode="auto">
          <a:xfrm>
            <a:off x="7773360" y="37663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 name="AutoShape 60">
            <a:extLst>
              <a:ext uri="{FF2B5EF4-FFF2-40B4-BE49-F238E27FC236}">
                <a16:creationId xmlns:a16="http://schemas.microsoft.com/office/drawing/2014/main" id="{91F91256-CE07-4054-8F5E-1FE80C29845F}"/>
              </a:ext>
            </a:extLst>
          </p:cNvPr>
          <p:cNvCxnSpPr>
            <a:cxnSpLocks noChangeShapeType="1"/>
          </p:cNvCxnSpPr>
          <p:nvPr/>
        </p:nvCxnSpPr>
        <p:spPr bwMode="auto">
          <a:xfrm>
            <a:off x="7614610" y="37489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1">
            <a:extLst>
              <a:ext uri="{FF2B5EF4-FFF2-40B4-BE49-F238E27FC236}">
                <a16:creationId xmlns:a16="http://schemas.microsoft.com/office/drawing/2014/main" id="{F38DA1B2-B5D5-4284-BDBF-301B174E5242}"/>
              </a:ext>
            </a:extLst>
          </p:cNvPr>
          <p:cNvSpPr txBox="1">
            <a:spLocks noChangeArrowheads="1"/>
          </p:cNvSpPr>
          <p:nvPr/>
        </p:nvSpPr>
        <p:spPr bwMode="auto">
          <a:xfrm>
            <a:off x="7476497" y="3091688"/>
            <a:ext cx="63341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3" name="AutoShape 62">
            <a:extLst>
              <a:ext uri="{FF2B5EF4-FFF2-40B4-BE49-F238E27FC236}">
                <a16:creationId xmlns:a16="http://schemas.microsoft.com/office/drawing/2014/main" id="{7B057DFE-10F0-41AE-87FF-A150568C5E6D}"/>
              </a:ext>
            </a:extLst>
          </p:cNvPr>
          <p:cNvCxnSpPr>
            <a:cxnSpLocks noChangeShapeType="1"/>
          </p:cNvCxnSpPr>
          <p:nvPr/>
        </p:nvCxnSpPr>
        <p:spPr bwMode="auto">
          <a:xfrm>
            <a:off x="6811335" y="396957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AutoShape 63">
            <a:extLst>
              <a:ext uri="{FF2B5EF4-FFF2-40B4-BE49-F238E27FC236}">
                <a16:creationId xmlns:a16="http://schemas.microsoft.com/office/drawing/2014/main" id="{955A3F20-90DF-40E4-8FB0-422660D73A71}"/>
              </a:ext>
            </a:extLst>
          </p:cNvPr>
          <p:cNvCxnSpPr>
            <a:cxnSpLocks noChangeShapeType="1"/>
          </p:cNvCxnSpPr>
          <p:nvPr/>
        </p:nvCxnSpPr>
        <p:spPr bwMode="auto">
          <a:xfrm>
            <a:off x="6650997" y="39505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64">
            <a:extLst>
              <a:ext uri="{FF2B5EF4-FFF2-40B4-BE49-F238E27FC236}">
                <a16:creationId xmlns:a16="http://schemas.microsoft.com/office/drawing/2014/main" id="{E422E46A-C5B8-467D-A468-FB67F02E1648}"/>
              </a:ext>
            </a:extLst>
          </p:cNvPr>
          <p:cNvSpPr txBox="1">
            <a:spLocks noChangeArrowheads="1"/>
          </p:cNvSpPr>
          <p:nvPr/>
        </p:nvSpPr>
        <p:spPr bwMode="auto">
          <a:xfrm>
            <a:off x="6612897" y="3480626"/>
            <a:ext cx="4905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Freeform 65">
            <a:extLst>
              <a:ext uri="{FF2B5EF4-FFF2-40B4-BE49-F238E27FC236}">
                <a16:creationId xmlns:a16="http://schemas.microsoft.com/office/drawing/2014/main" id="{88C2EDC4-DC31-4B45-BB0F-DF46D6C1583F}"/>
              </a:ext>
            </a:extLst>
          </p:cNvPr>
          <p:cNvSpPr>
            <a:spLocks/>
          </p:cNvSpPr>
          <p:nvPr/>
        </p:nvSpPr>
        <p:spPr bwMode="auto">
          <a:xfrm>
            <a:off x="5425447" y="4569651"/>
            <a:ext cx="1455738"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7" name="AutoShape 66">
            <a:extLst>
              <a:ext uri="{FF2B5EF4-FFF2-40B4-BE49-F238E27FC236}">
                <a16:creationId xmlns:a16="http://schemas.microsoft.com/office/drawing/2014/main" id="{4A3B9B22-E99E-4EC5-AD5A-73F9E19C05DA}"/>
              </a:ext>
            </a:extLst>
          </p:cNvPr>
          <p:cNvCxnSpPr>
            <a:cxnSpLocks noChangeShapeType="1"/>
          </p:cNvCxnSpPr>
          <p:nvPr/>
        </p:nvCxnSpPr>
        <p:spPr bwMode="auto">
          <a:xfrm>
            <a:off x="6841381" y="5064951"/>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8" name="AutoShape 67">
            <a:extLst>
              <a:ext uri="{FF2B5EF4-FFF2-40B4-BE49-F238E27FC236}">
                <a16:creationId xmlns:a16="http://schemas.microsoft.com/office/drawing/2014/main" id="{F6DF64F1-C1D9-49D3-AD30-B4698DAF3542}"/>
              </a:ext>
            </a:extLst>
          </p:cNvPr>
          <p:cNvCxnSpPr>
            <a:cxnSpLocks noChangeShapeType="1"/>
          </p:cNvCxnSpPr>
          <p:nvPr/>
        </p:nvCxnSpPr>
        <p:spPr bwMode="auto">
          <a:xfrm>
            <a:off x="5250822" y="39997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 name="Text Box 68">
            <a:extLst>
              <a:ext uri="{FF2B5EF4-FFF2-40B4-BE49-F238E27FC236}">
                <a16:creationId xmlns:a16="http://schemas.microsoft.com/office/drawing/2014/main" id="{E4742943-CA65-4895-88F7-7F6E8222565A}"/>
              </a:ext>
            </a:extLst>
          </p:cNvPr>
          <p:cNvSpPr txBox="1">
            <a:spLocks noChangeArrowheads="1"/>
          </p:cNvSpPr>
          <p:nvPr/>
        </p:nvSpPr>
        <p:spPr bwMode="auto">
          <a:xfrm>
            <a:off x="5012697" y="3564391"/>
            <a:ext cx="823913" cy="45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1798/ 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94DFB49-EC6F-473A-A510-4AD167CDD695}"/>
              </a:ext>
            </a:extLst>
          </p:cNvPr>
          <p:cNvSpPr txBox="1">
            <a:spLocks noChangeArrowheads="1"/>
          </p:cNvSpPr>
          <p:nvPr/>
        </p:nvSpPr>
        <p:spPr bwMode="auto">
          <a:xfrm>
            <a:off x="5012697" y="4206113"/>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70">
            <a:extLst>
              <a:ext uri="{FF2B5EF4-FFF2-40B4-BE49-F238E27FC236}">
                <a16:creationId xmlns:a16="http://schemas.microsoft.com/office/drawing/2014/main" id="{54B97CA9-2198-49AF-8433-0EC8C52F9FEF}"/>
              </a:ext>
            </a:extLst>
          </p:cNvPr>
          <p:cNvCxnSpPr>
            <a:cxnSpLocks noChangeShapeType="1"/>
          </p:cNvCxnSpPr>
          <p:nvPr/>
        </p:nvCxnSpPr>
        <p:spPr bwMode="auto">
          <a:xfrm>
            <a:off x="5425447" y="4007676"/>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71">
            <a:extLst>
              <a:ext uri="{FF2B5EF4-FFF2-40B4-BE49-F238E27FC236}">
                <a16:creationId xmlns:a16="http://schemas.microsoft.com/office/drawing/2014/main" id="{0F35CE38-E430-4AC2-9DF7-8727FB9F0F7E}"/>
              </a:ext>
            </a:extLst>
          </p:cNvPr>
          <p:cNvCxnSpPr>
            <a:cxnSpLocks noChangeShapeType="1"/>
          </p:cNvCxnSpPr>
          <p:nvPr/>
        </p:nvCxnSpPr>
        <p:spPr bwMode="auto">
          <a:xfrm>
            <a:off x="6514472" y="404418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3" name="AutoShape 72">
            <a:extLst>
              <a:ext uri="{FF2B5EF4-FFF2-40B4-BE49-F238E27FC236}">
                <a16:creationId xmlns:a16="http://schemas.microsoft.com/office/drawing/2014/main" id="{604DAA98-A43A-46AD-B38F-45787BD7BD4B}"/>
              </a:ext>
            </a:extLst>
          </p:cNvPr>
          <p:cNvCxnSpPr>
            <a:cxnSpLocks noChangeShapeType="1"/>
          </p:cNvCxnSpPr>
          <p:nvPr/>
        </p:nvCxnSpPr>
        <p:spPr bwMode="auto">
          <a:xfrm>
            <a:off x="6406522" y="402672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4" name="Text Box 73">
            <a:extLst>
              <a:ext uri="{FF2B5EF4-FFF2-40B4-BE49-F238E27FC236}">
                <a16:creationId xmlns:a16="http://schemas.microsoft.com/office/drawing/2014/main" id="{40EDAD26-FFEA-47C8-B2F7-1FC557B318D9}"/>
              </a:ext>
            </a:extLst>
          </p:cNvPr>
          <p:cNvSpPr txBox="1">
            <a:spLocks noChangeArrowheads="1"/>
          </p:cNvSpPr>
          <p:nvPr/>
        </p:nvSpPr>
        <p:spPr bwMode="auto">
          <a:xfrm>
            <a:off x="6398585" y="3796538"/>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5" name="AutoShape 74">
            <a:extLst>
              <a:ext uri="{FF2B5EF4-FFF2-40B4-BE49-F238E27FC236}">
                <a16:creationId xmlns:a16="http://schemas.microsoft.com/office/drawing/2014/main" id="{312F3826-0C82-4F6C-9AD3-468F133CE82D}"/>
              </a:ext>
            </a:extLst>
          </p:cNvPr>
          <p:cNvCxnSpPr>
            <a:cxnSpLocks noChangeShapeType="1"/>
          </p:cNvCxnSpPr>
          <p:nvPr/>
        </p:nvCxnSpPr>
        <p:spPr bwMode="auto">
          <a:xfrm>
            <a:off x="7222497" y="401720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6" name="AutoShape 75">
            <a:extLst>
              <a:ext uri="{FF2B5EF4-FFF2-40B4-BE49-F238E27FC236}">
                <a16:creationId xmlns:a16="http://schemas.microsoft.com/office/drawing/2014/main" id="{8D4A06AB-8E96-4F2A-9E39-EF9D4AB54D2D}"/>
              </a:ext>
            </a:extLst>
          </p:cNvPr>
          <p:cNvCxnSpPr>
            <a:cxnSpLocks noChangeShapeType="1"/>
          </p:cNvCxnSpPr>
          <p:nvPr/>
        </p:nvCxnSpPr>
        <p:spPr bwMode="auto">
          <a:xfrm>
            <a:off x="7114547" y="399815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 name="Text Box 76">
            <a:extLst>
              <a:ext uri="{FF2B5EF4-FFF2-40B4-BE49-F238E27FC236}">
                <a16:creationId xmlns:a16="http://schemas.microsoft.com/office/drawing/2014/main" id="{4265765F-A571-40CA-BD12-DE7B92735E11}"/>
              </a:ext>
            </a:extLst>
          </p:cNvPr>
          <p:cNvSpPr txBox="1">
            <a:spLocks noChangeArrowheads="1"/>
          </p:cNvSpPr>
          <p:nvPr/>
        </p:nvSpPr>
        <p:spPr bwMode="auto">
          <a:xfrm>
            <a:off x="7098672" y="379653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8" name="Picture 77" descr="A picture containing drawing&#10;&#10;Description automatically generated">
            <a:extLst>
              <a:ext uri="{FF2B5EF4-FFF2-40B4-BE49-F238E27FC236}">
                <a16:creationId xmlns:a16="http://schemas.microsoft.com/office/drawing/2014/main" id="{8F143C68-0969-4E6E-BCF0-C2ACFC7A4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24" y="5249102"/>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9" name="Picture 78" descr="A picture containing drawing&#10;&#10;Description automatically generated">
            <a:extLst>
              <a:ext uri="{FF2B5EF4-FFF2-40B4-BE49-F238E27FC236}">
                <a16:creationId xmlns:a16="http://schemas.microsoft.com/office/drawing/2014/main" id="{12D7B6C4-5C9A-4ED7-BC63-E31B6A71F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08" y="5382742"/>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415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p:cTn id="85" dur="1000" fill="hold"/>
                                        <p:tgtEl>
                                          <p:spTgt spid="59"/>
                                        </p:tgtEl>
                                        <p:attrNameLst>
                                          <p:attrName>ppt_w</p:attrName>
                                        </p:attrNameLst>
                                      </p:cBhvr>
                                      <p:tavLst>
                                        <p:tav tm="0">
                                          <p:val>
                                            <p:fltVal val="0"/>
                                          </p:val>
                                        </p:tav>
                                        <p:tav tm="100000">
                                          <p:val>
                                            <p:strVal val="#ppt_w"/>
                                          </p:val>
                                        </p:tav>
                                      </p:tavLst>
                                    </p:anim>
                                    <p:anim calcmode="lin" valueType="num">
                                      <p:cBhvr>
                                        <p:cTn id="86" dur="1000" fill="hold"/>
                                        <p:tgtEl>
                                          <p:spTgt spid="59"/>
                                        </p:tgtEl>
                                        <p:attrNameLst>
                                          <p:attrName>ppt_h</p:attrName>
                                        </p:attrNameLst>
                                      </p:cBhvr>
                                      <p:tavLst>
                                        <p:tav tm="0">
                                          <p:val>
                                            <p:fltVal val="0"/>
                                          </p:val>
                                        </p:tav>
                                        <p:tav tm="100000">
                                          <p:val>
                                            <p:strVal val="#ppt_h"/>
                                          </p:val>
                                        </p:tav>
                                      </p:tavLst>
                                    </p:anim>
                                    <p:anim calcmode="lin" valueType="num">
                                      <p:cBhvr>
                                        <p:cTn id="87" dur="1000" fill="hold"/>
                                        <p:tgtEl>
                                          <p:spTgt spid="59"/>
                                        </p:tgtEl>
                                        <p:attrNameLst>
                                          <p:attrName>style.rotation</p:attrName>
                                        </p:attrNameLst>
                                      </p:cBhvr>
                                      <p:tavLst>
                                        <p:tav tm="0">
                                          <p:val>
                                            <p:fltVal val="90"/>
                                          </p:val>
                                        </p:tav>
                                        <p:tav tm="100000">
                                          <p:val>
                                            <p:fltVal val="0"/>
                                          </p:val>
                                        </p:tav>
                                      </p:tavLst>
                                    </p:anim>
                                    <p:animEffect transition="in" filter="fade">
                                      <p:cBhvr>
                                        <p:cTn id="88" dur="1000"/>
                                        <p:tgtEl>
                                          <p:spTgt spid="59"/>
                                        </p:tgtEl>
                                      </p:cBhvr>
                                    </p:animEffect>
                                  </p:childTnLst>
                                </p:cTn>
                              </p:par>
                              <p:par>
                                <p:cTn id="89" presetID="3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1000" fill="hold"/>
                                        <p:tgtEl>
                                          <p:spTgt spid="60"/>
                                        </p:tgtEl>
                                        <p:attrNameLst>
                                          <p:attrName>ppt_w</p:attrName>
                                        </p:attrNameLst>
                                      </p:cBhvr>
                                      <p:tavLst>
                                        <p:tav tm="0">
                                          <p:val>
                                            <p:fltVal val="0"/>
                                          </p:val>
                                        </p:tav>
                                        <p:tav tm="100000">
                                          <p:val>
                                            <p:strVal val="#ppt_w"/>
                                          </p:val>
                                        </p:tav>
                                      </p:tavLst>
                                    </p:anim>
                                    <p:anim calcmode="lin" valueType="num">
                                      <p:cBhvr>
                                        <p:cTn id="92" dur="1000" fill="hold"/>
                                        <p:tgtEl>
                                          <p:spTgt spid="60"/>
                                        </p:tgtEl>
                                        <p:attrNameLst>
                                          <p:attrName>ppt_h</p:attrName>
                                        </p:attrNameLst>
                                      </p:cBhvr>
                                      <p:tavLst>
                                        <p:tav tm="0">
                                          <p:val>
                                            <p:fltVal val="0"/>
                                          </p:val>
                                        </p:tav>
                                        <p:tav tm="100000">
                                          <p:val>
                                            <p:strVal val="#ppt_h"/>
                                          </p:val>
                                        </p:tav>
                                      </p:tavLst>
                                    </p:anim>
                                    <p:anim calcmode="lin" valueType="num">
                                      <p:cBhvr>
                                        <p:cTn id="93" dur="1000" fill="hold"/>
                                        <p:tgtEl>
                                          <p:spTgt spid="60"/>
                                        </p:tgtEl>
                                        <p:attrNameLst>
                                          <p:attrName>style.rotation</p:attrName>
                                        </p:attrNameLst>
                                      </p:cBhvr>
                                      <p:tavLst>
                                        <p:tav tm="0">
                                          <p:val>
                                            <p:fltVal val="90"/>
                                          </p:val>
                                        </p:tav>
                                        <p:tav tm="100000">
                                          <p:val>
                                            <p:fltVal val="0"/>
                                          </p:val>
                                        </p:tav>
                                      </p:tavLst>
                                    </p:anim>
                                    <p:animEffect transition="in" filter="fade">
                                      <p:cBhvr>
                                        <p:cTn id="94" dur="1000"/>
                                        <p:tgtEl>
                                          <p:spTgt spid="60"/>
                                        </p:tgtEl>
                                      </p:cBhvr>
                                    </p:animEffect>
                                  </p:childTnLst>
                                </p:cTn>
                              </p:par>
                              <p:par>
                                <p:cTn id="95" presetID="31" presetClass="entr" presetSubtype="0" fill="hold"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p:cTn id="97" dur="1000" fill="hold"/>
                                        <p:tgtEl>
                                          <p:spTgt spid="61"/>
                                        </p:tgtEl>
                                        <p:attrNameLst>
                                          <p:attrName>ppt_w</p:attrName>
                                        </p:attrNameLst>
                                      </p:cBhvr>
                                      <p:tavLst>
                                        <p:tav tm="0">
                                          <p:val>
                                            <p:fltVal val="0"/>
                                          </p:val>
                                        </p:tav>
                                        <p:tav tm="100000">
                                          <p:val>
                                            <p:strVal val="#ppt_w"/>
                                          </p:val>
                                        </p:tav>
                                      </p:tavLst>
                                    </p:anim>
                                    <p:anim calcmode="lin" valueType="num">
                                      <p:cBhvr>
                                        <p:cTn id="98" dur="1000" fill="hold"/>
                                        <p:tgtEl>
                                          <p:spTgt spid="61"/>
                                        </p:tgtEl>
                                        <p:attrNameLst>
                                          <p:attrName>ppt_h</p:attrName>
                                        </p:attrNameLst>
                                      </p:cBhvr>
                                      <p:tavLst>
                                        <p:tav tm="0">
                                          <p:val>
                                            <p:fltVal val="0"/>
                                          </p:val>
                                        </p:tav>
                                        <p:tav tm="100000">
                                          <p:val>
                                            <p:strVal val="#ppt_h"/>
                                          </p:val>
                                        </p:tav>
                                      </p:tavLst>
                                    </p:anim>
                                    <p:anim calcmode="lin" valueType="num">
                                      <p:cBhvr>
                                        <p:cTn id="99" dur="1000" fill="hold"/>
                                        <p:tgtEl>
                                          <p:spTgt spid="61"/>
                                        </p:tgtEl>
                                        <p:attrNameLst>
                                          <p:attrName>style.rotation</p:attrName>
                                        </p:attrNameLst>
                                      </p:cBhvr>
                                      <p:tavLst>
                                        <p:tav tm="0">
                                          <p:val>
                                            <p:fltVal val="90"/>
                                          </p:val>
                                        </p:tav>
                                        <p:tav tm="100000">
                                          <p:val>
                                            <p:fltVal val="0"/>
                                          </p:val>
                                        </p:tav>
                                      </p:tavLst>
                                    </p:anim>
                                    <p:animEffect transition="in" filter="fade">
                                      <p:cBhvr>
                                        <p:cTn id="100" dur="1000"/>
                                        <p:tgtEl>
                                          <p:spTgt spid="6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1000" fill="hold"/>
                                        <p:tgtEl>
                                          <p:spTgt spid="62"/>
                                        </p:tgtEl>
                                        <p:attrNameLst>
                                          <p:attrName>ppt_w</p:attrName>
                                        </p:attrNameLst>
                                      </p:cBhvr>
                                      <p:tavLst>
                                        <p:tav tm="0">
                                          <p:val>
                                            <p:fltVal val="0"/>
                                          </p:val>
                                        </p:tav>
                                        <p:tav tm="100000">
                                          <p:val>
                                            <p:strVal val="#ppt_w"/>
                                          </p:val>
                                        </p:tav>
                                      </p:tavLst>
                                    </p:anim>
                                    <p:anim calcmode="lin" valueType="num">
                                      <p:cBhvr>
                                        <p:cTn id="104" dur="1000" fill="hold"/>
                                        <p:tgtEl>
                                          <p:spTgt spid="62"/>
                                        </p:tgtEl>
                                        <p:attrNameLst>
                                          <p:attrName>ppt_h</p:attrName>
                                        </p:attrNameLst>
                                      </p:cBhvr>
                                      <p:tavLst>
                                        <p:tav tm="0">
                                          <p:val>
                                            <p:fltVal val="0"/>
                                          </p:val>
                                        </p:tav>
                                        <p:tav tm="100000">
                                          <p:val>
                                            <p:strVal val="#ppt_h"/>
                                          </p:val>
                                        </p:tav>
                                      </p:tavLst>
                                    </p:anim>
                                    <p:anim calcmode="lin" valueType="num">
                                      <p:cBhvr>
                                        <p:cTn id="105" dur="1000" fill="hold"/>
                                        <p:tgtEl>
                                          <p:spTgt spid="62"/>
                                        </p:tgtEl>
                                        <p:attrNameLst>
                                          <p:attrName>style.rotation</p:attrName>
                                        </p:attrNameLst>
                                      </p:cBhvr>
                                      <p:tavLst>
                                        <p:tav tm="0">
                                          <p:val>
                                            <p:fltVal val="90"/>
                                          </p:val>
                                        </p:tav>
                                        <p:tav tm="100000">
                                          <p:val>
                                            <p:fltVal val="0"/>
                                          </p:val>
                                        </p:tav>
                                      </p:tavLst>
                                    </p:anim>
                                    <p:animEffect transition="in" filter="fade">
                                      <p:cBhvr>
                                        <p:cTn id="106" dur="1000"/>
                                        <p:tgtEl>
                                          <p:spTgt spid="62"/>
                                        </p:tgtEl>
                                      </p:cBhvr>
                                    </p:animEffect>
                                  </p:childTnLst>
                                </p:cTn>
                              </p:par>
                              <p:par>
                                <p:cTn id="107" presetID="31" presetClass="entr" presetSubtype="0" fill="hold" nodeType="with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p:cTn id="109" dur="1000" fill="hold"/>
                                        <p:tgtEl>
                                          <p:spTgt spid="63"/>
                                        </p:tgtEl>
                                        <p:attrNameLst>
                                          <p:attrName>ppt_w</p:attrName>
                                        </p:attrNameLst>
                                      </p:cBhvr>
                                      <p:tavLst>
                                        <p:tav tm="0">
                                          <p:val>
                                            <p:fltVal val="0"/>
                                          </p:val>
                                        </p:tav>
                                        <p:tav tm="100000">
                                          <p:val>
                                            <p:strVal val="#ppt_w"/>
                                          </p:val>
                                        </p:tav>
                                      </p:tavLst>
                                    </p:anim>
                                    <p:anim calcmode="lin" valueType="num">
                                      <p:cBhvr>
                                        <p:cTn id="110" dur="1000" fill="hold"/>
                                        <p:tgtEl>
                                          <p:spTgt spid="63"/>
                                        </p:tgtEl>
                                        <p:attrNameLst>
                                          <p:attrName>ppt_h</p:attrName>
                                        </p:attrNameLst>
                                      </p:cBhvr>
                                      <p:tavLst>
                                        <p:tav tm="0">
                                          <p:val>
                                            <p:fltVal val="0"/>
                                          </p:val>
                                        </p:tav>
                                        <p:tav tm="100000">
                                          <p:val>
                                            <p:strVal val="#ppt_h"/>
                                          </p:val>
                                        </p:tav>
                                      </p:tavLst>
                                    </p:anim>
                                    <p:anim calcmode="lin" valueType="num">
                                      <p:cBhvr>
                                        <p:cTn id="111" dur="1000" fill="hold"/>
                                        <p:tgtEl>
                                          <p:spTgt spid="63"/>
                                        </p:tgtEl>
                                        <p:attrNameLst>
                                          <p:attrName>style.rotation</p:attrName>
                                        </p:attrNameLst>
                                      </p:cBhvr>
                                      <p:tavLst>
                                        <p:tav tm="0">
                                          <p:val>
                                            <p:fltVal val="90"/>
                                          </p:val>
                                        </p:tav>
                                        <p:tav tm="100000">
                                          <p:val>
                                            <p:fltVal val="0"/>
                                          </p:val>
                                        </p:tav>
                                      </p:tavLst>
                                    </p:anim>
                                    <p:animEffect transition="in" filter="fade">
                                      <p:cBhvr>
                                        <p:cTn id="112" dur="1000"/>
                                        <p:tgtEl>
                                          <p:spTgt spid="63"/>
                                        </p:tgtEl>
                                      </p:cBhvr>
                                    </p:animEffect>
                                  </p:childTnLst>
                                </p:cTn>
                              </p:par>
                              <p:par>
                                <p:cTn id="113" presetID="3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1000" fill="hold"/>
                                        <p:tgtEl>
                                          <p:spTgt spid="64"/>
                                        </p:tgtEl>
                                        <p:attrNameLst>
                                          <p:attrName>ppt_w</p:attrName>
                                        </p:attrNameLst>
                                      </p:cBhvr>
                                      <p:tavLst>
                                        <p:tav tm="0">
                                          <p:val>
                                            <p:fltVal val="0"/>
                                          </p:val>
                                        </p:tav>
                                        <p:tav tm="100000">
                                          <p:val>
                                            <p:strVal val="#ppt_w"/>
                                          </p:val>
                                        </p:tav>
                                      </p:tavLst>
                                    </p:anim>
                                    <p:anim calcmode="lin" valueType="num">
                                      <p:cBhvr>
                                        <p:cTn id="116" dur="1000" fill="hold"/>
                                        <p:tgtEl>
                                          <p:spTgt spid="64"/>
                                        </p:tgtEl>
                                        <p:attrNameLst>
                                          <p:attrName>ppt_h</p:attrName>
                                        </p:attrNameLst>
                                      </p:cBhvr>
                                      <p:tavLst>
                                        <p:tav tm="0">
                                          <p:val>
                                            <p:fltVal val="0"/>
                                          </p:val>
                                        </p:tav>
                                        <p:tav tm="100000">
                                          <p:val>
                                            <p:strVal val="#ppt_h"/>
                                          </p:val>
                                        </p:tav>
                                      </p:tavLst>
                                    </p:anim>
                                    <p:anim calcmode="lin" valueType="num">
                                      <p:cBhvr>
                                        <p:cTn id="117" dur="1000" fill="hold"/>
                                        <p:tgtEl>
                                          <p:spTgt spid="64"/>
                                        </p:tgtEl>
                                        <p:attrNameLst>
                                          <p:attrName>style.rotation</p:attrName>
                                        </p:attrNameLst>
                                      </p:cBhvr>
                                      <p:tavLst>
                                        <p:tav tm="0">
                                          <p:val>
                                            <p:fltVal val="90"/>
                                          </p:val>
                                        </p:tav>
                                        <p:tav tm="100000">
                                          <p:val>
                                            <p:fltVal val="0"/>
                                          </p:val>
                                        </p:tav>
                                      </p:tavLst>
                                    </p:anim>
                                    <p:animEffect transition="in" filter="fade">
                                      <p:cBhvr>
                                        <p:cTn id="118" dur="1000"/>
                                        <p:tgtEl>
                                          <p:spTgt spid="6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p:cTn id="121" dur="1000" fill="hold"/>
                                        <p:tgtEl>
                                          <p:spTgt spid="65"/>
                                        </p:tgtEl>
                                        <p:attrNameLst>
                                          <p:attrName>ppt_w</p:attrName>
                                        </p:attrNameLst>
                                      </p:cBhvr>
                                      <p:tavLst>
                                        <p:tav tm="0">
                                          <p:val>
                                            <p:fltVal val="0"/>
                                          </p:val>
                                        </p:tav>
                                        <p:tav tm="100000">
                                          <p:val>
                                            <p:strVal val="#ppt_w"/>
                                          </p:val>
                                        </p:tav>
                                      </p:tavLst>
                                    </p:anim>
                                    <p:anim calcmode="lin" valueType="num">
                                      <p:cBhvr>
                                        <p:cTn id="122" dur="1000" fill="hold"/>
                                        <p:tgtEl>
                                          <p:spTgt spid="65"/>
                                        </p:tgtEl>
                                        <p:attrNameLst>
                                          <p:attrName>ppt_h</p:attrName>
                                        </p:attrNameLst>
                                      </p:cBhvr>
                                      <p:tavLst>
                                        <p:tav tm="0">
                                          <p:val>
                                            <p:fltVal val="0"/>
                                          </p:val>
                                        </p:tav>
                                        <p:tav tm="100000">
                                          <p:val>
                                            <p:strVal val="#ppt_h"/>
                                          </p:val>
                                        </p:tav>
                                      </p:tavLst>
                                    </p:anim>
                                    <p:anim calcmode="lin" valueType="num">
                                      <p:cBhvr>
                                        <p:cTn id="123" dur="1000" fill="hold"/>
                                        <p:tgtEl>
                                          <p:spTgt spid="65"/>
                                        </p:tgtEl>
                                        <p:attrNameLst>
                                          <p:attrName>style.rotation</p:attrName>
                                        </p:attrNameLst>
                                      </p:cBhvr>
                                      <p:tavLst>
                                        <p:tav tm="0">
                                          <p:val>
                                            <p:fltVal val="90"/>
                                          </p:val>
                                        </p:tav>
                                        <p:tav tm="100000">
                                          <p:val>
                                            <p:fltVal val="0"/>
                                          </p:val>
                                        </p:tav>
                                      </p:tavLst>
                                    </p:anim>
                                    <p:animEffect transition="in" filter="fade">
                                      <p:cBhvr>
                                        <p:cTn id="124" dur="1000"/>
                                        <p:tgtEl>
                                          <p:spTgt spid="6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p:cTn id="127" dur="1000" fill="hold"/>
                                        <p:tgtEl>
                                          <p:spTgt spid="66"/>
                                        </p:tgtEl>
                                        <p:attrNameLst>
                                          <p:attrName>ppt_w</p:attrName>
                                        </p:attrNameLst>
                                      </p:cBhvr>
                                      <p:tavLst>
                                        <p:tav tm="0">
                                          <p:val>
                                            <p:fltVal val="0"/>
                                          </p:val>
                                        </p:tav>
                                        <p:tav tm="100000">
                                          <p:val>
                                            <p:strVal val="#ppt_w"/>
                                          </p:val>
                                        </p:tav>
                                      </p:tavLst>
                                    </p:anim>
                                    <p:anim calcmode="lin" valueType="num">
                                      <p:cBhvr>
                                        <p:cTn id="128" dur="1000" fill="hold"/>
                                        <p:tgtEl>
                                          <p:spTgt spid="66"/>
                                        </p:tgtEl>
                                        <p:attrNameLst>
                                          <p:attrName>ppt_h</p:attrName>
                                        </p:attrNameLst>
                                      </p:cBhvr>
                                      <p:tavLst>
                                        <p:tav tm="0">
                                          <p:val>
                                            <p:fltVal val="0"/>
                                          </p:val>
                                        </p:tav>
                                        <p:tav tm="100000">
                                          <p:val>
                                            <p:strVal val="#ppt_h"/>
                                          </p:val>
                                        </p:tav>
                                      </p:tavLst>
                                    </p:anim>
                                    <p:anim calcmode="lin" valueType="num">
                                      <p:cBhvr>
                                        <p:cTn id="129" dur="1000" fill="hold"/>
                                        <p:tgtEl>
                                          <p:spTgt spid="66"/>
                                        </p:tgtEl>
                                        <p:attrNameLst>
                                          <p:attrName>style.rotation</p:attrName>
                                        </p:attrNameLst>
                                      </p:cBhvr>
                                      <p:tavLst>
                                        <p:tav tm="0">
                                          <p:val>
                                            <p:fltVal val="90"/>
                                          </p:val>
                                        </p:tav>
                                        <p:tav tm="100000">
                                          <p:val>
                                            <p:fltVal val="0"/>
                                          </p:val>
                                        </p:tav>
                                      </p:tavLst>
                                    </p:anim>
                                    <p:animEffect transition="in" filter="fade">
                                      <p:cBhvr>
                                        <p:cTn id="130" dur="1000"/>
                                        <p:tgtEl>
                                          <p:spTgt spid="66"/>
                                        </p:tgtEl>
                                      </p:cBhvr>
                                    </p:animEffect>
                                  </p:childTnLst>
                                </p:cTn>
                              </p:par>
                              <p:par>
                                <p:cTn id="131" presetID="31" presetClass="entr" presetSubtype="0" fill="hold" nodeType="with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p:cTn id="133" dur="1000" fill="hold"/>
                                        <p:tgtEl>
                                          <p:spTgt spid="67"/>
                                        </p:tgtEl>
                                        <p:attrNameLst>
                                          <p:attrName>ppt_w</p:attrName>
                                        </p:attrNameLst>
                                      </p:cBhvr>
                                      <p:tavLst>
                                        <p:tav tm="0">
                                          <p:val>
                                            <p:fltVal val="0"/>
                                          </p:val>
                                        </p:tav>
                                        <p:tav tm="100000">
                                          <p:val>
                                            <p:strVal val="#ppt_w"/>
                                          </p:val>
                                        </p:tav>
                                      </p:tavLst>
                                    </p:anim>
                                    <p:anim calcmode="lin" valueType="num">
                                      <p:cBhvr>
                                        <p:cTn id="134" dur="1000" fill="hold"/>
                                        <p:tgtEl>
                                          <p:spTgt spid="67"/>
                                        </p:tgtEl>
                                        <p:attrNameLst>
                                          <p:attrName>ppt_h</p:attrName>
                                        </p:attrNameLst>
                                      </p:cBhvr>
                                      <p:tavLst>
                                        <p:tav tm="0">
                                          <p:val>
                                            <p:fltVal val="0"/>
                                          </p:val>
                                        </p:tav>
                                        <p:tav tm="100000">
                                          <p:val>
                                            <p:strVal val="#ppt_h"/>
                                          </p:val>
                                        </p:tav>
                                      </p:tavLst>
                                    </p:anim>
                                    <p:anim calcmode="lin" valueType="num">
                                      <p:cBhvr>
                                        <p:cTn id="135" dur="1000" fill="hold"/>
                                        <p:tgtEl>
                                          <p:spTgt spid="67"/>
                                        </p:tgtEl>
                                        <p:attrNameLst>
                                          <p:attrName>style.rotation</p:attrName>
                                        </p:attrNameLst>
                                      </p:cBhvr>
                                      <p:tavLst>
                                        <p:tav tm="0">
                                          <p:val>
                                            <p:fltVal val="90"/>
                                          </p:val>
                                        </p:tav>
                                        <p:tav tm="100000">
                                          <p:val>
                                            <p:fltVal val="0"/>
                                          </p:val>
                                        </p:tav>
                                      </p:tavLst>
                                    </p:anim>
                                    <p:animEffect transition="in" filter="fade">
                                      <p:cBhvr>
                                        <p:cTn id="136" dur="1000"/>
                                        <p:tgtEl>
                                          <p:spTgt spid="67"/>
                                        </p:tgtEl>
                                      </p:cBhvr>
                                    </p:animEffect>
                                  </p:childTnLst>
                                </p:cTn>
                              </p:par>
                              <p:par>
                                <p:cTn id="137" presetID="31" presetClass="entr" presetSubtype="0" fill="hold" nodeType="withEffect">
                                  <p:stCondLst>
                                    <p:cond delay="0"/>
                                  </p:stCondLst>
                                  <p:childTnLst>
                                    <p:set>
                                      <p:cBhvr>
                                        <p:cTn id="138" dur="1" fill="hold">
                                          <p:stCondLst>
                                            <p:cond delay="0"/>
                                          </p:stCondLst>
                                        </p:cTn>
                                        <p:tgtEl>
                                          <p:spTgt spid="68"/>
                                        </p:tgtEl>
                                        <p:attrNameLst>
                                          <p:attrName>style.visibility</p:attrName>
                                        </p:attrNameLst>
                                      </p:cBhvr>
                                      <p:to>
                                        <p:strVal val="visible"/>
                                      </p:to>
                                    </p:set>
                                    <p:anim calcmode="lin" valueType="num">
                                      <p:cBhvr>
                                        <p:cTn id="139" dur="1000" fill="hold"/>
                                        <p:tgtEl>
                                          <p:spTgt spid="68"/>
                                        </p:tgtEl>
                                        <p:attrNameLst>
                                          <p:attrName>ppt_w</p:attrName>
                                        </p:attrNameLst>
                                      </p:cBhvr>
                                      <p:tavLst>
                                        <p:tav tm="0">
                                          <p:val>
                                            <p:fltVal val="0"/>
                                          </p:val>
                                        </p:tav>
                                        <p:tav tm="100000">
                                          <p:val>
                                            <p:strVal val="#ppt_w"/>
                                          </p:val>
                                        </p:tav>
                                      </p:tavLst>
                                    </p:anim>
                                    <p:anim calcmode="lin" valueType="num">
                                      <p:cBhvr>
                                        <p:cTn id="140" dur="1000" fill="hold"/>
                                        <p:tgtEl>
                                          <p:spTgt spid="68"/>
                                        </p:tgtEl>
                                        <p:attrNameLst>
                                          <p:attrName>ppt_h</p:attrName>
                                        </p:attrNameLst>
                                      </p:cBhvr>
                                      <p:tavLst>
                                        <p:tav tm="0">
                                          <p:val>
                                            <p:fltVal val="0"/>
                                          </p:val>
                                        </p:tav>
                                        <p:tav tm="100000">
                                          <p:val>
                                            <p:strVal val="#ppt_h"/>
                                          </p:val>
                                        </p:tav>
                                      </p:tavLst>
                                    </p:anim>
                                    <p:anim calcmode="lin" valueType="num">
                                      <p:cBhvr>
                                        <p:cTn id="141" dur="1000" fill="hold"/>
                                        <p:tgtEl>
                                          <p:spTgt spid="68"/>
                                        </p:tgtEl>
                                        <p:attrNameLst>
                                          <p:attrName>style.rotation</p:attrName>
                                        </p:attrNameLst>
                                      </p:cBhvr>
                                      <p:tavLst>
                                        <p:tav tm="0">
                                          <p:val>
                                            <p:fltVal val="90"/>
                                          </p:val>
                                        </p:tav>
                                        <p:tav tm="100000">
                                          <p:val>
                                            <p:fltVal val="0"/>
                                          </p:val>
                                        </p:tav>
                                      </p:tavLst>
                                    </p:anim>
                                    <p:animEffect transition="in" filter="fade">
                                      <p:cBhvr>
                                        <p:cTn id="142" dur="1000"/>
                                        <p:tgtEl>
                                          <p:spTgt spid="6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 calcmode="lin" valueType="num">
                                      <p:cBhvr>
                                        <p:cTn id="145" dur="1000" fill="hold"/>
                                        <p:tgtEl>
                                          <p:spTgt spid="69"/>
                                        </p:tgtEl>
                                        <p:attrNameLst>
                                          <p:attrName>ppt_w</p:attrName>
                                        </p:attrNameLst>
                                      </p:cBhvr>
                                      <p:tavLst>
                                        <p:tav tm="0">
                                          <p:val>
                                            <p:fltVal val="0"/>
                                          </p:val>
                                        </p:tav>
                                        <p:tav tm="100000">
                                          <p:val>
                                            <p:strVal val="#ppt_w"/>
                                          </p:val>
                                        </p:tav>
                                      </p:tavLst>
                                    </p:anim>
                                    <p:anim calcmode="lin" valueType="num">
                                      <p:cBhvr>
                                        <p:cTn id="146" dur="1000" fill="hold"/>
                                        <p:tgtEl>
                                          <p:spTgt spid="69"/>
                                        </p:tgtEl>
                                        <p:attrNameLst>
                                          <p:attrName>ppt_h</p:attrName>
                                        </p:attrNameLst>
                                      </p:cBhvr>
                                      <p:tavLst>
                                        <p:tav tm="0">
                                          <p:val>
                                            <p:fltVal val="0"/>
                                          </p:val>
                                        </p:tav>
                                        <p:tav tm="100000">
                                          <p:val>
                                            <p:strVal val="#ppt_h"/>
                                          </p:val>
                                        </p:tav>
                                      </p:tavLst>
                                    </p:anim>
                                    <p:anim calcmode="lin" valueType="num">
                                      <p:cBhvr>
                                        <p:cTn id="147" dur="1000" fill="hold"/>
                                        <p:tgtEl>
                                          <p:spTgt spid="69"/>
                                        </p:tgtEl>
                                        <p:attrNameLst>
                                          <p:attrName>style.rotation</p:attrName>
                                        </p:attrNameLst>
                                      </p:cBhvr>
                                      <p:tavLst>
                                        <p:tav tm="0">
                                          <p:val>
                                            <p:fltVal val="90"/>
                                          </p:val>
                                        </p:tav>
                                        <p:tav tm="100000">
                                          <p:val>
                                            <p:fltVal val="0"/>
                                          </p:val>
                                        </p:tav>
                                      </p:tavLst>
                                    </p:anim>
                                    <p:animEffect transition="in" filter="fade">
                                      <p:cBhvr>
                                        <p:cTn id="148" dur="1000"/>
                                        <p:tgtEl>
                                          <p:spTgt spid="69"/>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p:cTn id="151" dur="1000" fill="hold"/>
                                        <p:tgtEl>
                                          <p:spTgt spid="70"/>
                                        </p:tgtEl>
                                        <p:attrNameLst>
                                          <p:attrName>ppt_w</p:attrName>
                                        </p:attrNameLst>
                                      </p:cBhvr>
                                      <p:tavLst>
                                        <p:tav tm="0">
                                          <p:val>
                                            <p:fltVal val="0"/>
                                          </p:val>
                                        </p:tav>
                                        <p:tav tm="100000">
                                          <p:val>
                                            <p:strVal val="#ppt_w"/>
                                          </p:val>
                                        </p:tav>
                                      </p:tavLst>
                                    </p:anim>
                                    <p:anim calcmode="lin" valueType="num">
                                      <p:cBhvr>
                                        <p:cTn id="152" dur="1000" fill="hold"/>
                                        <p:tgtEl>
                                          <p:spTgt spid="70"/>
                                        </p:tgtEl>
                                        <p:attrNameLst>
                                          <p:attrName>ppt_h</p:attrName>
                                        </p:attrNameLst>
                                      </p:cBhvr>
                                      <p:tavLst>
                                        <p:tav tm="0">
                                          <p:val>
                                            <p:fltVal val="0"/>
                                          </p:val>
                                        </p:tav>
                                        <p:tav tm="100000">
                                          <p:val>
                                            <p:strVal val="#ppt_h"/>
                                          </p:val>
                                        </p:tav>
                                      </p:tavLst>
                                    </p:anim>
                                    <p:anim calcmode="lin" valueType="num">
                                      <p:cBhvr>
                                        <p:cTn id="153" dur="1000" fill="hold"/>
                                        <p:tgtEl>
                                          <p:spTgt spid="70"/>
                                        </p:tgtEl>
                                        <p:attrNameLst>
                                          <p:attrName>style.rotation</p:attrName>
                                        </p:attrNameLst>
                                      </p:cBhvr>
                                      <p:tavLst>
                                        <p:tav tm="0">
                                          <p:val>
                                            <p:fltVal val="90"/>
                                          </p:val>
                                        </p:tav>
                                        <p:tav tm="100000">
                                          <p:val>
                                            <p:fltVal val="0"/>
                                          </p:val>
                                        </p:tav>
                                      </p:tavLst>
                                    </p:anim>
                                    <p:animEffect transition="in" filter="fade">
                                      <p:cBhvr>
                                        <p:cTn id="154" dur="1000"/>
                                        <p:tgtEl>
                                          <p:spTgt spid="70"/>
                                        </p:tgtEl>
                                      </p:cBhvr>
                                    </p:animEffect>
                                  </p:childTnLst>
                                </p:cTn>
                              </p:par>
                              <p:par>
                                <p:cTn id="155" presetID="31" presetClass="entr" presetSubtype="0" fill="hold" nodeType="withEffect">
                                  <p:stCondLst>
                                    <p:cond delay="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1000" fill="hold"/>
                                        <p:tgtEl>
                                          <p:spTgt spid="71"/>
                                        </p:tgtEl>
                                        <p:attrNameLst>
                                          <p:attrName>ppt_w</p:attrName>
                                        </p:attrNameLst>
                                      </p:cBhvr>
                                      <p:tavLst>
                                        <p:tav tm="0">
                                          <p:val>
                                            <p:fltVal val="0"/>
                                          </p:val>
                                        </p:tav>
                                        <p:tav tm="100000">
                                          <p:val>
                                            <p:strVal val="#ppt_w"/>
                                          </p:val>
                                        </p:tav>
                                      </p:tavLst>
                                    </p:anim>
                                    <p:anim calcmode="lin" valueType="num">
                                      <p:cBhvr>
                                        <p:cTn id="158" dur="1000" fill="hold"/>
                                        <p:tgtEl>
                                          <p:spTgt spid="71"/>
                                        </p:tgtEl>
                                        <p:attrNameLst>
                                          <p:attrName>ppt_h</p:attrName>
                                        </p:attrNameLst>
                                      </p:cBhvr>
                                      <p:tavLst>
                                        <p:tav tm="0">
                                          <p:val>
                                            <p:fltVal val="0"/>
                                          </p:val>
                                        </p:tav>
                                        <p:tav tm="100000">
                                          <p:val>
                                            <p:strVal val="#ppt_h"/>
                                          </p:val>
                                        </p:tav>
                                      </p:tavLst>
                                    </p:anim>
                                    <p:anim calcmode="lin" valueType="num">
                                      <p:cBhvr>
                                        <p:cTn id="159" dur="1000" fill="hold"/>
                                        <p:tgtEl>
                                          <p:spTgt spid="71"/>
                                        </p:tgtEl>
                                        <p:attrNameLst>
                                          <p:attrName>style.rotation</p:attrName>
                                        </p:attrNameLst>
                                      </p:cBhvr>
                                      <p:tavLst>
                                        <p:tav tm="0">
                                          <p:val>
                                            <p:fltVal val="90"/>
                                          </p:val>
                                        </p:tav>
                                        <p:tav tm="100000">
                                          <p:val>
                                            <p:fltVal val="0"/>
                                          </p:val>
                                        </p:tav>
                                      </p:tavLst>
                                    </p:anim>
                                    <p:animEffect transition="in" filter="fade">
                                      <p:cBhvr>
                                        <p:cTn id="160" dur="1000"/>
                                        <p:tgtEl>
                                          <p:spTgt spid="71"/>
                                        </p:tgtEl>
                                      </p:cBhvr>
                                    </p:animEffect>
                                  </p:childTnLst>
                                </p:cTn>
                              </p:par>
                              <p:par>
                                <p:cTn id="161" presetID="31" presetClass="entr" presetSubtype="0" fill="hold" nodeType="withEffect">
                                  <p:stCondLst>
                                    <p:cond delay="0"/>
                                  </p:stCondLst>
                                  <p:childTnLst>
                                    <p:set>
                                      <p:cBhvr>
                                        <p:cTn id="162" dur="1" fill="hold">
                                          <p:stCondLst>
                                            <p:cond delay="0"/>
                                          </p:stCondLst>
                                        </p:cTn>
                                        <p:tgtEl>
                                          <p:spTgt spid="72"/>
                                        </p:tgtEl>
                                        <p:attrNameLst>
                                          <p:attrName>style.visibility</p:attrName>
                                        </p:attrNameLst>
                                      </p:cBhvr>
                                      <p:to>
                                        <p:strVal val="visible"/>
                                      </p:to>
                                    </p:set>
                                    <p:anim calcmode="lin" valueType="num">
                                      <p:cBhvr>
                                        <p:cTn id="163" dur="1000" fill="hold"/>
                                        <p:tgtEl>
                                          <p:spTgt spid="72"/>
                                        </p:tgtEl>
                                        <p:attrNameLst>
                                          <p:attrName>ppt_w</p:attrName>
                                        </p:attrNameLst>
                                      </p:cBhvr>
                                      <p:tavLst>
                                        <p:tav tm="0">
                                          <p:val>
                                            <p:fltVal val="0"/>
                                          </p:val>
                                        </p:tav>
                                        <p:tav tm="100000">
                                          <p:val>
                                            <p:strVal val="#ppt_w"/>
                                          </p:val>
                                        </p:tav>
                                      </p:tavLst>
                                    </p:anim>
                                    <p:anim calcmode="lin" valueType="num">
                                      <p:cBhvr>
                                        <p:cTn id="164" dur="1000" fill="hold"/>
                                        <p:tgtEl>
                                          <p:spTgt spid="72"/>
                                        </p:tgtEl>
                                        <p:attrNameLst>
                                          <p:attrName>ppt_h</p:attrName>
                                        </p:attrNameLst>
                                      </p:cBhvr>
                                      <p:tavLst>
                                        <p:tav tm="0">
                                          <p:val>
                                            <p:fltVal val="0"/>
                                          </p:val>
                                        </p:tav>
                                        <p:tav tm="100000">
                                          <p:val>
                                            <p:strVal val="#ppt_h"/>
                                          </p:val>
                                        </p:tav>
                                      </p:tavLst>
                                    </p:anim>
                                    <p:anim calcmode="lin" valueType="num">
                                      <p:cBhvr>
                                        <p:cTn id="165" dur="1000" fill="hold"/>
                                        <p:tgtEl>
                                          <p:spTgt spid="72"/>
                                        </p:tgtEl>
                                        <p:attrNameLst>
                                          <p:attrName>style.rotation</p:attrName>
                                        </p:attrNameLst>
                                      </p:cBhvr>
                                      <p:tavLst>
                                        <p:tav tm="0">
                                          <p:val>
                                            <p:fltVal val="90"/>
                                          </p:val>
                                        </p:tav>
                                        <p:tav tm="100000">
                                          <p:val>
                                            <p:fltVal val="0"/>
                                          </p:val>
                                        </p:tav>
                                      </p:tavLst>
                                    </p:anim>
                                    <p:animEffect transition="in" filter="fade">
                                      <p:cBhvr>
                                        <p:cTn id="166" dur="1000"/>
                                        <p:tgtEl>
                                          <p:spTgt spid="72"/>
                                        </p:tgtEl>
                                      </p:cBhvr>
                                    </p:animEffect>
                                  </p:childTnLst>
                                </p:cTn>
                              </p:par>
                              <p:par>
                                <p:cTn id="167" presetID="31" presetClass="entr" presetSubtype="0" fill="hold" nodeType="withEffect">
                                  <p:stCondLst>
                                    <p:cond delay="0"/>
                                  </p:stCondLst>
                                  <p:childTnLst>
                                    <p:set>
                                      <p:cBhvr>
                                        <p:cTn id="168" dur="1" fill="hold">
                                          <p:stCondLst>
                                            <p:cond delay="0"/>
                                          </p:stCondLst>
                                        </p:cTn>
                                        <p:tgtEl>
                                          <p:spTgt spid="73"/>
                                        </p:tgtEl>
                                        <p:attrNameLst>
                                          <p:attrName>style.visibility</p:attrName>
                                        </p:attrNameLst>
                                      </p:cBhvr>
                                      <p:to>
                                        <p:strVal val="visible"/>
                                      </p:to>
                                    </p:set>
                                    <p:anim calcmode="lin" valueType="num">
                                      <p:cBhvr>
                                        <p:cTn id="169" dur="1000" fill="hold"/>
                                        <p:tgtEl>
                                          <p:spTgt spid="73"/>
                                        </p:tgtEl>
                                        <p:attrNameLst>
                                          <p:attrName>ppt_w</p:attrName>
                                        </p:attrNameLst>
                                      </p:cBhvr>
                                      <p:tavLst>
                                        <p:tav tm="0">
                                          <p:val>
                                            <p:fltVal val="0"/>
                                          </p:val>
                                        </p:tav>
                                        <p:tav tm="100000">
                                          <p:val>
                                            <p:strVal val="#ppt_w"/>
                                          </p:val>
                                        </p:tav>
                                      </p:tavLst>
                                    </p:anim>
                                    <p:anim calcmode="lin" valueType="num">
                                      <p:cBhvr>
                                        <p:cTn id="170" dur="1000" fill="hold"/>
                                        <p:tgtEl>
                                          <p:spTgt spid="73"/>
                                        </p:tgtEl>
                                        <p:attrNameLst>
                                          <p:attrName>ppt_h</p:attrName>
                                        </p:attrNameLst>
                                      </p:cBhvr>
                                      <p:tavLst>
                                        <p:tav tm="0">
                                          <p:val>
                                            <p:fltVal val="0"/>
                                          </p:val>
                                        </p:tav>
                                        <p:tav tm="100000">
                                          <p:val>
                                            <p:strVal val="#ppt_h"/>
                                          </p:val>
                                        </p:tav>
                                      </p:tavLst>
                                    </p:anim>
                                    <p:anim calcmode="lin" valueType="num">
                                      <p:cBhvr>
                                        <p:cTn id="171" dur="1000" fill="hold"/>
                                        <p:tgtEl>
                                          <p:spTgt spid="73"/>
                                        </p:tgtEl>
                                        <p:attrNameLst>
                                          <p:attrName>style.rotation</p:attrName>
                                        </p:attrNameLst>
                                      </p:cBhvr>
                                      <p:tavLst>
                                        <p:tav tm="0">
                                          <p:val>
                                            <p:fltVal val="90"/>
                                          </p:val>
                                        </p:tav>
                                        <p:tav tm="100000">
                                          <p:val>
                                            <p:fltVal val="0"/>
                                          </p:val>
                                        </p:tav>
                                      </p:tavLst>
                                    </p:anim>
                                    <p:animEffect transition="in" filter="fade">
                                      <p:cBhvr>
                                        <p:cTn id="172" dur="1000"/>
                                        <p:tgtEl>
                                          <p:spTgt spid="7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p:cTn id="175" dur="1000" fill="hold"/>
                                        <p:tgtEl>
                                          <p:spTgt spid="74"/>
                                        </p:tgtEl>
                                        <p:attrNameLst>
                                          <p:attrName>ppt_w</p:attrName>
                                        </p:attrNameLst>
                                      </p:cBhvr>
                                      <p:tavLst>
                                        <p:tav tm="0">
                                          <p:val>
                                            <p:fltVal val="0"/>
                                          </p:val>
                                        </p:tav>
                                        <p:tav tm="100000">
                                          <p:val>
                                            <p:strVal val="#ppt_w"/>
                                          </p:val>
                                        </p:tav>
                                      </p:tavLst>
                                    </p:anim>
                                    <p:anim calcmode="lin" valueType="num">
                                      <p:cBhvr>
                                        <p:cTn id="176" dur="1000" fill="hold"/>
                                        <p:tgtEl>
                                          <p:spTgt spid="74"/>
                                        </p:tgtEl>
                                        <p:attrNameLst>
                                          <p:attrName>ppt_h</p:attrName>
                                        </p:attrNameLst>
                                      </p:cBhvr>
                                      <p:tavLst>
                                        <p:tav tm="0">
                                          <p:val>
                                            <p:fltVal val="0"/>
                                          </p:val>
                                        </p:tav>
                                        <p:tav tm="100000">
                                          <p:val>
                                            <p:strVal val="#ppt_h"/>
                                          </p:val>
                                        </p:tav>
                                      </p:tavLst>
                                    </p:anim>
                                    <p:anim calcmode="lin" valueType="num">
                                      <p:cBhvr>
                                        <p:cTn id="177" dur="1000" fill="hold"/>
                                        <p:tgtEl>
                                          <p:spTgt spid="74"/>
                                        </p:tgtEl>
                                        <p:attrNameLst>
                                          <p:attrName>style.rotation</p:attrName>
                                        </p:attrNameLst>
                                      </p:cBhvr>
                                      <p:tavLst>
                                        <p:tav tm="0">
                                          <p:val>
                                            <p:fltVal val="90"/>
                                          </p:val>
                                        </p:tav>
                                        <p:tav tm="100000">
                                          <p:val>
                                            <p:fltVal val="0"/>
                                          </p:val>
                                        </p:tav>
                                      </p:tavLst>
                                    </p:anim>
                                    <p:animEffect transition="in" filter="fade">
                                      <p:cBhvr>
                                        <p:cTn id="178" dur="1000"/>
                                        <p:tgtEl>
                                          <p:spTgt spid="74"/>
                                        </p:tgtEl>
                                      </p:cBhvr>
                                    </p:animEffect>
                                  </p:childTnLst>
                                </p:cTn>
                              </p:par>
                              <p:par>
                                <p:cTn id="179" presetID="31" presetClass="entr" presetSubtype="0" fill="hold" nodeType="with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p:cTn id="181" dur="1000" fill="hold"/>
                                        <p:tgtEl>
                                          <p:spTgt spid="75"/>
                                        </p:tgtEl>
                                        <p:attrNameLst>
                                          <p:attrName>ppt_w</p:attrName>
                                        </p:attrNameLst>
                                      </p:cBhvr>
                                      <p:tavLst>
                                        <p:tav tm="0">
                                          <p:val>
                                            <p:fltVal val="0"/>
                                          </p:val>
                                        </p:tav>
                                        <p:tav tm="100000">
                                          <p:val>
                                            <p:strVal val="#ppt_w"/>
                                          </p:val>
                                        </p:tav>
                                      </p:tavLst>
                                    </p:anim>
                                    <p:anim calcmode="lin" valueType="num">
                                      <p:cBhvr>
                                        <p:cTn id="182" dur="1000" fill="hold"/>
                                        <p:tgtEl>
                                          <p:spTgt spid="75"/>
                                        </p:tgtEl>
                                        <p:attrNameLst>
                                          <p:attrName>ppt_h</p:attrName>
                                        </p:attrNameLst>
                                      </p:cBhvr>
                                      <p:tavLst>
                                        <p:tav tm="0">
                                          <p:val>
                                            <p:fltVal val="0"/>
                                          </p:val>
                                        </p:tav>
                                        <p:tav tm="100000">
                                          <p:val>
                                            <p:strVal val="#ppt_h"/>
                                          </p:val>
                                        </p:tav>
                                      </p:tavLst>
                                    </p:anim>
                                    <p:anim calcmode="lin" valueType="num">
                                      <p:cBhvr>
                                        <p:cTn id="183" dur="1000" fill="hold"/>
                                        <p:tgtEl>
                                          <p:spTgt spid="75"/>
                                        </p:tgtEl>
                                        <p:attrNameLst>
                                          <p:attrName>style.rotation</p:attrName>
                                        </p:attrNameLst>
                                      </p:cBhvr>
                                      <p:tavLst>
                                        <p:tav tm="0">
                                          <p:val>
                                            <p:fltVal val="90"/>
                                          </p:val>
                                        </p:tav>
                                        <p:tav tm="100000">
                                          <p:val>
                                            <p:fltVal val="0"/>
                                          </p:val>
                                        </p:tav>
                                      </p:tavLst>
                                    </p:anim>
                                    <p:animEffect transition="in" filter="fade">
                                      <p:cBhvr>
                                        <p:cTn id="184" dur="1000"/>
                                        <p:tgtEl>
                                          <p:spTgt spid="75"/>
                                        </p:tgtEl>
                                      </p:cBhvr>
                                    </p:animEffect>
                                  </p:childTnLst>
                                </p:cTn>
                              </p:par>
                              <p:par>
                                <p:cTn id="185" presetID="31" presetClass="entr" presetSubtype="0"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1000" fill="hold"/>
                                        <p:tgtEl>
                                          <p:spTgt spid="76"/>
                                        </p:tgtEl>
                                        <p:attrNameLst>
                                          <p:attrName>ppt_w</p:attrName>
                                        </p:attrNameLst>
                                      </p:cBhvr>
                                      <p:tavLst>
                                        <p:tav tm="0">
                                          <p:val>
                                            <p:fltVal val="0"/>
                                          </p:val>
                                        </p:tav>
                                        <p:tav tm="100000">
                                          <p:val>
                                            <p:strVal val="#ppt_w"/>
                                          </p:val>
                                        </p:tav>
                                      </p:tavLst>
                                    </p:anim>
                                    <p:anim calcmode="lin" valueType="num">
                                      <p:cBhvr>
                                        <p:cTn id="188" dur="1000" fill="hold"/>
                                        <p:tgtEl>
                                          <p:spTgt spid="76"/>
                                        </p:tgtEl>
                                        <p:attrNameLst>
                                          <p:attrName>ppt_h</p:attrName>
                                        </p:attrNameLst>
                                      </p:cBhvr>
                                      <p:tavLst>
                                        <p:tav tm="0">
                                          <p:val>
                                            <p:fltVal val="0"/>
                                          </p:val>
                                        </p:tav>
                                        <p:tav tm="100000">
                                          <p:val>
                                            <p:strVal val="#ppt_h"/>
                                          </p:val>
                                        </p:tav>
                                      </p:tavLst>
                                    </p:anim>
                                    <p:anim calcmode="lin" valueType="num">
                                      <p:cBhvr>
                                        <p:cTn id="189" dur="1000" fill="hold"/>
                                        <p:tgtEl>
                                          <p:spTgt spid="76"/>
                                        </p:tgtEl>
                                        <p:attrNameLst>
                                          <p:attrName>style.rotation</p:attrName>
                                        </p:attrNameLst>
                                      </p:cBhvr>
                                      <p:tavLst>
                                        <p:tav tm="0">
                                          <p:val>
                                            <p:fltVal val="90"/>
                                          </p:val>
                                        </p:tav>
                                        <p:tav tm="100000">
                                          <p:val>
                                            <p:fltVal val="0"/>
                                          </p:val>
                                        </p:tav>
                                      </p:tavLst>
                                    </p:anim>
                                    <p:animEffect transition="in" filter="fade">
                                      <p:cBhvr>
                                        <p:cTn id="190" dur="1000"/>
                                        <p:tgtEl>
                                          <p:spTgt spid="76"/>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1000" fill="hold"/>
                                        <p:tgtEl>
                                          <p:spTgt spid="77"/>
                                        </p:tgtEl>
                                        <p:attrNameLst>
                                          <p:attrName>ppt_w</p:attrName>
                                        </p:attrNameLst>
                                      </p:cBhvr>
                                      <p:tavLst>
                                        <p:tav tm="0">
                                          <p:val>
                                            <p:fltVal val="0"/>
                                          </p:val>
                                        </p:tav>
                                        <p:tav tm="100000">
                                          <p:val>
                                            <p:strVal val="#ppt_w"/>
                                          </p:val>
                                        </p:tav>
                                      </p:tavLst>
                                    </p:anim>
                                    <p:anim calcmode="lin" valueType="num">
                                      <p:cBhvr>
                                        <p:cTn id="194" dur="1000" fill="hold"/>
                                        <p:tgtEl>
                                          <p:spTgt spid="77"/>
                                        </p:tgtEl>
                                        <p:attrNameLst>
                                          <p:attrName>ppt_h</p:attrName>
                                        </p:attrNameLst>
                                      </p:cBhvr>
                                      <p:tavLst>
                                        <p:tav tm="0">
                                          <p:val>
                                            <p:fltVal val="0"/>
                                          </p:val>
                                        </p:tav>
                                        <p:tav tm="100000">
                                          <p:val>
                                            <p:strVal val="#ppt_h"/>
                                          </p:val>
                                        </p:tav>
                                      </p:tavLst>
                                    </p:anim>
                                    <p:anim calcmode="lin" valueType="num">
                                      <p:cBhvr>
                                        <p:cTn id="195" dur="1000" fill="hold"/>
                                        <p:tgtEl>
                                          <p:spTgt spid="77"/>
                                        </p:tgtEl>
                                        <p:attrNameLst>
                                          <p:attrName>style.rotation</p:attrName>
                                        </p:attrNameLst>
                                      </p:cBhvr>
                                      <p:tavLst>
                                        <p:tav tm="0">
                                          <p:val>
                                            <p:fltVal val="90"/>
                                          </p:val>
                                        </p:tav>
                                        <p:tav tm="100000">
                                          <p:val>
                                            <p:fltVal val="0"/>
                                          </p:val>
                                        </p:tav>
                                      </p:tavLst>
                                    </p:anim>
                                    <p:animEffect transition="in" filter="fade">
                                      <p:cBhvr>
                                        <p:cTn id="196" dur="1000"/>
                                        <p:tgtEl>
                                          <p:spTgt spid="77"/>
                                        </p:tgtEl>
                                      </p:cBhvr>
                                    </p:animEffect>
                                  </p:childTnLst>
                                </p:cTn>
                              </p:par>
                              <p:par>
                                <p:cTn id="197" presetID="31" presetClass="entr" presetSubtype="0" fill="hold" nodeType="withEffect">
                                  <p:stCondLst>
                                    <p:cond delay="0"/>
                                  </p:stCondLst>
                                  <p:childTnLst>
                                    <p:set>
                                      <p:cBhvr>
                                        <p:cTn id="198" dur="1" fill="hold">
                                          <p:stCondLst>
                                            <p:cond delay="0"/>
                                          </p:stCondLst>
                                        </p:cTn>
                                        <p:tgtEl>
                                          <p:spTgt spid="78"/>
                                        </p:tgtEl>
                                        <p:attrNameLst>
                                          <p:attrName>style.visibility</p:attrName>
                                        </p:attrNameLst>
                                      </p:cBhvr>
                                      <p:to>
                                        <p:strVal val="visible"/>
                                      </p:to>
                                    </p:set>
                                    <p:anim calcmode="lin" valueType="num">
                                      <p:cBhvr>
                                        <p:cTn id="199" dur="1000" fill="hold"/>
                                        <p:tgtEl>
                                          <p:spTgt spid="78"/>
                                        </p:tgtEl>
                                        <p:attrNameLst>
                                          <p:attrName>ppt_w</p:attrName>
                                        </p:attrNameLst>
                                      </p:cBhvr>
                                      <p:tavLst>
                                        <p:tav tm="0">
                                          <p:val>
                                            <p:fltVal val="0"/>
                                          </p:val>
                                        </p:tav>
                                        <p:tav tm="100000">
                                          <p:val>
                                            <p:strVal val="#ppt_w"/>
                                          </p:val>
                                        </p:tav>
                                      </p:tavLst>
                                    </p:anim>
                                    <p:anim calcmode="lin" valueType="num">
                                      <p:cBhvr>
                                        <p:cTn id="200" dur="1000" fill="hold"/>
                                        <p:tgtEl>
                                          <p:spTgt spid="78"/>
                                        </p:tgtEl>
                                        <p:attrNameLst>
                                          <p:attrName>ppt_h</p:attrName>
                                        </p:attrNameLst>
                                      </p:cBhvr>
                                      <p:tavLst>
                                        <p:tav tm="0">
                                          <p:val>
                                            <p:fltVal val="0"/>
                                          </p:val>
                                        </p:tav>
                                        <p:tav tm="100000">
                                          <p:val>
                                            <p:strVal val="#ppt_h"/>
                                          </p:val>
                                        </p:tav>
                                      </p:tavLst>
                                    </p:anim>
                                    <p:anim calcmode="lin" valueType="num">
                                      <p:cBhvr>
                                        <p:cTn id="201" dur="1000" fill="hold"/>
                                        <p:tgtEl>
                                          <p:spTgt spid="78"/>
                                        </p:tgtEl>
                                        <p:attrNameLst>
                                          <p:attrName>style.rotation</p:attrName>
                                        </p:attrNameLst>
                                      </p:cBhvr>
                                      <p:tavLst>
                                        <p:tav tm="0">
                                          <p:val>
                                            <p:fltVal val="90"/>
                                          </p:val>
                                        </p:tav>
                                        <p:tav tm="100000">
                                          <p:val>
                                            <p:fltVal val="0"/>
                                          </p:val>
                                        </p:tav>
                                      </p:tavLst>
                                    </p:anim>
                                    <p:animEffect transition="in" filter="fade">
                                      <p:cBhvr>
                                        <p:cTn id="202" dur="1000"/>
                                        <p:tgtEl>
                                          <p:spTgt spid="78"/>
                                        </p:tgtEl>
                                      </p:cBhvr>
                                    </p:animEffect>
                                  </p:childTnLst>
                                </p:cTn>
                              </p:par>
                              <p:par>
                                <p:cTn id="203" presetID="31" presetClass="entr" presetSubtype="0" fill="hold" nodeType="withEffect">
                                  <p:stCondLst>
                                    <p:cond delay="0"/>
                                  </p:stCondLst>
                                  <p:childTnLst>
                                    <p:set>
                                      <p:cBhvr>
                                        <p:cTn id="204" dur="1" fill="hold">
                                          <p:stCondLst>
                                            <p:cond delay="0"/>
                                          </p:stCondLst>
                                        </p:cTn>
                                        <p:tgtEl>
                                          <p:spTgt spid="79"/>
                                        </p:tgtEl>
                                        <p:attrNameLst>
                                          <p:attrName>style.visibility</p:attrName>
                                        </p:attrNameLst>
                                      </p:cBhvr>
                                      <p:to>
                                        <p:strVal val="visible"/>
                                      </p:to>
                                    </p:set>
                                    <p:anim calcmode="lin" valueType="num">
                                      <p:cBhvr>
                                        <p:cTn id="205" dur="1000" fill="hold"/>
                                        <p:tgtEl>
                                          <p:spTgt spid="79"/>
                                        </p:tgtEl>
                                        <p:attrNameLst>
                                          <p:attrName>ppt_w</p:attrName>
                                        </p:attrNameLst>
                                      </p:cBhvr>
                                      <p:tavLst>
                                        <p:tav tm="0">
                                          <p:val>
                                            <p:fltVal val="0"/>
                                          </p:val>
                                        </p:tav>
                                        <p:tav tm="100000">
                                          <p:val>
                                            <p:strVal val="#ppt_w"/>
                                          </p:val>
                                        </p:tav>
                                      </p:tavLst>
                                    </p:anim>
                                    <p:anim calcmode="lin" valueType="num">
                                      <p:cBhvr>
                                        <p:cTn id="206" dur="1000" fill="hold"/>
                                        <p:tgtEl>
                                          <p:spTgt spid="79"/>
                                        </p:tgtEl>
                                        <p:attrNameLst>
                                          <p:attrName>ppt_h</p:attrName>
                                        </p:attrNameLst>
                                      </p:cBhvr>
                                      <p:tavLst>
                                        <p:tav tm="0">
                                          <p:val>
                                            <p:fltVal val="0"/>
                                          </p:val>
                                        </p:tav>
                                        <p:tav tm="100000">
                                          <p:val>
                                            <p:strVal val="#ppt_h"/>
                                          </p:val>
                                        </p:tav>
                                      </p:tavLst>
                                    </p:anim>
                                    <p:anim calcmode="lin" valueType="num">
                                      <p:cBhvr>
                                        <p:cTn id="207" dur="1000" fill="hold"/>
                                        <p:tgtEl>
                                          <p:spTgt spid="79"/>
                                        </p:tgtEl>
                                        <p:attrNameLst>
                                          <p:attrName>style.rotation</p:attrName>
                                        </p:attrNameLst>
                                      </p:cBhvr>
                                      <p:tavLst>
                                        <p:tav tm="0">
                                          <p:val>
                                            <p:fltVal val="90"/>
                                          </p:val>
                                        </p:tav>
                                        <p:tav tm="100000">
                                          <p:val>
                                            <p:fltVal val="0"/>
                                          </p:val>
                                        </p:tav>
                                      </p:tavLst>
                                    </p:anim>
                                    <p:animEffect transition="in" filter="fade">
                                      <p:cBhvr>
                                        <p:cTn id="20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P spid="13" grpId="0"/>
      <p:bldP spid="14" grpId="0"/>
      <p:bldP spid="62" grpId="0"/>
      <p:bldP spid="65" grpId="0"/>
      <p:bldP spid="66" grpId="0" animBg="1"/>
      <p:bldP spid="69" grpId="0"/>
      <p:bldP spid="70" grpId="0"/>
      <p:bldP spid="74"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2239C-8284-4BB4-837D-C44F70AC0C6B}"/>
              </a:ext>
            </a:extLst>
          </p:cNvPr>
          <p:cNvSpPr>
            <a:spLocks noGrp="1"/>
          </p:cNvSpPr>
          <p:nvPr>
            <p:ph type="sldNum" sz="quarter" idx="12"/>
          </p:nvPr>
        </p:nvSpPr>
        <p:spPr/>
        <p:txBody>
          <a:bodyPr/>
          <a:lstStyle/>
          <a:p>
            <a:fld id="{1E1B8BD3-EEEF-4896-BEE3-06C250004F3C}" type="slidenum">
              <a:rPr lang="en-US" smtClean="0"/>
              <a:pPr/>
              <a:t>25</a:t>
            </a:fld>
            <a:endParaRPr lang="en-US" dirty="0"/>
          </a:p>
        </p:txBody>
      </p:sp>
      <p:grpSp>
        <p:nvGrpSpPr>
          <p:cNvPr id="3" name="Group 2">
            <a:extLst>
              <a:ext uri="{FF2B5EF4-FFF2-40B4-BE49-F238E27FC236}">
                <a16:creationId xmlns:a16="http://schemas.microsoft.com/office/drawing/2014/main" id="{DAEDFE01-6452-42F7-83AC-2BA1BB6A0657}"/>
              </a:ext>
            </a:extLst>
          </p:cNvPr>
          <p:cNvGrpSpPr>
            <a:grpSpLocks/>
          </p:cNvGrpSpPr>
          <p:nvPr/>
        </p:nvGrpSpPr>
        <p:grpSpPr bwMode="auto">
          <a:xfrm>
            <a:off x="5182358" y="1116421"/>
            <a:ext cx="6877050" cy="2387600"/>
            <a:chOff x="106736300" y="105911981"/>
            <a:chExt cx="6877900" cy="2387270"/>
          </a:xfrm>
        </p:grpSpPr>
        <p:sp>
          <p:nvSpPr>
            <p:cNvPr id="4" name="Text Box 3">
              <a:extLst>
                <a:ext uri="{FF2B5EF4-FFF2-40B4-BE49-F238E27FC236}">
                  <a16:creationId xmlns:a16="http://schemas.microsoft.com/office/drawing/2014/main" id="{807C82E5-6F13-42F8-9C26-FFD814E2A416}"/>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4" name="AutoShape 4">
              <a:extLst>
                <a:ext uri="{FF2B5EF4-FFF2-40B4-BE49-F238E27FC236}">
                  <a16:creationId xmlns:a16="http://schemas.microsoft.com/office/drawing/2014/main" id="{E26EB06E-CDAC-4274-BF30-E473F1C79BB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5" name="AutoShape 5">
              <a:extLst>
                <a:ext uri="{FF2B5EF4-FFF2-40B4-BE49-F238E27FC236}">
                  <a16:creationId xmlns:a16="http://schemas.microsoft.com/office/drawing/2014/main" id="{078AE89D-C643-4434-A74C-4C6A20588B1B}"/>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277D140B-BBA6-4574-A814-9FCFAA963ABF}"/>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7" name="AutoShape 7">
              <a:extLst>
                <a:ext uri="{FF2B5EF4-FFF2-40B4-BE49-F238E27FC236}">
                  <a16:creationId xmlns:a16="http://schemas.microsoft.com/office/drawing/2014/main" id="{96FB85FA-38CE-49FE-A255-B9758F8E8FBC}"/>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98E9021A-AA5F-4D9A-A88B-43E5EB898F77}"/>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3991C65C-BC95-4FB8-B9C3-A5C541B77299}"/>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FA0267B2-9AEF-4F74-9FBA-93277DCE6777}"/>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1" name="AutoShape 11">
              <a:extLst>
                <a:ext uri="{FF2B5EF4-FFF2-40B4-BE49-F238E27FC236}">
                  <a16:creationId xmlns:a16="http://schemas.microsoft.com/office/drawing/2014/main" id="{E5DE5435-1D39-4137-9A4E-A4B205BC42B3}"/>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2" name="AutoShape 12">
              <a:extLst>
                <a:ext uri="{FF2B5EF4-FFF2-40B4-BE49-F238E27FC236}">
                  <a16:creationId xmlns:a16="http://schemas.microsoft.com/office/drawing/2014/main" id="{FC008F1A-F992-40F5-A4D1-9811EE8D3F75}"/>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1993C8C3-6E20-4250-B1A0-4BE626494FB6}"/>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4" name="AutoShape 14">
              <a:extLst>
                <a:ext uri="{FF2B5EF4-FFF2-40B4-BE49-F238E27FC236}">
                  <a16:creationId xmlns:a16="http://schemas.microsoft.com/office/drawing/2014/main" id="{0CFA9A28-EF35-433C-9335-70BB56E7AE3B}"/>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5" name="AutoShape 15">
              <a:extLst>
                <a:ext uri="{FF2B5EF4-FFF2-40B4-BE49-F238E27FC236}">
                  <a16:creationId xmlns:a16="http://schemas.microsoft.com/office/drawing/2014/main" id="{DD68D4AE-F7A0-4DEA-8D53-7A68D3A2324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6" name="AutoShape 16">
              <a:extLst>
                <a:ext uri="{FF2B5EF4-FFF2-40B4-BE49-F238E27FC236}">
                  <a16:creationId xmlns:a16="http://schemas.microsoft.com/office/drawing/2014/main" id="{987B1435-1750-454E-9B48-7B9434471E0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7" name="AutoShape 17">
              <a:extLst>
                <a:ext uri="{FF2B5EF4-FFF2-40B4-BE49-F238E27FC236}">
                  <a16:creationId xmlns:a16="http://schemas.microsoft.com/office/drawing/2014/main" id="{79A4E317-0022-49EC-8B9C-675CD6E7CAB5}"/>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8" name="AutoShape 18">
              <a:extLst>
                <a:ext uri="{FF2B5EF4-FFF2-40B4-BE49-F238E27FC236}">
                  <a16:creationId xmlns:a16="http://schemas.microsoft.com/office/drawing/2014/main" id="{41DD1149-301C-472A-A358-A657DA7FD72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9" name="AutoShape 19">
              <a:extLst>
                <a:ext uri="{FF2B5EF4-FFF2-40B4-BE49-F238E27FC236}">
                  <a16:creationId xmlns:a16="http://schemas.microsoft.com/office/drawing/2014/main" id="{E9F426F8-34AC-4EB7-914C-7618BE7A04B0}"/>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0" name="AutoShape 20">
              <a:extLst>
                <a:ext uri="{FF2B5EF4-FFF2-40B4-BE49-F238E27FC236}">
                  <a16:creationId xmlns:a16="http://schemas.microsoft.com/office/drawing/2014/main" id="{95C60499-5598-4FAF-858E-5C1BF2BA31CA}"/>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1" name="AutoShape 21">
              <a:extLst>
                <a:ext uri="{FF2B5EF4-FFF2-40B4-BE49-F238E27FC236}">
                  <a16:creationId xmlns:a16="http://schemas.microsoft.com/office/drawing/2014/main" id="{3A6BA274-F825-437E-A7E9-2F2AB8A4D441}"/>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2" name="AutoShape 22">
              <a:extLst>
                <a:ext uri="{FF2B5EF4-FFF2-40B4-BE49-F238E27FC236}">
                  <a16:creationId xmlns:a16="http://schemas.microsoft.com/office/drawing/2014/main" id="{8F90DA92-64E9-4B4E-9887-B806885E1C80}"/>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3" name="AutoShape 23">
              <a:extLst>
                <a:ext uri="{FF2B5EF4-FFF2-40B4-BE49-F238E27FC236}">
                  <a16:creationId xmlns:a16="http://schemas.microsoft.com/office/drawing/2014/main" id="{FB9B54C9-D7D9-4589-8AB7-1E1DA19D5EF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8C9ADC88-FE14-46C1-833D-F834564FCB6E}"/>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6E179421-8E0A-400D-8D58-1ACFE99F4309}"/>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6" name="AutoShape 26">
              <a:extLst>
                <a:ext uri="{FF2B5EF4-FFF2-40B4-BE49-F238E27FC236}">
                  <a16:creationId xmlns:a16="http://schemas.microsoft.com/office/drawing/2014/main" id="{AFAE86F9-4CB0-4854-88B9-0A7B5684FE2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7" name="AutoShape 27">
              <a:extLst>
                <a:ext uri="{FF2B5EF4-FFF2-40B4-BE49-F238E27FC236}">
                  <a16:creationId xmlns:a16="http://schemas.microsoft.com/office/drawing/2014/main" id="{8BA80EBF-12FC-425F-8E50-A5168344E48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7F5E2B62-2ADD-472C-A42E-D9D4D620ACE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8677DA52-E22F-4907-A3AF-722DBDF94F8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70" name="AutoShape 30">
              <a:extLst>
                <a:ext uri="{FF2B5EF4-FFF2-40B4-BE49-F238E27FC236}">
                  <a16:creationId xmlns:a16="http://schemas.microsoft.com/office/drawing/2014/main" id="{1814D8E0-5964-4F73-ABE7-1F98AB233477}"/>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1" name="AutoShape 31">
              <a:extLst>
                <a:ext uri="{FF2B5EF4-FFF2-40B4-BE49-F238E27FC236}">
                  <a16:creationId xmlns:a16="http://schemas.microsoft.com/office/drawing/2014/main" id="{339DC64F-ED60-4826-A9E8-E54D8A330FB6}"/>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EBA9110F-CA45-46EB-B9AA-06DAF475E741}"/>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F9172F9E-105C-4CEC-A084-0F76F108D62B}"/>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F5C0E655-F650-45A1-BFFF-3F96802DB513}"/>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30482F27-7701-474A-A090-0368F6B9FA40}"/>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9ABA7B1F-8BFF-4B02-AAA8-CD0B4DDA585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215770B8-18F1-413A-9235-9DB41196777E}"/>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278" name="AutoShape 38">
              <a:extLst>
                <a:ext uri="{FF2B5EF4-FFF2-40B4-BE49-F238E27FC236}">
                  <a16:creationId xmlns:a16="http://schemas.microsoft.com/office/drawing/2014/main" id="{9FA8D887-DD7A-4F7B-A21B-B5CB301B5762}"/>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9" name="AutoShape 39">
              <a:extLst>
                <a:ext uri="{FF2B5EF4-FFF2-40B4-BE49-F238E27FC236}">
                  <a16:creationId xmlns:a16="http://schemas.microsoft.com/office/drawing/2014/main" id="{374C2BA9-2A7E-4167-868F-423CCA638CDF}"/>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0F4F6F4A-0BB4-40F5-AF89-5930F841BC81}"/>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1" name="AutoShape 41">
              <a:extLst>
                <a:ext uri="{FF2B5EF4-FFF2-40B4-BE49-F238E27FC236}">
                  <a16:creationId xmlns:a16="http://schemas.microsoft.com/office/drawing/2014/main" id="{C6B6DA61-605A-44BC-87FB-14EC8F08D86A}"/>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98853134-9354-4A35-8E6A-6ED833D781FC}"/>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6679EF4D-C950-4137-ABAE-2339499DD06D}"/>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F63134E7-385C-4532-82B2-D452E2A0F5AA}"/>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1FB85598-3785-4F57-8DD3-AA9D64ECCB08}"/>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286" name="AutoShape 46">
            <a:extLst>
              <a:ext uri="{FF2B5EF4-FFF2-40B4-BE49-F238E27FC236}">
                <a16:creationId xmlns:a16="http://schemas.microsoft.com/office/drawing/2014/main" id="{96157100-67CE-4BA8-860C-D430B095A204}"/>
              </a:ext>
            </a:extLst>
          </p:cNvPr>
          <p:cNvCxnSpPr>
            <a:cxnSpLocks noChangeShapeType="1"/>
          </p:cNvCxnSpPr>
          <p:nvPr/>
        </p:nvCxnSpPr>
        <p:spPr bwMode="auto">
          <a:xfrm>
            <a:off x="8020808" y="2808696"/>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7">
            <a:extLst>
              <a:ext uri="{FF2B5EF4-FFF2-40B4-BE49-F238E27FC236}">
                <a16:creationId xmlns:a16="http://schemas.microsoft.com/office/drawing/2014/main" id="{2D1FD589-EAAA-4320-A1D4-7D96D4D61211}"/>
              </a:ext>
            </a:extLst>
          </p:cNvPr>
          <p:cNvSpPr txBox="1">
            <a:spLocks noChangeArrowheads="1"/>
          </p:cNvSpPr>
          <p:nvPr/>
        </p:nvSpPr>
        <p:spPr bwMode="auto">
          <a:xfrm>
            <a:off x="5177596" y="3504021"/>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8" name="AutoShape 48">
            <a:extLst>
              <a:ext uri="{FF2B5EF4-FFF2-40B4-BE49-F238E27FC236}">
                <a16:creationId xmlns:a16="http://schemas.microsoft.com/office/drawing/2014/main" id="{94BB6575-DA85-4F93-A891-937FDC52A621}"/>
              </a:ext>
            </a:extLst>
          </p:cNvPr>
          <p:cNvCxnSpPr>
            <a:cxnSpLocks noChangeShapeType="1"/>
          </p:cNvCxnSpPr>
          <p:nvPr/>
        </p:nvCxnSpPr>
        <p:spPr bwMode="auto">
          <a:xfrm>
            <a:off x="5414133" y="477084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89" name="AutoShape 49">
            <a:extLst>
              <a:ext uri="{FF2B5EF4-FFF2-40B4-BE49-F238E27FC236}">
                <a16:creationId xmlns:a16="http://schemas.microsoft.com/office/drawing/2014/main" id="{864FB437-95BC-436B-B248-DAC3420511F1}"/>
              </a:ext>
            </a:extLst>
          </p:cNvPr>
          <p:cNvCxnSpPr>
            <a:cxnSpLocks noChangeShapeType="1"/>
          </p:cNvCxnSpPr>
          <p:nvPr/>
        </p:nvCxnSpPr>
        <p:spPr bwMode="auto">
          <a:xfrm>
            <a:off x="6595233" y="43517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0">
            <a:extLst>
              <a:ext uri="{FF2B5EF4-FFF2-40B4-BE49-F238E27FC236}">
                <a16:creationId xmlns:a16="http://schemas.microsoft.com/office/drawing/2014/main" id="{DDA44049-00CE-4EB0-8577-869577C44DFF}"/>
              </a:ext>
            </a:extLst>
          </p:cNvPr>
          <p:cNvSpPr txBox="1">
            <a:spLocks noChangeArrowheads="1"/>
          </p:cNvSpPr>
          <p:nvPr/>
        </p:nvSpPr>
        <p:spPr bwMode="auto">
          <a:xfrm>
            <a:off x="5182358" y="3534183"/>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1" name="AutoShape 51">
            <a:extLst>
              <a:ext uri="{FF2B5EF4-FFF2-40B4-BE49-F238E27FC236}">
                <a16:creationId xmlns:a16="http://schemas.microsoft.com/office/drawing/2014/main" id="{EC32D4FC-0FD0-4925-A9A0-1BCCD9A49446}"/>
              </a:ext>
            </a:extLst>
          </p:cNvPr>
          <p:cNvCxnSpPr>
            <a:cxnSpLocks noChangeShapeType="1"/>
          </p:cNvCxnSpPr>
          <p:nvPr/>
        </p:nvCxnSpPr>
        <p:spPr bwMode="auto">
          <a:xfrm>
            <a:off x="6434896" y="43326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2">
            <a:extLst>
              <a:ext uri="{FF2B5EF4-FFF2-40B4-BE49-F238E27FC236}">
                <a16:creationId xmlns:a16="http://schemas.microsoft.com/office/drawing/2014/main" id="{EEAD3FE2-3B18-4681-AFB4-A626DE2D49A3}"/>
              </a:ext>
            </a:extLst>
          </p:cNvPr>
          <p:cNvSpPr txBox="1">
            <a:spLocks noChangeArrowheads="1"/>
          </p:cNvSpPr>
          <p:nvPr/>
        </p:nvSpPr>
        <p:spPr bwMode="auto">
          <a:xfrm>
            <a:off x="6298371" y="385644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3">
            <a:extLst>
              <a:ext uri="{FF2B5EF4-FFF2-40B4-BE49-F238E27FC236}">
                <a16:creationId xmlns:a16="http://schemas.microsoft.com/office/drawing/2014/main" id="{9721F8C9-A92C-4CA4-9592-F1EE4C03B3AD}"/>
              </a:ext>
            </a:extLst>
          </p:cNvPr>
          <p:cNvSpPr txBox="1">
            <a:spLocks noChangeArrowheads="1"/>
          </p:cNvSpPr>
          <p:nvPr/>
        </p:nvSpPr>
        <p:spPr bwMode="auto">
          <a:xfrm>
            <a:off x="6212646" y="4827996"/>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4" name="AutoShape 54">
            <a:extLst>
              <a:ext uri="{FF2B5EF4-FFF2-40B4-BE49-F238E27FC236}">
                <a16:creationId xmlns:a16="http://schemas.microsoft.com/office/drawing/2014/main" id="{0478F9D4-27F0-48F0-808B-62323C5FF715}"/>
              </a:ext>
            </a:extLst>
          </p:cNvPr>
          <p:cNvCxnSpPr>
            <a:cxnSpLocks noChangeShapeType="1"/>
          </p:cNvCxnSpPr>
          <p:nvPr/>
        </p:nvCxnSpPr>
        <p:spPr bwMode="auto">
          <a:xfrm>
            <a:off x="8935208" y="435650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5" name="AutoShape 55">
            <a:extLst>
              <a:ext uri="{FF2B5EF4-FFF2-40B4-BE49-F238E27FC236}">
                <a16:creationId xmlns:a16="http://schemas.microsoft.com/office/drawing/2014/main" id="{57755CBA-E0CA-44B5-A314-373FE5BBA7B6}"/>
              </a:ext>
            </a:extLst>
          </p:cNvPr>
          <p:cNvCxnSpPr>
            <a:cxnSpLocks noChangeShapeType="1"/>
          </p:cNvCxnSpPr>
          <p:nvPr/>
        </p:nvCxnSpPr>
        <p:spPr bwMode="auto">
          <a:xfrm>
            <a:off x="8776458" y="43374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6">
            <a:extLst>
              <a:ext uri="{FF2B5EF4-FFF2-40B4-BE49-F238E27FC236}">
                <a16:creationId xmlns:a16="http://schemas.microsoft.com/office/drawing/2014/main" id="{81CEF8C7-3A92-4013-AC39-7F7C926324C9}"/>
              </a:ext>
            </a:extLst>
          </p:cNvPr>
          <p:cNvSpPr txBox="1">
            <a:spLocks noChangeArrowheads="1"/>
          </p:cNvSpPr>
          <p:nvPr/>
        </p:nvSpPr>
        <p:spPr bwMode="auto">
          <a:xfrm>
            <a:off x="8508171" y="3572283"/>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41E8A1CC-195C-4CF6-9A8E-06D4367C9714}"/>
              </a:ext>
            </a:extLst>
          </p:cNvPr>
          <p:cNvSpPr txBox="1">
            <a:spLocks noChangeArrowheads="1"/>
          </p:cNvSpPr>
          <p:nvPr/>
        </p:nvSpPr>
        <p:spPr bwMode="auto">
          <a:xfrm>
            <a:off x="7916033" y="4827996"/>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8" name="AutoShape 58">
            <a:extLst>
              <a:ext uri="{FF2B5EF4-FFF2-40B4-BE49-F238E27FC236}">
                <a16:creationId xmlns:a16="http://schemas.microsoft.com/office/drawing/2014/main" id="{0390B74A-F8CF-4B71-A3CC-7A7F37B87FEE}"/>
              </a:ext>
            </a:extLst>
          </p:cNvPr>
          <p:cNvCxnSpPr>
            <a:cxnSpLocks noChangeShapeType="1"/>
          </p:cNvCxnSpPr>
          <p:nvPr/>
        </p:nvCxnSpPr>
        <p:spPr bwMode="auto">
          <a:xfrm>
            <a:off x="8174796" y="43771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9" name="AutoShape 59">
            <a:extLst>
              <a:ext uri="{FF2B5EF4-FFF2-40B4-BE49-F238E27FC236}">
                <a16:creationId xmlns:a16="http://schemas.microsoft.com/office/drawing/2014/main" id="{CF03BCBB-007B-4A18-8F51-EF33FAA916D7}"/>
              </a:ext>
            </a:extLst>
          </p:cNvPr>
          <p:cNvCxnSpPr>
            <a:cxnSpLocks noChangeShapeType="1"/>
          </p:cNvCxnSpPr>
          <p:nvPr/>
        </p:nvCxnSpPr>
        <p:spPr bwMode="auto">
          <a:xfrm>
            <a:off x="8014458" y="43580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0">
            <a:extLst>
              <a:ext uri="{FF2B5EF4-FFF2-40B4-BE49-F238E27FC236}">
                <a16:creationId xmlns:a16="http://schemas.microsoft.com/office/drawing/2014/main" id="{AED0AAC3-3F74-4CA9-8273-3D0DBB6B5C01}"/>
              </a:ext>
            </a:extLst>
          </p:cNvPr>
          <p:cNvSpPr txBox="1">
            <a:spLocks noChangeArrowheads="1"/>
          </p:cNvSpPr>
          <p:nvPr/>
        </p:nvSpPr>
        <p:spPr bwMode="auto">
          <a:xfrm>
            <a:off x="7984296" y="3748496"/>
            <a:ext cx="44291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1" name="AutoShape 61">
            <a:extLst>
              <a:ext uri="{FF2B5EF4-FFF2-40B4-BE49-F238E27FC236}">
                <a16:creationId xmlns:a16="http://schemas.microsoft.com/office/drawing/2014/main" id="{D88CD6B1-C49A-4711-B30F-8019A8B48794}"/>
              </a:ext>
            </a:extLst>
          </p:cNvPr>
          <p:cNvCxnSpPr>
            <a:cxnSpLocks noChangeShapeType="1"/>
          </p:cNvCxnSpPr>
          <p:nvPr/>
        </p:nvCxnSpPr>
        <p:spPr bwMode="auto">
          <a:xfrm>
            <a:off x="7212771" y="458034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2" name="AutoShape 62">
            <a:extLst>
              <a:ext uri="{FF2B5EF4-FFF2-40B4-BE49-F238E27FC236}">
                <a16:creationId xmlns:a16="http://schemas.microsoft.com/office/drawing/2014/main" id="{EDBA3F90-822D-4DDE-B8CA-34B2B31C5C05}"/>
              </a:ext>
            </a:extLst>
          </p:cNvPr>
          <p:cNvCxnSpPr>
            <a:cxnSpLocks noChangeShapeType="1"/>
          </p:cNvCxnSpPr>
          <p:nvPr/>
        </p:nvCxnSpPr>
        <p:spPr bwMode="auto">
          <a:xfrm>
            <a:off x="7052433" y="45612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3">
            <a:extLst>
              <a:ext uri="{FF2B5EF4-FFF2-40B4-BE49-F238E27FC236}">
                <a16:creationId xmlns:a16="http://schemas.microsoft.com/office/drawing/2014/main" id="{E61C7078-25EC-4625-8709-12DBF30E7A79}"/>
              </a:ext>
            </a:extLst>
          </p:cNvPr>
          <p:cNvSpPr txBox="1">
            <a:spLocks noChangeArrowheads="1"/>
          </p:cNvSpPr>
          <p:nvPr/>
        </p:nvSpPr>
        <p:spPr bwMode="auto">
          <a:xfrm>
            <a:off x="7012746" y="4091396"/>
            <a:ext cx="4921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4">
            <a:extLst>
              <a:ext uri="{FF2B5EF4-FFF2-40B4-BE49-F238E27FC236}">
                <a16:creationId xmlns:a16="http://schemas.microsoft.com/office/drawing/2014/main" id="{68E1FDA7-1294-4C3C-B1ED-394CFEFB72F6}"/>
              </a:ext>
            </a:extLst>
          </p:cNvPr>
          <p:cNvSpPr>
            <a:spLocks/>
          </p:cNvSpPr>
          <p:nvPr/>
        </p:nvSpPr>
        <p:spPr bwMode="auto">
          <a:xfrm>
            <a:off x="5714171" y="5335996"/>
            <a:ext cx="1568450"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05" name="AutoShape 65">
            <a:extLst>
              <a:ext uri="{FF2B5EF4-FFF2-40B4-BE49-F238E27FC236}">
                <a16:creationId xmlns:a16="http://schemas.microsoft.com/office/drawing/2014/main" id="{B9F1D391-851C-41EE-B04D-9C0FA9D631FC}"/>
              </a:ext>
            </a:extLst>
          </p:cNvPr>
          <p:cNvCxnSpPr>
            <a:cxnSpLocks noChangeShapeType="1"/>
          </p:cNvCxnSpPr>
          <p:nvPr/>
        </p:nvCxnSpPr>
        <p:spPr bwMode="auto">
          <a:xfrm>
            <a:off x="7212771" y="572175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6" name="AutoShape 66">
            <a:extLst>
              <a:ext uri="{FF2B5EF4-FFF2-40B4-BE49-F238E27FC236}">
                <a16:creationId xmlns:a16="http://schemas.microsoft.com/office/drawing/2014/main" id="{D5F8E8B7-F749-4C87-9807-9798BF05B572}"/>
              </a:ext>
            </a:extLst>
          </p:cNvPr>
          <p:cNvCxnSpPr>
            <a:cxnSpLocks noChangeShapeType="1"/>
          </p:cNvCxnSpPr>
          <p:nvPr/>
        </p:nvCxnSpPr>
        <p:spPr bwMode="auto">
          <a:xfrm>
            <a:off x="5652258" y="460892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7">
            <a:extLst>
              <a:ext uri="{FF2B5EF4-FFF2-40B4-BE49-F238E27FC236}">
                <a16:creationId xmlns:a16="http://schemas.microsoft.com/office/drawing/2014/main" id="{4106A30D-C112-4CA1-AE32-61A2F550EEA1}"/>
              </a:ext>
            </a:extLst>
          </p:cNvPr>
          <p:cNvSpPr txBox="1">
            <a:spLocks noChangeArrowheads="1"/>
          </p:cNvSpPr>
          <p:nvPr/>
        </p:nvSpPr>
        <p:spPr bwMode="auto">
          <a:xfrm>
            <a:off x="5414133" y="4342221"/>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8">
            <a:extLst>
              <a:ext uri="{FF2B5EF4-FFF2-40B4-BE49-F238E27FC236}">
                <a16:creationId xmlns:a16="http://schemas.microsoft.com/office/drawing/2014/main" id="{E5E54D70-7EE2-4513-AB46-BB8C5A616B1A}"/>
              </a:ext>
            </a:extLst>
          </p:cNvPr>
          <p:cNvSpPr txBox="1">
            <a:spLocks noChangeArrowheads="1"/>
          </p:cNvSpPr>
          <p:nvPr/>
        </p:nvSpPr>
        <p:spPr bwMode="auto">
          <a:xfrm>
            <a:off x="5414133" y="4816883"/>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9" name="AutoShape 69">
            <a:extLst>
              <a:ext uri="{FF2B5EF4-FFF2-40B4-BE49-F238E27FC236}">
                <a16:creationId xmlns:a16="http://schemas.microsoft.com/office/drawing/2014/main" id="{9C2831D6-AE3A-43CF-A86E-F5D101EF0B84}"/>
              </a:ext>
            </a:extLst>
          </p:cNvPr>
          <p:cNvCxnSpPr>
            <a:cxnSpLocks noChangeShapeType="1"/>
          </p:cNvCxnSpPr>
          <p:nvPr/>
        </p:nvCxnSpPr>
        <p:spPr bwMode="auto">
          <a:xfrm>
            <a:off x="5825296" y="4618446"/>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0" name="AutoShape 70">
            <a:extLst>
              <a:ext uri="{FF2B5EF4-FFF2-40B4-BE49-F238E27FC236}">
                <a16:creationId xmlns:a16="http://schemas.microsoft.com/office/drawing/2014/main" id="{08689F90-9ABA-425A-80B8-200A7A70B5D8}"/>
              </a:ext>
            </a:extLst>
          </p:cNvPr>
          <p:cNvCxnSpPr>
            <a:cxnSpLocks noChangeShapeType="1"/>
          </p:cNvCxnSpPr>
          <p:nvPr/>
        </p:nvCxnSpPr>
        <p:spPr bwMode="auto">
          <a:xfrm>
            <a:off x="6915908" y="465495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1" name="AutoShape 71">
            <a:extLst>
              <a:ext uri="{FF2B5EF4-FFF2-40B4-BE49-F238E27FC236}">
                <a16:creationId xmlns:a16="http://schemas.microsoft.com/office/drawing/2014/main" id="{151A2344-A5CF-4CCB-A4FB-AE1DA028EC1A}"/>
              </a:ext>
            </a:extLst>
          </p:cNvPr>
          <p:cNvCxnSpPr>
            <a:cxnSpLocks noChangeShapeType="1"/>
          </p:cNvCxnSpPr>
          <p:nvPr/>
        </p:nvCxnSpPr>
        <p:spPr bwMode="auto">
          <a:xfrm>
            <a:off x="6807958" y="463749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2">
            <a:extLst>
              <a:ext uri="{FF2B5EF4-FFF2-40B4-BE49-F238E27FC236}">
                <a16:creationId xmlns:a16="http://schemas.microsoft.com/office/drawing/2014/main" id="{46B57FF0-4068-47E2-B56D-CEEF58F38A06}"/>
              </a:ext>
            </a:extLst>
          </p:cNvPr>
          <p:cNvSpPr txBox="1">
            <a:spLocks noChangeArrowheads="1"/>
          </p:cNvSpPr>
          <p:nvPr/>
        </p:nvSpPr>
        <p:spPr bwMode="auto">
          <a:xfrm>
            <a:off x="6800021" y="4407308"/>
            <a:ext cx="2127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3" name="AutoShape 73">
            <a:extLst>
              <a:ext uri="{FF2B5EF4-FFF2-40B4-BE49-F238E27FC236}">
                <a16:creationId xmlns:a16="http://schemas.microsoft.com/office/drawing/2014/main" id="{D9DA1BC3-CA4A-4B8D-B710-BA6BB1CE74EF}"/>
              </a:ext>
            </a:extLst>
          </p:cNvPr>
          <p:cNvCxnSpPr>
            <a:cxnSpLocks noChangeShapeType="1"/>
          </p:cNvCxnSpPr>
          <p:nvPr/>
        </p:nvCxnSpPr>
        <p:spPr bwMode="auto">
          <a:xfrm>
            <a:off x="7623933" y="462797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4" name="AutoShape 74">
            <a:extLst>
              <a:ext uri="{FF2B5EF4-FFF2-40B4-BE49-F238E27FC236}">
                <a16:creationId xmlns:a16="http://schemas.microsoft.com/office/drawing/2014/main" id="{7521869E-BBD1-4F31-AD90-DF08FEB41463}"/>
              </a:ext>
            </a:extLst>
          </p:cNvPr>
          <p:cNvCxnSpPr>
            <a:cxnSpLocks noChangeShapeType="1"/>
          </p:cNvCxnSpPr>
          <p:nvPr/>
        </p:nvCxnSpPr>
        <p:spPr bwMode="auto">
          <a:xfrm>
            <a:off x="7515983" y="460892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5">
            <a:extLst>
              <a:ext uri="{FF2B5EF4-FFF2-40B4-BE49-F238E27FC236}">
                <a16:creationId xmlns:a16="http://schemas.microsoft.com/office/drawing/2014/main" id="{6104D5D8-DEA4-4C6A-BC62-E3649E50EB4C}"/>
              </a:ext>
            </a:extLst>
          </p:cNvPr>
          <p:cNvSpPr txBox="1">
            <a:spLocks noChangeArrowheads="1"/>
          </p:cNvSpPr>
          <p:nvPr/>
        </p:nvSpPr>
        <p:spPr bwMode="auto">
          <a:xfrm>
            <a:off x="7500108" y="440572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6" name="AutoShape 76">
            <a:extLst>
              <a:ext uri="{FF2B5EF4-FFF2-40B4-BE49-F238E27FC236}">
                <a16:creationId xmlns:a16="http://schemas.microsoft.com/office/drawing/2014/main" id="{A3619503-5C4C-4D6B-9A82-8F2CE00394E8}"/>
              </a:ext>
            </a:extLst>
          </p:cNvPr>
          <p:cNvCxnSpPr>
            <a:cxnSpLocks noChangeShapeType="1"/>
          </p:cNvCxnSpPr>
          <p:nvPr/>
        </p:nvCxnSpPr>
        <p:spPr bwMode="auto">
          <a:xfrm rot="5400000" flipV="1">
            <a:off x="8601833" y="3504021"/>
            <a:ext cx="0" cy="0"/>
          </a:xfrm>
          <a:prstGeom prst="curvedConnector3">
            <a:avLst>
              <a:gd name="adj1" fmla="val -5"/>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7" name="AutoShape 77">
            <a:extLst>
              <a:ext uri="{FF2B5EF4-FFF2-40B4-BE49-F238E27FC236}">
                <a16:creationId xmlns:a16="http://schemas.microsoft.com/office/drawing/2014/main" id="{5D50710C-1A68-4631-B011-F3171E0DE198}"/>
              </a:ext>
            </a:extLst>
          </p:cNvPr>
          <p:cNvCxnSpPr>
            <a:cxnSpLocks noChangeShapeType="1"/>
          </p:cNvCxnSpPr>
          <p:nvPr/>
        </p:nvCxnSpPr>
        <p:spPr bwMode="auto">
          <a:xfrm flipV="1">
            <a:off x="7225471" y="3561171"/>
            <a:ext cx="1000125" cy="95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8" name="AutoShape 78">
            <a:extLst>
              <a:ext uri="{FF2B5EF4-FFF2-40B4-BE49-F238E27FC236}">
                <a16:creationId xmlns:a16="http://schemas.microsoft.com/office/drawing/2014/main" id="{84E1C1B9-9914-4268-BB7E-3EF695ABE10E}"/>
              </a:ext>
            </a:extLst>
          </p:cNvPr>
          <p:cNvCxnSpPr>
            <a:cxnSpLocks noChangeShapeType="1"/>
          </p:cNvCxnSpPr>
          <p:nvPr/>
        </p:nvCxnSpPr>
        <p:spPr bwMode="auto">
          <a:xfrm>
            <a:off x="8206546" y="3542121"/>
            <a:ext cx="9525" cy="1809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9" name="AutoShape 79">
            <a:extLst>
              <a:ext uri="{FF2B5EF4-FFF2-40B4-BE49-F238E27FC236}">
                <a16:creationId xmlns:a16="http://schemas.microsoft.com/office/drawing/2014/main" id="{E5C710F7-E882-44FF-A83E-2B2CFBED8CDC}"/>
              </a:ext>
            </a:extLst>
          </p:cNvPr>
          <p:cNvCxnSpPr>
            <a:cxnSpLocks noChangeShapeType="1"/>
          </p:cNvCxnSpPr>
          <p:nvPr/>
        </p:nvCxnSpPr>
        <p:spPr bwMode="auto">
          <a:xfrm>
            <a:off x="7244521" y="3570696"/>
            <a:ext cx="0" cy="4953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80">
            <a:extLst>
              <a:ext uri="{FF2B5EF4-FFF2-40B4-BE49-F238E27FC236}">
                <a16:creationId xmlns:a16="http://schemas.microsoft.com/office/drawing/2014/main" id="{50C2C5A7-06E1-4BD1-9AAA-3CA26E08527B}"/>
              </a:ext>
            </a:extLst>
          </p:cNvPr>
          <p:cNvSpPr txBox="1">
            <a:spLocks noChangeArrowheads="1"/>
          </p:cNvSpPr>
          <p:nvPr/>
        </p:nvSpPr>
        <p:spPr bwMode="auto">
          <a:xfrm>
            <a:off x="7422321" y="3567521"/>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21" name="AutoShape 81">
            <a:extLst>
              <a:ext uri="{FF2B5EF4-FFF2-40B4-BE49-F238E27FC236}">
                <a16:creationId xmlns:a16="http://schemas.microsoft.com/office/drawing/2014/main" id="{E3309622-F6B4-4FDA-8414-E77F2AB29899}"/>
              </a:ext>
            </a:extLst>
          </p:cNvPr>
          <p:cNvCxnSpPr>
            <a:cxnSpLocks noChangeShapeType="1"/>
          </p:cNvCxnSpPr>
          <p:nvPr/>
        </p:nvCxnSpPr>
        <p:spPr bwMode="auto">
          <a:xfrm>
            <a:off x="8349421" y="462797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22" name="AutoShape 82">
            <a:extLst>
              <a:ext uri="{FF2B5EF4-FFF2-40B4-BE49-F238E27FC236}">
                <a16:creationId xmlns:a16="http://schemas.microsoft.com/office/drawing/2014/main" id="{661678B4-274A-4465-A9FF-D2C336F22535}"/>
              </a:ext>
            </a:extLst>
          </p:cNvPr>
          <p:cNvCxnSpPr>
            <a:cxnSpLocks noChangeShapeType="1"/>
          </p:cNvCxnSpPr>
          <p:nvPr/>
        </p:nvCxnSpPr>
        <p:spPr bwMode="auto">
          <a:xfrm>
            <a:off x="8241471" y="460892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83">
            <a:extLst>
              <a:ext uri="{FF2B5EF4-FFF2-40B4-BE49-F238E27FC236}">
                <a16:creationId xmlns:a16="http://schemas.microsoft.com/office/drawing/2014/main" id="{4A61E22D-B4B6-436D-8E50-A41AED1061D8}"/>
              </a:ext>
            </a:extLst>
          </p:cNvPr>
          <p:cNvSpPr txBox="1">
            <a:spLocks noChangeArrowheads="1"/>
          </p:cNvSpPr>
          <p:nvPr/>
        </p:nvSpPr>
        <p:spPr bwMode="auto">
          <a:xfrm>
            <a:off x="8225596" y="440730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84">
            <a:extLst>
              <a:ext uri="{FF2B5EF4-FFF2-40B4-BE49-F238E27FC236}">
                <a16:creationId xmlns:a16="http://schemas.microsoft.com/office/drawing/2014/main" id="{89D8138B-A0B9-4DD7-8699-ED74D0C81D5F}"/>
              </a:ext>
            </a:extLst>
          </p:cNvPr>
          <p:cNvSpPr txBox="1">
            <a:spLocks noChangeArrowheads="1"/>
          </p:cNvSpPr>
          <p:nvPr/>
        </p:nvSpPr>
        <p:spPr bwMode="auto">
          <a:xfrm>
            <a:off x="8474833" y="4310471"/>
            <a:ext cx="328613"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F213D3C4-15D0-4729-8E8F-7C6ADF5E9398}"/>
              </a:ext>
            </a:extLst>
          </p:cNvPr>
          <p:cNvSpPr/>
          <p:nvPr/>
        </p:nvSpPr>
        <p:spPr>
          <a:xfrm>
            <a:off x="496612" y="1182419"/>
            <a:ext cx="4338675" cy="4154984"/>
          </a:xfrm>
          <a:prstGeom prst="rect">
            <a:avLst/>
          </a:prstGeom>
        </p:spPr>
        <p:txBody>
          <a:bodyPr wrap="square">
            <a:spAutoFit/>
          </a:bodyPr>
          <a:lstStyle/>
          <a:p>
            <a:r>
              <a:rPr lang="en-US" sz="1400" kern="1400" dirty="0">
                <a:solidFill>
                  <a:srgbClr val="000000"/>
                </a:solidFill>
                <a:latin typeface="Arial Narrow" panose="020B0606020202030204" pitchFamily="34" charset="0"/>
              </a:rPr>
              <a:t>In 1798 they are the protectors and defenders of the people, they sailed from 1798 to 1844, and in 1863 they went off course. Internally and externally. Then they sailed from 1863 to 1989; which we know is a 126.   They set sail after 1989 because there is a south wind that is favorable to the ship. What happens after 1989, after the south wind—  there’s favorable circumstances for the ship, the king of the South is falling from 1989 to 1991. The USA is the world’s only super power. As a favorable south wind, that EGW said that it should have been a warning because the east wind was coming.  And at 9/11 the ship is hit by a cyclone, severely damaged, and it barely makes its way through to ship wreck.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our next study we’re going to consider the rest of that journey and pull out a couple of more points. Then we will move from Acts 27 to where it takes us in history, and that history is primarily to teach us about these winds, particularly the south wind.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89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86"/>
                                        </p:tgtEl>
                                        <p:attrNameLst>
                                          <p:attrName>style.visibility</p:attrName>
                                        </p:attrNameLst>
                                      </p:cBhvr>
                                      <p:to>
                                        <p:strVal val="visible"/>
                                      </p:to>
                                    </p:set>
                                    <p:anim calcmode="lin" valueType="num">
                                      <p:cBhvr>
                                        <p:cTn id="19" dur="1000" fill="hold"/>
                                        <p:tgtEl>
                                          <p:spTgt spid="10286"/>
                                        </p:tgtEl>
                                        <p:attrNameLst>
                                          <p:attrName>ppt_w</p:attrName>
                                        </p:attrNameLst>
                                      </p:cBhvr>
                                      <p:tavLst>
                                        <p:tav tm="0">
                                          <p:val>
                                            <p:fltVal val="0"/>
                                          </p:val>
                                        </p:tav>
                                        <p:tav tm="100000">
                                          <p:val>
                                            <p:strVal val="#ppt_w"/>
                                          </p:val>
                                        </p:tav>
                                      </p:tavLst>
                                    </p:anim>
                                    <p:anim calcmode="lin" valueType="num">
                                      <p:cBhvr>
                                        <p:cTn id="20" dur="1000" fill="hold"/>
                                        <p:tgtEl>
                                          <p:spTgt spid="10286"/>
                                        </p:tgtEl>
                                        <p:attrNameLst>
                                          <p:attrName>ppt_h</p:attrName>
                                        </p:attrNameLst>
                                      </p:cBhvr>
                                      <p:tavLst>
                                        <p:tav tm="0">
                                          <p:val>
                                            <p:fltVal val="0"/>
                                          </p:val>
                                        </p:tav>
                                        <p:tav tm="100000">
                                          <p:val>
                                            <p:strVal val="#ppt_h"/>
                                          </p:val>
                                        </p:tav>
                                      </p:tavLst>
                                    </p:anim>
                                    <p:anim calcmode="lin" valueType="num">
                                      <p:cBhvr>
                                        <p:cTn id="21" dur="1000" fill="hold"/>
                                        <p:tgtEl>
                                          <p:spTgt spid="10286"/>
                                        </p:tgtEl>
                                        <p:attrNameLst>
                                          <p:attrName>style.rotation</p:attrName>
                                        </p:attrNameLst>
                                      </p:cBhvr>
                                      <p:tavLst>
                                        <p:tav tm="0">
                                          <p:val>
                                            <p:fltVal val="90"/>
                                          </p:val>
                                        </p:tav>
                                        <p:tav tm="100000">
                                          <p:val>
                                            <p:fltVal val="0"/>
                                          </p:val>
                                        </p:tav>
                                      </p:tavLst>
                                    </p:anim>
                                    <p:animEffect transition="in" filter="fade">
                                      <p:cBhvr>
                                        <p:cTn id="22" dur="1000"/>
                                        <p:tgtEl>
                                          <p:spTgt spid="10286"/>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nodeType="withEffect">
                                  <p:stCondLst>
                                    <p:cond delay="0"/>
                                  </p:stCondLst>
                                  <p:childTnLst>
                                    <p:set>
                                      <p:cBhvr>
                                        <p:cTn id="30" dur="1" fill="hold">
                                          <p:stCondLst>
                                            <p:cond delay="0"/>
                                          </p:stCondLst>
                                        </p:cTn>
                                        <p:tgtEl>
                                          <p:spTgt spid="10288"/>
                                        </p:tgtEl>
                                        <p:attrNameLst>
                                          <p:attrName>style.visibility</p:attrName>
                                        </p:attrNameLst>
                                      </p:cBhvr>
                                      <p:to>
                                        <p:strVal val="visible"/>
                                      </p:to>
                                    </p:set>
                                    <p:anim calcmode="lin" valueType="num">
                                      <p:cBhvr>
                                        <p:cTn id="31" dur="1000" fill="hold"/>
                                        <p:tgtEl>
                                          <p:spTgt spid="10288"/>
                                        </p:tgtEl>
                                        <p:attrNameLst>
                                          <p:attrName>ppt_w</p:attrName>
                                        </p:attrNameLst>
                                      </p:cBhvr>
                                      <p:tavLst>
                                        <p:tav tm="0">
                                          <p:val>
                                            <p:fltVal val="0"/>
                                          </p:val>
                                        </p:tav>
                                        <p:tav tm="100000">
                                          <p:val>
                                            <p:strVal val="#ppt_w"/>
                                          </p:val>
                                        </p:tav>
                                      </p:tavLst>
                                    </p:anim>
                                    <p:anim calcmode="lin" valueType="num">
                                      <p:cBhvr>
                                        <p:cTn id="32" dur="1000" fill="hold"/>
                                        <p:tgtEl>
                                          <p:spTgt spid="10288"/>
                                        </p:tgtEl>
                                        <p:attrNameLst>
                                          <p:attrName>ppt_h</p:attrName>
                                        </p:attrNameLst>
                                      </p:cBhvr>
                                      <p:tavLst>
                                        <p:tav tm="0">
                                          <p:val>
                                            <p:fltVal val="0"/>
                                          </p:val>
                                        </p:tav>
                                        <p:tav tm="100000">
                                          <p:val>
                                            <p:strVal val="#ppt_h"/>
                                          </p:val>
                                        </p:tav>
                                      </p:tavLst>
                                    </p:anim>
                                    <p:anim calcmode="lin" valueType="num">
                                      <p:cBhvr>
                                        <p:cTn id="33" dur="1000" fill="hold"/>
                                        <p:tgtEl>
                                          <p:spTgt spid="10288"/>
                                        </p:tgtEl>
                                        <p:attrNameLst>
                                          <p:attrName>style.rotation</p:attrName>
                                        </p:attrNameLst>
                                      </p:cBhvr>
                                      <p:tavLst>
                                        <p:tav tm="0">
                                          <p:val>
                                            <p:fltVal val="90"/>
                                          </p:val>
                                        </p:tav>
                                        <p:tav tm="100000">
                                          <p:val>
                                            <p:fltVal val="0"/>
                                          </p:val>
                                        </p:tav>
                                      </p:tavLst>
                                    </p:anim>
                                    <p:animEffect transition="in" filter="fade">
                                      <p:cBhvr>
                                        <p:cTn id="34" dur="1000"/>
                                        <p:tgtEl>
                                          <p:spTgt spid="10288"/>
                                        </p:tgtEl>
                                      </p:cBhvr>
                                    </p:animEffect>
                                  </p:childTnLst>
                                </p:cTn>
                              </p:par>
                              <p:par>
                                <p:cTn id="35" presetID="31" presetClass="entr" presetSubtype="0" fill="hold" nodeType="withEffect">
                                  <p:stCondLst>
                                    <p:cond delay="0"/>
                                  </p:stCondLst>
                                  <p:childTnLst>
                                    <p:set>
                                      <p:cBhvr>
                                        <p:cTn id="36" dur="1" fill="hold">
                                          <p:stCondLst>
                                            <p:cond delay="0"/>
                                          </p:stCondLst>
                                        </p:cTn>
                                        <p:tgtEl>
                                          <p:spTgt spid="10289"/>
                                        </p:tgtEl>
                                        <p:attrNameLst>
                                          <p:attrName>style.visibility</p:attrName>
                                        </p:attrNameLst>
                                      </p:cBhvr>
                                      <p:to>
                                        <p:strVal val="visible"/>
                                      </p:to>
                                    </p:set>
                                    <p:anim calcmode="lin" valueType="num">
                                      <p:cBhvr>
                                        <p:cTn id="37" dur="1000" fill="hold"/>
                                        <p:tgtEl>
                                          <p:spTgt spid="10289"/>
                                        </p:tgtEl>
                                        <p:attrNameLst>
                                          <p:attrName>ppt_w</p:attrName>
                                        </p:attrNameLst>
                                      </p:cBhvr>
                                      <p:tavLst>
                                        <p:tav tm="0">
                                          <p:val>
                                            <p:fltVal val="0"/>
                                          </p:val>
                                        </p:tav>
                                        <p:tav tm="100000">
                                          <p:val>
                                            <p:strVal val="#ppt_w"/>
                                          </p:val>
                                        </p:tav>
                                      </p:tavLst>
                                    </p:anim>
                                    <p:anim calcmode="lin" valueType="num">
                                      <p:cBhvr>
                                        <p:cTn id="38" dur="1000" fill="hold"/>
                                        <p:tgtEl>
                                          <p:spTgt spid="10289"/>
                                        </p:tgtEl>
                                        <p:attrNameLst>
                                          <p:attrName>ppt_h</p:attrName>
                                        </p:attrNameLst>
                                      </p:cBhvr>
                                      <p:tavLst>
                                        <p:tav tm="0">
                                          <p:val>
                                            <p:fltVal val="0"/>
                                          </p:val>
                                        </p:tav>
                                        <p:tav tm="100000">
                                          <p:val>
                                            <p:strVal val="#ppt_h"/>
                                          </p:val>
                                        </p:tav>
                                      </p:tavLst>
                                    </p:anim>
                                    <p:anim calcmode="lin" valueType="num">
                                      <p:cBhvr>
                                        <p:cTn id="39" dur="1000" fill="hold"/>
                                        <p:tgtEl>
                                          <p:spTgt spid="10289"/>
                                        </p:tgtEl>
                                        <p:attrNameLst>
                                          <p:attrName>style.rotation</p:attrName>
                                        </p:attrNameLst>
                                      </p:cBhvr>
                                      <p:tavLst>
                                        <p:tav tm="0">
                                          <p:val>
                                            <p:fltVal val="90"/>
                                          </p:val>
                                        </p:tav>
                                        <p:tav tm="100000">
                                          <p:val>
                                            <p:fltVal val="0"/>
                                          </p:val>
                                        </p:tav>
                                      </p:tavLst>
                                    </p:anim>
                                    <p:animEffect transition="in" filter="fade">
                                      <p:cBhvr>
                                        <p:cTn id="40" dur="1000"/>
                                        <p:tgtEl>
                                          <p:spTgt spid="1028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 calcmode="lin" valueType="num">
                                      <p:cBhvr>
                                        <p:cTn id="45" dur="1000" fill="hold"/>
                                        <p:tgtEl>
                                          <p:spTgt spid="26"/>
                                        </p:tgtEl>
                                        <p:attrNameLst>
                                          <p:attrName>style.rotation</p:attrName>
                                        </p:attrNameLst>
                                      </p:cBhvr>
                                      <p:tavLst>
                                        <p:tav tm="0">
                                          <p:val>
                                            <p:fltVal val="90"/>
                                          </p:val>
                                        </p:tav>
                                        <p:tav tm="100000">
                                          <p:val>
                                            <p:fltVal val="0"/>
                                          </p:val>
                                        </p:tav>
                                      </p:tavLst>
                                    </p:anim>
                                    <p:animEffect transition="in" filter="fade">
                                      <p:cBhvr>
                                        <p:cTn id="46" dur="1000"/>
                                        <p:tgtEl>
                                          <p:spTgt spid="26"/>
                                        </p:tgtEl>
                                      </p:cBhvr>
                                    </p:animEffect>
                                  </p:childTnLst>
                                </p:cTn>
                              </p:par>
                              <p:par>
                                <p:cTn id="47" presetID="31" presetClass="entr" presetSubtype="0" fill="hold" nodeType="withEffect">
                                  <p:stCondLst>
                                    <p:cond delay="0"/>
                                  </p:stCondLst>
                                  <p:childTnLst>
                                    <p:set>
                                      <p:cBhvr>
                                        <p:cTn id="48" dur="1" fill="hold">
                                          <p:stCondLst>
                                            <p:cond delay="0"/>
                                          </p:stCondLst>
                                        </p:cTn>
                                        <p:tgtEl>
                                          <p:spTgt spid="10291"/>
                                        </p:tgtEl>
                                        <p:attrNameLst>
                                          <p:attrName>style.visibility</p:attrName>
                                        </p:attrNameLst>
                                      </p:cBhvr>
                                      <p:to>
                                        <p:strVal val="visible"/>
                                      </p:to>
                                    </p:set>
                                    <p:anim calcmode="lin" valueType="num">
                                      <p:cBhvr>
                                        <p:cTn id="49" dur="1000" fill="hold"/>
                                        <p:tgtEl>
                                          <p:spTgt spid="10291"/>
                                        </p:tgtEl>
                                        <p:attrNameLst>
                                          <p:attrName>ppt_w</p:attrName>
                                        </p:attrNameLst>
                                      </p:cBhvr>
                                      <p:tavLst>
                                        <p:tav tm="0">
                                          <p:val>
                                            <p:fltVal val="0"/>
                                          </p:val>
                                        </p:tav>
                                        <p:tav tm="100000">
                                          <p:val>
                                            <p:strVal val="#ppt_w"/>
                                          </p:val>
                                        </p:tav>
                                      </p:tavLst>
                                    </p:anim>
                                    <p:anim calcmode="lin" valueType="num">
                                      <p:cBhvr>
                                        <p:cTn id="50" dur="1000" fill="hold"/>
                                        <p:tgtEl>
                                          <p:spTgt spid="10291"/>
                                        </p:tgtEl>
                                        <p:attrNameLst>
                                          <p:attrName>ppt_h</p:attrName>
                                        </p:attrNameLst>
                                      </p:cBhvr>
                                      <p:tavLst>
                                        <p:tav tm="0">
                                          <p:val>
                                            <p:fltVal val="0"/>
                                          </p:val>
                                        </p:tav>
                                        <p:tav tm="100000">
                                          <p:val>
                                            <p:strVal val="#ppt_h"/>
                                          </p:val>
                                        </p:tav>
                                      </p:tavLst>
                                    </p:anim>
                                    <p:anim calcmode="lin" valueType="num">
                                      <p:cBhvr>
                                        <p:cTn id="51" dur="1000" fill="hold"/>
                                        <p:tgtEl>
                                          <p:spTgt spid="10291"/>
                                        </p:tgtEl>
                                        <p:attrNameLst>
                                          <p:attrName>style.rotation</p:attrName>
                                        </p:attrNameLst>
                                      </p:cBhvr>
                                      <p:tavLst>
                                        <p:tav tm="0">
                                          <p:val>
                                            <p:fltVal val="90"/>
                                          </p:val>
                                        </p:tav>
                                        <p:tav tm="100000">
                                          <p:val>
                                            <p:fltVal val="0"/>
                                          </p:val>
                                        </p:tav>
                                      </p:tavLst>
                                    </p:anim>
                                    <p:animEffect transition="in" filter="fade">
                                      <p:cBhvr>
                                        <p:cTn id="52" dur="1000"/>
                                        <p:tgtEl>
                                          <p:spTgt spid="1029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par>
                                <p:cTn id="65" presetID="31" presetClass="entr" presetSubtype="0" fill="hold" nodeType="withEffect">
                                  <p:stCondLst>
                                    <p:cond delay="0"/>
                                  </p:stCondLst>
                                  <p:childTnLst>
                                    <p:set>
                                      <p:cBhvr>
                                        <p:cTn id="66" dur="1" fill="hold">
                                          <p:stCondLst>
                                            <p:cond delay="0"/>
                                          </p:stCondLst>
                                        </p:cTn>
                                        <p:tgtEl>
                                          <p:spTgt spid="10294"/>
                                        </p:tgtEl>
                                        <p:attrNameLst>
                                          <p:attrName>style.visibility</p:attrName>
                                        </p:attrNameLst>
                                      </p:cBhvr>
                                      <p:to>
                                        <p:strVal val="visible"/>
                                      </p:to>
                                    </p:set>
                                    <p:anim calcmode="lin" valueType="num">
                                      <p:cBhvr>
                                        <p:cTn id="67" dur="1000" fill="hold"/>
                                        <p:tgtEl>
                                          <p:spTgt spid="10294"/>
                                        </p:tgtEl>
                                        <p:attrNameLst>
                                          <p:attrName>ppt_w</p:attrName>
                                        </p:attrNameLst>
                                      </p:cBhvr>
                                      <p:tavLst>
                                        <p:tav tm="0">
                                          <p:val>
                                            <p:fltVal val="0"/>
                                          </p:val>
                                        </p:tav>
                                        <p:tav tm="100000">
                                          <p:val>
                                            <p:strVal val="#ppt_w"/>
                                          </p:val>
                                        </p:tav>
                                      </p:tavLst>
                                    </p:anim>
                                    <p:anim calcmode="lin" valueType="num">
                                      <p:cBhvr>
                                        <p:cTn id="68" dur="1000" fill="hold"/>
                                        <p:tgtEl>
                                          <p:spTgt spid="10294"/>
                                        </p:tgtEl>
                                        <p:attrNameLst>
                                          <p:attrName>ppt_h</p:attrName>
                                        </p:attrNameLst>
                                      </p:cBhvr>
                                      <p:tavLst>
                                        <p:tav tm="0">
                                          <p:val>
                                            <p:fltVal val="0"/>
                                          </p:val>
                                        </p:tav>
                                        <p:tav tm="100000">
                                          <p:val>
                                            <p:strVal val="#ppt_h"/>
                                          </p:val>
                                        </p:tav>
                                      </p:tavLst>
                                    </p:anim>
                                    <p:anim calcmode="lin" valueType="num">
                                      <p:cBhvr>
                                        <p:cTn id="69" dur="1000" fill="hold"/>
                                        <p:tgtEl>
                                          <p:spTgt spid="10294"/>
                                        </p:tgtEl>
                                        <p:attrNameLst>
                                          <p:attrName>style.rotation</p:attrName>
                                        </p:attrNameLst>
                                      </p:cBhvr>
                                      <p:tavLst>
                                        <p:tav tm="0">
                                          <p:val>
                                            <p:fltVal val="90"/>
                                          </p:val>
                                        </p:tav>
                                        <p:tav tm="100000">
                                          <p:val>
                                            <p:fltVal val="0"/>
                                          </p:val>
                                        </p:tav>
                                      </p:tavLst>
                                    </p:anim>
                                    <p:animEffect transition="in" filter="fade">
                                      <p:cBhvr>
                                        <p:cTn id="70" dur="1000"/>
                                        <p:tgtEl>
                                          <p:spTgt spid="10294"/>
                                        </p:tgtEl>
                                      </p:cBhvr>
                                    </p:animEffect>
                                  </p:childTnLst>
                                </p:cTn>
                              </p:par>
                              <p:par>
                                <p:cTn id="71" presetID="31" presetClass="entr" presetSubtype="0" fill="hold" nodeType="withEffect">
                                  <p:stCondLst>
                                    <p:cond delay="0"/>
                                  </p:stCondLst>
                                  <p:childTnLst>
                                    <p:set>
                                      <p:cBhvr>
                                        <p:cTn id="72" dur="1" fill="hold">
                                          <p:stCondLst>
                                            <p:cond delay="0"/>
                                          </p:stCondLst>
                                        </p:cTn>
                                        <p:tgtEl>
                                          <p:spTgt spid="10295"/>
                                        </p:tgtEl>
                                        <p:attrNameLst>
                                          <p:attrName>style.visibility</p:attrName>
                                        </p:attrNameLst>
                                      </p:cBhvr>
                                      <p:to>
                                        <p:strVal val="visible"/>
                                      </p:to>
                                    </p:set>
                                    <p:anim calcmode="lin" valueType="num">
                                      <p:cBhvr>
                                        <p:cTn id="73" dur="1000" fill="hold"/>
                                        <p:tgtEl>
                                          <p:spTgt spid="10295"/>
                                        </p:tgtEl>
                                        <p:attrNameLst>
                                          <p:attrName>ppt_w</p:attrName>
                                        </p:attrNameLst>
                                      </p:cBhvr>
                                      <p:tavLst>
                                        <p:tav tm="0">
                                          <p:val>
                                            <p:fltVal val="0"/>
                                          </p:val>
                                        </p:tav>
                                        <p:tav tm="100000">
                                          <p:val>
                                            <p:strVal val="#ppt_w"/>
                                          </p:val>
                                        </p:tav>
                                      </p:tavLst>
                                    </p:anim>
                                    <p:anim calcmode="lin" valueType="num">
                                      <p:cBhvr>
                                        <p:cTn id="74" dur="1000" fill="hold"/>
                                        <p:tgtEl>
                                          <p:spTgt spid="10295"/>
                                        </p:tgtEl>
                                        <p:attrNameLst>
                                          <p:attrName>ppt_h</p:attrName>
                                        </p:attrNameLst>
                                      </p:cBhvr>
                                      <p:tavLst>
                                        <p:tav tm="0">
                                          <p:val>
                                            <p:fltVal val="0"/>
                                          </p:val>
                                        </p:tav>
                                        <p:tav tm="100000">
                                          <p:val>
                                            <p:strVal val="#ppt_h"/>
                                          </p:val>
                                        </p:tav>
                                      </p:tavLst>
                                    </p:anim>
                                    <p:anim calcmode="lin" valueType="num">
                                      <p:cBhvr>
                                        <p:cTn id="75" dur="1000" fill="hold"/>
                                        <p:tgtEl>
                                          <p:spTgt spid="10295"/>
                                        </p:tgtEl>
                                        <p:attrNameLst>
                                          <p:attrName>style.rotation</p:attrName>
                                        </p:attrNameLst>
                                      </p:cBhvr>
                                      <p:tavLst>
                                        <p:tav tm="0">
                                          <p:val>
                                            <p:fltVal val="90"/>
                                          </p:val>
                                        </p:tav>
                                        <p:tav tm="100000">
                                          <p:val>
                                            <p:fltVal val="0"/>
                                          </p:val>
                                        </p:tav>
                                      </p:tavLst>
                                    </p:anim>
                                    <p:animEffect transition="in" filter="fade">
                                      <p:cBhvr>
                                        <p:cTn id="76" dur="1000"/>
                                        <p:tgtEl>
                                          <p:spTgt spid="1029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1000" fill="hold"/>
                                        <p:tgtEl>
                                          <p:spTgt spid="29"/>
                                        </p:tgtEl>
                                        <p:attrNameLst>
                                          <p:attrName>ppt_w</p:attrName>
                                        </p:attrNameLst>
                                      </p:cBhvr>
                                      <p:tavLst>
                                        <p:tav tm="0">
                                          <p:val>
                                            <p:fltVal val="0"/>
                                          </p:val>
                                        </p:tav>
                                        <p:tav tm="100000">
                                          <p:val>
                                            <p:strVal val="#ppt_w"/>
                                          </p:val>
                                        </p:tav>
                                      </p:tavLst>
                                    </p:anim>
                                    <p:anim calcmode="lin" valueType="num">
                                      <p:cBhvr>
                                        <p:cTn id="80" dur="1000" fill="hold"/>
                                        <p:tgtEl>
                                          <p:spTgt spid="29"/>
                                        </p:tgtEl>
                                        <p:attrNameLst>
                                          <p:attrName>ppt_h</p:attrName>
                                        </p:attrNameLst>
                                      </p:cBhvr>
                                      <p:tavLst>
                                        <p:tav tm="0">
                                          <p:val>
                                            <p:fltVal val="0"/>
                                          </p:val>
                                        </p:tav>
                                        <p:tav tm="100000">
                                          <p:val>
                                            <p:strVal val="#ppt_h"/>
                                          </p:val>
                                        </p:tav>
                                      </p:tavLst>
                                    </p:anim>
                                    <p:anim calcmode="lin" valueType="num">
                                      <p:cBhvr>
                                        <p:cTn id="81" dur="1000" fill="hold"/>
                                        <p:tgtEl>
                                          <p:spTgt spid="29"/>
                                        </p:tgtEl>
                                        <p:attrNameLst>
                                          <p:attrName>style.rotation</p:attrName>
                                        </p:attrNameLst>
                                      </p:cBhvr>
                                      <p:tavLst>
                                        <p:tav tm="0">
                                          <p:val>
                                            <p:fltVal val="90"/>
                                          </p:val>
                                        </p:tav>
                                        <p:tav tm="100000">
                                          <p:val>
                                            <p:fltVal val="0"/>
                                          </p:val>
                                        </p:tav>
                                      </p:tavLst>
                                    </p:anim>
                                    <p:animEffect transition="in" filter="fade">
                                      <p:cBhvr>
                                        <p:cTn id="82" dur="1000"/>
                                        <p:tgtEl>
                                          <p:spTgt spid="2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par>
                                <p:cTn id="89" presetID="31" presetClass="entr" presetSubtype="0" fill="hold" nodeType="withEffect">
                                  <p:stCondLst>
                                    <p:cond delay="0"/>
                                  </p:stCondLst>
                                  <p:childTnLst>
                                    <p:set>
                                      <p:cBhvr>
                                        <p:cTn id="90" dur="1" fill="hold">
                                          <p:stCondLst>
                                            <p:cond delay="0"/>
                                          </p:stCondLst>
                                        </p:cTn>
                                        <p:tgtEl>
                                          <p:spTgt spid="10298"/>
                                        </p:tgtEl>
                                        <p:attrNameLst>
                                          <p:attrName>style.visibility</p:attrName>
                                        </p:attrNameLst>
                                      </p:cBhvr>
                                      <p:to>
                                        <p:strVal val="visible"/>
                                      </p:to>
                                    </p:set>
                                    <p:anim calcmode="lin" valueType="num">
                                      <p:cBhvr>
                                        <p:cTn id="91" dur="1000" fill="hold"/>
                                        <p:tgtEl>
                                          <p:spTgt spid="10298"/>
                                        </p:tgtEl>
                                        <p:attrNameLst>
                                          <p:attrName>ppt_w</p:attrName>
                                        </p:attrNameLst>
                                      </p:cBhvr>
                                      <p:tavLst>
                                        <p:tav tm="0">
                                          <p:val>
                                            <p:fltVal val="0"/>
                                          </p:val>
                                        </p:tav>
                                        <p:tav tm="100000">
                                          <p:val>
                                            <p:strVal val="#ppt_w"/>
                                          </p:val>
                                        </p:tav>
                                      </p:tavLst>
                                    </p:anim>
                                    <p:anim calcmode="lin" valueType="num">
                                      <p:cBhvr>
                                        <p:cTn id="92" dur="1000" fill="hold"/>
                                        <p:tgtEl>
                                          <p:spTgt spid="10298"/>
                                        </p:tgtEl>
                                        <p:attrNameLst>
                                          <p:attrName>ppt_h</p:attrName>
                                        </p:attrNameLst>
                                      </p:cBhvr>
                                      <p:tavLst>
                                        <p:tav tm="0">
                                          <p:val>
                                            <p:fltVal val="0"/>
                                          </p:val>
                                        </p:tav>
                                        <p:tav tm="100000">
                                          <p:val>
                                            <p:strVal val="#ppt_h"/>
                                          </p:val>
                                        </p:tav>
                                      </p:tavLst>
                                    </p:anim>
                                    <p:anim calcmode="lin" valueType="num">
                                      <p:cBhvr>
                                        <p:cTn id="93" dur="1000" fill="hold"/>
                                        <p:tgtEl>
                                          <p:spTgt spid="10298"/>
                                        </p:tgtEl>
                                        <p:attrNameLst>
                                          <p:attrName>style.rotation</p:attrName>
                                        </p:attrNameLst>
                                      </p:cBhvr>
                                      <p:tavLst>
                                        <p:tav tm="0">
                                          <p:val>
                                            <p:fltVal val="90"/>
                                          </p:val>
                                        </p:tav>
                                        <p:tav tm="100000">
                                          <p:val>
                                            <p:fltVal val="0"/>
                                          </p:val>
                                        </p:tav>
                                      </p:tavLst>
                                    </p:anim>
                                    <p:animEffect transition="in" filter="fade">
                                      <p:cBhvr>
                                        <p:cTn id="94" dur="1000"/>
                                        <p:tgtEl>
                                          <p:spTgt spid="10298"/>
                                        </p:tgtEl>
                                      </p:cBhvr>
                                    </p:animEffect>
                                  </p:childTnLst>
                                </p:cTn>
                              </p:par>
                              <p:par>
                                <p:cTn id="95" presetID="31" presetClass="entr" presetSubtype="0" fill="hold" nodeType="withEffect">
                                  <p:stCondLst>
                                    <p:cond delay="0"/>
                                  </p:stCondLst>
                                  <p:childTnLst>
                                    <p:set>
                                      <p:cBhvr>
                                        <p:cTn id="96" dur="1" fill="hold">
                                          <p:stCondLst>
                                            <p:cond delay="0"/>
                                          </p:stCondLst>
                                        </p:cTn>
                                        <p:tgtEl>
                                          <p:spTgt spid="10299"/>
                                        </p:tgtEl>
                                        <p:attrNameLst>
                                          <p:attrName>style.visibility</p:attrName>
                                        </p:attrNameLst>
                                      </p:cBhvr>
                                      <p:to>
                                        <p:strVal val="visible"/>
                                      </p:to>
                                    </p:set>
                                    <p:anim calcmode="lin" valueType="num">
                                      <p:cBhvr>
                                        <p:cTn id="97" dur="1000" fill="hold"/>
                                        <p:tgtEl>
                                          <p:spTgt spid="10299"/>
                                        </p:tgtEl>
                                        <p:attrNameLst>
                                          <p:attrName>ppt_w</p:attrName>
                                        </p:attrNameLst>
                                      </p:cBhvr>
                                      <p:tavLst>
                                        <p:tav tm="0">
                                          <p:val>
                                            <p:fltVal val="0"/>
                                          </p:val>
                                        </p:tav>
                                        <p:tav tm="100000">
                                          <p:val>
                                            <p:strVal val="#ppt_w"/>
                                          </p:val>
                                        </p:tav>
                                      </p:tavLst>
                                    </p:anim>
                                    <p:anim calcmode="lin" valueType="num">
                                      <p:cBhvr>
                                        <p:cTn id="98" dur="1000" fill="hold"/>
                                        <p:tgtEl>
                                          <p:spTgt spid="10299"/>
                                        </p:tgtEl>
                                        <p:attrNameLst>
                                          <p:attrName>ppt_h</p:attrName>
                                        </p:attrNameLst>
                                      </p:cBhvr>
                                      <p:tavLst>
                                        <p:tav tm="0">
                                          <p:val>
                                            <p:fltVal val="0"/>
                                          </p:val>
                                        </p:tav>
                                        <p:tav tm="100000">
                                          <p:val>
                                            <p:strVal val="#ppt_h"/>
                                          </p:val>
                                        </p:tav>
                                      </p:tavLst>
                                    </p:anim>
                                    <p:anim calcmode="lin" valueType="num">
                                      <p:cBhvr>
                                        <p:cTn id="99" dur="1000" fill="hold"/>
                                        <p:tgtEl>
                                          <p:spTgt spid="10299"/>
                                        </p:tgtEl>
                                        <p:attrNameLst>
                                          <p:attrName>style.rotation</p:attrName>
                                        </p:attrNameLst>
                                      </p:cBhvr>
                                      <p:tavLst>
                                        <p:tav tm="0">
                                          <p:val>
                                            <p:fltVal val="90"/>
                                          </p:val>
                                        </p:tav>
                                        <p:tav tm="100000">
                                          <p:val>
                                            <p:fltVal val="0"/>
                                          </p:val>
                                        </p:tav>
                                      </p:tavLst>
                                    </p:anim>
                                    <p:animEffect transition="in" filter="fade">
                                      <p:cBhvr>
                                        <p:cTn id="100" dur="1000"/>
                                        <p:tgtEl>
                                          <p:spTgt spid="1029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1000" fill="hold"/>
                                        <p:tgtEl>
                                          <p:spTgt spid="31"/>
                                        </p:tgtEl>
                                        <p:attrNameLst>
                                          <p:attrName>ppt_w</p:attrName>
                                        </p:attrNameLst>
                                      </p:cBhvr>
                                      <p:tavLst>
                                        <p:tav tm="0">
                                          <p:val>
                                            <p:fltVal val="0"/>
                                          </p:val>
                                        </p:tav>
                                        <p:tav tm="100000">
                                          <p:val>
                                            <p:strVal val="#ppt_w"/>
                                          </p:val>
                                        </p:tav>
                                      </p:tavLst>
                                    </p:anim>
                                    <p:anim calcmode="lin" valueType="num">
                                      <p:cBhvr>
                                        <p:cTn id="104" dur="1000" fill="hold"/>
                                        <p:tgtEl>
                                          <p:spTgt spid="31"/>
                                        </p:tgtEl>
                                        <p:attrNameLst>
                                          <p:attrName>ppt_h</p:attrName>
                                        </p:attrNameLst>
                                      </p:cBhvr>
                                      <p:tavLst>
                                        <p:tav tm="0">
                                          <p:val>
                                            <p:fltVal val="0"/>
                                          </p:val>
                                        </p:tav>
                                        <p:tav tm="100000">
                                          <p:val>
                                            <p:strVal val="#ppt_h"/>
                                          </p:val>
                                        </p:tav>
                                      </p:tavLst>
                                    </p:anim>
                                    <p:anim calcmode="lin" valueType="num">
                                      <p:cBhvr>
                                        <p:cTn id="105" dur="1000" fill="hold"/>
                                        <p:tgtEl>
                                          <p:spTgt spid="31"/>
                                        </p:tgtEl>
                                        <p:attrNameLst>
                                          <p:attrName>style.rotation</p:attrName>
                                        </p:attrNameLst>
                                      </p:cBhvr>
                                      <p:tavLst>
                                        <p:tav tm="0">
                                          <p:val>
                                            <p:fltVal val="90"/>
                                          </p:val>
                                        </p:tav>
                                        <p:tav tm="100000">
                                          <p:val>
                                            <p:fltVal val="0"/>
                                          </p:val>
                                        </p:tav>
                                      </p:tavLst>
                                    </p:anim>
                                    <p:animEffect transition="in" filter="fade">
                                      <p:cBhvr>
                                        <p:cTn id="106" dur="1000"/>
                                        <p:tgtEl>
                                          <p:spTgt spid="31"/>
                                        </p:tgtEl>
                                      </p:cBhvr>
                                    </p:animEffect>
                                  </p:childTnLst>
                                </p:cTn>
                              </p:par>
                              <p:par>
                                <p:cTn id="107" presetID="31" presetClass="entr" presetSubtype="0" fill="hold" nodeType="withEffect">
                                  <p:stCondLst>
                                    <p:cond delay="0"/>
                                  </p:stCondLst>
                                  <p:childTnLst>
                                    <p:set>
                                      <p:cBhvr>
                                        <p:cTn id="108" dur="1" fill="hold">
                                          <p:stCondLst>
                                            <p:cond delay="0"/>
                                          </p:stCondLst>
                                        </p:cTn>
                                        <p:tgtEl>
                                          <p:spTgt spid="10301"/>
                                        </p:tgtEl>
                                        <p:attrNameLst>
                                          <p:attrName>style.visibility</p:attrName>
                                        </p:attrNameLst>
                                      </p:cBhvr>
                                      <p:to>
                                        <p:strVal val="visible"/>
                                      </p:to>
                                    </p:set>
                                    <p:anim calcmode="lin" valueType="num">
                                      <p:cBhvr>
                                        <p:cTn id="109" dur="1000" fill="hold"/>
                                        <p:tgtEl>
                                          <p:spTgt spid="10301"/>
                                        </p:tgtEl>
                                        <p:attrNameLst>
                                          <p:attrName>ppt_w</p:attrName>
                                        </p:attrNameLst>
                                      </p:cBhvr>
                                      <p:tavLst>
                                        <p:tav tm="0">
                                          <p:val>
                                            <p:fltVal val="0"/>
                                          </p:val>
                                        </p:tav>
                                        <p:tav tm="100000">
                                          <p:val>
                                            <p:strVal val="#ppt_w"/>
                                          </p:val>
                                        </p:tav>
                                      </p:tavLst>
                                    </p:anim>
                                    <p:anim calcmode="lin" valueType="num">
                                      <p:cBhvr>
                                        <p:cTn id="110" dur="1000" fill="hold"/>
                                        <p:tgtEl>
                                          <p:spTgt spid="10301"/>
                                        </p:tgtEl>
                                        <p:attrNameLst>
                                          <p:attrName>ppt_h</p:attrName>
                                        </p:attrNameLst>
                                      </p:cBhvr>
                                      <p:tavLst>
                                        <p:tav tm="0">
                                          <p:val>
                                            <p:fltVal val="0"/>
                                          </p:val>
                                        </p:tav>
                                        <p:tav tm="100000">
                                          <p:val>
                                            <p:strVal val="#ppt_h"/>
                                          </p:val>
                                        </p:tav>
                                      </p:tavLst>
                                    </p:anim>
                                    <p:anim calcmode="lin" valueType="num">
                                      <p:cBhvr>
                                        <p:cTn id="111" dur="1000" fill="hold"/>
                                        <p:tgtEl>
                                          <p:spTgt spid="10301"/>
                                        </p:tgtEl>
                                        <p:attrNameLst>
                                          <p:attrName>style.rotation</p:attrName>
                                        </p:attrNameLst>
                                      </p:cBhvr>
                                      <p:tavLst>
                                        <p:tav tm="0">
                                          <p:val>
                                            <p:fltVal val="90"/>
                                          </p:val>
                                        </p:tav>
                                        <p:tav tm="100000">
                                          <p:val>
                                            <p:fltVal val="0"/>
                                          </p:val>
                                        </p:tav>
                                      </p:tavLst>
                                    </p:anim>
                                    <p:animEffect transition="in" filter="fade">
                                      <p:cBhvr>
                                        <p:cTn id="112" dur="1000"/>
                                        <p:tgtEl>
                                          <p:spTgt spid="10301"/>
                                        </p:tgtEl>
                                      </p:cBhvr>
                                    </p:animEffect>
                                  </p:childTnLst>
                                </p:cTn>
                              </p:par>
                              <p:par>
                                <p:cTn id="113" presetID="31" presetClass="entr" presetSubtype="0" fill="hold" nodeType="withEffect">
                                  <p:stCondLst>
                                    <p:cond delay="0"/>
                                  </p:stCondLst>
                                  <p:childTnLst>
                                    <p:set>
                                      <p:cBhvr>
                                        <p:cTn id="114" dur="1" fill="hold">
                                          <p:stCondLst>
                                            <p:cond delay="0"/>
                                          </p:stCondLst>
                                        </p:cTn>
                                        <p:tgtEl>
                                          <p:spTgt spid="10302"/>
                                        </p:tgtEl>
                                        <p:attrNameLst>
                                          <p:attrName>style.visibility</p:attrName>
                                        </p:attrNameLst>
                                      </p:cBhvr>
                                      <p:to>
                                        <p:strVal val="visible"/>
                                      </p:to>
                                    </p:set>
                                    <p:anim calcmode="lin" valueType="num">
                                      <p:cBhvr>
                                        <p:cTn id="115" dur="1000" fill="hold"/>
                                        <p:tgtEl>
                                          <p:spTgt spid="10302"/>
                                        </p:tgtEl>
                                        <p:attrNameLst>
                                          <p:attrName>ppt_w</p:attrName>
                                        </p:attrNameLst>
                                      </p:cBhvr>
                                      <p:tavLst>
                                        <p:tav tm="0">
                                          <p:val>
                                            <p:fltVal val="0"/>
                                          </p:val>
                                        </p:tav>
                                        <p:tav tm="100000">
                                          <p:val>
                                            <p:strVal val="#ppt_w"/>
                                          </p:val>
                                        </p:tav>
                                      </p:tavLst>
                                    </p:anim>
                                    <p:anim calcmode="lin" valueType="num">
                                      <p:cBhvr>
                                        <p:cTn id="116" dur="1000" fill="hold"/>
                                        <p:tgtEl>
                                          <p:spTgt spid="10302"/>
                                        </p:tgtEl>
                                        <p:attrNameLst>
                                          <p:attrName>ppt_h</p:attrName>
                                        </p:attrNameLst>
                                      </p:cBhvr>
                                      <p:tavLst>
                                        <p:tav tm="0">
                                          <p:val>
                                            <p:fltVal val="0"/>
                                          </p:val>
                                        </p:tav>
                                        <p:tav tm="100000">
                                          <p:val>
                                            <p:strVal val="#ppt_h"/>
                                          </p:val>
                                        </p:tav>
                                      </p:tavLst>
                                    </p:anim>
                                    <p:anim calcmode="lin" valueType="num">
                                      <p:cBhvr>
                                        <p:cTn id="117" dur="1000" fill="hold"/>
                                        <p:tgtEl>
                                          <p:spTgt spid="10302"/>
                                        </p:tgtEl>
                                        <p:attrNameLst>
                                          <p:attrName>style.rotation</p:attrName>
                                        </p:attrNameLst>
                                      </p:cBhvr>
                                      <p:tavLst>
                                        <p:tav tm="0">
                                          <p:val>
                                            <p:fltVal val="90"/>
                                          </p:val>
                                        </p:tav>
                                        <p:tav tm="100000">
                                          <p:val>
                                            <p:fltVal val="0"/>
                                          </p:val>
                                        </p:tav>
                                      </p:tavLst>
                                    </p:anim>
                                    <p:animEffect transition="in" filter="fade">
                                      <p:cBhvr>
                                        <p:cTn id="118" dur="1000"/>
                                        <p:tgtEl>
                                          <p:spTgt spid="1030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1000" fill="hold"/>
                                        <p:tgtEl>
                                          <p:spTgt spid="32"/>
                                        </p:tgtEl>
                                        <p:attrNameLst>
                                          <p:attrName>ppt_w</p:attrName>
                                        </p:attrNameLst>
                                      </p:cBhvr>
                                      <p:tavLst>
                                        <p:tav tm="0">
                                          <p:val>
                                            <p:fltVal val="0"/>
                                          </p:val>
                                        </p:tav>
                                        <p:tav tm="100000">
                                          <p:val>
                                            <p:strVal val="#ppt_w"/>
                                          </p:val>
                                        </p:tav>
                                      </p:tavLst>
                                    </p:anim>
                                    <p:anim calcmode="lin" valueType="num">
                                      <p:cBhvr>
                                        <p:cTn id="122" dur="1000" fill="hold"/>
                                        <p:tgtEl>
                                          <p:spTgt spid="32"/>
                                        </p:tgtEl>
                                        <p:attrNameLst>
                                          <p:attrName>ppt_h</p:attrName>
                                        </p:attrNameLst>
                                      </p:cBhvr>
                                      <p:tavLst>
                                        <p:tav tm="0">
                                          <p:val>
                                            <p:fltVal val="0"/>
                                          </p:val>
                                        </p:tav>
                                        <p:tav tm="100000">
                                          <p:val>
                                            <p:strVal val="#ppt_h"/>
                                          </p:val>
                                        </p:tav>
                                      </p:tavLst>
                                    </p:anim>
                                    <p:anim calcmode="lin" valueType="num">
                                      <p:cBhvr>
                                        <p:cTn id="123" dur="1000" fill="hold"/>
                                        <p:tgtEl>
                                          <p:spTgt spid="32"/>
                                        </p:tgtEl>
                                        <p:attrNameLst>
                                          <p:attrName>style.rotation</p:attrName>
                                        </p:attrNameLst>
                                      </p:cBhvr>
                                      <p:tavLst>
                                        <p:tav tm="0">
                                          <p:val>
                                            <p:fltVal val="90"/>
                                          </p:val>
                                        </p:tav>
                                        <p:tav tm="100000">
                                          <p:val>
                                            <p:fltVal val="0"/>
                                          </p:val>
                                        </p:tav>
                                      </p:tavLst>
                                    </p:anim>
                                    <p:animEffect transition="in" filter="fade">
                                      <p:cBhvr>
                                        <p:cTn id="124" dur="1000"/>
                                        <p:tgtEl>
                                          <p:spTgt spid="3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nodeType="withEffect">
                                  <p:stCondLst>
                                    <p:cond delay="0"/>
                                  </p:stCondLst>
                                  <p:childTnLst>
                                    <p:set>
                                      <p:cBhvr>
                                        <p:cTn id="132" dur="1" fill="hold">
                                          <p:stCondLst>
                                            <p:cond delay="0"/>
                                          </p:stCondLst>
                                        </p:cTn>
                                        <p:tgtEl>
                                          <p:spTgt spid="10305"/>
                                        </p:tgtEl>
                                        <p:attrNameLst>
                                          <p:attrName>style.visibility</p:attrName>
                                        </p:attrNameLst>
                                      </p:cBhvr>
                                      <p:to>
                                        <p:strVal val="visible"/>
                                      </p:to>
                                    </p:set>
                                    <p:anim calcmode="lin" valueType="num">
                                      <p:cBhvr>
                                        <p:cTn id="133" dur="1000" fill="hold"/>
                                        <p:tgtEl>
                                          <p:spTgt spid="10305"/>
                                        </p:tgtEl>
                                        <p:attrNameLst>
                                          <p:attrName>ppt_w</p:attrName>
                                        </p:attrNameLst>
                                      </p:cBhvr>
                                      <p:tavLst>
                                        <p:tav tm="0">
                                          <p:val>
                                            <p:fltVal val="0"/>
                                          </p:val>
                                        </p:tav>
                                        <p:tav tm="100000">
                                          <p:val>
                                            <p:strVal val="#ppt_w"/>
                                          </p:val>
                                        </p:tav>
                                      </p:tavLst>
                                    </p:anim>
                                    <p:anim calcmode="lin" valueType="num">
                                      <p:cBhvr>
                                        <p:cTn id="134" dur="1000" fill="hold"/>
                                        <p:tgtEl>
                                          <p:spTgt spid="10305"/>
                                        </p:tgtEl>
                                        <p:attrNameLst>
                                          <p:attrName>ppt_h</p:attrName>
                                        </p:attrNameLst>
                                      </p:cBhvr>
                                      <p:tavLst>
                                        <p:tav tm="0">
                                          <p:val>
                                            <p:fltVal val="0"/>
                                          </p:val>
                                        </p:tav>
                                        <p:tav tm="100000">
                                          <p:val>
                                            <p:strVal val="#ppt_h"/>
                                          </p:val>
                                        </p:tav>
                                      </p:tavLst>
                                    </p:anim>
                                    <p:anim calcmode="lin" valueType="num">
                                      <p:cBhvr>
                                        <p:cTn id="135" dur="1000" fill="hold"/>
                                        <p:tgtEl>
                                          <p:spTgt spid="10305"/>
                                        </p:tgtEl>
                                        <p:attrNameLst>
                                          <p:attrName>style.rotation</p:attrName>
                                        </p:attrNameLst>
                                      </p:cBhvr>
                                      <p:tavLst>
                                        <p:tav tm="0">
                                          <p:val>
                                            <p:fltVal val="90"/>
                                          </p:val>
                                        </p:tav>
                                        <p:tav tm="100000">
                                          <p:val>
                                            <p:fltVal val="0"/>
                                          </p:val>
                                        </p:tav>
                                      </p:tavLst>
                                    </p:anim>
                                    <p:animEffect transition="in" filter="fade">
                                      <p:cBhvr>
                                        <p:cTn id="136" dur="1000"/>
                                        <p:tgtEl>
                                          <p:spTgt spid="10305"/>
                                        </p:tgtEl>
                                      </p:cBhvr>
                                    </p:animEffect>
                                  </p:childTnLst>
                                </p:cTn>
                              </p:par>
                              <p:par>
                                <p:cTn id="137" presetID="31" presetClass="entr" presetSubtype="0" fill="hold" nodeType="withEffect">
                                  <p:stCondLst>
                                    <p:cond delay="0"/>
                                  </p:stCondLst>
                                  <p:childTnLst>
                                    <p:set>
                                      <p:cBhvr>
                                        <p:cTn id="138" dur="1" fill="hold">
                                          <p:stCondLst>
                                            <p:cond delay="0"/>
                                          </p:stCondLst>
                                        </p:cTn>
                                        <p:tgtEl>
                                          <p:spTgt spid="10306"/>
                                        </p:tgtEl>
                                        <p:attrNameLst>
                                          <p:attrName>style.visibility</p:attrName>
                                        </p:attrNameLst>
                                      </p:cBhvr>
                                      <p:to>
                                        <p:strVal val="visible"/>
                                      </p:to>
                                    </p:set>
                                    <p:anim calcmode="lin" valueType="num">
                                      <p:cBhvr>
                                        <p:cTn id="139" dur="1000" fill="hold"/>
                                        <p:tgtEl>
                                          <p:spTgt spid="10306"/>
                                        </p:tgtEl>
                                        <p:attrNameLst>
                                          <p:attrName>ppt_w</p:attrName>
                                        </p:attrNameLst>
                                      </p:cBhvr>
                                      <p:tavLst>
                                        <p:tav tm="0">
                                          <p:val>
                                            <p:fltVal val="0"/>
                                          </p:val>
                                        </p:tav>
                                        <p:tav tm="100000">
                                          <p:val>
                                            <p:strVal val="#ppt_w"/>
                                          </p:val>
                                        </p:tav>
                                      </p:tavLst>
                                    </p:anim>
                                    <p:anim calcmode="lin" valueType="num">
                                      <p:cBhvr>
                                        <p:cTn id="140" dur="1000" fill="hold"/>
                                        <p:tgtEl>
                                          <p:spTgt spid="10306"/>
                                        </p:tgtEl>
                                        <p:attrNameLst>
                                          <p:attrName>ppt_h</p:attrName>
                                        </p:attrNameLst>
                                      </p:cBhvr>
                                      <p:tavLst>
                                        <p:tav tm="0">
                                          <p:val>
                                            <p:fltVal val="0"/>
                                          </p:val>
                                        </p:tav>
                                        <p:tav tm="100000">
                                          <p:val>
                                            <p:strVal val="#ppt_h"/>
                                          </p:val>
                                        </p:tav>
                                      </p:tavLst>
                                    </p:anim>
                                    <p:anim calcmode="lin" valueType="num">
                                      <p:cBhvr>
                                        <p:cTn id="141" dur="1000" fill="hold"/>
                                        <p:tgtEl>
                                          <p:spTgt spid="10306"/>
                                        </p:tgtEl>
                                        <p:attrNameLst>
                                          <p:attrName>style.rotation</p:attrName>
                                        </p:attrNameLst>
                                      </p:cBhvr>
                                      <p:tavLst>
                                        <p:tav tm="0">
                                          <p:val>
                                            <p:fltVal val="90"/>
                                          </p:val>
                                        </p:tav>
                                        <p:tav tm="100000">
                                          <p:val>
                                            <p:fltVal val="0"/>
                                          </p:val>
                                        </p:tav>
                                      </p:tavLst>
                                    </p:anim>
                                    <p:animEffect transition="in" filter="fade">
                                      <p:cBhvr>
                                        <p:cTn id="142" dur="1000"/>
                                        <p:tgtEl>
                                          <p:spTgt spid="1030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ppt_w</p:attrName>
                                        </p:attrNameLst>
                                      </p:cBhvr>
                                      <p:tavLst>
                                        <p:tav tm="0">
                                          <p:val>
                                            <p:fltVal val="0"/>
                                          </p:val>
                                        </p:tav>
                                        <p:tav tm="100000">
                                          <p:val>
                                            <p:strVal val="#ppt_w"/>
                                          </p:val>
                                        </p:tav>
                                      </p:tavLst>
                                    </p:anim>
                                    <p:anim calcmode="lin" valueType="num">
                                      <p:cBhvr>
                                        <p:cTn id="146" dur="1000" fill="hold"/>
                                        <p:tgtEl>
                                          <p:spTgt spid="34"/>
                                        </p:tgtEl>
                                        <p:attrNameLst>
                                          <p:attrName>ppt_h</p:attrName>
                                        </p:attrNameLst>
                                      </p:cBhvr>
                                      <p:tavLst>
                                        <p:tav tm="0">
                                          <p:val>
                                            <p:fltVal val="0"/>
                                          </p:val>
                                        </p:tav>
                                        <p:tav tm="100000">
                                          <p:val>
                                            <p:strVal val="#ppt_h"/>
                                          </p:val>
                                        </p:tav>
                                      </p:tavLst>
                                    </p:anim>
                                    <p:anim calcmode="lin" valueType="num">
                                      <p:cBhvr>
                                        <p:cTn id="147" dur="1000" fill="hold"/>
                                        <p:tgtEl>
                                          <p:spTgt spid="34"/>
                                        </p:tgtEl>
                                        <p:attrNameLst>
                                          <p:attrName>style.rotation</p:attrName>
                                        </p:attrNameLst>
                                      </p:cBhvr>
                                      <p:tavLst>
                                        <p:tav tm="0">
                                          <p:val>
                                            <p:fltVal val="90"/>
                                          </p:val>
                                        </p:tav>
                                        <p:tav tm="100000">
                                          <p:val>
                                            <p:fltVal val="0"/>
                                          </p:val>
                                        </p:tav>
                                      </p:tavLst>
                                    </p:anim>
                                    <p:animEffect transition="in" filter="fade">
                                      <p:cBhvr>
                                        <p:cTn id="148" dur="1000"/>
                                        <p:tgtEl>
                                          <p:spTgt spid="3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nodeType="withEffect">
                                  <p:stCondLst>
                                    <p:cond delay="0"/>
                                  </p:stCondLst>
                                  <p:childTnLst>
                                    <p:set>
                                      <p:cBhvr>
                                        <p:cTn id="156" dur="1" fill="hold">
                                          <p:stCondLst>
                                            <p:cond delay="0"/>
                                          </p:stCondLst>
                                        </p:cTn>
                                        <p:tgtEl>
                                          <p:spTgt spid="10309"/>
                                        </p:tgtEl>
                                        <p:attrNameLst>
                                          <p:attrName>style.visibility</p:attrName>
                                        </p:attrNameLst>
                                      </p:cBhvr>
                                      <p:to>
                                        <p:strVal val="visible"/>
                                      </p:to>
                                    </p:set>
                                    <p:anim calcmode="lin" valueType="num">
                                      <p:cBhvr>
                                        <p:cTn id="157" dur="1000" fill="hold"/>
                                        <p:tgtEl>
                                          <p:spTgt spid="10309"/>
                                        </p:tgtEl>
                                        <p:attrNameLst>
                                          <p:attrName>ppt_w</p:attrName>
                                        </p:attrNameLst>
                                      </p:cBhvr>
                                      <p:tavLst>
                                        <p:tav tm="0">
                                          <p:val>
                                            <p:fltVal val="0"/>
                                          </p:val>
                                        </p:tav>
                                        <p:tav tm="100000">
                                          <p:val>
                                            <p:strVal val="#ppt_w"/>
                                          </p:val>
                                        </p:tav>
                                      </p:tavLst>
                                    </p:anim>
                                    <p:anim calcmode="lin" valueType="num">
                                      <p:cBhvr>
                                        <p:cTn id="158" dur="1000" fill="hold"/>
                                        <p:tgtEl>
                                          <p:spTgt spid="10309"/>
                                        </p:tgtEl>
                                        <p:attrNameLst>
                                          <p:attrName>ppt_h</p:attrName>
                                        </p:attrNameLst>
                                      </p:cBhvr>
                                      <p:tavLst>
                                        <p:tav tm="0">
                                          <p:val>
                                            <p:fltVal val="0"/>
                                          </p:val>
                                        </p:tav>
                                        <p:tav tm="100000">
                                          <p:val>
                                            <p:strVal val="#ppt_h"/>
                                          </p:val>
                                        </p:tav>
                                      </p:tavLst>
                                    </p:anim>
                                    <p:anim calcmode="lin" valueType="num">
                                      <p:cBhvr>
                                        <p:cTn id="159" dur="1000" fill="hold"/>
                                        <p:tgtEl>
                                          <p:spTgt spid="10309"/>
                                        </p:tgtEl>
                                        <p:attrNameLst>
                                          <p:attrName>style.rotation</p:attrName>
                                        </p:attrNameLst>
                                      </p:cBhvr>
                                      <p:tavLst>
                                        <p:tav tm="0">
                                          <p:val>
                                            <p:fltVal val="90"/>
                                          </p:val>
                                        </p:tav>
                                        <p:tav tm="100000">
                                          <p:val>
                                            <p:fltVal val="0"/>
                                          </p:val>
                                        </p:tav>
                                      </p:tavLst>
                                    </p:anim>
                                    <p:animEffect transition="in" filter="fade">
                                      <p:cBhvr>
                                        <p:cTn id="160" dur="1000"/>
                                        <p:tgtEl>
                                          <p:spTgt spid="10309"/>
                                        </p:tgtEl>
                                      </p:cBhvr>
                                    </p:animEffect>
                                  </p:childTnLst>
                                </p:cTn>
                              </p:par>
                              <p:par>
                                <p:cTn id="161" presetID="31" presetClass="entr" presetSubtype="0" fill="hold" nodeType="withEffect">
                                  <p:stCondLst>
                                    <p:cond delay="0"/>
                                  </p:stCondLst>
                                  <p:childTnLst>
                                    <p:set>
                                      <p:cBhvr>
                                        <p:cTn id="162" dur="1" fill="hold">
                                          <p:stCondLst>
                                            <p:cond delay="0"/>
                                          </p:stCondLst>
                                        </p:cTn>
                                        <p:tgtEl>
                                          <p:spTgt spid="10310"/>
                                        </p:tgtEl>
                                        <p:attrNameLst>
                                          <p:attrName>style.visibility</p:attrName>
                                        </p:attrNameLst>
                                      </p:cBhvr>
                                      <p:to>
                                        <p:strVal val="visible"/>
                                      </p:to>
                                    </p:set>
                                    <p:anim calcmode="lin" valueType="num">
                                      <p:cBhvr>
                                        <p:cTn id="163" dur="1000" fill="hold"/>
                                        <p:tgtEl>
                                          <p:spTgt spid="10310"/>
                                        </p:tgtEl>
                                        <p:attrNameLst>
                                          <p:attrName>ppt_w</p:attrName>
                                        </p:attrNameLst>
                                      </p:cBhvr>
                                      <p:tavLst>
                                        <p:tav tm="0">
                                          <p:val>
                                            <p:fltVal val="0"/>
                                          </p:val>
                                        </p:tav>
                                        <p:tav tm="100000">
                                          <p:val>
                                            <p:strVal val="#ppt_w"/>
                                          </p:val>
                                        </p:tav>
                                      </p:tavLst>
                                    </p:anim>
                                    <p:anim calcmode="lin" valueType="num">
                                      <p:cBhvr>
                                        <p:cTn id="164" dur="1000" fill="hold"/>
                                        <p:tgtEl>
                                          <p:spTgt spid="10310"/>
                                        </p:tgtEl>
                                        <p:attrNameLst>
                                          <p:attrName>ppt_h</p:attrName>
                                        </p:attrNameLst>
                                      </p:cBhvr>
                                      <p:tavLst>
                                        <p:tav tm="0">
                                          <p:val>
                                            <p:fltVal val="0"/>
                                          </p:val>
                                        </p:tav>
                                        <p:tav tm="100000">
                                          <p:val>
                                            <p:strVal val="#ppt_h"/>
                                          </p:val>
                                        </p:tav>
                                      </p:tavLst>
                                    </p:anim>
                                    <p:anim calcmode="lin" valueType="num">
                                      <p:cBhvr>
                                        <p:cTn id="165" dur="1000" fill="hold"/>
                                        <p:tgtEl>
                                          <p:spTgt spid="10310"/>
                                        </p:tgtEl>
                                        <p:attrNameLst>
                                          <p:attrName>style.rotation</p:attrName>
                                        </p:attrNameLst>
                                      </p:cBhvr>
                                      <p:tavLst>
                                        <p:tav tm="0">
                                          <p:val>
                                            <p:fltVal val="90"/>
                                          </p:val>
                                        </p:tav>
                                        <p:tav tm="100000">
                                          <p:val>
                                            <p:fltVal val="0"/>
                                          </p:val>
                                        </p:tav>
                                      </p:tavLst>
                                    </p:anim>
                                    <p:animEffect transition="in" filter="fade">
                                      <p:cBhvr>
                                        <p:cTn id="166" dur="1000"/>
                                        <p:tgtEl>
                                          <p:spTgt spid="10310"/>
                                        </p:tgtEl>
                                      </p:cBhvr>
                                    </p:animEffect>
                                  </p:childTnLst>
                                </p:cTn>
                              </p:par>
                              <p:par>
                                <p:cTn id="167" presetID="31" presetClass="entr" presetSubtype="0" fill="hold" nodeType="withEffect">
                                  <p:stCondLst>
                                    <p:cond delay="0"/>
                                  </p:stCondLst>
                                  <p:childTnLst>
                                    <p:set>
                                      <p:cBhvr>
                                        <p:cTn id="168" dur="1" fill="hold">
                                          <p:stCondLst>
                                            <p:cond delay="0"/>
                                          </p:stCondLst>
                                        </p:cTn>
                                        <p:tgtEl>
                                          <p:spTgt spid="10311"/>
                                        </p:tgtEl>
                                        <p:attrNameLst>
                                          <p:attrName>style.visibility</p:attrName>
                                        </p:attrNameLst>
                                      </p:cBhvr>
                                      <p:to>
                                        <p:strVal val="visible"/>
                                      </p:to>
                                    </p:set>
                                    <p:anim calcmode="lin" valueType="num">
                                      <p:cBhvr>
                                        <p:cTn id="169" dur="1000" fill="hold"/>
                                        <p:tgtEl>
                                          <p:spTgt spid="10311"/>
                                        </p:tgtEl>
                                        <p:attrNameLst>
                                          <p:attrName>ppt_w</p:attrName>
                                        </p:attrNameLst>
                                      </p:cBhvr>
                                      <p:tavLst>
                                        <p:tav tm="0">
                                          <p:val>
                                            <p:fltVal val="0"/>
                                          </p:val>
                                        </p:tav>
                                        <p:tav tm="100000">
                                          <p:val>
                                            <p:strVal val="#ppt_w"/>
                                          </p:val>
                                        </p:tav>
                                      </p:tavLst>
                                    </p:anim>
                                    <p:anim calcmode="lin" valueType="num">
                                      <p:cBhvr>
                                        <p:cTn id="170" dur="1000" fill="hold"/>
                                        <p:tgtEl>
                                          <p:spTgt spid="10311"/>
                                        </p:tgtEl>
                                        <p:attrNameLst>
                                          <p:attrName>ppt_h</p:attrName>
                                        </p:attrNameLst>
                                      </p:cBhvr>
                                      <p:tavLst>
                                        <p:tav tm="0">
                                          <p:val>
                                            <p:fltVal val="0"/>
                                          </p:val>
                                        </p:tav>
                                        <p:tav tm="100000">
                                          <p:val>
                                            <p:strVal val="#ppt_h"/>
                                          </p:val>
                                        </p:tav>
                                      </p:tavLst>
                                    </p:anim>
                                    <p:anim calcmode="lin" valueType="num">
                                      <p:cBhvr>
                                        <p:cTn id="171" dur="1000" fill="hold"/>
                                        <p:tgtEl>
                                          <p:spTgt spid="10311"/>
                                        </p:tgtEl>
                                        <p:attrNameLst>
                                          <p:attrName>style.rotation</p:attrName>
                                        </p:attrNameLst>
                                      </p:cBhvr>
                                      <p:tavLst>
                                        <p:tav tm="0">
                                          <p:val>
                                            <p:fltVal val="90"/>
                                          </p:val>
                                        </p:tav>
                                        <p:tav tm="100000">
                                          <p:val>
                                            <p:fltVal val="0"/>
                                          </p:val>
                                        </p:tav>
                                      </p:tavLst>
                                    </p:anim>
                                    <p:animEffect transition="in" filter="fade">
                                      <p:cBhvr>
                                        <p:cTn id="172" dur="1000"/>
                                        <p:tgtEl>
                                          <p:spTgt spid="1031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p:cTn id="175" dur="1000" fill="hold"/>
                                        <p:tgtEl>
                                          <p:spTgt spid="36"/>
                                        </p:tgtEl>
                                        <p:attrNameLst>
                                          <p:attrName>ppt_w</p:attrName>
                                        </p:attrNameLst>
                                      </p:cBhvr>
                                      <p:tavLst>
                                        <p:tav tm="0">
                                          <p:val>
                                            <p:fltVal val="0"/>
                                          </p:val>
                                        </p:tav>
                                        <p:tav tm="100000">
                                          <p:val>
                                            <p:strVal val="#ppt_w"/>
                                          </p:val>
                                        </p:tav>
                                      </p:tavLst>
                                    </p:anim>
                                    <p:anim calcmode="lin" valueType="num">
                                      <p:cBhvr>
                                        <p:cTn id="176" dur="1000" fill="hold"/>
                                        <p:tgtEl>
                                          <p:spTgt spid="36"/>
                                        </p:tgtEl>
                                        <p:attrNameLst>
                                          <p:attrName>ppt_h</p:attrName>
                                        </p:attrNameLst>
                                      </p:cBhvr>
                                      <p:tavLst>
                                        <p:tav tm="0">
                                          <p:val>
                                            <p:fltVal val="0"/>
                                          </p:val>
                                        </p:tav>
                                        <p:tav tm="100000">
                                          <p:val>
                                            <p:strVal val="#ppt_h"/>
                                          </p:val>
                                        </p:tav>
                                      </p:tavLst>
                                    </p:anim>
                                    <p:anim calcmode="lin" valueType="num">
                                      <p:cBhvr>
                                        <p:cTn id="177" dur="1000" fill="hold"/>
                                        <p:tgtEl>
                                          <p:spTgt spid="36"/>
                                        </p:tgtEl>
                                        <p:attrNameLst>
                                          <p:attrName>style.rotation</p:attrName>
                                        </p:attrNameLst>
                                      </p:cBhvr>
                                      <p:tavLst>
                                        <p:tav tm="0">
                                          <p:val>
                                            <p:fltVal val="90"/>
                                          </p:val>
                                        </p:tav>
                                        <p:tav tm="100000">
                                          <p:val>
                                            <p:fltVal val="0"/>
                                          </p:val>
                                        </p:tav>
                                      </p:tavLst>
                                    </p:anim>
                                    <p:animEffect transition="in" filter="fade">
                                      <p:cBhvr>
                                        <p:cTn id="178" dur="1000"/>
                                        <p:tgtEl>
                                          <p:spTgt spid="36"/>
                                        </p:tgtEl>
                                      </p:cBhvr>
                                    </p:animEffect>
                                  </p:childTnLst>
                                </p:cTn>
                              </p:par>
                              <p:par>
                                <p:cTn id="179" presetID="31" presetClass="entr" presetSubtype="0" fill="hold" nodeType="withEffect">
                                  <p:stCondLst>
                                    <p:cond delay="0"/>
                                  </p:stCondLst>
                                  <p:childTnLst>
                                    <p:set>
                                      <p:cBhvr>
                                        <p:cTn id="180" dur="1" fill="hold">
                                          <p:stCondLst>
                                            <p:cond delay="0"/>
                                          </p:stCondLst>
                                        </p:cTn>
                                        <p:tgtEl>
                                          <p:spTgt spid="10313"/>
                                        </p:tgtEl>
                                        <p:attrNameLst>
                                          <p:attrName>style.visibility</p:attrName>
                                        </p:attrNameLst>
                                      </p:cBhvr>
                                      <p:to>
                                        <p:strVal val="visible"/>
                                      </p:to>
                                    </p:set>
                                    <p:anim calcmode="lin" valueType="num">
                                      <p:cBhvr>
                                        <p:cTn id="181" dur="1000" fill="hold"/>
                                        <p:tgtEl>
                                          <p:spTgt spid="10313"/>
                                        </p:tgtEl>
                                        <p:attrNameLst>
                                          <p:attrName>ppt_w</p:attrName>
                                        </p:attrNameLst>
                                      </p:cBhvr>
                                      <p:tavLst>
                                        <p:tav tm="0">
                                          <p:val>
                                            <p:fltVal val="0"/>
                                          </p:val>
                                        </p:tav>
                                        <p:tav tm="100000">
                                          <p:val>
                                            <p:strVal val="#ppt_w"/>
                                          </p:val>
                                        </p:tav>
                                      </p:tavLst>
                                    </p:anim>
                                    <p:anim calcmode="lin" valueType="num">
                                      <p:cBhvr>
                                        <p:cTn id="182" dur="1000" fill="hold"/>
                                        <p:tgtEl>
                                          <p:spTgt spid="10313"/>
                                        </p:tgtEl>
                                        <p:attrNameLst>
                                          <p:attrName>ppt_h</p:attrName>
                                        </p:attrNameLst>
                                      </p:cBhvr>
                                      <p:tavLst>
                                        <p:tav tm="0">
                                          <p:val>
                                            <p:fltVal val="0"/>
                                          </p:val>
                                        </p:tav>
                                        <p:tav tm="100000">
                                          <p:val>
                                            <p:strVal val="#ppt_h"/>
                                          </p:val>
                                        </p:tav>
                                      </p:tavLst>
                                    </p:anim>
                                    <p:anim calcmode="lin" valueType="num">
                                      <p:cBhvr>
                                        <p:cTn id="183" dur="1000" fill="hold"/>
                                        <p:tgtEl>
                                          <p:spTgt spid="10313"/>
                                        </p:tgtEl>
                                        <p:attrNameLst>
                                          <p:attrName>style.rotation</p:attrName>
                                        </p:attrNameLst>
                                      </p:cBhvr>
                                      <p:tavLst>
                                        <p:tav tm="0">
                                          <p:val>
                                            <p:fltVal val="90"/>
                                          </p:val>
                                        </p:tav>
                                        <p:tav tm="100000">
                                          <p:val>
                                            <p:fltVal val="0"/>
                                          </p:val>
                                        </p:tav>
                                      </p:tavLst>
                                    </p:anim>
                                    <p:animEffect transition="in" filter="fade">
                                      <p:cBhvr>
                                        <p:cTn id="184" dur="1000"/>
                                        <p:tgtEl>
                                          <p:spTgt spid="10313"/>
                                        </p:tgtEl>
                                      </p:cBhvr>
                                    </p:animEffect>
                                  </p:childTnLst>
                                </p:cTn>
                              </p:par>
                              <p:par>
                                <p:cTn id="185" presetID="31" presetClass="entr" presetSubtype="0" fill="hold" nodeType="withEffect">
                                  <p:stCondLst>
                                    <p:cond delay="0"/>
                                  </p:stCondLst>
                                  <p:childTnLst>
                                    <p:set>
                                      <p:cBhvr>
                                        <p:cTn id="186" dur="1" fill="hold">
                                          <p:stCondLst>
                                            <p:cond delay="0"/>
                                          </p:stCondLst>
                                        </p:cTn>
                                        <p:tgtEl>
                                          <p:spTgt spid="10314"/>
                                        </p:tgtEl>
                                        <p:attrNameLst>
                                          <p:attrName>style.visibility</p:attrName>
                                        </p:attrNameLst>
                                      </p:cBhvr>
                                      <p:to>
                                        <p:strVal val="visible"/>
                                      </p:to>
                                    </p:set>
                                    <p:anim calcmode="lin" valueType="num">
                                      <p:cBhvr>
                                        <p:cTn id="187" dur="1000" fill="hold"/>
                                        <p:tgtEl>
                                          <p:spTgt spid="10314"/>
                                        </p:tgtEl>
                                        <p:attrNameLst>
                                          <p:attrName>ppt_w</p:attrName>
                                        </p:attrNameLst>
                                      </p:cBhvr>
                                      <p:tavLst>
                                        <p:tav tm="0">
                                          <p:val>
                                            <p:fltVal val="0"/>
                                          </p:val>
                                        </p:tav>
                                        <p:tav tm="100000">
                                          <p:val>
                                            <p:strVal val="#ppt_w"/>
                                          </p:val>
                                        </p:tav>
                                      </p:tavLst>
                                    </p:anim>
                                    <p:anim calcmode="lin" valueType="num">
                                      <p:cBhvr>
                                        <p:cTn id="188" dur="1000" fill="hold"/>
                                        <p:tgtEl>
                                          <p:spTgt spid="10314"/>
                                        </p:tgtEl>
                                        <p:attrNameLst>
                                          <p:attrName>ppt_h</p:attrName>
                                        </p:attrNameLst>
                                      </p:cBhvr>
                                      <p:tavLst>
                                        <p:tav tm="0">
                                          <p:val>
                                            <p:fltVal val="0"/>
                                          </p:val>
                                        </p:tav>
                                        <p:tav tm="100000">
                                          <p:val>
                                            <p:strVal val="#ppt_h"/>
                                          </p:val>
                                        </p:tav>
                                      </p:tavLst>
                                    </p:anim>
                                    <p:anim calcmode="lin" valueType="num">
                                      <p:cBhvr>
                                        <p:cTn id="189" dur="1000" fill="hold"/>
                                        <p:tgtEl>
                                          <p:spTgt spid="10314"/>
                                        </p:tgtEl>
                                        <p:attrNameLst>
                                          <p:attrName>style.rotation</p:attrName>
                                        </p:attrNameLst>
                                      </p:cBhvr>
                                      <p:tavLst>
                                        <p:tav tm="0">
                                          <p:val>
                                            <p:fltVal val="90"/>
                                          </p:val>
                                        </p:tav>
                                        <p:tav tm="100000">
                                          <p:val>
                                            <p:fltVal val="0"/>
                                          </p:val>
                                        </p:tav>
                                      </p:tavLst>
                                    </p:anim>
                                    <p:animEffect transition="in" filter="fade">
                                      <p:cBhvr>
                                        <p:cTn id="190" dur="1000"/>
                                        <p:tgtEl>
                                          <p:spTgt spid="1031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p:cTn id="193" dur="1000" fill="hold"/>
                                        <p:tgtEl>
                                          <p:spTgt spid="37"/>
                                        </p:tgtEl>
                                        <p:attrNameLst>
                                          <p:attrName>ppt_w</p:attrName>
                                        </p:attrNameLst>
                                      </p:cBhvr>
                                      <p:tavLst>
                                        <p:tav tm="0">
                                          <p:val>
                                            <p:fltVal val="0"/>
                                          </p:val>
                                        </p:tav>
                                        <p:tav tm="100000">
                                          <p:val>
                                            <p:strVal val="#ppt_w"/>
                                          </p:val>
                                        </p:tav>
                                      </p:tavLst>
                                    </p:anim>
                                    <p:anim calcmode="lin" valueType="num">
                                      <p:cBhvr>
                                        <p:cTn id="194" dur="1000" fill="hold"/>
                                        <p:tgtEl>
                                          <p:spTgt spid="37"/>
                                        </p:tgtEl>
                                        <p:attrNameLst>
                                          <p:attrName>ppt_h</p:attrName>
                                        </p:attrNameLst>
                                      </p:cBhvr>
                                      <p:tavLst>
                                        <p:tav tm="0">
                                          <p:val>
                                            <p:fltVal val="0"/>
                                          </p:val>
                                        </p:tav>
                                        <p:tav tm="100000">
                                          <p:val>
                                            <p:strVal val="#ppt_h"/>
                                          </p:val>
                                        </p:tav>
                                      </p:tavLst>
                                    </p:anim>
                                    <p:anim calcmode="lin" valueType="num">
                                      <p:cBhvr>
                                        <p:cTn id="195" dur="1000" fill="hold"/>
                                        <p:tgtEl>
                                          <p:spTgt spid="37"/>
                                        </p:tgtEl>
                                        <p:attrNameLst>
                                          <p:attrName>style.rotation</p:attrName>
                                        </p:attrNameLst>
                                      </p:cBhvr>
                                      <p:tavLst>
                                        <p:tav tm="0">
                                          <p:val>
                                            <p:fltVal val="90"/>
                                          </p:val>
                                        </p:tav>
                                        <p:tav tm="100000">
                                          <p:val>
                                            <p:fltVal val="0"/>
                                          </p:val>
                                        </p:tav>
                                      </p:tavLst>
                                    </p:anim>
                                    <p:animEffect transition="in" filter="fade">
                                      <p:cBhvr>
                                        <p:cTn id="196" dur="1000"/>
                                        <p:tgtEl>
                                          <p:spTgt spid="37"/>
                                        </p:tgtEl>
                                      </p:cBhvr>
                                    </p:animEffect>
                                  </p:childTnLst>
                                </p:cTn>
                              </p:par>
                              <p:par>
                                <p:cTn id="197" presetID="31" presetClass="entr" presetSubtype="0" fill="hold" nodeType="withEffect">
                                  <p:stCondLst>
                                    <p:cond delay="0"/>
                                  </p:stCondLst>
                                  <p:childTnLst>
                                    <p:set>
                                      <p:cBhvr>
                                        <p:cTn id="198" dur="1" fill="hold">
                                          <p:stCondLst>
                                            <p:cond delay="0"/>
                                          </p:stCondLst>
                                        </p:cTn>
                                        <p:tgtEl>
                                          <p:spTgt spid="10316"/>
                                        </p:tgtEl>
                                        <p:attrNameLst>
                                          <p:attrName>style.visibility</p:attrName>
                                        </p:attrNameLst>
                                      </p:cBhvr>
                                      <p:to>
                                        <p:strVal val="visible"/>
                                      </p:to>
                                    </p:set>
                                    <p:anim calcmode="lin" valueType="num">
                                      <p:cBhvr>
                                        <p:cTn id="199" dur="1000" fill="hold"/>
                                        <p:tgtEl>
                                          <p:spTgt spid="10316"/>
                                        </p:tgtEl>
                                        <p:attrNameLst>
                                          <p:attrName>ppt_w</p:attrName>
                                        </p:attrNameLst>
                                      </p:cBhvr>
                                      <p:tavLst>
                                        <p:tav tm="0">
                                          <p:val>
                                            <p:fltVal val="0"/>
                                          </p:val>
                                        </p:tav>
                                        <p:tav tm="100000">
                                          <p:val>
                                            <p:strVal val="#ppt_w"/>
                                          </p:val>
                                        </p:tav>
                                      </p:tavLst>
                                    </p:anim>
                                    <p:anim calcmode="lin" valueType="num">
                                      <p:cBhvr>
                                        <p:cTn id="200" dur="1000" fill="hold"/>
                                        <p:tgtEl>
                                          <p:spTgt spid="10316"/>
                                        </p:tgtEl>
                                        <p:attrNameLst>
                                          <p:attrName>ppt_h</p:attrName>
                                        </p:attrNameLst>
                                      </p:cBhvr>
                                      <p:tavLst>
                                        <p:tav tm="0">
                                          <p:val>
                                            <p:fltVal val="0"/>
                                          </p:val>
                                        </p:tav>
                                        <p:tav tm="100000">
                                          <p:val>
                                            <p:strVal val="#ppt_h"/>
                                          </p:val>
                                        </p:tav>
                                      </p:tavLst>
                                    </p:anim>
                                    <p:anim calcmode="lin" valueType="num">
                                      <p:cBhvr>
                                        <p:cTn id="201" dur="1000" fill="hold"/>
                                        <p:tgtEl>
                                          <p:spTgt spid="10316"/>
                                        </p:tgtEl>
                                        <p:attrNameLst>
                                          <p:attrName>style.rotation</p:attrName>
                                        </p:attrNameLst>
                                      </p:cBhvr>
                                      <p:tavLst>
                                        <p:tav tm="0">
                                          <p:val>
                                            <p:fltVal val="90"/>
                                          </p:val>
                                        </p:tav>
                                        <p:tav tm="100000">
                                          <p:val>
                                            <p:fltVal val="0"/>
                                          </p:val>
                                        </p:tav>
                                      </p:tavLst>
                                    </p:anim>
                                    <p:animEffect transition="in" filter="fade">
                                      <p:cBhvr>
                                        <p:cTn id="202" dur="1000"/>
                                        <p:tgtEl>
                                          <p:spTgt spid="10316"/>
                                        </p:tgtEl>
                                      </p:cBhvr>
                                    </p:animEffect>
                                  </p:childTnLst>
                                </p:cTn>
                              </p:par>
                              <p:par>
                                <p:cTn id="203" presetID="31" presetClass="entr" presetSubtype="0" fill="hold" nodeType="withEffect">
                                  <p:stCondLst>
                                    <p:cond delay="0"/>
                                  </p:stCondLst>
                                  <p:childTnLst>
                                    <p:set>
                                      <p:cBhvr>
                                        <p:cTn id="204" dur="1" fill="hold">
                                          <p:stCondLst>
                                            <p:cond delay="0"/>
                                          </p:stCondLst>
                                        </p:cTn>
                                        <p:tgtEl>
                                          <p:spTgt spid="10317"/>
                                        </p:tgtEl>
                                        <p:attrNameLst>
                                          <p:attrName>style.visibility</p:attrName>
                                        </p:attrNameLst>
                                      </p:cBhvr>
                                      <p:to>
                                        <p:strVal val="visible"/>
                                      </p:to>
                                    </p:set>
                                    <p:anim calcmode="lin" valueType="num">
                                      <p:cBhvr>
                                        <p:cTn id="205" dur="1000" fill="hold"/>
                                        <p:tgtEl>
                                          <p:spTgt spid="10317"/>
                                        </p:tgtEl>
                                        <p:attrNameLst>
                                          <p:attrName>ppt_w</p:attrName>
                                        </p:attrNameLst>
                                      </p:cBhvr>
                                      <p:tavLst>
                                        <p:tav tm="0">
                                          <p:val>
                                            <p:fltVal val="0"/>
                                          </p:val>
                                        </p:tav>
                                        <p:tav tm="100000">
                                          <p:val>
                                            <p:strVal val="#ppt_w"/>
                                          </p:val>
                                        </p:tav>
                                      </p:tavLst>
                                    </p:anim>
                                    <p:anim calcmode="lin" valueType="num">
                                      <p:cBhvr>
                                        <p:cTn id="206" dur="1000" fill="hold"/>
                                        <p:tgtEl>
                                          <p:spTgt spid="10317"/>
                                        </p:tgtEl>
                                        <p:attrNameLst>
                                          <p:attrName>ppt_h</p:attrName>
                                        </p:attrNameLst>
                                      </p:cBhvr>
                                      <p:tavLst>
                                        <p:tav tm="0">
                                          <p:val>
                                            <p:fltVal val="0"/>
                                          </p:val>
                                        </p:tav>
                                        <p:tav tm="100000">
                                          <p:val>
                                            <p:strVal val="#ppt_h"/>
                                          </p:val>
                                        </p:tav>
                                      </p:tavLst>
                                    </p:anim>
                                    <p:anim calcmode="lin" valueType="num">
                                      <p:cBhvr>
                                        <p:cTn id="207" dur="1000" fill="hold"/>
                                        <p:tgtEl>
                                          <p:spTgt spid="10317"/>
                                        </p:tgtEl>
                                        <p:attrNameLst>
                                          <p:attrName>style.rotation</p:attrName>
                                        </p:attrNameLst>
                                      </p:cBhvr>
                                      <p:tavLst>
                                        <p:tav tm="0">
                                          <p:val>
                                            <p:fltVal val="90"/>
                                          </p:val>
                                        </p:tav>
                                        <p:tav tm="100000">
                                          <p:val>
                                            <p:fltVal val="0"/>
                                          </p:val>
                                        </p:tav>
                                      </p:tavLst>
                                    </p:anim>
                                    <p:animEffect transition="in" filter="fade">
                                      <p:cBhvr>
                                        <p:cTn id="208" dur="1000"/>
                                        <p:tgtEl>
                                          <p:spTgt spid="10317"/>
                                        </p:tgtEl>
                                      </p:cBhvr>
                                    </p:animEffect>
                                  </p:childTnLst>
                                </p:cTn>
                              </p:par>
                              <p:par>
                                <p:cTn id="209" presetID="31" presetClass="entr" presetSubtype="0" fill="hold" nodeType="withEffect">
                                  <p:stCondLst>
                                    <p:cond delay="0"/>
                                  </p:stCondLst>
                                  <p:childTnLst>
                                    <p:set>
                                      <p:cBhvr>
                                        <p:cTn id="210" dur="1" fill="hold">
                                          <p:stCondLst>
                                            <p:cond delay="0"/>
                                          </p:stCondLst>
                                        </p:cTn>
                                        <p:tgtEl>
                                          <p:spTgt spid="10318"/>
                                        </p:tgtEl>
                                        <p:attrNameLst>
                                          <p:attrName>style.visibility</p:attrName>
                                        </p:attrNameLst>
                                      </p:cBhvr>
                                      <p:to>
                                        <p:strVal val="visible"/>
                                      </p:to>
                                    </p:set>
                                    <p:anim calcmode="lin" valueType="num">
                                      <p:cBhvr>
                                        <p:cTn id="211" dur="1000" fill="hold"/>
                                        <p:tgtEl>
                                          <p:spTgt spid="10318"/>
                                        </p:tgtEl>
                                        <p:attrNameLst>
                                          <p:attrName>ppt_w</p:attrName>
                                        </p:attrNameLst>
                                      </p:cBhvr>
                                      <p:tavLst>
                                        <p:tav tm="0">
                                          <p:val>
                                            <p:fltVal val="0"/>
                                          </p:val>
                                        </p:tav>
                                        <p:tav tm="100000">
                                          <p:val>
                                            <p:strVal val="#ppt_w"/>
                                          </p:val>
                                        </p:tav>
                                      </p:tavLst>
                                    </p:anim>
                                    <p:anim calcmode="lin" valueType="num">
                                      <p:cBhvr>
                                        <p:cTn id="212" dur="1000" fill="hold"/>
                                        <p:tgtEl>
                                          <p:spTgt spid="10318"/>
                                        </p:tgtEl>
                                        <p:attrNameLst>
                                          <p:attrName>ppt_h</p:attrName>
                                        </p:attrNameLst>
                                      </p:cBhvr>
                                      <p:tavLst>
                                        <p:tav tm="0">
                                          <p:val>
                                            <p:fltVal val="0"/>
                                          </p:val>
                                        </p:tav>
                                        <p:tav tm="100000">
                                          <p:val>
                                            <p:strVal val="#ppt_h"/>
                                          </p:val>
                                        </p:tav>
                                      </p:tavLst>
                                    </p:anim>
                                    <p:anim calcmode="lin" valueType="num">
                                      <p:cBhvr>
                                        <p:cTn id="213" dur="1000" fill="hold"/>
                                        <p:tgtEl>
                                          <p:spTgt spid="10318"/>
                                        </p:tgtEl>
                                        <p:attrNameLst>
                                          <p:attrName>style.rotation</p:attrName>
                                        </p:attrNameLst>
                                      </p:cBhvr>
                                      <p:tavLst>
                                        <p:tav tm="0">
                                          <p:val>
                                            <p:fltVal val="90"/>
                                          </p:val>
                                        </p:tav>
                                        <p:tav tm="100000">
                                          <p:val>
                                            <p:fltVal val="0"/>
                                          </p:val>
                                        </p:tav>
                                      </p:tavLst>
                                    </p:anim>
                                    <p:animEffect transition="in" filter="fade">
                                      <p:cBhvr>
                                        <p:cTn id="214" dur="1000"/>
                                        <p:tgtEl>
                                          <p:spTgt spid="10318"/>
                                        </p:tgtEl>
                                      </p:cBhvr>
                                    </p:animEffect>
                                  </p:childTnLst>
                                </p:cTn>
                              </p:par>
                              <p:par>
                                <p:cTn id="215" presetID="31" presetClass="entr" presetSubtype="0" fill="hold" nodeType="withEffect">
                                  <p:stCondLst>
                                    <p:cond delay="0"/>
                                  </p:stCondLst>
                                  <p:childTnLst>
                                    <p:set>
                                      <p:cBhvr>
                                        <p:cTn id="216" dur="1" fill="hold">
                                          <p:stCondLst>
                                            <p:cond delay="0"/>
                                          </p:stCondLst>
                                        </p:cTn>
                                        <p:tgtEl>
                                          <p:spTgt spid="10319"/>
                                        </p:tgtEl>
                                        <p:attrNameLst>
                                          <p:attrName>style.visibility</p:attrName>
                                        </p:attrNameLst>
                                      </p:cBhvr>
                                      <p:to>
                                        <p:strVal val="visible"/>
                                      </p:to>
                                    </p:set>
                                    <p:anim calcmode="lin" valueType="num">
                                      <p:cBhvr>
                                        <p:cTn id="217" dur="1000" fill="hold"/>
                                        <p:tgtEl>
                                          <p:spTgt spid="10319"/>
                                        </p:tgtEl>
                                        <p:attrNameLst>
                                          <p:attrName>ppt_w</p:attrName>
                                        </p:attrNameLst>
                                      </p:cBhvr>
                                      <p:tavLst>
                                        <p:tav tm="0">
                                          <p:val>
                                            <p:fltVal val="0"/>
                                          </p:val>
                                        </p:tav>
                                        <p:tav tm="100000">
                                          <p:val>
                                            <p:strVal val="#ppt_w"/>
                                          </p:val>
                                        </p:tav>
                                      </p:tavLst>
                                    </p:anim>
                                    <p:anim calcmode="lin" valueType="num">
                                      <p:cBhvr>
                                        <p:cTn id="218" dur="1000" fill="hold"/>
                                        <p:tgtEl>
                                          <p:spTgt spid="10319"/>
                                        </p:tgtEl>
                                        <p:attrNameLst>
                                          <p:attrName>ppt_h</p:attrName>
                                        </p:attrNameLst>
                                      </p:cBhvr>
                                      <p:tavLst>
                                        <p:tav tm="0">
                                          <p:val>
                                            <p:fltVal val="0"/>
                                          </p:val>
                                        </p:tav>
                                        <p:tav tm="100000">
                                          <p:val>
                                            <p:strVal val="#ppt_h"/>
                                          </p:val>
                                        </p:tav>
                                      </p:tavLst>
                                    </p:anim>
                                    <p:anim calcmode="lin" valueType="num">
                                      <p:cBhvr>
                                        <p:cTn id="219" dur="1000" fill="hold"/>
                                        <p:tgtEl>
                                          <p:spTgt spid="10319"/>
                                        </p:tgtEl>
                                        <p:attrNameLst>
                                          <p:attrName>style.rotation</p:attrName>
                                        </p:attrNameLst>
                                      </p:cBhvr>
                                      <p:tavLst>
                                        <p:tav tm="0">
                                          <p:val>
                                            <p:fltVal val="90"/>
                                          </p:val>
                                        </p:tav>
                                        <p:tav tm="100000">
                                          <p:val>
                                            <p:fltVal val="0"/>
                                          </p:val>
                                        </p:tav>
                                      </p:tavLst>
                                    </p:anim>
                                    <p:animEffect transition="in" filter="fade">
                                      <p:cBhvr>
                                        <p:cTn id="220" dur="1000"/>
                                        <p:tgtEl>
                                          <p:spTgt spid="1031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nodeType="withEffect">
                                  <p:stCondLst>
                                    <p:cond delay="0"/>
                                  </p:stCondLst>
                                  <p:childTnLst>
                                    <p:set>
                                      <p:cBhvr>
                                        <p:cTn id="228" dur="1" fill="hold">
                                          <p:stCondLst>
                                            <p:cond delay="0"/>
                                          </p:stCondLst>
                                        </p:cTn>
                                        <p:tgtEl>
                                          <p:spTgt spid="10321"/>
                                        </p:tgtEl>
                                        <p:attrNameLst>
                                          <p:attrName>style.visibility</p:attrName>
                                        </p:attrNameLst>
                                      </p:cBhvr>
                                      <p:to>
                                        <p:strVal val="visible"/>
                                      </p:to>
                                    </p:set>
                                    <p:anim calcmode="lin" valueType="num">
                                      <p:cBhvr>
                                        <p:cTn id="229" dur="1000" fill="hold"/>
                                        <p:tgtEl>
                                          <p:spTgt spid="10321"/>
                                        </p:tgtEl>
                                        <p:attrNameLst>
                                          <p:attrName>ppt_w</p:attrName>
                                        </p:attrNameLst>
                                      </p:cBhvr>
                                      <p:tavLst>
                                        <p:tav tm="0">
                                          <p:val>
                                            <p:fltVal val="0"/>
                                          </p:val>
                                        </p:tav>
                                        <p:tav tm="100000">
                                          <p:val>
                                            <p:strVal val="#ppt_w"/>
                                          </p:val>
                                        </p:tav>
                                      </p:tavLst>
                                    </p:anim>
                                    <p:anim calcmode="lin" valueType="num">
                                      <p:cBhvr>
                                        <p:cTn id="230" dur="1000" fill="hold"/>
                                        <p:tgtEl>
                                          <p:spTgt spid="10321"/>
                                        </p:tgtEl>
                                        <p:attrNameLst>
                                          <p:attrName>ppt_h</p:attrName>
                                        </p:attrNameLst>
                                      </p:cBhvr>
                                      <p:tavLst>
                                        <p:tav tm="0">
                                          <p:val>
                                            <p:fltVal val="0"/>
                                          </p:val>
                                        </p:tav>
                                        <p:tav tm="100000">
                                          <p:val>
                                            <p:strVal val="#ppt_h"/>
                                          </p:val>
                                        </p:tav>
                                      </p:tavLst>
                                    </p:anim>
                                    <p:anim calcmode="lin" valueType="num">
                                      <p:cBhvr>
                                        <p:cTn id="231" dur="1000" fill="hold"/>
                                        <p:tgtEl>
                                          <p:spTgt spid="10321"/>
                                        </p:tgtEl>
                                        <p:attrNameLst>
                                          <p:attrName>style.rotation</p:attrName>
                                        </p:attrNameLst>
                                      </p:cBhvr>
                                      <p:tavLst>
                                        <p:tav tm="0">
                                          <p:val>
                                            <p:fltVal val="90"/>
                                          </p:val>
                                        </p:tav>
                                        <p:tav tm="100000">
                                          <p:val>
                                            <p:fltVal val="0"/>
                                          </p:val>
                                        </p:tav>
                                      </p:tavLst>
                                    </p:anim>
                                    <p:animEffect transition="in" filter="fade">
                                      <p:cBhvr>
                                        <p:cTn id="232" dur="1000"/>
                                        <p:tgtEl>
                                          <p:spTgt spid="10321"/>
                                        </p:tgtEl>
                                      </p:cBhvr>
                                    </p:animEffect>
                                  </p:childTnLst>
                                </p:cTn>
                              </p:par>
                              <p:par>
                                <p:cTn id="233" presetID="31" presetClass="entr" presetSubtype="0" fill="hold" nodeType="withEffect">
                                  <p:stCondLst>
                                    <p:cond delay="0"/>
                                  </p:stCondLst>
                                  <p:childTnLst>
                                    <p:set>
                                      <p:cBhvr>
                                        <p:cTn id="234" dur="1" fill="hold">
                                          <p:stCondLst>
                                            <p:cond delay="0"/>
                                          </p:stCondLst>
                                        </p:cTn>
                                        <p:tgtEl>
                                          <p:spTgt spid="10322"/>
                                        </p:tgtEl>
                                        <p:attrNameLst>
                                          <p:attrName>style.visibility</p:attrName>
                                        </p:attrNameLst>
                                      </p:cBhvr>
                                      <p:to>
                                        <p:strVal val="visible"/>
                                      </p:to>
                                    </p:set>
                                    <p:anim calcmode="lin" valueType="num">
                                      <p:cBhvr>
                                        <p:cTn id="235" dur="1000" fill="hold"/>
                                        <p:tgtEl>
                                          <p:spTgt spid="10322"/>
                                        </p:tgtEl>
                                        <p:attrNameLst>
                                          <p:attrName>ppt_w</p:attrName>
                                        </p:attrNameLst>
                                      </p:cBhvr>
                                      <p:tavLst>
                                        <p:tav tm="0">
                                          <p:val>
                                            <p:fltVal val="0"/>
                                          </p:val>
                                        </p:tav>
                                        <p:tav tm="100000">
                                          <p:val>
                                            <p:strVal val="#ppt_w"/>
                                          </p:val>
                                        </p:tav>
                                      </p:tavLst>
                                    </p:anim>
                                    <p:anim calcmode="lin" valueType="num">
                                      <p:cBhvr>
                                        <p:cTn id="236" dur="1000" fill="hold"/>
                                        <p:tgtEl>
                                          <p:spTgt spid="10322"/>
                                        </p:tgtEl>
                                        <p:attrNameLst>
                                          <p:attrName>ppt_h</p:attrName>
                                        </p:attrNameLst>
                                      </p:cBhvr>
                                      <p:tavLst>
                                        <p:tav tm="0">
                                          <p:val>
                                            <p:fltVal val="0"/>
                                          </p:val>
                                        </p:tav>
                                        <p:tav tm="100000">
                                          <p:val>
                                            <p:strVal val="#ppt_h"/>
                                          </p:val>
                                        </p:tav>
                                      </p:tavLst>
                                    </p:anim>
                                    <p:anim calcmode="lin" valueType="num">
                                      <p:cBhvr>
                                        <p:cTn id="237" dur="1000" fill="hold"/>
                                        <p:tgtEl>
                                          <p:spTgt spid="10322"/>
                                        </p:tgtEl>
                                        <p:attrNameLst>
                                          <p:attrName>style.rotation</p:attrName>
                                        </p:attrNameLst>
                                      </p:cBhvr>
                                      <p:tavLst>
                                        <p:tav tm="0">
                                          <p:val>
                                            <p:fltVal val="90"/>
                                          </p:val>
                                        </p:tav>
                                        <p:tav tm="100000">
                                          <p:val>
                                            <p:fltVal val="0"/>
                                          </p:val>
                                        </p:tav>
                                      </p:tavLst>
                                    </p:anim>
                                    <p:animEffect transition="in" filter="fade">
                                      <p:cBhvr>
                                        <p:cTn id="238" dur="1000"/>
                                        <p:tgtEl>
                                          <p:spTgt spid="10322"/>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39"/>
                                        </p:tgtEl>
                                        <p:attrNameLst>
                                          <p:attrName>style.visibility</p:attrName>
                                        </p:attrNameLst>
                                      </p:cBhvr>
                                      <p:to>
                                        <p:strVal val="visible"/>
                                      </p:to>
                                    </p:set>
                                    <p:anim calcmode="lin" valueType="num">
                                      <p:cBhvr>
                                        <p:cTn id="241" dur="1000" fill="hold"/>
                                        <p:tgtEl>
                                          <p:spTgt spid="39"/>
                                        </p:tgtEl>
                                        <p:attrNameLst>
                                          <p:attrName>ppt_w</p:attrName>
                                        </p:attrNameLst>
                                      </p:cBhvr>
                                      <p:tavLst>
                                        <p:tav tm="0">
                                          <p:val>
                                            <p:fltVal val="0"/>
                                          </p:val>
                                        </p:tav>
                                        <p:tav tm="100000">
                                          <p:val>
                                            <p:strVal val="#ppt_w"/>
                                          </p:val>
                                        </p:tav>
                                      </p:tavLst>
                                    </p:anim>
                                    <p:anim calcmode="lin" valueType="num">
                                      <p:cBhvr>
                                        <p:cTn id="242" dur="1000" fill="hold"/>
                                        <p:tgtEl>
                                          <p:spTgt spid="39"/>
                                        </p:tgtEl>
                                        <p:attrNameLst>
                                          <p:attrName>ppt_h</p:attrName>
                                        </p:attrNameLst>
                                      </p:cBhvr>
                                      <p:tavLst>
                                        <p:tav tm="0">
                                          <p:val>
                                            <p:fltVal val="0"/>
                                          </p:val>
                                        </p:tav>
                                        <p:tav tm="100000">
                                          <p:val>
                                            <p:strVal val="#ppt_h"/>
                                          </p:val>
                                        </p:tav>
                                      </p:tavLst>
                                    </p:anim>
                                    <p:anim calcmode="lin" valueType="num">
                                      <p:cBhvr>
                                        <p:cTn id="243" dur="1000" fill="hold"/>
                                        <p:tgtEl>
                                          <p:spTgt spid="39"/>
                                        </p:tgtEl>
                                        <p:attrNameLst>
                                          <p:attrName>style.rotation</p:attrName>
                                        </p:attrNameLst>
                                      </p:cBhvr>
                                      <p:tavLst>
                                        <p:tav tm="0">
                                          <p:val>
                                            <p:fltVal val="90"/>
                                          </p:val>
                                        </p:tav>
                                        <p:tav tm="100000">
                                          <p:val>
                                            <p:fltVal val="0"/>
                                          </p:val>
                                        </p:tav>
                                      </p:tavLst>
                                    </p:anim>
                                    <p:animEffect transition="in" filter="fade">
                                      <p:cBhvr>
                                        <p:cTn id="244" dur="1000"/>
                                        <p:tgtEl>
                                          <p:spTgt spid="39"/>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0"/>
                                        </p:tgtEl>
                                        <p:attrNameLst>
                                          <p:attrName>style.visibility</p:attrName>
                                        </p:attrNameLst>
                                      </p:cBhvr>
                                      <p:to>
                                        <p:strVal val="visible"/>
                                      </p:to>
                                    </p:set>
                                    <p:anim calcmode="lin" valueType="num">
                                      <p:cBhvr>
                                        <p:cTn id="247" dur="1000" fill="hold"/>
                                        <p:tgtEl>
                                          <p:spTgt spid="40"/>
                                        </p:tgtEl>
                                        <p:attrNameLst>
                                          <p:attrName>ppt_w</p:attrName>
                                        </p:attrNameLst>
                                      </p:cBhvr>
                                      <p:tavLst>
                                        <p:tav tm="0">
                                          <p:val>
                                            <p:fltVal val="0"/>
                                          </p:val>
                                        </p:tav>
                                        <p:tav tm="100000">
                                          <p:val>
                                            <p:strVal val="#ppt_w"/>
                                          </p:val>
                                        </p:tav>
                                      </p:tavLst>
                                    </p:anim>
                                    <p:anim calcmode="lin" valueType="num">
                                      <p:cBhvr>
                                        <p:cTn id="248" dur="1000" fill="hold"/>
                                        <p:tgtEl>
                                          <p:spTgt spid="40"/>
                                        </p:tgtEl>
                                        <p:attrNameLst>
                                          <p:attrName>ppt_h</p:attrName>
                                        </p:attrNameLst>
                                      </p:cBhvr>
                                      <p:tavLst>
                                        <p:tav tm="0">
                                          <p:val>
                                            <p:fltVal val="0"/>
                                          </p:val>
                                        </p:tav>
                                        <p:tav tm="100000">
                                          <p:val>
                                            <p:strVal val="#ppt_h"/>
                                          </p:val>
                                        </p:tav>
                                      </p:tavLst>
                                    </p:anim>
                                    <p:anim calcmode="lin" valueType="num">
                                      <p:cBhvr>
                                        <p:cTn id="249" dur="1000" fill="hold"/>
                                        <p:tgtEl>
                                          <p:spTgt spid="40"/>
                                        </p:tgtEl>
                                        <p:attrNameLst>
                                          <p:attrName>style.rotation</p:attrName>
                                        </p:attrNameLst>
                                      </p:cBhvr>
                                      <p:tavLst>
                                        <p:tav tm="0">
                                          <p:val>
                                            <p:fltVal val="90"/>
                                          </p:val>
                                        </p:tav>
                                        <p:tav tm="100000">
                                          <p:val>
                                            <p:fltVal val="0"/>
                                          </p:val>
                                        </p:tav>
                                      </p:tavLst>
                                    </p:anim>
                                    <p:animEffect transition="in" filter="fade">
                                      <p:cBhvr>
                                        <p:cTn id="250" dur="1000"/>
                                        <p:tgtEl>
                                          <p:spTgt spid="40"/>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1"/>
                                        </p:tgtEl>
                                        <p:attrNameLst>
                                          <p:attrName>style.visibility</p:attrName>
                                        </p:attrNameLst>
                                      </p:cBhvr>
                                      <p:to>
                                        <p:strVal val="visible"/>
                                      </p:to>
                                    </p:set>
                                    <p:anim calcmode="lin" valueType="num">
                                      <p:cBhvr>
                                        <p:cTn id="253" dur="1000" fill="hold"/>
                                        <p:tgtEl>
                                          <p:spTgt spid="41"/>
                                        </p:tgtEl>
                                        <p:attrNameLst>
                                          <p:attrName>ppt_w</p:attrName>
                                        </p:attrNameLst>
                                      </p:cBhvr>
                                      <p:tavLst>
                                        <p:tav tm="0">
                                          <p:val>
                                            <p:fltVal val="0"/>
                                          </p:val>
                                        </p:tav>
                                        <p:tav tm="100000">
                                          <p:val>
                                            <p:strVal val="#ppt_w"/>
                                          </p:val>
                                        </p:tav>
                                      </p:tavLst>
                                    </p:anim>
                                    <p:anim calcmode="lin" valueType="num">
                                      <p:cBhvr>
                                        <p:cTn id="254" dur="1000" fill="hold"/>
                                        <p:tgtEl>
                                          <p:spTgt spid="41"/>
                                        </p:tgtEl>
                                        <p:attrNameLst>
                                          <p:attrName>ppt_h</p:attrName>
                                        </p:attrNameLst>
                                      </p:cBhvr>
                                      <p:tavLst>
                                        <p:tav tm="0">
                                          <p:val>
                                            <p:fltVal val="0"/>
                                          </p:val>
                                        </p:tav>
                                        <p:tav tm="100000">
                                          <p:val>
                                            <p:strVal val="#ppt_h"/>
                                          </p:val>
                                        </p:tav>
                                      </p:tavLst>
                                    </p:anim>
                                    <p:anim calcmode="lin" valueType="num">
                                      <p:cBhvr>
                                        <p:cTn id="255" dur="1000" fill="hold"/>
                                        <p:tgtEl>
                                          <p:spTgt spid="41"/>
                                        </p:tgtEl>
                                        <p:attrNameLst>
                                          <p:attrName>style.rotation</p:attrName>
                                        </p:attrNameLst>
                                      </p:cBhvr>
                                      <p:tavLst>
                                        <p:tav tm="0">
                                          <p:val>
                                            <p:fltVal val="90"/>
                                          </p:val>
                                        </p:tav>
                                        <p:tav tm="100000">
                                          <p:val>
                                            <p:fltVal val="0"/>
                                          </p:val>
                                        </p:tav>
                                      </p:tavLst>
                                    </p:anim>
                                    <p:animEffect transition="in" filter="fade">
                                      <p:cBhvr>
                                        <p:cTn id="25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29" grpId="0"/>
      <p:bldP spid="30" grpId="0"/>
      <p:bldP spid="31" grpId="0"/>
      <p:bldP spid="32" grpId="0"/>
      <p:bldP spid="33" grpId="0" animBg="1"/>
      <p:bldP spid="34" grpId="0"/>
      <p:bldP spid="35" grpId="0"/>
      <p:bldP spid="36" grpId="0"/>
      <p:bldP spid="3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7FB2E-3048-43D6-9C90-A2D5A0F783BF}"/>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Text Box 2">
            <a:extLst>
              <a:ext uri="{FF2B5EF4-FFF2-40B4-BE49-F238E27FC236}">
                <a16:creationId xmlns:a16="http://schemas.microsoft.com/office/drawing/2014/main" id="{A308C78C-391B-4D10-8139-A530A49D4023}"/>
              </a:ext>
            </a:extLst>
          </p:cNvPr>
          <p:cNvSpPr txBox="1">
            <a:spLocks noChangeArrowheads="1"/>
          </p:cNvSpPr>
          <p:nvPr/>
        </p:nvSpPr>
        <p:spPr bwMode="auto">
          <a:xfrm>
            <a:off x="2181138" y="4483100"/>
            <a:ext cx="6848475"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 name="AutoShape 3">
            <a:extLst>
              <a:ext uri="{FF2B5EF4-FFF2-40B4-BE49-F238E27FC236}">
                <a16:creationId xmlns:a16="http://schemas.microsoft.com/office/drawing/2014/main" id="{AF619CAE-02B9-4942-9F2F-E3933E088B41}"/>
              </a:ext>
            </a:extLst>
          </p:cNvPr>
          <p:cNvCxnSpPr>
            <a:cxnSpLocks noChangeShapeType="1"/>
          </p:cNvCxnSpPr>
          <p:nvPr/>
        </p:nvCxnSpPr>
        <p:spPr bwMode="auto">
          <a:xfrm>
            <a:off x="3522576" y="5692775"/>
            <a:ext cx="4657725" cy="95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5E4253FE-CF83-4FF5-BF5A-D9D10373CFD5}"/>
              </a:ext>
            </a:extLst>
          </p:cNvPr>
          <p:cNvCxnSpPr>
            <a:cxnSpLocks noChangeShapeType="1"/>
          </p:cNvCxnSpPr>
          <p:nvPr/>
        </p:nvCxnSpPr>
        <p:spPr bwMode="auto">
          <a:xfrm>
            <a:off x="3598776" y="5264150"/>
            <a:ext cx="0" cy="41910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0A224B17-B8F2-412B-810F-C351CE94238E}"/>
              </a:ext>
            </a:extLst>
          </p:cNvPr>
          <p:cNvSpPr txBox="1">
            <a:spLocks noChangeArrowheads="1"/>
          </p:cNvSpPr>
          <p:nvPr/>
        </p:nvSpPr>
        <p:spPr bwMode="auto">
          <a:xfrm>
            <a:off x="2233526" y="4549775"/>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Adramyttium</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56041AA7-502F-4BC3-8C60-048F59C50584}"/>
              </a:ext>
            </a:extLst>
          </p:cNvPr>
          <p:cNvCxnSpPr>
            <a:cxnSpLocks noChangeShapeType="1"/>
          </p:cNvCxnSpPr>
          <p:nvPr/>
        </p:nvCxnSpPr>
        <p:spPr bwMode="auto">
          <a:xfrm>
            <a:off x="3438438" y="5245100"/>
            <a:ext cx="36195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EC90E1FE-DFDF-4790-A748-3BA7C1C78AD9}"/>
              </a:ext>
            </a:extLst>
          </p:cNvPr>
          <p:cNvSpPr txBox="1">
            <a:spLocks noChangeArrowheads="1"/>
          </p:cNvSpPr>
          <p:nvPr/>
        </p:nvSpPr>
        <p:spPr bwMode="auto">
          <a:xfrm>
            <a:off x="3301913" y="4997450"/>
            <a:ext cx="6318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1903CBC8-84FC-4C42-8110-DD002ADEE595}"/>
              </a:ext>
            </a:extLst>
          </p:cNvPr>
          <p:cNvSpPr txBox="1">
            <a:spLocks noChangeArrowheads="1"/>
          </p:cNvSpPr>
          <p:nvPr/>
        </p:nvSpPr>
        <p:spPr bwMode="auto">
          <a:xfrm>
            <a:off x="3290697" y="4492625"/>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78F51C9-C571-4F1D-9F8E-9A9C6BDD34B3}"/>
              </a:ext>
            </a:extLst>
          </p:cNvPr>
          <p:cNvSpPr txBox="1"/>
          <p:nvPr/>
        </p:nvSpPr>
        <p:spPr>
          <a:xfrm>
            <a:off x="837501" y="1099364"/>
            <a:ext cx="10516998" cy="2739211"/>
          </a:xfrm>
          <a:prstGeom prst="rect">
            <a:avLst/>
          </a:prstGeom>
          <a:noFill/>
        </p:spPr>
        <p:txBody>
          <a:bodyPr wrap="square" rtlCol="0">
            <a:spAutoFit/>
          </a:bodyPr>
          <a:lstStyle/>
          <a:p>
            <a:r>
              <a:rPr lang="en-US" sz="1400" dirty="0">
                <a:latin typeface="Arial Narrow" panose="020B0606020202030204" pitchFamily="34" charset="0"/>
              </a:rPr>
              <a:t>What does </a:t>
            </a:r>
            <a:r>
              <a:rPr lang="en-US" sz="1400" dirty="0" err="1">
                <a:latin typeface="Arial Narrow" panose="020B0606020202030204" pitchFamily="34" charset="0"/>
              </a:rPr>
              <a:t>Adramyttium</a:t>
            </a:r>
            <a:r>
              <a:rPr lang="en-US" sz="1400" dirty="0">
                <a:latin typeface="Arial Narrow" panose="020B0606020202030204" pitchFamily="34" charset="0"/>
              </a:rPr>
              <a:t> mean? </a:t>
            </a:r>
            <a:r>
              <a:rPr lang="en-US" sz="1400" b="1" i="1" dirty="0">
                <a:latin typeface="Arial Narrow" panose="020B0606020202030204" pitchFamily="34" charset="0"/>
              </a:rPr>
              <a:t>Abide in Death</a:t>
            </a:r>
            <a:r>
              <a:rPr lang="en-US" sz="1400" dirty="0">
                <a:latin typeface="Arial Narrow" panose="020B0606020202030204" pitchFamily="34" charset="0"/>
              </a:rPr>
              <a:t>. So it means to abide in the condition of being dead. So if you were to abide, what does that imply?  If I went somewhere, I went into a house, and then I abided in that house, it means you’re already there. </a:t>
            </a:r>
          </a:p>
          <a:p>
            <a:r>
              <a:rPr lang="en-US" sz="1400" dirty="0">
                <a:latin typeface="Arial Narrow" panose="020B0606020202030204" pitchFamily="34" charset="0"/>
              </a:rPr>
              <a:t> </a:t>
            </a:r>
          </a:p>
          <a:p>
            <a:r>
              <a:rPr lang="en-US" sz="1400" dirty="0">
                <a:latin typeface="Arial Narrow" panose="020B0606020202030204" pitchFamily="34" charset="0"/>
              </a:rPr>
              <a:t>Noah </a:t>
            </a:r>
            <a:r>
              <a:rPr lang="en-US" sz="1400" dirty="0" err="1">
                <a:latin typeface="Arial Narrow" panose="020B0606020202030204" pitchFamily="34" charset="0"/>
              </a:rPr>
              <a:t>Websters</a:t>
            </a:r>
            <a:r>
              <a:rPr lang="en-US" sz="1400" dirty="0">
                <a:latin typeface="Arial Narrow" panose="020B0606020202030204" pitchFamily="34" charset="0"/>
              </a:rPr>
              <a:t> dictionary we want to note the 3</a:t>
            </a:r>
            <a:r>
              <a:rPr lang="en-US" sz="1400" baseline="30000" dirty="0">
                <a:latin typeface="Arial Narrow" panose="020B0606020202030204" pitchFamily="34" charset="0"/>
              </a:rPr>
              <a:t>rd</a:t>
            </a:r>
            <a:r>
              <a:rPr lang="en-US" sz="1400" dirty="0">
                <a:latin typeface="Arial Narrow" panose="020B0606020202030204" pitchFamily="34" charset="0"/>
              </a:rPr>
              <a:t>definition, it says to continue in the same state permanently. To be firm and unmovable. </a:t>
            </a:r>
          </a:p>
          <a:p>
            <a:r>
              <a:rPr lang="en-US" sz="1400" dirty="0">
                <a:latin typeface="Arial Narrow" panose="020B0606020202030204" pitchFamily="34" charset="0"/>
              </a:rPr>
              <a:t> </a:t>
            </a:r>
          </a:p>
          <a:p>
            <a:r>
              <a:rPr lang="en-US" sz="1400" dirty="0">
                <a:latin typeface="Arial Narrow" panose="020B0606020202030204" pitchFamily="34" charset="0"/>
              </a:rPr>
              <a:t>So this ship of </a:t>
            </a:r>
            <a:r>
              <a:rPr lang="en-US" sz="1400" dirty="0" err="1">
                <a:latin typeface="Arial Narrow" panose="020B0606020202030204" pitchFamily="34" charset="0"/>
              </a:rPr>
              <a:t>Adramyttium</a:t>
            </a:r>
            <a:r>
              <a:rPr lang="en-US" sz="1400" dirty="0">
                <a:latin typeface="Arial Narrow" panose="020B0606020202030204" pitchFamily="34" charset="0"/>
              </a:rPr>
              <a:t>, when Paul begins his journey it's in a dead state before, and then something comes or happens, and it chooses to abide in that same dead condition. It's not changing so the ship abides in death. It's already in death, it's going to maintain that same condition.   We mark the beginning of its journey at Caesarea. And what does Caesarea mean? It means to be cut out.   So this point in time, you can notice that this ship abides in the same condition, you can also mark a cutting out, or a separation. </a:t>
            </a:r>
          </a:p>
          <a:p>
            <a:endParaRPr lang="en-US" sz="1400" dirty="0">
              <a:latin typeface="Arial Narrow" panose="020B0606020202030204" pitchFamily="34" charset="0"/>
            </a:endParaRPr>
          </a:p>
          <a:p>
            <a:r>
              <a:rPr lang="en-US" sz="1400" dirty="0">
                <a:latin typeface="Arial Narrow" panose="020B0606020202030204" pitchFamily="34" charset="0"/>
              </a:rPr>
              <a:t>As we would note at the time of the end (TOE), it would refer us back to the story of Daniel 2 and the cutting out of the that stone from the mountain. </a:t>
            </a:r>
          </a:p>
          <a:p>
            <a:r>
              <a:rPr lang="en-US" dirty="0"/>
              <a:t> </a:t>
            </a:r>
          </a:p>
        </p:txBody>
      </p:sp>
    </p:spTree>
    <p:extLst>
      <p:ext uri="{BB962C8B-B14F-4D97-AF65-F5344CB8AC3E}">
        <p14:creationId xmlns:p14="http://schemas.microsoft.com/office/powerpoint/2010/main" val="19751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CAE37-A9C0-4275-A33F-64149BCA96D8}"/>
              </a:ext>
            </a:extLst>
          </p:cNvPr>
          <p:cNvSpPr>
            <a:spLocks noGrp="1"/>
          </p:cNvSpPr>
          <p:nvPr>
            <p:ph type="sldNum" sz="quarter" idx="12"/>
          </p:nvPr>
        </p:nvSpPr>
        <p:spPr/>
        <p:txBody>
          <a:bodyPr/>
          <a:lstStyle/>
          <a:p>
            <a:fld id="{1E1B8BD3-EEEF-4896-BEE3-06C250004F3C}" type="slidenum">
              <a:rPr lang="en-US" smtClean="0"/>
              <a:pPr/>
              <a:t>4</a:t>
            </a:fld>
            <a:endParaRPr lang="en-US" dirty="0"/>
          </a:p>
        </p:txBody>
      </p:sp>
      <p:cxnSp>
        <p:nvCxnSpPr>
          <p:cNvPr id="2051" name="AutoShape 3">
            <a:extLst>
              <a:ext uri="{FF2B5EF4-FFF2-40B4-BE49-F238E27FC236}">
                <a16:creationId xmlns:a16="http://schemas.microsoft.com/office/drawing/2014/main" id="{14C4AE11-B977-42D4-BE46-74B42B01C131}"/>
              </a:ext>
            </a:extLst>
          </p:cNvPr>
          <p:cNvCxnSpPr>
            <a:cxnSpLocks noChangeShapeType="1"/>
          </p:cNvCxnSpPr>
          <p:nvPr/>
        </p:nvCxnSpPr>
        <p:spPr bwMode="auto">
          <a:xfrm>
            <a:off x="5553831" y="2040513"/>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 name="AutoShape 4">
            <a:extLst>
              <a:ext uri="{FF2B5EF4-FFF2-40B4-BE49-F238E27FC236}">
                <a16:creationId xmlns:a16="http://schemas.microsoft.com/office/drawing/2014/main" id="{48755C8E-591D-4E9B-9DCA-21F9E1C267D5}"/>
              </a:ext>
            </a:extLst>
          </p:cNvPr>
          <p:cNvCxnSpPr>
            <a:cxnSpLocks noChangeShapeType="1"/>
          </p:cNvCxnSpPr>
          <p:nvPr/>
        </p:nvCxnSpPr>
        <p:spPr bwMode="auto">
          <a:xfrm>
            <a:off x="5630031" y="16118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8B602E04-C2CA-46D6-91C5-E35E5D8BF38C}"/>
              </a:ext>
            </a:extLst>
          </p:cNvPr>
          <p:cNvSpPr txBox="1">
            <a:spLocks noChangeArrowheads="1"/>
          </p:cNvSpPr>
          <p:nvPr/>
        </p:nvSpPr>
        <p:spPr bwMode="auto">
          <a:xfrm>
            <a:off x="4071591" y="586581"/>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Adramyttium</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4" name="AutoShape 6">
            <a:extLst>
              <a:ext uri="{FF2B5EF4-FFF2-40B4-BE49-F238E27FC236}">
                <a16:creationId xmlns:a16="http://schemas.microsoft.com/office/drawing/2014/main" id="{8B82765B-A9B8-40E6-A21B-42F48EE7824C}"/>
              </a:ext>
            </a:extLst>
          </p:cNvPr>
          <p:cNvCxnSpPr>
            <a:cxnSpLocks noChangeShapeType="1"/>
          </p:cNvCxnSpPr>
          <p:nvPr/>
        </p:nvCxnSpPr>
        <p:spPr bwMode="auto">
          <a:xfrm>
            <a:off x="5469693" y="15928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BB652F64-DE65-4972-B6E5-D5A0087A9121}"/>
              </a:ext>
            </a:extLst>
          </p:cNvPr>
          <p:cNvSpPr txBox="1">
            <a:spLocks noChangeArrowheads="1"/>
          </p:cNvSpPr>
          <p:nvPr/>
        </p:nvSpPr>
        <p:spPr bwMode="auto">
          <a:xfrm>
            <a:off x="5333168" y="111658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C96C1083-C20C-4FE3-8C39-8A4E45D2F67B}"/>
              </a:ext>
            </a:extLst>
          </p:cNvPr>
          <p:cNvSpPr txBox="1">
            <a:spLocks noChangeArrowheads="1"/>
          </p:cNvSpPr>
          <p:nvPr/>
        </p:nvSpPr>
        <p:spPr bwMode="auto">
          <a:xfrm>
            <a:off x="5314118" y="57366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2FF139C4-27A5-47E7-B0FE-41E986CCF979}"/>
              </a:ext>
            </a:extLst>
          </p:cNvPr>
          <p:cNvSpPr txBox="1"/>
          <p:nvPr/>
        </p:nvSpPr>
        <p:spPr>
          <a:xfrm>
            <a:off x="1113322" y="2889032"/>
            <a:ext cx="10250905" cy="3108543"/>
          </a:xfrm>
          <a:prstGeom prst="rect">
            <a:avLst/>
          </a:prstGeom>
          <a:noFill/>
        </p:spPr>
        <p:txBody>
          <a:bodyPr wrap="square" rtlCol="0">
            <a:spAutoFit/>
          </a:bodyPr>
          <a:lstStyle/>
          <a:p>
            <a:r>
              <a:rPr lang="en-US" sz="1400" dirty="0">
                <a:latin typeface="Arial Narrow" panose="020B0606020202030204" pitchFamily="34" charset="0"/>
              </a:rPr>
              <a:t>If we went to Acts 24:24-25, This is what Paul is experiencing in Caesarea as a prisoner, he's not going to remain idle, but has a message to give. </a:t>
            </a:r>
          </a:p>
          <a:p>
            <a:r>
              <a:rPr lang="en-US" sz="1400" dirty="0">
                <a:latin typeface="Arial Narrow" panose="020B0606020202030204" pitchFamily="34" charset="0"/>
              </a:rPr>
              <a:t> </a:t>
            </a:r>
          </a:p>
          <a:p>
            <a:r>
              <a:rPr lang="en-US" sz="1400" dirty="0">
                <a:latin typeface="Arial Narrow" panose="020B0606020202030204" pitchFamily="34" charset="0"/>
              </a:rPr>
              <a:t>Acts 24:24	And after certain days, when Felix came with his wife Drusilla, which was a Jewess, he sent for Paul, and heard him concerning the faith in Christ.  </a:t>
            </a:r>
          </a:p>
          <a:p>
            <a:r>
              <a:rPr lang="en-US" sz="1400" dirty="0">
                <a:latin typeface="Arial Narrow" panose="020B0606020202030204" pitchFamily="34" charset="0"/>
              </a:rPr>
              <a:t> 24:25	And as he reasoned of </a:t>
            </a:r>
            <a:r>
              <a:rPr lang="en-US" sz="1400" b="1" dirty="0">
                <a:latin typeface="Arial Narrow" panose="020B0606020202030204" pitchFamily="34" charset="0"/>
              </a:rPr>
              <a:t>righteousness, temperance, and judgment to come</a:t>
            </a:r>
            <a:r>
              <a:rPr lang="en-US" sz="1400" dirty="0">
                <a:latin typeface="Arial Narrow" panose="020B0606020202030204" pitchFamily="34" charset="0"/>
              </a:rPr>
              <a:t>, Felix </a:t>
            </a:r>
            <a:r>
              <a:rPr lang="en-US" sz="1400" b="1" dirty="0">
                <a:latin typeface="Arial Narrow" panose="020B0606020202030204" pitchFamily="34" charset="0"/>
              </a:rPr>
              <a:t>trembled</a:t>
            </a:r>
            <a:r>
              <a:rPr lang="en-US" sz="1400" dirty="0">
                <a:latin typeface="Arial Narrow" panose="020B0606020202030204" pitchFamily="34" charset="0"/>
              </a:rPr>
              <a:t>, and answered, Go thy way for this time; when I have a convenient season, I will call for thee.  </a:t>
            </a:r>
          </a:p>
          <a:p>
            <a:r>
              <a:rPr lang="en-US" sz="1400" dirty="0">
                <a:latin typeface="Arial Narrow" panose="020B0606020202030204" pitchFamily="34" charset="0"/>
              </a:rPr>
              <a:t> </a:t>
            </a:r>
          </a:p>
          <a:p>
            <a:r>
              <a:rPr lang="en-US" sz="1400" dirty="0">
                <a:latin typeface="Arial Narrow" panose="020B0606020202030204" pitchFamily="34" charset="0"/>
              </a:rPr>
              <a:t>So at this point Paul gives a message and what message is that? This the first AM.  How many parts does the first AM have? 3. The 3 angels message is encapsulated in the first. What reaction does Felix have to this? EGW says in AA that he is reminded of his guilt, he saw himself as cruel, and immoral, and never had the truth been brought so into his heart. And his soul was filled with terror, all the secrets of his crimes were opened before God, as he saw that he was going to be judged.  And this caused terror, fear, and EGW says he trembled with dread. So the reaction of the first Angels Message, is one of fear. He saw that he was going to be judged. EGW said that when he rejected this message, he never received another call from God. </a:t>
            </a:r>
            <a:r>
              <a:rPr lang="en-US" sz="1400" b="1" i="1" dirty="0">
                <a:latin typeface="Arial Narrow" panose="020B0606020202030204" pitchFamily="34" charset="0"/>
              </a:rPr>
              <a:t>So this message was life and death. </a:t>
            </a:r>
            <a:endParaRPr lang="en-US" sz="1400" dirty="0">
              <a:latin typeface="Arial Narrow" panose="020B0606020202030204" pitchFamily="34" charset="0"/>
            </a:endParaRPr>
          </a:p>
          <a:p>
            <a:r>
              <a:rPr lang="en-US" sz="1400" dirty="0">
                <a:latin typeface="Arial Narrow" panose="020B0606020202030204" pitchFamily="34" charset="0"/>
              </a:rPr>
              <a:t> </a:t>
            </a:r>
          </a:p>
        </p:txBody>
      </p:sp>
      <p:sp>
        <p:nvSpPr>
          <p:cNvPr id="17" name="Oval 16">
            <a:extLst>
              <a:ext uri="{FF2B5EF4-FFF2-40B4-BE49-F238E27FC236}">
                <a16:creationId xmlns:a16="http://schemas.microsoft.com/office/drawing/2014/main" id="{E018036B-AB4E-4996-81B2-C1249084033A}"/>
              </a:ext>
            </a:extLst>
          </p:cNvPr>
          <p:cNvSpPr/>
          <p:nvPr/>
        </p:nvSpPr>
        <p:spPr>
          <a:xfrm>
            <a:off x="641172" y="337040"/>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7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1000" fill="hold"/>
                                        <p:tgtEl>
                                          <p:spTgt spid="2054"/>
                                        </p:tgtEl>
                                        <p:attrNameLst>
                                          <p:attrName>ppt_w</p:attrName>
                                        </p:attrNameLst>
                                      </p:cBhvr>
                                      <p:tavLst>
                                        <p:tav tm="0">
                                          <p:val>
                                            <p:fltVal val="0"/>
                                          </p:val>
                                        </p:tav>
                                        <p:tav tm="100000">
                                          <p:val>
                                            <p:strVal val="#ppt_w"/>
                                          </p:val>
                                        </p:tav>
                                      </p:tavLst>
                                    </p:anim>
                                    <p:anim calcmode="lin" valueType="num">
                                      <p:cBhvr>
                                        <p:cTn id="32" dur="1000" fill="hold"/>
                                        <p:tgtEl>
                                          <p:spTgt spid="2054"/>
                                        </p:tgtEl>
                                        <p:attrNameLst>
                                          <p:attrName>ppt_h</p:attrName>
                                        </p:attrNameLst>
                                      </p:cBhvr>
                                      <p:tavLst>
                                        <p:tav tm="0">
                                          <p:val>
                                            <p:fltVal val="0"/>
                                          </p:val>
                                        </p:tav>
                                        <p:tav tm="100000">
                                          <p:val>
                                            <p:strVal val="#ppt_h"/>
                                          </p:val>
                                        </p:tav>
                                      </p:tavLst>
                                    </p:anim>
                                    <p:anim calcmode="lin" valueType="num">
                                      <p:cBhvr>
                                        <p:cTn id="33" dur="1000" fill="hold"/>
                                        <p:tgtEl>
                                          <p:spTgt spid="2054"/>
                                        </p:tgtEl>
                                        <p:attrNameLst>
                                          <p:attrName>style.rotation</p:attrName>
                                        </p:attrNameLst>
                                      </p:cBhvr>
                                      <p:tavLst>
                                        <p:tav tm="0">
                                          <p:val>
                                            <p:fltVal val="90"/>
                                          </p:val>
                                        </p:tav>
                                        <p:tav tm="100000">
                                          <p:val>
                                            <p:fltVal val="0"/>
                                          </p:val>
                                        </p:tav>
                                      </p:tavLst>
                                    </p:anim>
                                    <p:animEffect transition="in" filter="fade">
                                      <p:cBhvr>
                                        <p:cTn id="34" dur="1000"/>
                                        <p:tgtEl>
                                          <p:spTgt spid="205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404F6-E1E2-4D7D-91DB-219F0E4D135B}"/>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TextBox 2">
            <a:extLst>
              <a:ext uri="{FF2B5EF4-FFF2-40B4-BE49-F238E27FC236}">
                <a16:creationId xmlns:a16="http://schemas.microsoft.com/office/drawing/2014/main" id="{9FA304C7-51B9-4B55-831E-6BD4BB6A268D}"/>
              </a:ext>
            </a:extLst>
          </p:cNvPr>
          <p:cNvSpPr txBox="1"/>
          <p:nvPr/>
        </p:nvSpPr>
        <p:spPr>
          <a:xfrm>
            <a:off x="983983" y="2675405"/>
            <a:ext cx="10510787" cy="3754874"/>
          </a:xfrm>
          <a:prstGeom prst="rect">
            <a:avLst/>
          </a:prstGeom>
          <a:noFill/>
        </p:spPr>
        <p:txBody>
          <a:bodyPr wrap="square" rtlCol="0">
            <a:spAutoFit/>
          </a:bodyPr>
          <a:lstStyle/>
          <a:p>
            <a:r>
              <a:rPr lang="en-US" sz="1400" dirty="0">
                <a:latin typeface="Arial Narrow" panose="020B0606020202030204" pitchFamily="34" charset="0"/>
              </a:rPr>
              <a:t>Acts 24: 27	But after two years Porcius Festus came into Felix' room: and Felix, willing to show the Jews a pleasure, left Paul bound.</a:t>
            </a:r>
          </a:p>
          <a:p>
            <a:r>
              <a:rPr lang="en-US" sz="1400" dirty="0">
                <a:latin typeface="Arial Narrow" panose="020B0606020202030204" pitchFamily="34" charset="0"/>
              </a:rPr>
              <a:t> </a:t>
            </a:r>
          </a:p>
          <a:p>
            <a:r>
              <a:rPr lang="en-US" sz="1400" dirty="0">
                <a:latin typeface="Arial Narrow" panose="020B0606020202030204" pitchFamily="34" charset="0"/>
              </a:rPr>
              <a:t>Felix transitions to Festus.  Felix is a state power, he’s government, he receives the warning of judgment at the TOE. And we see a transition in this state power, from one lead to another.  It's at this point in time, where we often mark a transition in leadership.  The one at our TOE in 1989, we would say Reagan and George Bush. So what does Felix represent? = USA. State power now being warned of judgment. </a:t>
            </a:r>
          </a:p>
          <a:p>
            <a:r>
              <a:rPr lang="en-US" sz="1400" dirty="0">
                <a:latin typeface="Arial Narrow" panose="020B0606020202030204" pitchFamily="34" charset="0"/>
              </a:rPr>
              <a:t> </a:t>
            </a:r>
          </a:p>
          <a:p>
            <a:r>
              <a:rPr lang="en-US" sz="1400" dirty="0">
                <a:latin typeface="Arial Narrow" panose="020B0606020202030204" pitchFamily="34" charset="0"/>
              </a:rPr>
              <a:t>But Paul gives the message to another person in the next chapter. </a:t>
            </a:r>
          </a:p>
          <a:p>
            <a:endParaRPr lang="en-US" sz="1400" dirty="0">
              <a:latin typeface="Arial Narrow" panose="020B0606020202030204" pitchFamily="34" charset="0"/>
            </a:endParaRPr>
          </a:p>
          <a:p>
            <a:r>
              <a:rPr lang="en-US" sz="1400" dirty="0">
                <a:latin typeface="Arial Narrow" panose="020B0606020202030204" pitchFamily="34" charset="0"/>
              </a:rPr>
              <a:t>Acts 25:13	And after certain days king Agrippa and Bernice came unto Caesarea to salute Festus.  </a:t>
            </a:r>
          </a:p>
          <a:p>
            <a:r>
              <a:rPr lang="en-US" sz="1400" dirty="0">
                <a:latin typeface="Arial Narrow" panose="020B0606020202030204" pitchFamily="34" charset="0"/>
              </a:rPr>
              <a:t> </a:t>
            </a:r>
          </a:p>
          <a:p>
            <a:r>
              <a:rPr lang="en-US" sz="1400" dirty="0">
                <a:latin typeface="Arial Narrow" panose="020B0606020202030204" pitchFamily="34" charset="0"/>
              </a:rPr>
              <a:t>So Agrippa and Bernice visit Festus and hear of Paul, and Agrippa says he wants to hear Paul. Agrippa is a Jewish king, and he is connected to the Jewish system, particularly to that of the Sanctuary, at the temple. He is part of a triumvirate, 3 men, who choose the high priest, they make decisions for the temple and the Jewish nation.  He’s a Jew himself, a Jewish king. </a:t>
            </a:r>
          </a:p>
          <a:p>
            <a:endParaRPr lang="en-US" sz="1400" dirty="0">
              <a:latin typeface="Arial Narrow" panose="020B0606020202030204" pitchFamily="34" charset="0"/>
            </a:endParaRPr>
          </a:p>
          <a:p>
            <a:r>
              <a:rPr lang="en-US" sz="1400" dirty="0">
                <a:latin typeface="Arial Narrow" panose="020B0606020202030204" pitchFamily="34" charset="0"/>
              </a:rPr>
              <a:t>In verse 22, we find Agrippa saying unto Festus, that he want to hear the message of Paul and in the beginning of Ch 26, Paul begins to speak to Agrippa. And what message does he give him in Ch 26?   He lays open prophecy, he showed how Jesus was prophesied in the Old Testament scriptures. </a:t>
            </a:r>
          </a:p>
          <a:p>
            <a:r>
              <a:rPr lang="en-US" sz="1400" dirty="0">
                <a:latin typeface="Arial Narrow" panose="020B0606020202030204" pitchFamily="34" charset="0"/>
              </a:rPr>
              <a:t> </a:t>
            </a:r>
          </a:p>
        </p:txBody>
      </p:sp>
      <p:cxnSp>
        <p:nvCxnSpPr>
          <p:cNvPr id="3075" name="AutoShape 3">
            <a:extLst>
              <a:ext uri="{FF2B5EF4-FFF2-40B4-BE49-F238E27FC236}">
                <a16:creationId xmlns:a16="http://schemas.microsoft.com/office/drawing/2014/main" id="{9194E4FB-753F-4866-BDDC-5BEA1212F28D}"/>
              </a:ext>
            </a:extLst>
          </p:cNvPr>
          <p:cNvCxnSpPr>
            <a:cxnSpLocks noChangeShapeType="1"/>
          </p:cNvCxnSpPr>
          <p:nvPr/>
        </p:nvCxnSpPr>
        <p:spPr bwMode="auto">
          <a:xfrm>
            <a:off x="5951940" y="202681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6" name="AutoShape 4">
            <a:extLst>
              <a:ext uri="{FF2B5EF4-FFF2-40B4-BE49-F238E27FC236}">
                <a16:creationId xmlns:a16="http://schemas.microsoft.com/office/drawing/2014/main" id="{95BF59EF-237A-48BA-9562-BF024C43C591}"/>
              </a:ext>
            </a:extLst>
          </p:cNvPr>
          <p:cNvCxnSpPr>
            <a:cxnSpLocks noChangeShapeType="1"/>
          </p:cNvCxnSpPr>
          <p:nvPr/>
        </p:nvCxnSpPr>
        <p:spPr bwMode="auto">
          <a:xfrm>
            <a:off x="6028140" y="159819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867438FE-55E5-430C-BFE8-3DDF289B3A57}"/>
              </a:ext>
            </a:extLst>
          </p:cNvPr>
          <p:cNvSpPr txBox="1">
            <a:spLocks noChangeArrowheads="1"/>
          </p:cNvSpPr>
          <p:nvPr/>
        </p:nvSpPr>
        <p:spPr bwMode="auto">
          <a:xfrm>
            <a:off x="4662890" y="590128"/>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8" name="AutoShape 6">
            <a:extLst>
              <a:ext uri="{FF2B5EF4-FFF2-40B4-BE49-F238E27FC236}">
                <a16:creationId xmlns:a16="http://schemas.microsoft.com/office/drawing/2014/main" id="{A4858F79-D50C-43B8-902A-B48A84A6C28C}"/>
              </a:ext>
            </a:extLst>
          </p:cNvPr>
          <p:cNvCxnSpPr>
            <a:cxnSpLocks noChangeShapeType="1"/>
          </p:cNvCxnSpPr>
          <p:nvPr/>
        </p:nvCxnSpPr>
        <p:spPr bwMode="auto">
          <a:xfrm>
            <a:off x="5867802" y="157914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AF342E8B-AD3C-4667-9D76-F0D781A9C82E}"/>
              </a:ext>
            </a:extLst>
          </p:cNvPr>
          <p:cNvSpPr txBox="1">
            <a:spLocks noChangeArrowheads="1"/>
          </p:cNvSpPr>
          <p:nvPr/>
        </p:nvSpPr>
        <p:spPr bwMode="auto">
          <a:xfrm>
            <a:off x="5731277" y="110289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8FB49949-94F7-4909-98F8-9293F8218B56}"/>
              </a:ext>
            </a:extLst>
          </p:cNvPr>
          <p:cNvSpPr txBox="1">
            <a:spLocks noChangeArrowheads="1"/>
          </p:cNvSpPr>
          <p:nvPr/>
        </p:nvSpPr>
        <p:spPr bwMode="auto">
          <a:xfrm>
            <a:off x="5745565" y="53297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F1E87A07-AC8B-40FA-A6F0-337F1AB5DD95}"/>
              </a:ext>
            </a:extLst>
          </p:cNvPr>
          <p:cNvSpPr txBox="1">
            <a:spLocks noChangeArrowheads="1"/>
          </p:cNvSpPr>
          <p:nvPr/>
        </p:nvSpPr>
        <p:spPr bwMode="auto">
          <a:xfrm>
            <a:off x="5350277" y="2074441"/>
            <a:ext cx="11509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8A6C6D67-5A5B-4383-B592-BAD7E446862E}"/>
              </a:ext>
            </a:extLst>
          </p:cNvPr>
          <p:cNvSpPr/>
          <p:nvPr/>
        </p:nvSpPr>
        <p:spPr>
          <a:xfrm>
            <a:off x="697241" y="293818"/>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1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 calcmode="lin" valueType="num">
                                      <p:cBhvr>
                                        <p:cTn id="21" dur="1000" fill="hold"/>
                                        <p:tgtEl>
                                          <p:spTgt spid="3075"/>
                                        </p:tgtEl>
                                        <p:attrNameLst>
                                          <p:attrName>style.rotation</p:attrName>
                                        </p:attrNameLst>
                                      </p:cBhvr>
                                      <p:tavLst>
                                        <p:tav tm="0">
                                          <p:val>
                                            <p:fltVal val="90"/>
                                          </p:val>
                                        </p:tav>
                                        <p:tav tm="100000">
                                          <p:val>
                                            <p:fltVal val="0"/>
                                          </p:val>
                                        </p:tav>
                                      </p:tavLst>
                                    </p:anim>
                                    <p:animEffect transition="in" filter="fade">
                                      <p:cBhvr>
                                        <p:cTn id="22" dur="1000"/>
                                        <p:tgtEl>
                                          <p:spTgt spid="3075"/>
                                        </p:tgtEl>
                                      </p:cBhvr>
                                    </p:animEffect>
                                  </p:childTnLst>
                                </p:cTn>
                              </p:par>
                              <p:par>
                                <p:cTn id="23" presetID="3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fltVal val="0"/>
                                          </p:val>
                                        </p:tav>
                                        <p:tav tm="100000">
                                          <p:val>
                                            <p:strVal val="#ppt_w"/>
                                          </p:val>
                                        </p:tav>
                                      </p:tavLst>
                                    </p:anim>
                                    <p:anim calcmode="lin" valueType="num">
                                      <p:cBhvr>
                                        <p:cTn id="26" dur="1000" fill="hold"/>
                                        <p:tgtEl>
                                          <p:spTgt spid="3076"/>
                                        </p:tgtEl>
                                        <p:attrNameLst>
                                          <p:attrName>ppt_h</p:attrName>
                                        </p:attrNameLst>
                                      </p:cBhvr>
                                      <p:tavLst>
                                        <p:tav tm="0">
                                          <p:val>
                                            <p:fltVal val="0"/>
                                          </p:val>
                                        </p:tav>
                                        <p:tav tm="100000">
                                          <p:val>
                                            <p:strVal val="#ppt_h"/>
                                          </p:val>
                                        </p:tav>
                                      </p:tavLst>
                                    </p:anim>
                                    <p:anim calcmode="lin" valueType="num">
                                      <p:cBhvr>
                                        <p:cTn id="27" dur="1000" fill="hold"/>
                                        <p:tgtEl>
                                          <p:spTgt spid="3076"/>
                                        </p:tgtEl>
                                        <p:attrNameLst>
                                          <p:attrName>style.rotation</p:attrName>
                                        </p:attrNameLst>
                                      </p:cBhvr>
                                      <p:tavLst>
                                        <p:tav tm="0">
                                          <p:val>
                                            <p:fltVal val="90"/>
                                          </p:val>
                                        </p:tav>
                                        <p:tav tm="100000">
                                          <p:val>
                                            <p:fltVal val="0"/>
                                          </p:val>
                                        </p:tav>
                                      </p:tavLst>
                                    </p:anim>
                                    <p:animEffect transition="in" filter="fade">
                                      <p:cBhvr>
                                        <p:cTn id="28" dur="1000"/>
                                        <p:tgtEl>
                                          <p:spTgt spid="307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1000" fill="hold"/>
                                        <p:tgtEl>
                                          <p:spTgt spid="3078"/>
                                        </p:tgtEl>
                                        <p:attrNameLst>
                                          <p:attrName>ppt_w</p:attrName>
                                        </p:attrNameLst>
                                      </p:cBhvr>
                                      <p:tavLst>
                                        <p:tav tm="0">
                                          <p:val>
                                            <p:fltVal val="0"/>
                                          </p:val>
                                        </p:tav>
                                        <p:tav tm="100000">
                                          <p:val>
                                            <p:strVal val="#ppt_w"/>
                                          </p:val>
                                        </p:tav>
                                      </p:tavLst>
                                    </p:anim>
                                    <p:anim calcmode="lin" valueType="num">
                                      <p:cBhvr>
                                        <p:cTn id="38" dur="1000" fill="hold"/>
                                        <p:tgtEl>
                                          <p:spTgt spid="3078"/>
                                        </p:tgtEl>
                                        <p:attrNameLst>
                                          <p:attrName>ppt_h</p:attrName>
                                        </p:attrNameLst>
                                      </p:cBhvr>
                                      <p:tavLst>
                                        <p:tav tm="0">
                                          <p:val>
                                            <p:fltVal val="0"/>
                                          </p:val>
                                        </p:tav>
                                        <p:tav tm="100000">
                                          <p:val>
                                            <p:strVal val="#ppt_h"/>
                                          </p:val>
                                        </p:tav>
                                      </p:tavLst>
                                    </p:anim>
                                    <p:anim calcmode="lin" valueType="num">
                                      <p:cBhvr>
                                        <p:cTn id="39" dur="1000" fill="hold"/>
                                        <p:tgtEl>
                                          <p:spTgt spid="3078"/>
                                        </p:tgtEl>
                                        <p:attrNameLst>
                                          <p:attrName>style.rotation</p:attrName>
                                        </p:attrNameLst>
                                      </p:cBhvr>
                                      <p:tavLst>
                                        <p:tav tm="0">
                                          <p:val>
                                            <p:fltVal val="90"/>
                                          </p:val>
                                        </p:tav>
                                        <p:tav tm="100000">
                                          <p:val>
                                            <p:fltVal val="0"/>
                                          </p:val>
                                        </p:tav>
                                      </p:tavLst>
                                    </p:anim>
                                    <p:animEffect transition="in" filter="fade">
                                      <p:cBhvr>
                                        <p:cTn id="40" dur="1000"/>
                                        <p:tgtEl>
                                          <p:spTgt spid="307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3E995-FB84-4E4F-BDBC-5380440513CF}"/>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Rectangle 2">
            <a:extLst>
              <a:ext uri="{FF2B5EF4-FFF2-40B4-BE49-F238E27FC236}">
                <a16:creationId xmlns:a16="http://schemas.microsoft.com/office/drawing/2014/main" id="{A87DDA66-7661-42CD-963E-B0D240554DF6}"/>
              </a:ext>
            </a:extLst>
          </p:cNvPr>
          <p:cNvSpPr/>
          <p:nvPr/>
        </p:nvSpPr>
        <p:spPr>
          <a:xfrm>
            <a:off x="3628165" y="2963541"/>
            <a:ext cx="7806088" cy="3293209"/>
          </a:xfrm>
          <a:prstGeom prst="rect">
            <a:avLst/>
          </a:prstGeom>
        </p:spPr>
        <p:txBody>
          <a:bodyPr wrap="square">
            <a:spAutoFit/>
          </a:bodyPr>
          <a:lstStyle/>
          <a:p>
            <a:r>
              <a:rPr lang="en-US" sz="1400" kern="1400" dirty="0">
                <a:solidFill>
                  <a:srgbClr val="222222"/>
                </a:solidFill>
                <a:latin typeface="Arial Narrow" panose="020B0606020202030204" pitchFamily="34" charset="0"/>
              </a:rPr>
              <a:t>We want to note a couple of things that Paul says to Agrippa that he could not say to Felix or to Festus. He says to Agrippa, “ Acts 26:3 “I know you are an expert, in all the customs and questions which are among the Jews”  Agrippa is well acquainted with that system, he’s part of it.  And then he says: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26:26	For the king </a:t>
            </a:r>
            <a:r>
              <a:rPr lang="en-US" sz="1400" kern="1400" dirty="0" err="1">
                <a:solidFill>
                  <a:srgbClr val="222222"/>
                </a:solidFill>
                <a:latin typeface="Arial Narrow" panose="020B0606020202030204" pitchFamily="34" charset="0"/>
              </a:rPr>
              <a:t>knoweth</a:t>
            </a:r>
            <a:r>
              <a:rPr lang="en-US" sz="1400" kern="1400" dirty="0">
                <a:solidFill>
                  <a:srgbClr val="222222"/>
                </a:solidFill>
                <a:latin typeface="Arial Narrow" panose="020B0606020202030204" pitchFamily="34" charset="0"/>
              </a:rPr>
              <a:t> of these things, before whom also I speak freely: for I am persuaded that none of these things are hidden from him; for this thing was not done in a corner.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26:27	King Agrippa, </a:t>
            </a:r>
            <a:r>
              <a:rPr lang="en-US" sz="1400" kern="1400" dirty="0" err="1">
                <a:solidFill>
                  <a:srgbClr val="222222"/>
                </a:solidFill>
                <a:latin typeface="Arial Narrow" panose="020B0606020202030204" pitchFamily="34" charset="0"/>
              </a:rPr>
              <a:t>believest</a:t>
            </a:r>
            <a:r>
              <a:rPr lang="en-US" sz="1400" kern="1400" dirty="0">
                <a:solidFill>
                  <a:srgbClr val="222222"/>
                </a:solidFill>
                <a:latin typeface="Arial Narrow" panose="020B0606020202030204" pitchFamily="34" charset="0"/>
              </a:rPr>
              <a:t> thou the prophets? I know that thou </a:t>
            </a:r>
            <a:r>
              <a:rPr lang="en-US" sz="1400" kern="1400" dirty="0" err="1">
                <a:solidFill>
                  <a:srgbClr val="222222"/>
                </a:solidFill>
                <a:latin typeface="Arial Narrow" panose="020B0606020202030204" pitchFamily="34" charset="0"/>
              </a:rPr>
              <a:t>believest</a:t>
            </a:r>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You will find interesting that the core message to Felix you can tie Ch 24:24, and the point to Agrippa 26:26, Paul says to Festus, pointing to Agrippa, that Agrippa knows what I'm talking about. Festus has accused Paul of madness, and Paul says in his defense I'm speaking freely to Agrippa because all I’m doing is telling him what he already knows. Because these things might have been hidden from you, </a:t>
            </a:r>
            <a:r>
              <a:rPr lang="en-US" sz="1400" kern="1400" dirty="0">
                <a:solidFill>
                  <a:srgbClr val="000000"/>
                </a:solidFill>
                <a:latin typeface="Arial Narrow" panose="020B0606020202030204" pitchFamily="34" charset="0"/>
              </a:rPr>
              <a:t>but they were not hidden from Agrippa because Agrippa already had the prophecies. Not only did he have them, he believed them and the life of Christ had not been hidden from him because he already knew and believed in the OT scriptures.</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 name="AutoShape 3">
            <a:extLst>
              <a:ext uri="{FF2B5EF4-FFF2-40B4-BE49-F238E27FC236}">
                <a16:creationId xmlns:a16="http://schemas.microsoft.com/office/drawing/2014/main" id="{055D52DC-2319-4F65-99D7-7FBB63FE7B57}"/>
              </a:ext>
            </a:extLst>
          </p:cNvPr>
          <p:cNvCxnSpPr>
            <a:cxnSpLocks noChangeShapeType="1"/>
          </p:cNvCxnSpPr>
          <p:nvPr/>
        </p:nvCxnSpPr>
        <p:spPr bwMode="auto">
          <a:xfrm>
            <a:off x="4383022" y="203644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46571805-FABB-4E9B-961C-A270DC654A68}"/>
              </a:ext>
            </a:extLst>
          </p:cNvPr>
          <p:cNvCxnSpPr>
            <a:cxnSpLocks noChangeShapeType="1"/>
          </p:cNvCxnSpPr>
          <p:nvPr/>
        </p:nvCxnSpPr>
        <p:spPr bwMode="auto">
          <a:xfrm>
            <a:off x="4459222" y="16078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54FABC53-D9DC-4505-80A0-234AF680A36A}"/>
              </a:ext>
            </a:extLst>
          </p:cNvPr>
          <p:cNvSpPr txBox="1">
            <a:spLocks noChangeArrowheads="1"/>
          </p:cNvSpPr>
          <p:nvPr/>
        </p:nvSpPr>
        <p:spPr bwMode="auto">
          <a:xfrm>
            <a:off x="3093972" y="599753"/>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ED4BE020-EF57-47B5-8CF1-7F3CBBF4AEB6}"/>
              </a:ext>
            </a:extLst>
          </p:cNvPr>
          <p:cNvCxnSpPr>
            <a:cxnSpLocks noChangeShapeType="1"/>
          </p:cNvCxnSpPr>
          <p:nvPr/>
        </p:nvCxnSpPr>
        <p:spPr bwMode="auto">
          <a:xfrm>
            <a:off x="4298884" y="15887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1273D785-2138-48BF-9497-6DEA5097E22C}"/>
              </a:ext>
            </a:extLst>
          </p:cNvPr>
          <p:cNvSpPr txBox="1">
            <a:spLocks noChangeArrowheads="1"/>
          </p:cNvSpPr>
          <p:nvPr/>
        </p:nvSpPr>
        <p:spPr bwMode="auto">
          <a:xfrm>
            <a:off x="4162359" y="111251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D791EDA-4840-474B-A82A-C74FED10CB17}"/>
              </a:ext>
            </a:extLst>
          </p:cNvPr>
          <p:cNvSpPr txBox="1">
            <a:spLocks noChangeArrowheads="1"/>
          </p:cNvSpPr>
          <p:nvPr/>
        </p:nvSpPr>
        <p:spPr bwMode="auto">
          <a:xfrm>
            <a:off x="4176647" y="54260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DF706DAD-C488-4D10-91BC-B99FF79AC533}"/>
              </a:ext>
            </a:extLst>
          </p:cNvPr>
          <p:cNvSpPr txBox="1">
            <a:spLocks noChangeArrowheads="1"/>
          </p:cNvSpPr>
          <p:nvPr/>
        </p:nvSpPr>
        <p:spPr bwMode="auto">
          <a:xfrm>
            <a:off x="3781359" y="2084066"/>
            <a:ext cx="11509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Oval 15">
            <a:extLst>
              <a:ext uri="{FF2B5EF4-FFF2-40B4-BE49-F238E27FC236}">
                <a16:creationId xmlns:a16="http://schemas.microsoft.com/office/drawing/2014/main" id="{132F38A7-2C96-4471-BAAF-69C69F17BDD9}"/>
              </a:ext>
            </a:extLst>
          </p:cNvPr>
          <p:cNvSpPr/>
          <p:nvPr/>
        </p:nvSpPr>
        <p:spPr>
          <a:xfrm>
            <a:off x="225603" y="1607816"/>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6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style.rotation</p:attrName>
                                        </p:attrNameLst>
                                      </p:cBhvr>
                                      <p:tavLst>
                                        <p:tav tm="0">
                                          <p:val>
                                            <p:fltVal val="90"/>
                                          </p:val>
                                        </p:tav>
                                        <p:tav tm="100000">
                                          <p:val>
                                            <p:fltVal val="0"/>
                                          </p:val>
                                        </p:tav>
                                      </p:tavLst>
                                    </p:anim>
                                    <p:animEffect transition="in" filter="fade">
                                      <p:cBhvr>
                                        <p:cTn id="6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6CA5C-6D33-4FA8-AD8D-BB0BBD3BAAD0}"/>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Rectangle 2">
            <a:extLst>
              <a:ext uri="{FF2B5EF4-FFF2-40B4-BE49-F238E27FC236}">
                <a16:creationId xmlns:a16="http://schemas.microsoft.com/office/drawing/2014/main" id="{42037126-1563-47AB-80FE-6165A5A24F4A}"/>
              </a:ext>
            </a:extLst>
          </p:cNvPr>
          <p:cNvSpPr/>
          <p:nvPr/>
        </p:nvSpPr>
        <p:spPr>
          <a:xfrm>
            <a:off x="663226" y="416308"/>
            <a:ext cx="10501162"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So the message is given to 2 people. Felix and Agrippa. We want to note Agrippa’s history, his fathers, </a:t>
            </a:r>
            <a:r>
              <a:rPr lang="en-US" sz="1400" b="1" kern="1400" dirty="0">
                <a:solidFill>
                  <a:srgbClr val="000000"/>
                </a:solidFill>
                <a:latin typeface="Arial Narrow" panose="020B0606020202030204" pitchFamily="34" charset="0"/>
              </a:rPr>
              <a:t>In the life of Paul, </a:t>
            </a:r>
            <a:r>
              <a:rPr lang="en-US" sz="1400" b="1" kern="1400" dirty="0" err="1">
                <a:solidFill>
                  <a:srgbClr val="000000"/>
                </a:solidFill>
                <a:latin typeface="Arial Narrow" panose="020B0606020202030204" pitchFamily="34" charset="0"/>
              </a:rPr>
              <a:t>pg</a:t>
            </a:r>
            <a:r>
              <a:rPr lang="en-US" sz="1400" b="1" kern="1400" dirty="0">
                <a:solidFill>
                  <a:srgbClr val="000000"/>
                </a:solidFill>
                <a:latin typeface="Arial Narrow" panose="020B0606020202030204" pitchFamily="34" charset="0"/>
              </a:rPr>
              <a:t> 255</a:t>
            </a:r>
            <a:r>
              <a:rPr lang="en-US" sz="1400" kern="1400" dirty="0">
                <a:solidFill>
                  <a:srgbClr val="000000"/>
                </a:solidFill>
                <a:latin typeface="Arial Narrow" panose="020B0606020202030204" pitchFamily="34" charset="0"/>
              </a:rPr>
              <a:t>,  EGW is speaking of Agrippa in response to Paul's message. Again it's one of fear, but it’s not only his own sins he is reminded of, he’s reminded of 4 generations - his great grand father, his great uncle, his father and himself, 4 generations and it is not only his own sins he is reminded of, but he is reminded of 4 generations that killed the prophets and ignored the prophecies. His great grandfather Herod killed the children of Bethlehem, it was Herod that spoke to the wise men, and had the babies and children killed. His great uncle, he calls him Antipas, but this is the Herod that killed John the Baptist.   And then he is reminded of his father Agrippa who killed the apostle James, and he saw these as judgments of God. The judgments of God that fell on his fathers because they disregarded the prophets. He was reminded of all of this and then his own sins, but she says he put all these thoughts aside, and while he said he was almost convicted, he refused to surrender his pride.   We find that his experience is that of Belshazzar, when Daniel says “thou has known all this”, and Paul could not say “though </a:t>
            </a:r>
            <a:r>
              <a:rPr lang="en-US" sz="1400" kern="1400" dirty="0" err="1">
                <a:solidFill>
                  <a:srgbClr val="000000"/>
                </a:solidFill>
                <a:latin typeface="Arial Narrow" panose="020B0606020202030204" pitchFamily="34" charset="0"/>
              </a:rPr>
              <a:t>knewest</a:t>
            </a:r>
            <a:r>
              <a:rPr lang="en-US" sz="1400" kern="1400" dirty="0">
                <a:solidFill>
                  <a:srgbClr val="000000"/>
                </a:solidFill>
                <a:latin typeface="Arial Narrow" panose="020B0606020202030204" pitchFamily="34" charset="0"/>
              </a:rPr>
              <a:t> all this, to Felix or Festus. That’s a condemnation reserved for Agrippa. Because he knew what was happening, and Agrippa represents the Adventist church structure.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we come to the TOE and we are marking two different institutions. A warning, a judgment is given them, and what do they choose? They choose to </a:t>
            </a:r>
            <a:r>
              <a:rPr lang="en-US" sz="1400" b="1" kern="1400" dirty="0">
                <a:solidFill>
                  <a:srgbClr val="000000"/>
                </a:solidFill>
                <a:latin typeface="Arial Narrow" panose="020B0606020202030204" pitchFamily="34" charset="0"/>
              </a:rPr>
              <a:t>abide </a:t>
            </a:r>
            <a:r>
              <a:rPr lang="en-US" sz="1400" kern="1400" dirty="0">
                <a:solidFill>
                  <a:srgbClr val="000000"/>
                </a:solidFill>
                <a:latin typeface="Arial Narrow" panose="020B0606020202030204" pitchFamily="34" charset="0"/>
              </a:rPr>
              <a:t>in their present condition.  Neither Felix nor Agrippa will swerve from the path that they are on. We'll then quickly just note the course of this ship.</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099" name="AutoShape 3">
            <a:extLst>
              <a:ext uri="{FF2B5EF4-FFF2-40B4-BE49-F238E27FC236}">
                <a16:creationId xmlns:a16="http://schemas.microsoft.com/office/drawing/2014/main" id="{9E230BDD-8B1A-469C-A67D-96D226104B94}"/>
              </a:ext>
            </a:extLst>
          </p:cNvPr>
          <p:cNvCxnSpPr>
            <a:cxnSpLocks noChangeShapeType="1"/>
          </p:cNvCxnSpPr>
          <p:nvPr/>
        </p:nvCxnSpPr>
        <p:spPr bwMode="auto">
          <a:xfrm>
            <a:off x="6182945" y="534240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0" name="AutoShape 4">
            <a:extLst>
              <a:ext uri="{FF2B5EF4-FFF2-40B4-BE49-F238E27FC236}">
                <a16:creationId xmlns:a16="http://schemas.microsoft.com/office/drawing/2014/main" id="{6E392408-AC75-4198-867A-98B2B85FF0F1}"/>
              </a:ext>
            </a:extLst>
          </p:cNvPr>
          <p:cNvCxnSpPr>
            <a:cxnSpLocks noChangeShapeType="1"/>
          </p:cNvCxnSpPr>
          <p:nvPr/>
        </p:nvCxnSpPr>
        <p:spPr bwMode="auto">
          <a:xfrm>
            <a:off x="6259145" y="491378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19E303F3-667E-4722-84D5-F91867076449}"/>
              </a:ext>
            </a:extLst>
          </p:cNvPr>
          <p:cNvSpPr txBox="1">
            <a:spLocks noChangeArrowheads="1"/>
          </p:cNvSpPr>
          <p:nvPr/>
        </p:nvSpPr>
        <p:spPr bwMode="auto">
          <a:xfrm>
            <a:off x="4893895" y="3905722"/>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2" name="AutoShape 6">
            <a:extLst>
              <a:ext uri="{FF2B5EF4-FFF2-40B4-BE49-F238E27FC236}">
                <a16:creationId xmlns:a16="http://schemas.microsoft.com/office/drawing/2014/main" id="{F230AAF3-6455-4ED2-A5C4-AD6608677EBD}"/>
              </a:ext>
            </a:extLst>
          </p:cNvPr>
          <p:cNvCxnSpPr>
            <a:cxnSpLocks noChangeShapeType="1"/>
          </p:cNvCxnSpPr>
          <p:nvPr/>
        </p:nvCxnSpPr>
        <p:spPr bwMode="auto">
          <a:xfrm>
            <a:off x="6098807" y="489632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FC8DA548-CDA1-45D6-9FF3-D07DFDEC9F42}"/>
              </a:ext>
            </a:extLst>
          </p:cNvPr>
          <p:cNvSpPr txBox="1">
            <a:spLocks noChangeArrowheads="1"/>
          </p:cNvSpPr>
          <p:nvPr/>
        </p:nvSpPr>
        <p:spPr bwMode="auto">
          <a:xfrm>
            <a:off x="5962282" y="4418484"/>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CA50DE88-E991-4301-9981-F89AC05D5C94}"/>
              </a:ext>
            </a:extLst>
          </p:cNvPr>
          <p:cNvSpPr txBox="1">
            <a:spLocks noChangeArrowheads="1"/>
          </p:cNvSpPr>
          <p:nvPr/>
        </p:nvSpPr>
        <p:spPr bwMode="auto">
          <a:xfrm>
            <a:off x="5913807" y="3854996"/>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7D7833F1-B88E-4AF0-8786-44BAB67F32CE}"/>
              </a:ext>
            </a:extLst>
          </p:cNvPr>
          <p:cNvSpPr txBox="1">
            <a:spLocks noChangeArrowheads="1"/>
          </p:cNvSpPr>
          <p:nvPr/>
        </p:nvSpPr>
        <p:spPr bwMode="auto">
          <a:xfrm>
            <a:off x="5581282" y="5390034"/>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a:t>
            </a:r>
            <a:r>
              <a:rPr kumimoji="0" lang="en-US" altLang="en-US" sz="1200" b="1"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Agrippa  </a:t>
            </a:r>
            <a:r>
              <a:rPr kumimoji="0" lang="en-US" altLang="en-US" sz="1200" b="1" i="0" u="none" strike="noStrike" cap="none" normalizeH="0" baseline="0" dirty="0">
                <a:ln>
                  <a:noFill/>
                </a:ln>
                <a:solidFill>
                  <a:srgbClr val="000000"/>
                </a:solidFill>
                <a:effectLst/>
                <a:latin typeface="Arial Narrow" panose="020B0606020202030204" pitchFamily="34" charset="0"/>
              </a:rPr>
              <a:t>SDA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4E4CA369-2C57-4E8B-B476-37694827745D}"/>
              </a:ext>
            </a:extLst>
          </p:cNvPr>
          <p:cNvSpPr txBox="1">
            <a:spLocks noChangeArrowheads="1"/>
          </p:cNvSpPr>
          <p:nvPr/>
        </p:nvSpPr>
        <p:spPr bwMode="auto">
          <a:xfrm>
            <a:off x="6277401" y="5038403"/>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DE026785-AC50-495A-AD87-8AEA732BFCB2}"/>
              </a:ext>
            </a:extLst>
          </p:cNvPr>
          <p:cNvSpPr/>
          <p:nvPr/>
        </p:nvSpPr>
        <p:spPr>
          <a:xfrm>
            <a:off x="663226" y="3219439"/>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2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 calcmode="lin" valueType="num">
                                      <p:cBhvr>
                                        <p:cTn id="21" dur="1000" fill="hold"/>
                                        <p:tgtEl>
                                          <p:spTgt spid="4099"/>
                                        </p:tgtEl>
                                        <p:attrNameLst>
                                          <p:attrName>style.rotation</p:attrName>
                                        </p:attrNameLst>
                                      </p:cBhvr>
                                      <p:tavLst>
                                        <p:tav tm="0">
                                          <p:val>
                                            <p:fltVal val="90"/>
                                          </p:val>
                                        </p:tav>
                                        <p:tav tm="100000">
                                          <p:val>
                                            <p:fltVal val="0"/>
                                          </p:val>
                                        </p:tav>
                                      </p:tavLst>
                                    </p:anim>
                                    <p:animEffect transition="in" filter="fade">
                                      <p:cBhvr>
                                        <p:cTn id="22" dur="1000"/>
                                        <p:tgtEl>
                                          <p:spTgt spid="4099"/>
                                        </p:tgtEl>
                                      </p:cBhvr>
                                    </p:animEffect>
                                  </p:childTnLst>
                                </p:cTn>
                              </p:par>
                              <p:par>
                                <p:cTn id="23" presetID="3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1000" fill="hold"/>
                                        <p:tgtEl>
                                          <p:spTgt spid="4100"/>
                                        </p:tgtEl>
                                        <p:attrNameLst>
                                          <p:attrName>ppt_w</p:attrName>
                                        </p:attrNameLst>
                                      </p:cBhvr>
                                      <p:tavLst>
                                        <p:tav tm="0">
                                          <p:val>
                                            <p:fltVal val="0"/>
                                          </p:val>
                                        </p:tav>
                                        <p:tav tm="100000">
                                          <p:val>
                                            <p:strVal val="#ppt_w"/>
                                          </p:val>
                                        </p:tav>
                                      </p:tavLst>
                                    </p:anim>
                                    <p:anim calcmode="lin" valueType="num">
                                      <p:cBhvr>
                                        <p:cTn id="26" dur="1000" fill="hold"/>
                                        <p:tgtEl>
                                          <p:spTgt spid="4100"/>
                                        </p:tgtEl>
                                        <p:attrNameLst>
                                          <p:attrName>ppt_h</p:attrName>
                                        </p:attrNameLst>
                                      </p:cBhvr>
                                      <p:tavLst>
                                        <p:tav tm="0">
                                          <p:val>
                                            <p:fltVal val="0"/>
                                          </p:val>
                                        </p:tav>
                                        <p:tav tm="100000">
                                          <p:val>
                                            <p:strVal val="#ppt_h"/>
                                          </p:val>
                                        </p:tav>
                                      </p:tavLst>
                                    </p:anim>
                                    <p:anim calcmode="lin" valueType="num">
                                      <p:cBhvr>
                                        <p:cTn id="27" dur="1000" fill="hold"/>
                                        <p:tgtEl>
                                          <p:spTgt spid="4100"/>
                                        </p:tgtEl>
                                        <p:attrNameLst>
                                          <p:attrName>style.rotation</p:attrName>
                                        </p:attrNameLst>
                                      </p:cBhvr>
                                      <p:tavLst>
                                        <p:tav tm="0">
                                          <p:val>
                                            <p:fltVal val="90"/>
                                          </p:val>
                                        </p:tav>
                                        <p:tav tm="100000">
                                          <p:val>
                                            <p:fltVal val="0"/>
                                          </p:val>
                                        </p:tav>
                                      </p:tavLst>
                                    </p:anim>
                                    <p:animEffect transition="in" filter="fade">
                                      <p:cBhvr>
                                        <p:cTn id="28" dur="1000"/>
                                        <p:tgtEl>
                                          <p:spTgt spid="410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 calcmode="lin" valueType="num">
                                      <p:cBhvr>
                                        <p:cTn id="37" dur="1000" fill="hold"/>
                                        <p:tgtEl>
                                          <p:spTgt spid="4102"/>
                                        </p:tgtEl>
                                        <p:attrNameLst>
                                          <p:attrName>ppt_w</p:attrName>
                                        </p:attrNameLst>
                                      </p:cBhvr>
                                      <p:tavLst>
                                        <p:tav tm="0">
                                          <p:val>
                                            <p:fltVal val="0"/>
                                          </p:val>
                                        </p:tav>
                                        <p:tav tm="100000">
                                          <p:val>
                                            <p:strVal val="#ppt_w"/>
                                          </p:val>
                                        </p:tav>
                                      </p:tavLst>
                                    </p:anim>
                                    <p:anim calcmode="lin" valueType="num">
                                      <p:cBhvr>
                                        <p:cTn id="38" dur="1000" fill="hold"/>
                                        <p:tgtEl>
                                          <p:spTgt spid="4102"/>
                                        </p:tgtEl>
                                        <p:attrNameLst>
                                          <p:attrName>ppt_h</p:attrName>
                                        </p:attrNameLst>
                                      </p:cBhvr>
                                      <p:tavLst>
                                        <p:tav tm="0">
                                          <p:val>
                                            <p:fltVal val="0"/>
                                          </p:val>
                                        </p:tav>
                                        <p:tav tm="100000">
                                          <p:val>
                                            <p:strVal val="#ppt_h"/>
                                          </p:val>
                                        </p:tav>
                                      </p:tavLst>
                                    </p:anim>
                                    <p:anim calcmode="lin" valueType="num">
                                      <p:cBhvr>
                                        <p:cTn id="39" dur="1000" fill="hold"/>
                                        <p:tgtEl>
                                          <p:spTgt spid="4102"/>
                                        </p:tgtEl>
                                        <p:attrNameLst>
                                          <p:attrName>style.rotation</p:attrName>
                                        </p:attrNameLst>
                                      </p:cBhvr>
                                      <p:tavLst>
                                        <p:tav tm="0">
                                          <p:val>
                                            <p:fltVal val="90"/>
                                          </p:val>
                                        </p:tav>
                                        <p:tav tm="100000">
                                          <p:val>
                                            <p:fltVal val="0"/>
                                          </p:val>
                                        </p:tav>
                                      </p:tavLst>
                                    </p:anim>
                                    <p:animEffect transition="in" filter="fade">
                                      <p:cBhvr>
                                        <p:cTn id="40" dur="1000"/>
                                        <p:tgtEl>
                                          <p:spTgt spid="410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A46B3-2814-4B1A-B5E6-7A35E9FE3931}"/>
              </a:ext>
            </a:extLst>
          </p:cNvPr>
          <p:cNvSpPr>
            <a:spLocks noGrp="1"/>
          </p:cNvSpPr>
          <p:nvPr>
            <p:ph type="sldNum" sz="quarter" idx="12"/>
          </p:nvPr>
        </p:nvSpPr>
        <p:spPr/>
        <p:txBody>
          <a:bodyPr/>
          <a:lstStyle/>
          <a:p>
            <a:fld id="{1E1B8BD3-EEEF-4896-BEE3-06C250004F3C}" type="slidenum">
              <a:rPr lang="en-US" smtClean="0"/>
              <a:pPr/>
              <a:t>8</a:t>
            </a:fld>
            <a:endParaRPr lang="en-US" dirty="0"/>
          </a:p>
        </p:txBody>
      </p:sp>
      <p:cxnSp>
        <p:nvCxnSpPr>
          <p:cNvPr id="5123" name="AutoShape 3">
            <a:extLst>
              <a:ext uri="{FF2B5EF4-FFF2-40B4-BE49-F238E27FC236}">
                <a16:creationId xmlns:a16="http://schemas.microsoft.com/office/drawing/2014/main" id="{3F210B64-0136-4243-8C13-CD81F1C6B75D}"/>
              </a:ext>
            </a:extLst>
          </p:cNvPr>
          <p:cNvCxnSpPr>
            <a:cxnSpLocks noChangeShapeType="1"/>
          </p:cNvCxnSpPr>
          <p:nvPr/>
        </p:nvCxnSpPr>
        <p:spPr bwMode="auto">
          <a:xfrm>
            <a:off x="2024831" y="199769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4" name="AutoShape 4">
            <a:extLst>
              <a:ext uri="{FF2B5EF4-FFF2-40B4-BE49-F238E27FC236}">
                <a16:creationId xmlns:a16="http://schemas.microsoft.com/office/drawing/2014/main" id="{CC7341CF-805E-477A-AF2F-44AF178C41EA}"/>
              </a:ext>
            </a:extLst>
          </p:cNvPr>
          <p:cNvCxnSpPr>
            <a:cxnSpLocks noChangeShapeType="1"/>
          </p:cNvCxnSpPr>
          <p:nvPr/>
        </p:nvCxnSpPr>
        <p:spPr bwMode="auto">
          <a:xfrm>
            <a:off x="2101031" y="156906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6A279222-0083-4F7E-BF9B-B0262FE25F1E}"/>
              </a:ext>
            </a:extLst>
          </p:cNvPr>
          <p:cNvSpPr txBox="1">
            <a:spLocks noChangeArrowheads="1"/>
          </p:cNvSpPr>
          <p:nvPr/>
        </p:nvSpPr>
        <p:spPr bwMode="auto">
          <a:xfrm>
            <a:off x="735781" y="561003"/>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6" name="AutoShape 6">
            <a:extLst>
              <a:ext uri="{FF2B5EF4-FFF2-40B4-BE49-F238E27FC236}">
                <a16:creationId xmlns:a16="http://schemas.microsoft.com/office/drawing/2014/main" id="{E3BD05BF-98DA-42C1-A5E3-A25F3B503243}"/>
              </a:ext>
            </a:extLst>
          </p:cNvPr>
          <p:cNvCxnSpPr>
            <a:cxnSpLocks noChangeShapeType="1"/>
          </p:cNvCxnSpPr>
          <p:nvPr/>
        </p:nvCxnSpPr>
        <p:spPr bwMode="auto">
          <a:xfrm>
            <a:off x="1940693" y="15516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874F4E80-A0F5-4368-9896-1EF5C0D70275}"/>
              </a:ext>
            </a:extLst>
          </p:cNvPr>
          <p:cNvSpPr txBox="1">
            <a:spLocks noChangeArrowheads="1"/>
          </p:cNvSpPr>
          <p:nvPr/>
        </p:nvSpPr>
        <p:spPr bwMode="auto">
          <a:xfrm>
            <a:off x="1804168" y="107376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3743A2B3-CAC8-4542-9FE2-5F1C561675D9}"/>
              </a:ext>
            </a:extLst>
          </p:cNvPr>
          <p:cNvSpPr txBox="1">
            <a:spLocks noChangeArrowheads="1"/>
          </p:cNvSpPr>
          <p:nvPr/>
        </p:nvSpPr>
        <p:spPr bwMode="auto">
          <a:xfrm>
            <a:off x="1818456" y="50385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1D981FDC-D414-4D3F-926D-8FA6985F7CF0}"/>
              </a:ext>
            </a:extLst>
          </p:cNvPr>
          <p:cNvSpPr txBox="1">
            <a:spLocks noChangeArrowheads="1"/>
          </p:cNvSpPr>
          <p:nvPr/>
        </p:nvSpPr>
        <p:spPr bwMode="auto">
          <a:xfrm>
            <a:off x="1423168" y="2045315"/>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0" name="AutoShape 10">
            <a:extLst>
              <a:ext uri="{FF2B5EF4-FFF2-40B4-BE49-F238E27FC236}">
                <a16:creationId xmlns:a16="http://schemas.microsoft.com/office/drawing/2014/main" id="{86A44858-1776-460F-91C7-948B5C8BB677}"/>
              </a:ext>
            </a:extLst>
          </p:cNvPr>
          <p:cNvCxnSpPr>
            <a:cxnSpLocks noChangeShapeType="1"/>
          </p:cNvCxnSpPr>
          <p:nvPr/>
        </p:nvCxnSpPr>
        <p:spPr bwMode="auto">
          <a:xfrm>
            <a:off x="3236093" y="15833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1" name="AutoShape 11">
            <a:extLst>
              <a:ext uri="{FF2B5EF4-FFF2-40B4-BE49-F238E27FC236}">
                <a16:creationId xmlns:a16="http://schemas.microsoft.com/office/drawing/2014/main" id="{C08D6CB7-7300-4227-9D87-D92050E70DD1}"/>
              </a:ext>
            </a:extLst>
          </p:cNvPr>
          <p:cNvCxnSpPr>
            <a:cxnSpLocks noChangeShapeType="1"/>
          </p:cNvCxnSpPr>
          <p:nvPr/>
        </p:nvCxnSpPr>
        <p:spPr bwMode="auto">
          <a:xfrm>
            <a:off x="3075756" y="15643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D89AE8DF-B324-4F50-B6FD-60447381E11D}"/>
              </a:ext>
            </a:extLst>
          </p:cNvPr>
          <p:cNvSpPr txBox="1">
            <a:spLocks noChangeArrowheads="1"/>
          </p:cNvSpPr>
          <p:nvPr/>
        </p:nvSpPr>
        <p:spPr bwMode="auto">
          <a:xfrm>
            <a:off x="2939231" y="108805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3" name="AutoShape 13">
            <a:extLst>
              <a:ext uri="{FF2B5EF4-FFF2-40B4-BE49-F238E27FC236}">
                <a16:creationId xmlns:a16="http://schemas.microsoft.com/office/drawing/2014/main" id="{0125E12F-B520-4816-8FA7-868F3D9ED02A}"/>
              </a:ext>
            </a:extLst>
          </p:cNvPr>
          <p:cNvCxnSpPr>
            <a:cxnSpLocks noChangeShapeType="1"/>
          </p:cNvCxnSpPr>
          <p:nvPr/>
        </p:nvCxnSpPr>
        <p:spPr bwMode="auto">
          <a:xfrm flipH="1">
            <a:off x="3340868" y="1634153"/>
            <a:ext cx="57150" cy="476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4" name="AutoShape 14">
            <a:extLst>
              <a:ext uri="{FF2B5EF4-FFF2-40B4-BE49-F238E27FC236}">
                <a16:creationId xmlns:a16="http://schemas.microsoft.com/office/drawing/2014/main" id="{173ED4E7-443D-4BB8-8160-F5067EA343A5}"/>
              </a:ext>
            </a:extLst>
          </p:cNvPr>
          <p:cNvCxnSpPr>
            <a:cxnSpLocks noChangeShapeType="1"/>
          </p:cNvCxnSpPr>
          <p:nvPr/>
        </p:nvCxnSpPr>
        <p:spPr bwMode="auto">
          <a:xfrm flipH="1">
            <a:off x="3290068" y="159764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5" name="AutoShape 15">
            <a:extLst>
              <a:ext uri="{FF2B5EF4-FFF2-40B4-BE49-F238E27FC236}">
                <a16:creationId xmlns:a16="http://schemas.microsoft.com/office/drawing/2014/main" id="{297F0965-4BD4-4DA7-A6D2-ACFD00510C38}"/>
              </a:ext>
            </a:extLst>
          </p:cNvPr>
          <p:cNvCxnSpPr>
            <a:cxnSpLocks noChangeShapeType="1"/>
          </p:cNvCxnSpPr>
          <p:nvPr/>
        </p:nvCxnSpPr>
        <p:spPr bwMode="auto">
          <a:xfrm flipH="1">
            <a:off x="3574231" y="17167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6" name="AutoShape 16">
            <a:extLst>
              <a:ext uri="{FF2B5EF4-FFF2-40B4-BE49-F238E27FC236}">
                <a16:creationId xmlns:a16="http://schemas.microsoft.com/office/drawing/2014/main" id="{F13F4662-31D3-4CC5-A3DD-C35BECC3F2F4}"/>
              </a:ext>
            </a:extLst>
          </p:cNvPr>
          <p:cNvCxnSpPr>
            <a:cxnSpLocks noChangeShapeType="1"/>
          </p:cNvCxnSpPr>
          <p:nvPr/>
        </p:nvCxnSpPr>
        <p:spPr bwMode="auto">
          <a:xfrm flipH="1">
            <a:off x="3312293" y="186275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7" name="AutoShape 17">
            <a:extLst>
              <a:ext uri="{FF2B5EF4-FFF2-40B4-BE49-F238E27FC236}">
                <a16:creationId xmlns:a16="http://schemas.microsoft.com/office/drawing/2014/main" id="{2D9B57E6-49C0-4E61-8514-E0DAE065D584}"/>
              </a:ext>
            </a:extLst>
          </p:cNvPr>
          <p:cNvCxnSpPr>
            <a:cxnSpLocks noChangeShapeType="1"/>
          </p:cNvCxnSpPr>
          <p:nvPr/>
        </p:nvCxnSpPr>
        <p:spPr bwMode="auto">
          <a:xfrm flipH="1">
            <a:off x="3302768" y="174845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8" name="AutoShape 18">
            <a:extLst>
              <a:ext uri="{FF2B5EF4-FFF2-40B4-BE49-F238E27FC236}">
                <a16:creationId xmlns:a16="http://schemas.microsoft.com/office/drawing/2014/main" id="{39C941FB-F2B4-46DD-96CB-D0F935387753}"/>
              </a:ext>
            </a:extLst>
          </p:cNvPr>
          <p:cNvCxnSpPr>
            <a:cxnSpLocks noChangeShapeType="1"/>
          </p:cNvCxnSpPr>
          <p:nvPr/>
        </p:nvCxnSpPr>
        <p:spPr bwMode="auto">
          <a:xfrm flipH="1">
            <a:off x="3574231" y="15277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9" name="AutoShape 19">
            <a:extLst>
              <a:ext uri="{FF2B5EF4-FFF2-40B4-BE49-F238E27FC236}">
                <a16:creationId xmlns:a16="http://schemas.microsoft.com/office/drawing/2014/main" id="{FF5EF60A-0E60-4C12-870E-6C87D9EEB0DC}"/>
              </a:ext>
            </a:extLst>
          </p:cNvPr>
          <p:cNvCxnSpPr>
            <a:cxnSpLocks noChangeShapeType="1"/>
          </p:cNvCxnSpPr>
          <p:nvPr/>
        </p:nvCxnSpPr>
        <p:spPr bwMode="auto">
          <a:xfrm flipH="1">
            <a:off x="3513906" y="18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0" name="AutoShape 20">
            <a:extLst>
              <a:ext uri="{FF2B5EF4-FFF2-40B4-BE49-F238E27FC236}">
                <a16:creationId xmlns:a16="http://schemas.microsoft.com/office/drawing/2014/main" id="{79952950-41AE-4E3F-9542-7C0A3F7D3E94}"/>
              </a:ext>
            </a:extLst>
          </p:cNvPr>
          <p:cNvCxnSpPr>
            <a:cxnSpLocks noChangeShapeType="1"/>
          </p:cNvCxnSpPr>
          <p:nvPr/>
        </p:nvCxnSpPr>
        <p:spPr bwMode="auto">
          <a:xfrm flipH="1">
            <a:off x="3485331" y="174051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1" name="AutoShape 21">
            <a:extLst>
              <a:ext uri="{FF2B5EF4-FFF2-40B4-BE49-F238E27FC236}">
                <a16:creationId xmlns:a16="http://schemas.microsoft.com/office/drawing/2014/main" id="{5EC07B8D-C3DB-4050-A452-7735E067069A}"/>
              </a:ext>
            </a:extLst>
          </p:cNvPr>
          <p:cNvCxnSpPr>
            <a:cxnSpLocks noChangeShapeType="1"/>
          </p:cNvCxnSpPr>
          <p:nvPr/>
        </p:nvCxnSpPr>
        <p:spPr bwMode="auto">
          <a:xfrm flipH="1">
            <a:off x="3456756" y="16246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2" name="AutoShape 22">
            <a:extLst>
              <a:ext uri="{FF2B5EF4-FFF2-40B4-BE49-F238E27FC236}">
                <a16:creationId xmlns:a16="http://schemas.microsoft.com/office/drawing/2014/main" id="{F50B27A2-F5C1-43DF-B196-9968424EA51B}"/>
              </a:ext>
            </a:extLst>
          </p:cNvPr>
          <p:cNvCxnSpPr>
            <a:cxnSpLocks noChangeShapeType="1"/>
          </p:cNvCxnSpPr>
          <p:nvPr/>
        </p:nvCxnSpPr>
        <p:spPr bwMode="auto">
          <a:xfrm flipH="1">
            <a:off x="3409131" y="18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8ED53BA4-DF13-4847-BEC4-6D1B9C9B000F}"/>
              </a:ext>
            </a:extLst>
          </p:cNvPr>
          <p:cNvSpPr txBox="1">
            <a:spLocks noChangeArrowheads="1"/>
          </p:cNvSpPr>
          <p:nvPr/>
        </p:nvSpPr>
        <p:spPr bwMode="auto">
          <a:xfrm>
            <a:off x="2067693" y="1750040"/>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FA51BE66-3167-46FA-B1C1-681A55BA08F7}"/>
              </a:ext>
            </a:extLst>
          </p:cNvPr>
          <p:cNvSpPr txBox="1">
            <a:spLocks noChangeArrowheads="1"/>
          </p:cNvSpPr>
          <p:nvPr/>
        </p:nvSpPr>
        <p:spPr bwMode="auto">
          <a:xfrm>
            <a:off x="3210693" y="1967528"/>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5145" name="AutoShape 25">
            <a:extLst>
              <a:ext uri="{FF2B5EF4-FFF2-40B4-BE49-F238E27FC236}">
                <a16:creationId xmlns:a16="http://schemas.microsoft.com/office/drawing/2014/main" id="{BFA8E0BE-D1FF-4DCB-833F-8AC339E2F711}"/>
              </a:ext>
            </a:extLst>
          </p:cNvPr>
          <p:cNvCxnSpPr>
            <a:cxnSpLocks noChangeShapeType="1"/>
          </p:cNvCxnSpPr>
          <p:nvPr/>
        </p:nvCxnSpPr>
        <p:spPr bwMode="auto">
          <a:xfrm>
            <a:off x="4399731" y="156906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6" name="AutoShape 26">
            <a:extLst>
              <a:ext uri="{FF2B5EF4-FFF2-40B4-BE49-F238E27FC236}">
                <a16:creationId xmlns:a16="http://schemas.microsoft.com/office/drawing/2014/main" id="{4F8A111E-D02C-4AEC-BB14-D15D81F8CC84}"/>
              </a:ext>
            </a:extLst>
          </p:cNvPr>
          <p:cNvCxnSpPr>
            <a:cxnSpLocks noChangeShapeType="1"/>
          </p:cNvCxnSpPr>
          <p:nvPr/>
        </p:nvCxnSpPr>
        <p:spPr bwMode="auto">
          <a:xfrm>
            <a:off x="4239393" y="15516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38CDA149-D19C-41CD-9961-21AD4E010AAE}"/>
              </a:ext>
            </a:extLst>
          </p:cNvPr>
          <p:cNvSpPr txBox="1">
            <a:spLocks noChangeArrowheads="1"/>
          </p:cNvSpPr>
          <p:nvPr/>
        </p:nvSpPr>
        <p:spPr bwMode="auto">
          <a:xfrm>
            <a:off x="4102868" y="107376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Cypress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A4C6A6E7-CE46-451F-801A-B77CB5064CAE}"/>
              </a:ext>
            </a:extLst>
          </p:cNvPr>
          <p:cNvSpPr txBox="1">
            <a:spLocks noChangeArrowheads="1"/>
          </p:cNvSpPr>
          <p:nvPr/>
        </p:nvSpPr>
        <p:spPr bwMode="auto">
          <a:xfrm>
            <a:off x="4329881" y="2034203"/>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2A489C6E-603F-4E44-A214-500BD0546A88}"/>
              </a:ext>
            </a:extLst>
          </p:cNvPr>
          <p:cNvSpPr txBox="1">
            <a:spLocks noChangeArrowheads="1"/>
          </p:cNvSpPr>
          <p:nvPr/>
        </p:nvSpPr>
        <p:spPr bwMode="auto">
          <a:xfrm>
            <a:off x="3169418" y="2310428"/>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9D441A5A-EE78-4352-9CF1-02D13E08563C}"/>
              </a:ext>
            </a:extLst>
          </p:cNvPr>
          <p:cNvSpPr/>
          <p:nvPr/>
        </p:nvSpPr>
        <p:spPr>
          <a:xfrm>
            <a:off x="7846193" y="591717"/>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4916F1-EDE9-43FE-A58C-205CE2ADDBAC}"/>
              </a:ext>
            </a:extLst>
          </p:cNvPr>
          <p:cNvSpPr/>
          <p:nvPr/>
        </p:nvSpPr>
        <p:spPr>
          <a:xfrm>
            <a:off x="817007" y="3111133"/>
            <a:ext cx="10557985" cy="3323987"/>
          </a:xfrm>
          <a:prstGeom prst="rect">
            <a:avLst/>
          </a:prstGeom>
        </p:spPr>
        <p:txBody>
          <a:bodyPr wrap="square">
            <a:spAutoFit/>
          </a:bodyPr>
          <a:lstStyle/>
          <a:p>
            <a:r>
              <a:rPr lang="en-US" sz="1400" kern="1400" dirty="0">
                <a:solidFill>
                  <a:srgbClr val="000000"/>
                </a:solidFill>
                <a:latin typeface="Arial Narrow" panose="020B0606020202030204" pitchFamily="34" charset="0"/>
              </a:rPr>
              <a:t>Next it takes us to Sidon. Sidon in the Bible, is mentioned in connection to two other powers.  Here are a few references, </a:t>
            </a:r>
            <a:r>
              <a:rPr lang="en-US" sz="1400" b="1" kern="1400" dirty="0">
                <a:solidFill>
                  <a:srgbClr val="000000"/>
                </a:solidFill>
                <a:latin typeface="Arial Narrow" panose="020B0606020202030204" pitchFamily="34" charset="0"/>
              </a:rPr>
              <a:t>Isaiah 23:2, </a:t>
            </a:r>
            <a:r>
              <a:rPr lang="en-US" sz="1400" b="1" kern="1400" dirty="0" err="1">
                <a:solidFill>
                  <a:srgbClr val="000000"/>
                </a:solidFill>
                <a:latin typeface="Arial Narrow" panose="020B0606020202030204" pitchFamily="34" charset="0"/>
              </a:rPr>
              <a:t>Jer</a:t>
            </a:r>
            <a:r>
              <a:rPr lang="en-US" sz="1400" b="1" kern="1400" dirty="0">
                <a:solidFill>
                  <a:srgbClr val="000000"/>
                </a:solidFill>
                <a:latin typeface="Arial Narrow" panose="020B0606020202030204" pitchFamily="34" charset="0"/>
              </a:rPr>
              <a:t> 25:22, Joel 3:4, and </a:t>
            </a:r>
            <a:r>
              <a:rPr lang="en-US" sz="1400" b="1" kern="1400" dirty="0" err="1">
                <a:solidFill>
                  <a:srgbClr val="000000"/>
                </a:solidFill>
                <a:latin typeface="Arial Narrow" panose="020B0606020202030204" pitchFamily="34" charset="0"/>
              </a:rPr>
              <a:t>Ezk</a:t>
            </a:r>
            <a:r>
              <a:rPr lang="en-US" sz="1400" b="1" kern="1400" dirty="0">
                <a:solidFill>
                  <a:srgbClr val="000000"/>
                </a:solidFill>
                <a:latin typeface="Arial Narrow" panose="020B0606020202030204" pitchFamily="34" charset="0"/>
              </a:rPr>
              <a:t> 28-29 </a:t>
            </a:r>
            <a:r>
              <a:rPr lang="en-US" sz="1400" i="1" kern="1400" dirty="0">
                <a:solidFill>
                  <a:srgbClr val="000000"/>
                </a:solidFill>
                <a:latin typeface="Arial Narrow" panose="020B0606020202030204" pitchFamily="34" charset="0"/>
              </a:rPr>
              <a:t>both chapters</a:t>
            </a:r>
            <a:r>
              <a:rPr lang="en-US" sz="1400" kern="1400" dirty="0">
                <a:solidFill>
                  <a:srgbClr val="000000"/>
                </a:solidFill>
                <a:latin typeface="Arial Narrow" panose="020B0606020202030204" pitchFamily="34" charset="0"/>
              </a:rPr>
              <a:t>.  We will find that it is mentioned in context with the 3 fold union, and if we went through those verses, we did that last year, we found Sidon is a representative of the false prophet of the USA. So Sidon at this point, marks the USA at 9/11.   And we see in the verses that this is were Paul was in Acts 27</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 27:3	And the next [day] we touched at Sidon. And Julius courteously entreated Paul, and gave [him] liberty to go unto his friends to refresh himself.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EGW says that this was as an oasis, for him in his journey. And we will note in verse 3 it calls it a refreshing. And what concept does refreshing give us?   That of rain and at 9/11, we would mark the beginning of rain. This period between 1989 and 9/11 is the plowing.  Then we have early rain marked at 9/11, a refreshing.</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The next stop for the ship, is under Cypress. Please note 2 things, we marked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at Caesarea (TOE) we got that from the story of Agrippa, he represents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We come to Sidon, it this is Noah’s great grand son,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When we come to Cypress, (Kittem) and Kittem is Noah's great grand son,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We have 3 times on this reform line from Caesarea to Sidon to Cypress, it's marking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a:t>
            </a: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98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style.rotation</p:attrName>
                                        </p:attrNameLst>
                                      </p:cBhvr>
                                      <p:tavLst>
                                        <p:tav tm="0">
                                          <p:val>
                                            <p:fltVal val="90"/>
                                          </p:val>
                                        </p:tav>
                                        <p:tav tm="100000">
                                          <p:val>
                                            <p:fltVal val="0"/>
                                          </p:val>
                                        </p:tav>
                                      </p:tavLst>
                                    </p:anim>
                                    <p:animEffect transition="in" filter="fade">
                                      <p:cBhvr>
                                        <p:cTn id="16" dur="1000"/>
                                        <p:tgtEl>
                                          <p:spTgt spid="5123"/>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1000" fill="hold"/>
                                        <p:tgtEl>
                                          <p:spTgt spid="5126"/>
                                        </p:tgtEl>
                                        <p:attrNameLst>
                                          <p:attrName>ppt_w</p:attrName>
                                        </p:attrNameLst>
                                      </p:cBhvr>
                                      <p:tavLst>
                                        <p:tav tm="0">
                                          <p:val>
                                            <p:fltVal val="0"/>
                                          </p:val>
                                        </p:tav>
                                        <p:tav tm="100000">
                                          <p:val>
                                            <p:strVal val="#ppt_w"/>
                                          </p:val>
                                        </p:tav>
                                      </p:tavLst>
                                    </p:anim>
                                    <p:anim calcmode="lin" valueType="num">
                                      <p:cBhvr>
                                        <p:cTn id="32" dur="1000" fill="hold"/>
                                        <p:tgtEl>
                                          <p:spTgt spid="5126"/>
                                        </p:tgtEl>
                                        <p:attrNameLst>
                                          <p:attrName>ppt_h</p:attrName>
                                        </p:attrNameLst>
                                      </p:cBhvr>
                                      <p:tavLst>
                                        <p:tav tm="0">
                                          <p:val>
                                            <p:fltVal val="0"/>
                                          </p:val>
                                        </p:tav>
                                        <p:tav tm="100000">
                                          <p:val>
                                            <p:strVal val="#ppt_h"/>
                                          </p:val>
                                        </p:tav>
                                      </p:tavLst>
                                    </p:anim>
                                    <p:anim calcmode="lin" valueType="num">
                                      <p:cBhvr>
                                        <p:cTn id="33" dur="1000" fill="hold"/>
                                        <p:tgtEl>
                                          <p:spTgt spid="5126"/>
                                        </p:tgtEl>
                                        <p:attrNameLst>
                                          <p:attrName>style.rotation</p:attrName>
                                        </p:attrNameLst>
                                      </p:cBhvr>
                                      <p:tavLst>
                                        <p:tav tm="0">
                                          <p:val>
                                            <p:fltVal val="90"/>
                                          </p:val>
                                        </p:tav>
                                        <p:tav tm="100000">
                                          <p:val>
                                            <p:fltVal val="0"/>
                                          </p:val>
                                        </p:tav>
                                      </p:tavLst>
                                    </p:anim>
                                    <p:animEffect transition="in" filter="fade">
                                      <p:cBhvr>
                                        <p:cTn id="34" dur="1000"/>
                                        <p:tgtEl>
                                          <p:spTgt spid="51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5130"/>
                                        </p:tgtEl>
                                        <p:attrNameLst>
                                          <p:attrName>style.visibility</p:attrName>
                                        </p:attrNameLst>
                                      </p:cBhvr>
                                      <p:to>
                                        <p:strVal val="visible"/>
                                      </p:to>
                                    </p:set>
                                    <p:anim calcmode="lin" valueType="num">
                                      <p:cBhvr>
                                        <p:cTn id="55" dur="1000" fill="hold"/>
                                        <p:tgtEl>
                                          <p:spTgt spid="5130"/>
                                        </p:tgtEl>
                                        <p:attrNameLst>
                                          <p:attrName>ppt_w</p:attrName>
                                        </p:attrNameLst>
                                      </p:cBhvr>
                                      <p:tavLst>
                                        <p:tav tm="0">
                                          <p:val>
                                            <p:fltVal val="0"/>
                                          </p:val>
                                        </p:tav>
                                        <p:tav tm="100000">
                                          <p:val>
                                            <p:strVal val="#ppt_w"/>
                                          </p:val>
                                        </p:tav>
                                      </p:tavLst>
                                    </p:anim>
                                    <p:anim calcmode="lin" valueType="num">
                                      <p:cBhvr>
                                        <p:cTn id="56" dur="1000" fill="hold"/>
                                        <p:tgtEl>
                                          <p:spTgt spid="5130"/>
                                        </p:tgtEl>
                                        <p:attrNameLst>
                                          <p:attrName>ppt_h</p:attrName>
                                        </p:attrNameLst>
                                      </p:cBhvr>
                                      <p:tavLst>
                                        <p:tav tm="0">
                                          <p:val>
                                            <p:fltVal val="0"/>
                                          </p:val>
                                        </p:tav>
                                        <p:tav tm="100000">
                                          <p:val>
                                            <p:strVal val="#ppt_h"/>
                                          </p:val>
                                        </p:tav>
                                      </p:tavLst>
                                    </p:anim>
                                    <p:anim calcmode="lin" valueType="num">
                                      <p:cBhvr>
                                        <p:cTn id="57" dur="1000" fill="hold"/>
                                        <p:tgtEl>
                                          <p:spTgt spid="5130"/>
                                        </p:tgtEl>
                                        <p:attrNameLst>
                                          <p:attrName>style.rotation</p:attrName>
                                        </p:attrNameLst>
                                      </p:cBhvr>
                                      <p:tavLst>
                                        <p:tav tm="0">
                                          <p:val>
                                            <p:fltVal val="90"/>
                                          </p:val>
                                        </p:tav>
                                        <p:tav tm="100000">
                                          <p:val>
                                            <p:fltVal val="0"/>
                                          </p:val>
                                        </p:tav>
                                      </p:tavLst>
                                    </p:anim>
                                    <p:animEffect transition="in" filter="fade">
                                      <p:cBhvr>
                                        <p:cTn id="58" dur="1000"/>
                                        <p:tgtEl>
                                          <p:spTgt spid="5130"/>
                                        </p:tgtEl>
                                      </p:cBhvr>
                                    </p:animEffect>
                                  </p:childTnLst>
                                </p:cTn>
                              </p:par>
                              <p:par>
                                <p:cTn id="59" presetID="31" presetClass="entr" presetSubtype="0" fill="hold" nodeType="withEffect">
                                  <p:stCondLst>
                                    <p:cond delay="0"/>
                                  </p:stCondLst>
                                  <p:childTnLst>
                                    <p:set>
                                      <p:cBhvr>
                                        <p:cTn id="60" dur="1" fill="hold">
                                          <p:stCondLst>
                                            <p:cond delay="0"/>
                                          </p:stCondLst>
                                        </p:cTn>
                                        <p:tgtEl>
                                          <p:spTgt spid="5131"/>
                                        </p:tgtEl>
                                        <p:attrNameLst>
                                          <p:attrName>style.visibility</p:attrName>
                                        </p:attrNameLst>
                                      </p:cBhvr>
                                      <p:to>
                                        <p:strVal val="visible"/>
                                      </p:to>
                                    </p:set>
                                    <p:anim calcmode="lin" valueType="num">
                                      <p:cBhvr>
                                        <p:cTn id="61" dur="1000" fill="hold"/>
                                        <p:tgtEl>
                                          <p:spTgt spid="5131"/>
                                        </p:tgtEl>
                                        <p:attrNameLst>
                                          <p:attrName>ppt_w</p:attrName>
                                        </p:attrNameLst>
                                      </p:cBhvr>
                                      <p:tavLst>
                                        <p:tav tm="0">
                                          <p:val>
                                            <p:fltVal val="0"/>
                                          </p:val>
                                        </p:tav>
                                        <p:tav tm="100000">
                                          <p:val>
                                            <p:strVal val="#ppt_w"/>
                                          </p:val>
                                        </p:tav>
                                      </p:tavLst>
                                    </p:anim>
                                    <p:anim calcmode="lin" valueType="num">
                                      <p:cBhvr>
                                        <p:cTn id="62" dur="1000" fill="hold"/>
                                        <p:tgtEl>
                                          <p:spTgt spid="5131"/>
                                        </p:tgtEl>
                                        <p:attrNameLst>
                                          <p:attrName>ppt_h</p:attrName>
                                        </p:attrNameLst>
                                      </p:cBhvr>
                                      <p:tavLst>
                                        <p:tav tm="0">
                                          <p:val>
                                            <p:fltVal val="0"/>
                                          </p:val>
                                        </p:tav>
                                        <p:tav tm="100000">
                                          <p:val>
                                            <p:strVal val="#ppt_h"/>
                                          </p:val>
                                        </p:tav>
                                      </p:tavLst>
                                    </p:anim>
                                    <p:anim calcmode="lin" valueType="num">
                                      <p:cBhvr>
                                        <p:cTn id="63" dur="1000" fill="hold"/>
                                        <p:tgtEl>
                                          <p:spTgt spid="5131"/>
                                        </p:tgtEl>
                                        <p:attrNameLst>
                                          <p:attrName>style.rotation</p:attrName>
                                        </p:attrNameLst>
                                      </p:cBhvr>
                                      <p:tavLst>
                                        <p:tav tm="0">
                                          <p:val>
                                            <p:fltVal val="90"/>
                                          </p:val>
                                        </p:tav>
                                        <p:tav tm="100000">
                                          <p:val>
                                            <p:fltVal val="0"/>
                                          </p:val>
                                        </p:tav>
                                      </p:tavLst>
                                    </p:anim>
                                    <p:animEffect transition="in" filter="fade">
                                      <p:cBhvr>
                                        <p:cTn id="64" dur="1000"/>
                                        <p:tgtEl>
                                          <p:spTgt spid="513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5133"/>
                                        </p:tgtEl>
                                        <p:attrNameLst>
                                          <p:attrName>style.visibility</p:attrName>
                                        </p:attrNameLst>
                                      </p:cBhvr>
                                      <p:to>
                                        <p:strVal val="visible"/>
                                      </p:to>
                                    </p:set>
                                    <p:anim calcmode="lin" valueType="num">
                                      <p:cBhvr>
                                        <p:cTn id="73" dur="1000" fill="hold"/>
                                        <p:tgtEl>
                                          <p:spTgt spid="5133"/>
                                        </p:tgtEl>
                                        <p:attrNameLst>
                                          <p:attrName>ppt_w</p:attrName>
                                        </p:attrNameLst>
                                      </p:cBhvr>
                                      <p:tavLst>
                                        <p:tav tm="0">
                                          <p:val>
                                            <p:fltVal val="0"/>
                                          </p:val>
                                        </p:tav>
                                        <p:tav tm="100000">
                                          <p:val>
                                            <p:strVal val="#ppt_w"/>
                                          </p:val>
                                        </p:tav>
                                      </p:tavLst>
                                    </p:anim>
                                    <p:anim calcmode="lin" valueType="num">
                                      <p:cBhvr>
                                        <p:cTn id="74" dur="1000" fill="hold"/>
                                        <p:tgtEl>
                                          <p:spTgt spid="5133"/>
                                        </p:tgtEl>
                                        <p:attrNameLst>
                                          <p:attrName>ppt_h</p:attrName>
                                        </p:attrNameLst>
                                      </p:cBhvr>
                                      <p:tavLst>
                                        <p:tav tm="0">
                                          <p:val>
                                            <p:fltVal val="0"/>
                                          </p:val>
                                        </p:tav>
                                        <p:tav tm="100000">
                                          <p:val>
                                            <p:strVal val="#ppt_h"/>
                                          </p:val>
                                        </p:tav>
                                      </p:tavLst>
                                    </p:anim>
                                    <p:anim calcmode="lin" valueType="num">
                                      <p:cBhvr>
                                        <p:cTn id="75" dur="1000" fill="hold"/>
                                        <p:tgtEl>
                                          <p:spTgt spid="5133"/>
                                        </p:tgtEl>
                                        <p:attrNameLst>
                                          <p:attrName>style.rotation</p:attrName>
                                        </p:attrNameLst>
                                      </p:cBhvr>
                                      <p:tavLst>
                                        <p:tav tm="0">
                                          <p:val>
                                            <p:fltVal val="90"/>
                                          </p:val>
                                        </p:tav>
                                        <p:tav tm="100000">
                                          <p:val>
                                            <p:fltVal val="0"/>
                                          </p:val>
                                        </p:tav>
                                      </p:tavLst>
                                    </p:anim>
                                    <p:animEffect transition="in" filter="fade">
                                      <p:cBhvr>
                                        <p:cTn id="76" dur="1000"/>
                                        <p:tgtEl>
                                          <p:spTgt spid="5133"/>
                                        </p:tgtEl>
                                      </p:cBhvr>
                                    </p:animEffect>
                                  </p:childTnLst>
                                </p:cTn>
                              </p:par>
                              <p:par>
                                <p:cTn id="77" presetID="31" presetClass="entr" presetSubtype="0" fill="hold" nodeType="withEffect">
                                  <p:stCondLst>
                                    <p:cond delay="0"/>
                                  </p:stCondLst>
                                  <p:childTnLst>
                                    <p:set>
                                      <p:cBhvr>
                                        <p:cTn id="78" dur="1" fill="hold">
                                          <p:stCondLst>
                                            <p:cond delay="0"/>
                                          </p:stCondLst>
                                        </p:cTn>
                                        <p:tgtEl>
                                          <p:spTgt spid="5134"/>
                                        </p:tgtEl>
                                        <p:attrNameLst>
                                          <p:attrName>style.visibility</p:attrName>
                                        </p:attrNameLst>
                                      </p:cBhvr>
                                      <p:to>
                                        <p:strVal val="visible"/>
                                      </p:to>
                                    </p:set>
                                    <p:anim calcmode="lin" valueType="num">
                                      <p:cBhvr>
                                        <p:cTn id="79" dur="1000" fill="hold"/>
                                        <p:tgtEl>
                                          <p:spTgt spid="5134"/>
                                        </p:tgtEl>
                                        <p:attrNameLst>
                                          <p:attrName>ppt_w</p:attrName>
                                        </p:attrNameLst>
                                      </p:cBhvr>
                                      <p:tavLst>
                                        <p:tav tm="0">
                                          <p:val>
                                            <p:fltVal val="0"/>
                                          </p:val>
                                        </p:tav>
                                        <p:tav tm="100000">
                                          <p:val>
                                            <p:strVal val="#ppt_w"/>
                                          </p:val>
                                        </p:tav>
                                      </p:tavLst>
                                    </p:anim>
                                    <p:anim calcmode="lin" valueType="num">
                                      <p:cBhvr>
                                        <p:cTn id="80" dur="1000" fill="hold"/>
                                        <p:tgtEl>
                                          <p:spTgt spid="5134"/>
                                        </p:tgtEl>
                                        <p:attrNameLst>
                                          <p:attrName>ppt_h</p:attrName>
                                        </p:attrNameLst>
                                      </p:cBhvr>
                                      <p:tavLst>
                                        <p:tav tm="0">
                                          <p:val>
                                            <p:fltVal val="0"/>
                                          </p:val>
                                        </p:tav>
                                        <p:tav tm="100000">
                                          <p:val>
                                            <p:strVal val="#ppt_h"/>
                                          </p:val>
                                        </p:tav>
                                      </p:tavLst>
                                    </p:anim>
                                    <p:anim calcmode="lin" valueType="num">
                                      <p:cBhvr>
                                        <p:cTn id="81" dur="1000" fill="hold"/>
                                        <p:tgtEl>
                                          <p:spTgt spid="5134"/>
                                        </p:tgtEl>
                                        <p:attrNameLst>
                                          <p:attrName>style.rotation</p:attrName>
                                        </p:attrNameLst>
                                      </p:cBhvr>
                                      <p:tavLst>
                                        <p:tav tm="0">
                                          <p:val>
                                            <p:fltVal val="90"/>
                                          </p:val>
                                        </p:tav>
                                        <p:tav tm="100000">
                                          <p:val>
                                            <p:fltVal val="0"/>
                                          </p:val>
                                        </p:tav>
                                      </p:tavLst>
                                    </p:anim>
                                    <p:animEffect transition="in" filter="fade">
                                      <p:cBhvr>
                                        <p:cTn id="82" dur="1000"/>
                                        <p:tgtEl>
                                          <p:spTgt spid="5134"/>
                                        </p:tgtEl>
                                      </p:cBhvr>
                                    </p:animEffect>
                                  </p:childTnLst>
                                </p:cTn>
                              </p:par>
                              <p:par>
                                <p:cTn id="83" presetID="31" presetClass="entr" presetSubtype="0" fill="hold" nodeType="withEffect">
                                  <p:stCondLst>
                                    <p:cond delay="0"/>
                                  </p:stCondLst>
                                  <p:childTnLst>
                                    <p:set>
                                      <p:cBhvr>
                                        <p:cTn id="84" dur="1" fill="hold">
                                          <p:stCondLst>
                                            <p:cond delay="0"/>
                                          </p:stCondLst>
                                        </p:cTn>
                                        <p:tgtEl>
                                          <p:spTgt spid="5135"/>
                                        </p:tgtEl>
                                        <p:attrNameLst>
                                          <p:attrName>style.visibility</p:attrName>
                                        </p:attrNameLst>
                                      </p:cBhvr>
                                      <p:to>
                                        <p:strVal val="visible"/>
                                      </p:to>
                                    </p:set>
                                    <p:anim calcmode="lin" valueType="num">
                                      <p:cBhvr>
                                        <p:cTn id="85" dur="1000" fill="hold"/>
                                        <p:tgtEl>
                                          <p:spTgt spid="5135"/>
                                        </p:tgtEl>
                                        <p:attrNameLst>
                                          <p:attrName>ppt_w</p:attrName>
                                        </p:attrNameLst>
                                      </p:cBhvr>
                                      <p:tavLst>
                                        <p:tav tm="0">
                                          <p:val>
                                            <p:fltVal val="0"/>
                                          </p:val>
                                        </p:tav>
                                        <p:tav tm="100000">
                                          <p:val>
                                            <p:strVal val="#ppt_w"/>
                                          </p:val>
                                        </p:tav>
                                      </p:tavLst>
                                    </p:anim>
                                    <p:anim calcmode="lin" valueType="num">
                                      <p:cBhvr>
                                        <p:cTn id="86" dur="1000" fill="hold"/>
                                        <p:tgtEl>
                                          <p:spTgt spid="5135"/>
                                        </p:tgtEl>
                                        <p:attrNameLst>
                                          <p:attrName>ppt_h</p:attrName>
                                        </p:attrNameLst>
                                      </p:cBhvr>
                                      <p:tavLst>
                                        <p:tav tm="0">
                                          <p:val>
                                            <p:fltVal val="0"/>
                                          </p:val>
                                        </p:tav>
                                        <p:tav tm="100000">
                                          <p:val>
                                            <p:strVal val="#ppt_h"/>
                                          </p:val>
                                        </p:tav>
                                      </p:tavLst>
                                    </p:anim>
                                    <p:anim calcmode="lin" valueType="num">
                                      <p:cBhvr>
                                        <p:cTn id="87" dur="1000" fill="hold"/>
                                        <p:tgtEl>
                                          <p:spTgt spid="5135"/>
                                        </p:tgtEl>
                                        <p:attrNameLst>
                                          <p:attrName>style.rotation</p:attrName>
                                        </p:attrNameLst>
                                      </p:cBhvr>
                                      <p:tavLst>
                                        <p:tav tm="0">
                                          <p:val>
                                            <p:fltVal val="90"/>
                                          </p:val>
                                        </p:tav>
                                        <p:tav tm="100000">
                                          <p:val>
                                            <p:fltVal val="0"/>
                                          </p:val>
                                        </p:tav>
                                      </p:tavLst>
                                    </p:anim>
                                    <p:animEffect transition="in" filter="fade">
                                      <p:cBhvr>
                                        <p:cTn id="88" dur="1000"/>
                                        <p:tgtEl>
                                          <p:spTgt spid="5135"/>
                                        </p:tgtEl>
                                      </p:cBhvr>
                                    </p:animEffect>
                                  </p:childTnLst>
                                </p:cTn>
                              </p:par>
                              <p:par>
                                <p:cTn id="89" presetID="31" presetClass="entr" presetSubtype="0" fill="hold" nodeType="withEffect">
                                  <p:stCondLst>
                                    <p:cond delay="0"/>
                                  </p:stCondLst>
                                  <p:childTnLst>
                                    <p:set>
                                      <p:cBhvr>
                                        <p:cTn id="90" dur="1" fill="hold">
                                          <p:stCondLst>
                                            <p:cond delay="0"/>
                                          </p:stCondLst>
                                        </p:cTn>
                                        <p:tgtEl>
                                          <p:spTgt spid="5136"/>
                                        </p:tgtEl>
                                        <p:attrNameLst>
                                          <p:attrName>style.visibility</p:attrName>
                                        </p:attrNameLst>
                                      </p:cBhvr>
                                      <p:to>
                                        <p:strVal val="visible"/>
                                      </p:to>
                                    </p:set>
                                    <p:anim calcmode="lin" valueType="num">
                                      <p:cBhvr>
                                        <p:cTn id="91" dur="1000" fill="hold"/>
                                        <p:tgtEl>
                                          <p:spTgt spid="5136"/>
                                        </p:tgtEl>
                                        <p:attrNameLst>
                                          <p:attrName>ppt_w</p:attrName>
                                        </p:attrNameLst>
                                      </p:cBhvr>
                                      <p:tavLst>
                                        <p:tav tm="0">
                                          <p:val>
                                            <p:fltVal val="0"/>
                                          </p:val>
                                        </p:tav>
                                        <p:tav tm="100000">
                                          <p:val>
                                            <p:strVal val="#ppt_w"/>
                                          </p:val>
                                        </p:tav>
                                      </p:tavLst>
                                    </p:anim>
                                    <p:anim calcmode="lin" valueType="num">
                                      <p:cBhvr>
                                        <p:cTn id="92" dur="1000" fill="hold"/>
                                        <p:tgtEl>
                                          <p:spTgt spid="5136"/>
                                        </p:tgtEl>
                                        <p:attrNameLst>
                                          <p:attrName>ppt_h</p:attrName>
                                        </p:attrNameLst>
                                      </p:cBhvr>
                                      <p:tavLst>
                                        <p:tav tm="0">
                                          <p:val>
                                            <p:fltVal val="0"/>
                                          </p:val>
                                        </p:tav>
                                        <p:tav tm="100000">
                                          <p:val>
                                            <p:strVal val="#ppt_h"/>
                                          </p:val>
                                        </p:tav>
                                      </p:tavLst>
                                    </p:anim>
                                    <p:anim calcmode="lin" valueType="num">
                                      <p:cBhvr>
                                        <p:cTn id="93" dur="1000" fill="hold"/>
                                        <p:tgtEl>
                                          <p:spTgt spid="5136"/>
                                        </p:tgtEl>
                                        <p:attrNameLst>
                                          <p:attrName>style.rotation</p:attrName>
                                        </p:attrNameLst>
                                      </p:cBhvr>
                                      <p:tavLst>
                                        <p:tav tm="0">
                                          <p:val>
                                            <p:fltVal val="90"/>
                                          </p:val>
                                        </p:tav>
                                        <p:tav tm="100000">
                                          <p:val>
                                            <p:fltVal val="0"/>
                                          </p:val>
                                        </p:tav>
                                      </p:tavLst>
                                    </p:anim>
                                    <p:animEffect transition="in" filter="fade">
                                      <p:cBhvr>
                                        <p:cTn id="94" dur="1000"/>
                                        <p:tgtEl>
                                          <p:spTgt spid="5136"/>
                                        </p:tgtEl>
                                      </p:cBhvr>
                                    </p:animEffect>
                                  </p:childTnLst>
                                </p:cTn>
                              </p:par>
                              <p:par>
                                <p:cTn id="95" presetID="31" presetClass="entr" presetSubtype="0" fill="hold" nodeType="withEffect">
                                  <p:stCondLst>
                                    <p:cond delay="0"/>
                                  </p:stCondLst>
                                  <p:childTnLst>
                                    <p:set>
                                      <p:cBhvr>
                                        <p:cTn id="96" dur="1" fill="hold">
                                          <p:stCondLst>
                                            <p:cond delay="0"/>
                                          </p:stCondLst>
                                        </p:cTn>
                                        <p:tgtEl>
                                          <p:spTgt spid="5137"/>
                                        </p:tgtEl>
                                        <p:attrNameLst>
                                          <p:attrName>style.visibility</p:attrName>
                                        </p:attrNameLst>
                                      </p:cBhvr>
                                      <p:to>
                                        <p:strVal val="visible"/>
                                      </p:to>
                                    </p:set>
                                    <p:anim calcmode="lin" valueType="num">
                                      <p:cBhvr>
                                        <p:cTn id="97" dur="1000" fill="hold"/>
                                        <p:tgtEl>
                                          <p:spTgt spid="5137"/>
                                        </p:tgtEl>
                                        <p:attrNameLst>
                                          <p:attrName>ppt_w</p:attrName>
                                        </p:attrNameLst>
                                      </p:cBhvr>
                                      <p:tavLst>
                                        <p:tav tm="0">
                                          <p:val>
                                            <p:fltVal val="0"/>
                                          </p:val>
                                        </p:tav>
                                        <p:tav tm="100000">
                                          <p:val>
                                            <p:strVal val="#ppt_w"/>
                                          </p:val>
                                        </p:tav>
                                      </p:tavLst>
                                    </p:anim>
                                    <p:anim calcmode="lin" valueType="num">
                                      <p:cBhvr>
                                        <p:cTn id="98" dur="1000" fill="hold"/>
                                        <p:tgtEl>
                                          <p:spTgt spid="5137"/>
                                        </p:tgtEl>
                                        <p:attrNameLst>
                                          <p:attrName>ppt_h</p:attrName>
                                        </p:attrNameLst>
                                      </p:cBhvr>
                                      <p:tavLst>
                                        <p:tav tm="0">
                                          <p:val>
                                            <p:fltVal val="0"/>
                                          </p:val>
                                        </p:tav>
                                        <p:tav tm="100000">
                                          <p:val>
                                            <p:strVal val="#ppt_h"/>
                                          </p:val>
                                        </p:tav>
                                      </p:tavLst>
                                    </p:anim>
                                    <p:anim calcmode="lin" valueType="num">
                                      <p:cBhvr>
                                        <p:cTn id="99" dur="1000" fill="hold"/>
                                        <p:tgtEl>
                                          <p:spTgt spid="5137"/>
                                        </p:tgtEl>
                                        <p:attrNameLst>
                                          <p:attrName>style.rotation</p:attrName>
                                        </p:attrNameLst>
                                      </p:cBhvr>
                                      <p:tavLst>
                                        <p:tav tm="0">
                                          <p:val>
                                            <p:fltVal val="90"/>
                                          </p:val>
                                        </p:tav>
                                        <p:tav tm="100000">
                                          <p:val>
                                            <p:fltVal val="0"/>
                                          </p:val>
                                        </p:tav>
                                      </p:tavLst>
                                    </p:anim>
                                    <p:animEffect transition="in" filter="fade">
                                      <p:cBhvr>
                                        <p:cTn id="100" dur="1000"/>
                                        <p:tgtEl>
                                          <p:spTgt spid="5137"/>
                                        </p:tgtEl>
                                      </p:cBhvr>
                                    </p:animEffect>
                                  </p:childTnLst>
                                </p:cTn>
                              </p:par>
                              <p:par>
                                <p:cTn id="101" presetID="31" presetClass="entr" presetSubtype="0" fill="hold" nodeType="withEffect">
                                  <p:stCondLst>
                                    <p:cond delay="0"/>
                                  </p:stCondLst>
                                  <p:childTnLst>
                                    <p:set>
                                      <p:cBhvr>
                                        <p:cTn id="102" dur="1" fill="hold">
                                          <p:stCondLst>
                                            <p:cond delay="0"/>
                                          </p:stCondLst>
                                        </p:cTn>
                                        <p:tgtEl>
                                          <p:spTgt spid="5138"/>
                                        </p:tgtEl>
                                        <p:attrNameLst>
                                          <p:attrName>style.visibility</p:attrName>
                                        </p:attrNameLst>
                                      </p:cBhvr>
                                      <p:to>
                                        <p:strVal val="visible"/>
                                      </p:to>
                                    </p:set>
                                    <p:anim calcmode="lin" valueType="num">
                                      <p:cBhvr>
                                        <p:cTn id="103" dur="1000" fill="hold"/>
                                        <p:tgtEl>
                                          <p:spTgt spid="5138"/>
                                        </p:tgtEl>
                                        <p:attrNameLst>
                                          <p:attrName>ppt_w</p:attrName>
                                        </p:attrNameLst>
                                      </p:cBhvr>
                                      <p:tavLst>
                                        <p:tav tm="0">
                                          <p:val>
                                            <p:fltVal val="0"/>
                                          </p:val>
                                        </p:tav>
                                        <p:tav tm="100000">
                                          <p:val>
                                            <p:strVal val="#ppt_w"/>
                                          </p:val>
                                        </p:tav>
                                      </p:tavLst>
                                    </p:anim>
                                    <p:anim calcmode="lin" valueType="num">
                                      <p:cBhvr>
                                        <p:cTn id="104" dur="1000" fill="hold"/>
                                        <p:tgtEl>
                                          <p:spTgt spid="5138"/>
                                        </p:tgtEl>
                                        <p:attrNameLst>
                                          <p:attrName>ppt_h</p:attrName>
                                        </p:attrNameLst>
                                      </p:cBhvr>
                                      <p:tavLst>
                                        <p:tav tm="0">
                                          <p:val>
                                            <p:fltVal val="0"/>
                                          </p:val>
                                        </p:tav>
                                        <p:tav tm="100000">
                                          <p:val>
                                            <p:strVal val="#ppt_h"/>
                                          </p:val>
                                        </p:tav>
                                      </p:tavLst>
                                    </p:anim>
                                    <p:anim calcmode="lin" valueType="num">
                                      <p:cBhvr>
                                        <p:cTn id="105" dur="1000" fill="hold"/>
                                        <p:tgtEl>
                                          <p:spTgt spid="5138"/>
                                        </p:tgtEl>
                                        <p:attrNameLst>
                                          <p:attrName>style.rotation</p:attrName>
                                        </p:attrNameLst>
                                      </p:cBhvr>
                                      <p:tavLst>
                                        <p:tav tm="0">
                                          <p:val>
                                            <p:fltVal val="90"/>
                                          </p:val>
                                        </p:tav>
                                        <p:tav tm="100000">
                                          <p:val>
                                            <p:fltVal val="0"/>
                                          </p:val>
                                        </p:tav>
                                      </p:tavLst>
                                    </p:anim>
                                    <p:animEffect transition="in" filter="fade">
                                      <p:cBhvr>
                                        <p:cTn id="106" dur="1000"/>
                                        <p:tgtEl>
                                          <p:spTgt spid="5138"/>
                                        </p:tgtEl>
                                      </p:cBhvr>
                                    </p:animEffect>
                                  </p:childTnLst>
                                </p:cTn>
                              </p:par>
                              <p:par>
                                <p:cTn id="107" presetID="31" presetClass="entr" presetSubtype="0" fill="hold" nodeType="withEffect">
                                  <p:stCondLst>
                                    <p:cond delay="0"/>
                                  </p:stCondLst>
                                  <p:childTnLst>
                                    <p:set>
                                      <p:cBhvr>
                                        <p:cTn id="108" dur="1" fill="hold">
                                          <p:stCondLst>
                                            <p:cond delay="0"/>
                                          </p:stCondLst>
                                        </p:cTn>
                                        <p:tgtEl>
                                          <p:spTgt spid="5139"/>
                                        </p:tgtEl>
                                        <p:attrNameLst>
                                          <p:attrName>style.visibility</p:attrName>
                                        </p:attrNameLst>
                                      </p:cBhvr>
                                      <p:to>
                                        <p:strVal val="visible"/>
                                      </p:to>
                                    </p:set>
                                    <p:anim calcmode="lin" valueType="num">
                                      <p:cBhvr>
                                        <p:cTn id="109" dur="1000" fill="hold"/>
                                        <p:tgtEl>
                                          <p:spTgt spid="5139"/>
                                        </p:tgtEl>
                                        <p:attrNameLst>
                                          <p:attrName>ppt_w</p:attrName>
                                        </p:attrNameLst>
                                      </p:cBhvr>
                                      <p:tavLst>
                                        <p:tav tm="0">
                                          <p:val>
                                            <p:fltVal val="0"/>
                                          </p:val>
                                        </p:tav>
                                        <p:tav tm="100000">
                                          <p:val>
                                            <p:strVal val="#ppt_w"/>
                                          </p:val>
                                        </p:tav>
                                      </p:tavLst>
                                    </p:anim>
                                    <p:anim calcmode="lin" valueType="num">
                                      <p:cBhvr>
                                        <p:cTn id="110" dur="1000" fill="hold"/>
                                        <p:tgtEl>
                                          <p:spTgt spid="5139"/>
                                        </p:tgtEl>
                                        <p:attrNameLst>
                                          <p:attrName>ppt_h</p:attrName>
                                        </p:attrNameLst>
                                      </p:cBhvr>
                                      <p:tavLst>
                                        <p:tav tm="0">
                                          <p:val>
                                            <p:fltVal val="0"/>
                                          </p:val>
                                        </p:tav>
                                        <p:tav tm="100000">
                                          <p:val>
                                            <p:strVal val="#ppt_h"/>
                                          </p:val>
                                        </p:tav>
                                      </p:tavLst>
                                    </p:anim>
                                    <p:anim calcmode="lin" valueType="num">
                                      <p:cBhvr>
                                        <p:cTn id="111" dur="1000" fill="hold"/>
                                        <p:tgtEl>
                                          <p:spTgt spid="5139"/>
                                        </p:tgtEl>
                                        <p:attrNameLst>
                                          <p:attrName>style.rotation</p:attrName>
                                        </p:attrNameLst>
                                      </p:cBhvr>
                                      <p:tavLst>
                                        <p:tav tm="0">
                                          <p:val>
                                            <p:fltVal val="90"/>
                                          </p:val>
                                        </p:tav>
                                        <p:tav tm="100000">
                                          <p:val>
                                            <p:fltVal val="0"/>
                                          </p:val>
                                        </p:tav>
                                      </p:tavLst>
                                    </p:anim>
                                    <p:animEffect transition="in" filter="fade">
                                      <p:cBhvr>
                                        <p:cTn id="112" dur="1000"/>
                                        <p:tgtEl>
                                          <p:spTgt spid="5139"/>
                                        </p:tgtEl>
                                      </p:cBhvr>
                                    </p:animEffect>
                                  </p:childTnLst>
                                </p:cTn>
                              </p:par>
                              <p:par>
                                <p:cTn id="113" presetID="31" presetClass="entr" presetSubtype="0" fill="hold" nodeType="withEffect">
                                  <p:stCondLst>
                                    <p:cond delay="0"/>
                                  </p:stCondLst>
                                  <p:childTnLst>
                                    <p:set>
                                      <p:cBhvr>
                                        <p:cTn id="114" dur="1" fill="hold">
                                          <p:stCondLst>
                                            <p:cond delay="0"/>
                                          </p:stCondLst>
                                        </p:cTn>
                                        <p:tgtEl>
                                          <p:spTgt spid="5140"/>
                                        </p:tgtEl>
                                        <p:attrNameLst>
                                          <p:attrName>style.visibility</p:attrName>
                                        </p:attrNameLst>
                                      </p:cBhvr>
                                      <p:to>
                                        <p:strVal val="visible"/>
                                      </p:to>
                                    </p:set>
                                    <p:anim calcmode="lin" valueType="num">
                                      <p:cBhvr>
                                        <p:cTn id="115" dur="1000" fill="hold"/>
                                        <p:tgtEl>
                                          <p:spTgt spid="5140"/>
                                        </p:tgtEl>
                                        <p:attrNameLst>
                                          <p:attrName>ppt_w</p:attrName>
                                        </p:attrNameLst>
                                      </p:cBhvr>
                                      <p:tavLst>
                                        <p:tav tm="0">
                                          <p:val>
                                            <p:fltVal val="0"/>
                                          </p:val>
                                        </p:tav>
                                        <p:tav tm="100000">
                                          <p:val>
                                            <p:strVal val="#ppt_w"/>
                                          </p:val>
                                        </p:tav>
                                      </p:tavLst>
                                    </p:anim>
                                    <p:anim calcmode="lin" valueType="num">
                                      <p:cBhvr>
                                        <p:cTn id="116" dur="1000" fill="hold"/>
                                        <p:tgtEl>
                                          <p:spTgt spid="5140"/>
                                        </p:tgtEl>
                                        <p:attrNameLst>
                                          <p:attrName>ppt_h</p:attrName>
                                        </p:attrNameLst>
                                      </p:cBhvr>
                                      <p:tavLst>
                                        <p:tav tm="0">
                                          <p:val>
                                            <p:fltVal val="0"/>
                                          </p:val>
                                        </p:tav>
                                        <p:tav tm="100000">
                                          <p:val>
                                            <p:strVal val="#ppt_h"/>
                                          </p:val>
                                        </p:tav>
                                      </p:tavLst>
                                    </p:anim>
                                    <p:anim calcmode="lin" valueType="num">
                                      <p:cBhvr>
                                        <p:cTn id="117" dur="1000" fill="hold"/>
                                        <p:tgtEl>
                                          <p:spTgt spid="5140"/>
                                        </p:tgtEl>
                                        <p:attrNameLst>
                                          <p:attrName>style.rotation</p:attrName>
                                        </p:attrNameLst>
                                      </p:cBhvr>
                                      <p:tavLst>
                                        <p:tav tm="0">
                                          <p:val>
                                            <p:fltVal val="90"/>
                                          </p:val>
                                        </p:tav>
                                        <p:tav tm="100000">
                                          <p:val>
                                            <p:fltVal val="0"/>
                                          </p:val>
                                        </p:tav>
                                      </p:tavLst>
                                    </p:anim>
                                    <p:animEffect transition="in" filter="fade">
                                      <p:cBhvr>
                                        <p:cTn id="118" dur="1000"/>
                                        <p:tgtEl>
                                          <p:spTgt spid="5140"/>
                                        </p:tgtEl>
                                      </p:cBhvr>
                                    </p:animEffect>
                                  </p:childTnLst>
                                </p:cTn>
                              </p:par>
                              <p:par>
                                <p:cTn id="119" presetID="31" presetClass="entr" presetSubtype="0" fill="hold" nodeType="withEffect">
                                  <p:stCondLst>
                                    <p:cond delay="0"/>
                                  </p:stCondLst>
                                  <p:childTnLst>
                                    <p:set>
                                      <p:cBhvr>
                                        <p:cTn id="120" dur="1" fill="hold">
                                          <p:stCondLst>
                                            <p:cond delay="0"/>
                                          </p:stCondLst>
                                        </p:cTn>
                                        <p:tgtEl>
                                          <p:spTgt spid="5141"/>
                                        </p:tgtEl>
                                        <p:attrNameLst>
                                          <p:attrName>style.visibility</p:attrName>
                                        </p:attrNameLst>
                                      </p:cBhvr>
                                      <p:to>
                                        <p:strVal val="visible"/>
                                      </p:to>
                                    </p:set>
                                    <p:anim calcmode="lin" valueType="num">
                                      <p:cBhvr>
                                        <p:cTn id="121" dur="1000" fill="hold"/>
                                        <p:tgtEl>
                                          <p:spTgt spid="5141"/>
                                        </p:tgtEl>
                                        <p:attrNameLst>
                                          <p:attrName>ppt_w</p:attrName>
                                        </p:attrNameLst>
                                      </p:cBhvr>
                                      <p:tavLst>
                                        <p:tav tm="0">
                                          <p:val>
                                            <p:fltVal val="0"/>
                                          </p:val>
                                        </p:tav>
                                        <p:tav tm="100000">
                                          <p:val>
                                            <p:strVal val="#ppt_w"/>
                                          </p:val>
                                        </p:tav>
                                      </p:tavLst>
                                    </p:anim>
                                    <p:anim calcmode="lin" valueType="num">
                                      <p:cBhvr>
                                        <p:cTn id="122" dur="1000" fill="hold"/>
                                        <p:tgtEl>
                                          <p:spTgt spid="5141"/>
                                        </p:tgtEl>
                                        <p:attrNameLst>
                                          <p:attrName>ppt_h</p:attrName>
                                        </p:attrNameLst>
                                      </p:cBhvr>
                                      <p:tavLst>
                                        <p:tav tm="0">
                                          <p:val>
                                            <p:fltVal val="0"/>
                                          </p:val>
                                        </p:tav>
                                        <p:tav tm="100000">
                                          <p:val>
                                            <p:strVal val="#ppt_h"/>
                                          </p:val>
                                        </p:tav>
                                      </p:tavLst>
                                    </p:anim>
                                    <p:anim calcmode="lin" valueType="num">
                                      <p:cBhvr>
                                        <p:cTn id="123" dur="1000" fill="hold"/>
                                        <p:tgtEl>
                                          <p:spTgt spid="5141"/>
                                        </p:tgtEl>
                                        <p:attrNameLst>
                                          <p:attrName>style.rotation</p:attrName>
                                        </p:attrNameLst>
                                      </p:cBhvr>
                                      <p:tavLst>
                                        <p:tav tm="0">
                                          <p:val>
                                            <p:fltVal val="90"/>
                                          </p:val>
                                        </p:tav>
                                        <p:tav tm="100000">
                                          <p:val>
                                            <p:fltVal val="0"/>
                                          </p:val>
                                        </p:tav>
                                      </p:tavLst>
                                    </p:anim>
                                    <p:animEffect transition="in" filter="fade">
                                      <p:cBhvr>
                                        <p:cTn id="124" dur="1000"/>
                                        <p:tgtEl>
                                          <p:spTgt spid="5141"/>
                                        </p:tgtEl>
                                      </p:cBhvr>
                                    </p:animEffect>
                                  </p:childTnLst>
                                </p:cTn>
                              </p:par>
                              <p:par>
                                <p:cTn id="125" presetID="31" presetClass="entr" presetSubtype="0" fill="hold" nodeType="withEffect">
                                  <p:stCondLst>
                                    <p:cond delay="0"/>
                                  </p:stCondLst>
                                  <p:childTnLst>
                                    <p:set>
                                      <p:cBhvr>
                                        <p:cTn id="126" dur="1" fill="hold">
                                          <p:stCondLst>
                                            <p:cond delay="0"/>
                                          </p:stCondLst>
                                        </p:cTn>
                                        <p:tgtEl>
                                          <p:spTgt spid="5142"/>
                                        </p:tgtEl>
                                        <p:attrNameLst>
                                          <p:attrName>style.visibility</p:attrName>
                                        </p:attrNameLst>
                                      </p:cBhvr>
                                      <p:to>
                                        <p:strVal val="visible"/>
                                      </p:to>
                                    </p:set>
                                    <p:anim calcmode="lin" valueType="num">
                                      <p:cBhvr>
                                        <p:cTn id="127" dur="1000" fill="hold"/>
                                        <p:tgtEl>
                                          <p:spTgt spid="5142"/>
                                        </p:tgtEl>
                                        <p:attrNameLst>
                                          <p:attrName>ppt_w</p:attrName>
                                        </p:attrNameLst>
                                      </p:cBhvr>
                                      <p:tavLst>
                                        <p:tav tm="0">
                                          <p:val>
                                            <p:fltVal val="0"/>
                                          </p:val>
                                        </p:tav>
                                        <p:tav tm="100000">
                                          <p:val>
                                            <p:strVal val="#ppt_w"/>
                                          </p:val>
                                        </p:tav>
                                      </p:tavLst>
                                    </p:anim>
                                    <p:anim calcmode="lin" valueType="num">
                                      <p:cBhvr>
                                        <p:cTn id="128" dur="1000" fill="hold"/>
                                        <p:tgtEl>
                                          <p:spTgt spid="5142"/>
                                        </p:tgtEl>
                                        <p:attrNameLst>
                                          <p:attrName>ppt_h</p:attrName>
                                        </p:attrNameLst>
                                      </p:cBhvr>
                                      <p:tavLst>
                                        <p:tav tm="0">
                                          <p:val>
                                            <p:fltVal val="0"/>
                                          </p:val>
                                        </p:tav>
                                        <p:tav tm="100000">
                                          <p:val>
                                            <p:strVal val="#ppt_h"/>
                                          </p:val>
                                        </p:tav>
                                      </p:tavLst>
                                    </p:anim>
                                    <p:anim calcmode="lin" valueType="num">
                                      <p:cBhvr>
                                        <p:cTn id="129" dur="1000" fill="hold"/>
                                        <p:tgtEl>
                                          <p:spTgt spid="5142"/>
                                        </p:tgtEl>
                                        <p:attrNameLst>
                                          <p:attrName>style.rotation</p:attrName>
                                        </p:attrNameLst>
                                      </p:cBhvr>
                                      <p:tavLst>
                                        <p:tav tm="0">
                                          <p:val>
                                            <p:fltVal val="90"/>
                                          </p:val>
                                        </p:tav>
                                        <p:tav tm="100000">
                                          <p:val>
                                            <p:fltVal val="0"/>
                                          </p:val>
                                        </p:tav>
                                      </p:tavLst>
                                    </p:anim>
                                    <p:animEffect transition="in" filter="fade">
                                      <p:cBhvr>
                                        <p:cTn id="130" dur="1000"/>
                                        <p:tgtEl>
                                          <p:spTgt spid="514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ppt_w</p:attrName>
                                        </p:attrNameLst>
                                      </p:cBhvr>
                                      <p:tavLst>
                                        <p:tav tm="0">
                                          <p:val>
                                            <p:fltVal val="0"/>
                                          </p:val>
                                        </p:tav>
                                        <p:tav tm="100000">
                                          <p:val>
                                            <p:strVal val="#ppt_w"/>
                                          </p:val>
                                        </p:tav>
                                      </p:tavLst>
                                    </p:anim>
                                    <p:anim calcmode="lin" valueType="num">
                                      <p:cBhvr>
                                        <p:cTn id="134" dur="1000" fill="hold"/>
                                        <p:tgtEl>
                                          <p:spTgt spid="9"/>
                                        </p:tgtEl>
                                        <p:attrNameLst>
                                          <p:attrName>ppt_h</p:attrName>
                                        </p:attrNameLst>
                                      </p:cBhvr>
                                      <p:tavLst>
                                        <p:tav tm="0">
                                          <p:val>
                                            <p:fltVal val="0"/>
                                          </p:val>
                                        </p:tav>
                                        <p:tav tm="100000">
                                          <p:val>
                                            <p:strVal val="#ppt_h"/>
                                          </p:val>
                                        </p:tav>
                                      </p:tavLst>
                                    </p:anim>
                                    <p:anim calcmode="lin" valueType="num">
                                      <p:cBhvr>
                                        <p:cTn id="135" dur="1000" fill="hold"/>
                                        <p:tgtEl>
                                          <p:spTgt spid="9"/>
                                        </p:tgtEl>
                                        <p:attrNameLst>
                                          <p:attrName>style.rotation</p:attrName>
                                        </p:attrNameLst>
                                      </p:cBhvr>
                                      <p:tavLst>
                                        <p:tav tm="0">
                                          <p:val>
                                            <p:fltVal val="90"/>
                                          </p:val>
                                        </p:tav>
                                        <p:tav tm="100000">
                                          <p:val>
                                            <p:fltVal val="0"/>
                                          </p:val>
                                        </p:tav>
                                      </p:tavLst>
                                    </p:anim>
                                    <p:animEffect transition="in" filter="fade">
                                      <p:cBhvr>
                                        <p:cTn id="136" dur="1000"/>
                                        <p:tgtEl>
                                          <p:spTgt spid="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1000" fill="hold"/>
                                        <p:tgtEl>
                                          <p:spTgt spid="10"/>
                                        </p:tgtEl>
                                        <p:attrNameLst>
                                          <p:attrName>ppt_w</p:attrName>
                                        </p:attrNameLst>
                                      </p:cBhvr>
                                      <p:tavLst>
                                        <p:tav tm="0">
                                          <p:val>
                                            <p:fltVal val="0"/>
                                          </p:val>
                                        </p:tav>
                                        <p:tav tm="100000">
                                          <p:val>
                                            <p:strVal val="#ppt_w"/>
                                          </p:val>
                                        </p:tav>
                                      </p:tavLst>
                                    </p:anim>
                                    <p:anim calcmode="lin" valueType="num">
                                      <p:cBhvr>
                                        <p:cTn id="140" dur="1000" fill="hold"/>
                                        <p:tgtEl>
                                          <p:spTgt spid="10"/>
                                        </p:tgtEl>
                                        <p:attrNameLst>
                                          <p:attrName>ppt_h</p:attrName>
                                        </p:attrNameLst>
                                      </p:cBhvr>
                                      <p:tavLst>
                                        <p:tav tm="0">
                                          <p:val>
                                            <p:fltVal val="0"/>
                                          </p:val>
                                        </p:tav>
                                        <p:tav tm="100000">
                                          <p:val>
                                            <p:strVal val="#ppt_h"/>
                                          </p:val>
                                        </p:tav>
                                      </p:tavLst>
                                    </p:anim>
                                    <p:anim calcmode="lin" valueType="num">
                                      <p:cBhvr>
                                        <p:cTn id="141" dur="1000" fill="hold"/>
                                        <p:tgtEl>
                                          <p:spTgt spid="10"/>
                                        </p:tgtEl>
                                        <p:attrNameLst>
                                          <p:attrName>style.rotation</p:attrName>
                                        </p:attrNameLst>
                                      </p:cBhvr>
                                      <p:tavLst>
                                        <p:tav tm="0">
                                          <p:val>
                                            <p:fltVal val="90"/>
                                          </p:val>
                                        </p:tav>
                                        <p:tav tm="100000">
                                          <p:val>
                                            <p:fltVal val="0"/>
                                          </p:val>
                                        </p:tav>
                                      </p:tavLst>
                                    </p:anim>
                                    <p:animEffect transition="in" filter="fade">
                                      <p:cBhvr>
                                        <p:cTn id="142" dur="1000"/>
                                        <p:tgtEl>
                                          <p:spTgt spid="10"/>
                                        </p:tgtEl>
                                      </p:cBhvr>
                                    </p:animEffect>
                                  </p:childTnLst>
                                </p:cTn>
                              </p:par>
                              <p:par>
                                <p:cTn id="143" presetID="31" presetClass="entr" presetSubtype="0" fill="hold" nodeType="withEffect">
                                  <p:stCondLst>
                                    <p:cond delay="0"/>
                                  </p:stCondLst>
                                  <p:childTnLst>
                                    <p:set>
                                      <p:cBhvr>
                                        <p:cTn id="144" dur="1" fill="hold">
                                          <p:stCondLst>
                                            <p:cond delay="0"/>
                                          </p:stCondLst>
                                        </p:cTn>
                                        <p:tgtEl>
                                          <p:spTgt spid="5145"/>
                                        </p:tgtEl>
                                        <p:attrNameLst>
                                          <p:attrName>style.visibility</p:attrName>
                                        </p:attrNameLst>
                                      </p:cBhvr>
                                      <p:to>
                                        <p:strVal val="visible"/>
                                      </p:to>
                                    </p:set>
                                    <p:anim calcmode="lin" valueType="num">
                                      <p:cBhvr>
                                        <p:cTn id="145" dur="1000" fill="hold"/>
                                        <p:tgtEl>
                                          <p:spTgt spid="5145"/>
                                        </p:tgtEl>
                                        <p:attrNameLst>
                                          <p:attrName>ppt_w</p:attrName>
                                        </p:attrNameLst>
                                      </p:cBhvr>
                                      <p:tavLst>
                                        <p:tav tm="0">
                                          <p:val>
                                            <p:fltVal val="0"/>
                                          </p:val>
                                        </p:tav>
                                        <p:tav tm="100000">
                                          <p:val>
                                            <p:strVal val="#ppt_w"/>
                                          </p:val>
                                        </p:tav>
                                      </p:tavLst>
                                    </p:anim>
                                    <p:anim calcmode="lin" valueType="num">
                                      <p:cBhvr>
                                        <p:cTn id="146" dur="1000" fill="hold"/>
                                        <p:tgtEl>
                                          <p:spTgt spid="5145"/>
                                        </p:tgtEl>
                                        <p:attrNameLst>
                                          <p:attrName>ppt_h</p:attrName>
                                        </p:attrNameLst>
                                      </p:cBhvr>
                                      <p:tavLst>
                                        <p:tav tm="0">
                                          <p:val>
                                            <p:fltVal val="0"/>
                                          </p:val>
                                        </p:tav>
                                        <p:tav tm="100000">
                                          <p:val>
                                            <p:strVal val="#ppt_h"/>
                                          </p:val>
                                        </p:tav>
                                      </p:tavLst>
                                    </p:anim>
                                    <p:anim calcmode="lin" valueType="num">
                                      <p:cBhvr>
                                        <p:cTn id="147" dur="1000" fill="hold"/>
                                        <p:tgtEl>
                                          <p:spTgt spid="5145"/>
                                        </p:tgtEl>
                                        <p:attrNameLst>
                                          <p:attrName>style.rotation</p:attrName>
                                        </p:attrNameLst>
                                      </p:cBhvr>
                                      <p:tavLst>
                                        <p:tav tm="0">
                                          <p:val>
                                            <p:fltVal val="90"/>
                                          </p:val>
                                        </p:tav>
                                        <p:tav tm="100000">
                                          <p:val>
                                            <p:fltVal val="0"/>
                                          </p:val>
                                        </p:tav>
                                      </p:tavLst>
                                    </p:anim>
                                    <p:animEffect transition="in" filter="fade">
                                      <p:cBhvr>
                                        <p:cTn id="148" dur="1000"/>
                                        <p:tgtEl>
                                          <p:spTgt spid="5145"/>
                                        </p:tgtEl>
                                      </p:cBhvr>
                                    </p:animEffect>
                                  </p:childTnLst>
                                </p:cTn>
                              </p:par>
                              <p:par>
                                <p:cTn id="149" presetID="31" presetClass="entr" presetSubtype="0" fill="hold" nodeType="withEffect">
                                  <p:stCondLst>
                                    <p:cond delay="0"/>
                                  </p:stCondLst>
                                  <p:childTnLst>
                                    <p:set>
                                      <p:cBhvr>
                                        <p:cTn id="150" dur="1" fill="hold">
                                          <p:stCondLst>
                                            <p:cond delay="0"/>
                                          </p:stCondLst>
                                        </p:cTn>
                                        <p:tgtEl>
                                          <p:spTgt spid="5146"/>
                                        </p:tgtEl>
                                        <p:attrNameLst>
                                          <p:attrName>style.visibility</p:attrName>
                                        </p:attrNameLst>
                                      </p:cBhvr>
                                      <p:to>
                                        <p:strVal val="visible"/>
                                      </p:to>
                                    </p:set>
                                    <p:anim calcmode="lin" valueType="num">
                                      <p:cBhvr>
                                        <p:cTn id="151" dur="1000" fill="hold"/>
                                        <p:tgtEl>
                                          <p:spTgt spid="5146"/>
                                        </p:tgtEl>
                                        <p:attrNameLst>
                                          <p:attrName>ppt_w</p:attrName>
                                        </p:attrNameLst>
                                      </p:cBhvr>
                                      <p:tavLst>
                                        <p:tav tm="0">
                                          <p:val>
                                            <p:fltVal val="0"/>
                                          </p:val>
                                        </p:tav>
                                        <p:tav tm="100000">
                                          <p:val>
                                            <p:strVal val="#ppt_w"/>
                                          </p:val>
                                        </p:tav>
                                      </p:tavLst>
                                    </p:anim>
                                    <p:anim calcmode="lin" valueType="num">
                                      <p:cBhvr>
                                        <p:cTn id="152" dur="1000" fill="hold"/>
                                        <p:tgtEl>
                                          <p:spTgt spid="5146"/>
                                        </p:tgtEl>
                                        <p:attrNameLst>
                                          <p:attrName>ppt_h</p:attrName>
                                        </p:attrNameLst>
                                      </p:cBhvr>
                                      <p:tavLst>
                                        <p:tav tm="0">
                                          <p:val>
                                            <p:fltVal val="0"/>
                                          </p:val>
                                        </p:tav>
                                        <p:tav tm="100000">
                                          <p:val>
                                            <p:strVal val="#ppt_h"/>
                                          </p:val>
                                        </p:tav>
                                      </p:tavLst>
                                    </p:anim>
                                    <p:anim calcmode="lin" valueType="num">
                                      <p:cBhvr>
                                        <p:cTn id="153" dur="1000" fill="hold"/>
                                        <p:tgtEl>
                                          <p:spTgt spid="5146"/>
                                        </p:tgtEl>
                                        <p:attrNameLst>
                                          <p:attrName>style.rotation</p:attrName>
                                        </p:attrNameLst>
                                      </p:cBhvr>
                                      <p:tavLst>
                                        <p:tav tm="0">
                                          <p:val>
                                            <p:fltVal val="90"/>
                                          </p:val>
                                        </p:tav>
                                        <p:tav tm="100000">
                                          <p:val>
                                            <p:fltVal val="0"/>
                                          </p:val>
                                        </p:tav>
                                      </p:tavLst>
                                    </p:anim>
                                    <p:animEffect transition="in" filter="fade">
                                      <p:cBhvr>
                                        <p:cTn id="154" dur="1000"/>
                                        <p:tgtEl>
                                          <p:spTgt spid="514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1000" fill="hold"/>
                                        <p:tgtEl>
                                          <p:spTgt spid="11"/>
                                        </p:tgtEl>
                                        <p:attrNameLst>
                                          <p:attrName>ppt_w</p:attrName>
                                        </p:attrNameLst>
                                      </p:cBhvr>
                                      <p:tavLst>
                                        <p:tav tm="0">
                                          <p:val>
                                            <p:fltVal val="0"/>
                                          </p:val>
                                        </p:tav>
                                        <p:tav tm="100000">
                                          <p:val>
                                            <p:strVal val="#ppt_w"/>
                                          </p:val>
                                        </p:tav>
                                      </p:tavLst>
                                    </p:anim>
                                    <p:anim calcmode="lin" valueType="num">
                                      <p:cBhvr>
                                        <p:cTn id="158" dur="1000" fill="hold"/>
                                        <p:tgtEl>
                                          <p:spTgt spid="11"/>
                                        </p:tgtEl>
                                        <p:attrNameLst>
                                          <p:attrName>ppt_h</p:attrName>
                                        </p:attrNameLst>
                                      </p:cBhvr>
                                      <p:tavLst>
                                        <p:tav tm="0">
                                          <p:val>
                                            <p:fltVal val="0"/>
                                          </p:val>
                                        </p:tav>
                                        <p:tav tm="100000">
                                          <p:val>
                                            <p:strVal val="#ppt_h"/>
                                          </p:val>
                                        </p:tav>
                                      </p:tavLst>
                                    </p:anim>
                                    <p:anim calcmode="lin" valueType="num">
                                      <p:cBhvr>
                                        <p:cTn id="159" dur="1000" fill="hold"/>
                                        <p:tgtEl>
                                          <p:spTgt spid="11"/>
                                        </p:tgtEl>
                                        <p:attrNameLst>
                                          <p:attrName>style.rotation</p:attrName>
                                        </p:attrNameLst>
                                      </p:cBhvr>
                                      <p:tavLst>
                                        <p:tav tm="0">
                                          <p:val>
                                            <p:fltVal val="90"/>
                                          </p:val>
                                        </p:tav>
                                        <p:tav tm="100000">
                                          <p:val>
                                            <p:fltVal val="0"/>
                                          </p:val>
                                        </p:tav>
                                      </p:tavLst>
                                    </p:anim>
                                    <p:animEffect transition="in" filter="fade">
                                      <p:cBhvr>
                                        <p:cTn id="160" dur="1000"/>
                                        <p:tgtEl>
                                          <p:spTgt spid="1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1000" fill="hold"/>
                                        <p:tgtEl>
                                          <p:spTgt spid="12"/>
                                        </p:tgtEl>
                                        <p:attrNameLst>
                                          <p:attrName>ppt_w</p:attrName>
                                        </p:attrNameLst>
                                      </p:cBhvr>
                                      <p:tavLst>
                                        <p:tav tm="0">
                                          <p:val>
                                            <p:fltVal val="0"/>
                                          </p:val>
                                        </p:tav>
                                        <p:tav tm="100000">
                                          <p:val>
                                            <p:strVal val="#ppt_w"/>
                                          </p:val>
                                        </p:tav>
                                      </p:tavLst>
                                    </p:anim>
                                    <p:anim calcmode="lin" valueType="num">
                                      <p:cBhvr>
                                        <p:cTn id="164" dur="1000" fill="hold"/>
                                        <p:tgtEl>
                                          <p:spTgt spid="12"/>
                                        </p:tgtEl>
                                        <p:attrNameLst>
                                          <p:attrName>ppt_h</p:attrName>
                                        </p:attrNameLst>
                                      </p:cBhvr>
                                      <p:tavLst>
                                        <p:tav tm="0">
                                          <p:val>
                                            <p:fltVal val="0"/>
                                          </p:val>
                                        </p:tav>
                                        <p:tav tm="100000">
                                          <p:val>
                                            <p:strVal val="#ppt_h"/>
                                          </p:val>
                                        </p:tav>
                                      </p:tavLst>
                                    </p:anim>
                                    <p:anim calcmode="lin" valueType="num">
                                      <p:cBhvr>
                                        <p:cTn id="165" dur="1000" fill="hold"/>
                                        <p:tgtEl>
                                          <p:spTgt spid="12"/>
                                        </p:tgtEl>
                                        <p:attrNameLst>
                                          <p:attrName>style.rotation</p:attrName>
                                        </p:attrNameLst>
                                      </p:cBhvr>
                                      <p:tavLst>
                                        <p:tav tm="0">
                                          <p:val>
                                            <p:fltVal val="90"/>
                                          </p:val>
                                        </p:tav>
                                        <p:tav tm="100000">
                                          <p:val>
                                            <p:fltVal val="0"/>
                                          </p:val>
                                        </p:tav>
                                      </p:tavLst>
                                    </p:anim>
                                    <p:animEffect transition="in" filter="fade">
                                      <p:cBhvr>
                                        <p:cTn id="166" dur="1000"/>
                                        <p:tgtEl>
                                          <p:spTgt spid="12"/>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3"/>
                                        </p:tgtEl>
                                        <p:attrNameLst>
                                          <p:attrName>style.visibility</p:attrName>
                                        </p:attrNameLst>
                                      </p:cBhvr>
                                      <p:to>
                                        <p:strVal val="visible"/>
                                      </p:to>
                                    </p:set>
                                    <p:anim calcmode="lin" valueType="num">
                                      <p:cBhvr>
                                        <p:cTn id="169" dur="1000" fill="hold"/>
                                        <p:tgtEl>
                                          <p:spTgt spid="13"/>
                                        </p:tgtEl>
                                        <p:attrNameLst>
                                          <p:attrName>ppt_w</p:attrName>
                                        </p:attrNameLst>
                                      </p:cBhvr>
                                      <p:tavLst>
                                        <p:tav tm="0">
                                          <p:val>
                                            <p:fltVal val="0"/>
                                          </p:val>
                                        </p:tav>
                                        <p:tav tm="100000">
                                          <p:val>
                                            <p:strVal val="#ppt_w"/>
                                          </p:val>
                                        </p:tav>
                                      </p:tavLst>
                                    </p:anim>
                                    <p:anim calcmode="lin" valueType="num">
                                      <p:cBhvr>
                                        <p:cTn id="170" dur="1000" fill="hold"/>
                                        <p:tgtEl>
                                          <p:spTgt spid="13"/>
                                        </p:tgtEl>
                                        <p:attrNameLst>
                                          <p:attrName>ppt_h</p:attrName>
                                        </p:attrNameLst>
                                      </p:cBhvr>
                                      <p:tavLst>
                                        <p:tav tm="0">
                                          <p:val>
                                            <p:fltVal val="0"/>
                                          </p:val>
                                        </p:tav>
                                        <p:tav tm="100000">
                                          <p:val>
                                            <p:strVal val="#ppt_h"/>
                                          </p:val>
                                        </p:tav>
                                      </p:tavLst>
                                    </p:anim>
                                    <p:anim calcmode="lin" valueType="num">
                                      <p:cBhvr>
                                        <p:cTn id="171" dur="1000" fill="hold"/>
                                        <p:tgtEl>
                                          <p:spTgt spid="13"/>
                                        </p:tgtEl>
                                        <p:attrNameLst>
                                          <p:attrName>style.rotation</p:attrName>
                                        </p:attrNameLst>
                                      </p:cBhvr>
                                      <p:tavLst>
                                        <p:tav tm="0">
                                          <p:val>
                                            <p:fltVal val="90"/>
                                          </p:val>
                                        </p:tav>
                                        <p:tav tm="100000">
                                          <p:val>
                                            <p:fltVal val="0"/>
                                          </p:val>
                                        </p:tav>
                                      </p:tavLst>
                                    </p:anim>
                                    <p:animEffect transition="in" filter="fade">
                                      <p:cBhvr>
                                        <p:cTn id="172" dur="1000"/>
                                        <p:tgtEl>
                                          <p:spTgt spid="1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1000" fill="hold"/>
                                        <p:tgtEl>
                                          <p:spTgt spid="31"/>
                                        </p:tgtEl>
                                        <p:attrNameLst>
                                          <p:attrName>ppt_w</p:attrName>
                                        </p:attrNameLst>
                                      </p:cBhvr>
                                      <p:tavLst>
                                        <p:tav tm="0">
                                          <p:val>
                                            <p:fltVal val="0"/>
                                          </p:val>
                                        </p:tav>
                                        <p:tav tm="100000">
                                          <p:val>
                                            <p:strVal val="#ppt_w"/>
                                          </p:val>
                                        </p:tav>
                                      </p:tavLst>
                                    </p:anim>
                                    <p:anim calcmode="lin" valueType="num">
                                      <p:cBhvr>
                                        <p:cTn id="176" dur="1000" fill="hold"/>
                                        <p:tgtEl>
                                          <p:spTgt spid="31"/>
                                        </p:tgtEl>
                                        <p:attrNameLst>
                                          <p:attrName>ppt_h</p:attrName>
                                        </p:attrNameLst>
                                      </p:cBhvr>
                                      <p:tavLst>
                                        <p:tav tm="0">
                                          <p:val>
                                            <p:fltVal val="0"/>
                                          </p:val>
                                        </p:tav>
                                        <p:tav tm="100000">
                                          <p:val>
                                            <p:strVal val="#ppt_h"/>
                                          </p:val>
                                        </p:tav>
                                      </p:tavLst>
                                    </p:anim>
                                    <p:anim calcmode="lin" valueType="num">
                                      <p:cBhvr>
                                        <p:cTn id="177" dur="1000" fill="hold"/>
                                        <p:tgtEl>
                                          <p:spTgt spid="31"/>
                                        </p:tgtEl>
                                        <p:attrNameLst>
                                          <p:attrName>style.rotation</p:attrName>
                                        </p:attrNameLst>
                                      </p:cBhvr>
                                      <p:tavLst>
                                        <p:tav tm="0">
                                          <p:val>
                                            <p:fltVal val="90"/>
                                          </p:val>
                                        </p:tav>
                                        <p:tav tm="100000">
                                          <p:val>
                                            <p:fltVal val="0"/>
                                          </p:val>
                                        </p:tav>
                                      </p:tavLst>
                                    </p:anim>
                                    <p:animEffect transition="in" filter="fade">
                                      <p:cBhvr>
                                        <p:cTn id="178" dur="10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1000" fill="hold"/>
                                        <p:tgtEl>
                                          <p:spTgt spid="14"/>
                                        </p:tgtEl>
                                        <p:attrNameLst>
                                          <p:attrName>ppt_w</p:attrName>
                                        </p:attrNameLst>
                                      </p:cBhvr>
                                      <p:tavLst>
                                        <p:tav tm="0">
                                          <p:val>
                                            <p:fltVal val="0"/>
                                          </p:val>
                                        </p:tav>
                                        <p:tav tm="100000">
                                          <p:val>
                                            <p:strVal val="#ppt_w"/>
                                          </p:val>
                                        </p:tav>
                                      </p:tavLst>
                                    </p:anim>
                                    <p:anim calcmode="lin" valueType="num">
                                      <p:cBhvr>
                                        <p:cTn id="182" dur="1000" fill="hold"/>
                                        <p:tgtEl>
                                          <p:spTgt spid="14"/>
                                        </p:tgtEl>
                                        <p:attrNameLst>
                                          <p:attrName>ppt_h</p:attrName>
                                        </p:attrNameLst>
                                      </p:cBhvr>
                                      <p:tavLst>
                                        <p:tav tm="0">
                                          <p:val>
                                            <p:fltVal val="0"/>
                                          </p:val>
                                        </p:tav>
                                        <p:tav tm="100000">
                                          <p:val>
                                            <p:strVal val="#ppt_h"/>
                                          </p:val>
                                        </p:tav>
                                      </p:tavLst>
                                    </p:anim>
                                    <p:anim calcmode="lin" valueType="num">
                                      <p:cBhvr>
                                        <p:cTn id="183" dur="1000" fill="hold"/>
                                        <p:tgtEl>
                                          <p:spTgt spid="14"/>
                                        </p:tgtEl>
                                        <p:attrNameLst>
                                          <p:attrName>style.rotation</p:attrName>
                                        </p:attrNameLst>
                                      </p:cBhvr>
                                      <p:tavLst>
                                        <p:tav tm="0">
                                          <p:val>
                                            <p:fltVal val="90"/>
                                          </p:val>
                                        </p:tav>
                                        <p:tav tm="100000">
                                          <p:val>
                                            <p:fltVal val="0"/>
                                          </p:val>
                                        </p:tav>
                                      </p:tavLst>
                                    </p:anim>
                                    <p:animEffect transition="in" filter="fade">
                                      <p:cBhvr>
                                        <p:cTn id="18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31"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0D1AC-E0EB-4F2C-A825-88BF45E3F39F}"/>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Rectangle 2">
            <a:extLst>
              <a:ext uri="{FF2B5EF4-FFF2-40B4-BE49-F238E27FC236}">
                <a16:creationId xmlns:a16="http://schemas.microsoft.com/office/drawing/2014/main" id="{7369E9A9-CD04-4569-B020-928D0C1D7D4C}"/>
              </a:ext>
            </a:extLst>
          </p:cNvPr>
          <p:cNvSpPr/>
          <p:nvPr/>
        </p:nvSpPr>
        <p:spPr>
          <a:xfrm>
            <a:off x="770021" y="549255"/>
            <a:ext cx="10992050"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We find in the book of Acts, there's two false prophets connected with Cypress. One is Simon Magus, and the other is </a:t>
            </a:r>
            <a:r>
              <a:rPr lang="en-US" sz="1400" kern="1400" dirty="0" err="1">
                <a:solidFill>
                  <a:srgbClr val="000000"/>
                </a:solidFill>
                <a:latin typeface="Arial Narrow" panose="020B0606020202030204" pitchFamily="34" charset="0"/>
              </a:rPr>
              <a:t>Barjesus</a:t>
            </a:r>
            <a:r>
              <a:rPr lang="en-US" sz="1400" kern="1400" dirty="0">
                <a:solidFill>
                  <a:srgbClr val="000000"/>
                </a:solidFill>
                <a:latin typeface="Arial Narrow" panose="020B0606020202030204" pitchFamily="34" charset="0"/>
              </a:rPr>
              <a:t> also known as </a:t>
            </a:r>
            <a:r>
              <a:rPr lang="en-US" sz="1400" kern="1400" dirty="0" err="1">
                <a:solidFill>
                  <a:srgbClr val="000000"/>
                </a:solidFill>
                <a:latin typeface="Arial Narrow" panose="020B0606020202030204" pitchFamily="34" charset="0"/>
              </a:rPr>
              <a:t>Elymas</a:t>
            </a:r>
            <a:r>
              <a:rPr lang="en-US" sz="1400" kern="1400" dirty="0">
                <a:solidFill>
                  <a:srgbClr val="000000"/>
                </a:solidFill>
                <a:latin typeface="Arial Narrow" panose="020B0606020202030204" pitchFamily="34" charset="0"/>
              </a:rPr>
              <a:t>. So at this point we mark a false prophet, externally. There is an external false prophet, as well as an internal false prophet. </a:t>
            </a:r>
            <a:r>
              <a:rPr lang="en-US" sz="1400" kern="1400" dirty="0" err="1">
                <a:solidFill>
                  <a:srgbClr val="000000"/>
                </a:solidFill>
                <a:latin typeface="Arial Narrow" panose="020B0606020202030204" pitchFamily="34" charset="0"/>
              </a:rPr>
              <a:t>Elymas</a:t>
            </a:r>
            <a:r>
              <a:rPr lang="en-US" sz="1400" kern="1400" dirty="0">
                <a:solidFill>
                  <a:srgbClr val="000000"/>
                </a:solidFill>
                <a:latin typeface="Arial Narrow" panose="020B0606020202030204" pitchFamily="34" charset="0"/>
              </a:rPr>
              <a:t> or </a:t>
            </a:r>
            <a:r>
              <a:rPr lang="en-US" sz="1400" kern="1400" dirty="0" err="1">
                <a:solidFill>
                  <a:srgbClr val="000000"/>
                </a:solidFill>
                <a:latin typeface="Arial Narrow" panose="020B0606020202030204" pitchFamily="34" charset="0"/>
              </a:rPr>
              <a:t>Barjesus</a:t>
            </a:r>
            <a:r>
              <a:rPr lang="en-US" sz="1400" kern="1400" dirty="0">
                <a:solidFill>
                  <a:srgbClr val="000000"/>
                </a:solidFill>
                <a:latin typeface="Arial Narrow" panose="020B0606020202030204" pitchFamily="34" charset="0"/>
              </a:rPr>
              <a:t> was separate to the early Christian movement in the book of Acts. He never claimed to be part of them, he's external in that movement, Simon Magnus is internal. A baptized member of the new Christian church. Ellen White puts him in connection to Ananias and Saphira, </a:t>
            </a:r>
            <a:r>
              <a:rPr lang="en-US" sz="1400" kern="1400" dirty="0" err="1">
                <a:solidFill>
                  <a:srgbClr val="000000"/>
                </a:solidFill>
                <a:latin typeface="Arial Narrow" panose="020B0606020202030204" pitchFamily="34" charset="0"/>
              </a:rPr>
              <a:t>Demus</a:t>
            </a:r>
            <a:r>
              <a:rPr lang="en-US" sz="1400" kern="1400" dirty="0">
                <a:solidFill>
                  <a:srgbClr val="000000"/>
                </a:solidFill>
                <a:latin typeface="Arial Narrow" panose="020B0606020202030204" pitchFamily="34" charset="0"/>
              </a:rPr>
              <a:t> and Judas Iscariot. </a:t>
            </a:r>
            <a:r>
              <a:rPr lang="en-US" sz="1400" b="1" kern="1400" dirty="0">
                <a:solidFill>
                  <a:srgbClr val="000000"/>
                </a:solidFill>
                <a:latin typeface="Arial Narrow" panose="020B0606020202030204" pitchFamily="34" charset="0"/>
              </a:rPr>
              <a:t>She says that all of these people show that false brethren will be found in Gods church, to the end of time</a:t>
            </a:r>
            <a:r>
              <a:rPr lang="en-US" sz="1400" kern="1400" dirty="0">
                <a:solidFill>
                  <a:srgbClr val="000000"/>
                </a:solidFill>
                <a:latin typeface="Arial Narrow" panose="020B0606020202030204" pitchFamily="34" charset="0"/>
              </a:rPr>
              <a:t>.   So we can mark at Cypress, an external and an internal false prophet.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considered the meaning of the name Cypress, and it's connected to the concept of purity. To be fair or be pure, and to be fair means to be clear. Like a clear blue sky or clear water, it doesn't have any impurities, so it's this concept of purity and completeness. If we were to go to Early Writings, EGW talks about the living testimony. And what does the living testimony mean? She is talking about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and the company that left the fallen churches. And she says these people had the living testimony.  So if you have a living testimony, you have a testimony that your living from the inside out. It's purity, a clean life. To have no spot within you.  So we connect the concept of Cypress, which means to be unpolluted the concept of the living testimony, meaning unpolluted. And what EGW talks about the living testimony she is describing the condition of the </a:t>
            </a:r>
            <a:r>
              <a:rPr lang="en-US" sz="1400" kern="1400" dirty="0" err="1">
                <a:solidFill>
                  <a:srgbClr val="000000"/>
                </a:solidFill>
                <a:latin typeface="Arial Narrow" panose="020B0606020202030204" pitchFamily="34" charset="0"/>
              </a:rPr>
              <a:t>Millerite's</a:t>
            </a:r>
            <a:r>
              <a:rPr lang="en-US" sz="1400" kern="1400" dirty="0">
                <a:solidFill>
                  <a:srgbClr val="000000"/>
                </a:solidFill>
                <a:latin typeface="Arial Narrow" panose="020B0606020202030204" pitchFamily="34" charset="0"/>
              </a:rPr>
              <a:t> at the MC. And we connected the MC to the experience of Cypress.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 name="AutoShape 3">
            <a:extLst>
              <a:ext uri="{FF2B5EF4-FFF2-40B4-BE49-F238E27FC236}">
                <a16:creationId xmlns:a16="http://schemas.microsoft.com/office/drawing/2014/main" id="{889DE685-85EA-4FC6-B0F9-140E3654DC1A}"/>
              </a:ext>
            </a:extLst>
          </p:cNvPr>
          <p:cNvCxnSpPr>
            <a:cxnSpLocks noChangeShapeType="1"/>
          </p:cNvCxnSpPr>
          <p:nvPr/>
        </p:nvCxnSpPr>
        <p:spPr bwMode="auto">
          <a:xfrm>
            <a:off x="2227490" y="4835594"/>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D09B55B9-B2AB-46EF-94AF-4FA6D06A63A2}"/>
              </a:ext>
            </a:extLst>
          </p:cNvPr>
          <p:cNvCxnSpPr>
            <a:cxnSpLocks noChangeShapeType="1"/>
          </p:cNvCxnSpPr>
          <p:nvPr/>
        </p:nvCxnSpPr>
        <p:spPr bwMode="auto">
          <a:xfrm>
            <a:off x="2303690" y="44069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50CBDD8A-A9C3-4099-A8ED-80B648553661}"/>
              </a:ext>
            </a:extLst>
          </p:cNvPr>
          <p:cNvSpPr txBox="1">
            <a:spLocks noChangeArrowheads="1"/>
          </p:cNvSpPr>
          <p:nvPr/>
        </p:nvSpPr>
        <p:spPr bwMode="auto">
          <a:xfrm>
            <a:off x="938440" y="3398907"/>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0E2A0BF4-2D94-4BB9-8E02-61E1F8083896}"/>
              </a:ext>
            </a:extLst>
          </p:cNvPr>
          <p:cNvCxnSpPr>
            <a:cxnSpLocks noChangeShapeType="1"/>
          </p:cNvCxnSpPr>
          <p:nvPr/>
        </p:nvCxnSpPr>
        <p:spPr bwMode="auto">
          <a:xfrm>
            <a:off x="2143352" y="43895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41C3FF45-4308-4D67-B70F-9AE9A1EF2DF4}"/>
              </a:ext>
            </a:extLst>
          </p:cNvPr>
          <p:cNvSpPr txBox="1">
            <a:spLocks noChangeArrowheads="1"/>
          </p:cNvSpPr>
          <p:nvPr/>
        </p:nvSpPr>
        <p:spPr bwMode="auto">
          <a:xfrm>
            <a:off x="2006827" y="391166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C0C57E4-38BA-489B-8008-7D0350E1675C}"/>
              </a:ext>
            </a:extLst>
          </p:cNvPr>
          <p:cNvSpPr txBox="1">
            <a:spLocks noChangeArrowheads="1"/>
          </p:cNvSpPr>
          <p:nvPr/>
        </p:nvSpPr>
        <p:spPr bwMode="auto">
          <a:xfrm>
            <a:off x="2021115" y="3341757"/>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F3FBC43-9388-4320-8994-2D2D9609458C}"/>
              </a:ext>
            </a:extLst>
          </p:cNvPr>
          <p:cNvSpPr txBox="1">
            <a:spLocks noChangeArrowheads="1"/>
          </p:cNvSpPr>
          <p:nvPr/>
        </p:nvSpPr>
        <p:spPr bwMode="auto">
          <a:xfrm>
            <a:off x="1625827" y="4883219"/>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10">
            <a:extLst>
              <a:ext uri="{FF2B5EF4-FFF2-40B4-BE49-F238E27FC236}">
                <a16:creationId xmlns:a16="http://schemas.microsoft.com/office/drawing/2014/main" id="{283B8FDE-3860-4392-8111-7A0794F3DF3E}"/>
              </a:ext>
            </a:extLst>
          </p:cNvPr>
          <p:cNvCxnSpPr>
            <a:cxnSpLocks noChangeShapeType="1"/>
          </p:cNvCxnSpPr>
          <p:nvPr/>
        </p:nvCxnSpPr>
        <p:spPr bwMode="auto">
          <a:xfrm>
            <a:off x="3438752" y="44212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AutoShape 11">
            <a:extLst>
              <a:ext uri="{FF2B5EF4-FFF2-40B4-BE49-F238E27FC236}">
                <a16:creationId xmlns:a16="http://schemas.microsoft.com/office/drawing/2014/main" id="{B2EE506C-A060-4DF7-8056-278CAB400863}"/>
              </a:ext>
            </a:extLst>
          </p:cNvPr>
          <p:cNvCxnSpPr>
            <a:cxnSpLocks noChangeShapeType="1"/>
          </p:cNvCxnSpPr>
          <p:nvPr/>
        </p:nvCxnSpPr>
        <p:spPr bwMode="auto">
          <a:xfrm>
            <a:off x="3278415" y="44022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2">
            <a:extLst>
              <a:ext uri="{FF2B5EF4-FFF2-40B4-BE49-F238E27FC236}">
                <a16:creationId xmlns:a16="http://schemas.microsoft.com/office/drawing/2014/main" id="{C88023A3-19F4-432D-8CF6-E4A31BF54F06}"/>
              </a:ext>
            </a:extLst>
          </p:cNvPr>
          <p:cNvSpPr txBox="1">
            <a:spLocks noChangeArrowheads="1"/>
          </p:cNvSpPr>
          <p:nvPr/>
        </p:nvSpPr>
        <p:spPr bwMode="auto">
          <a:xfrm>
            <a:off x="3141890" y="39259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 name="AutoShape 13">
            <a:extLst>
              <a:ext uri="{FF2B5EF4-FFF2-40B4-BE49-F238E27FC236}">
                <a16:creationId xmlns:a16="http://schemas.microsoft.com/office/drawing/2014/main" id="{81244EBA-8945-48D8-9AA9-18334402EA79}"/>
              </a:ext>
            </a:extLst>
          </p:cNvPr>
          <p:cNvCxnSpPr>
            <a:cxnSpLocks noChangeShapeType="1"/>
          </p:cNvCxnSpPr>
          <p:nvPr/>
        </p:nvCxnSpPr>
        <p:spPr bwMode="auto">
          <a:xfrm flipH="1">
            <a:off x="3543527" y="4472057"/>
            <a:ext cx="57150" cy="476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AutoShape 14">
            <a:extLst>
              <a:ext uri="{FF2B5EF4-FFF2-40B4-BE49-F238E27FC236}">
                <a16:creationId xmlns:a16="http://schemas.microsoft.com/office/drawing/2014/main" id="{5B4B146A-2E3D-4A41-8D39-A702C95B405F}"/>
              </a:ext>
            </a:extLst>
          </p:cNvPr>
          <p:cNvCxnSpPr>
            <a:cxnSpLocks noChangeShapeType="1"/>
          </p:cNvCxnSpPr>
          <p:nvPr/>
        </p:nvCxnSpPr>
        <p:spPr bwMode="auto">
          <a:xfrm flipH="1">
            <a:off x="3492727" y="443554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5">
            <a:extLst>
              <a:ext uri="{FF2B5EF4-FFF2-40B4-BE49-F238E27FC236}">
                <a16:creationId xmlns:a16="http://schemas.microsoft.com/office/drawing/2014/main" id="{570FC613-DC1B-4C4A-B537-BBC418B7D5A6}"/>
              </a:ext>
            </a:extLst>
          </p:cNvPr>
          <p:cNvCxnSpPr>
            <a:cxnSpLocks noChangeShapeType="1"/>
          </p:cNvCxnSpPr>
          <p:nvPr/>
        </p:nvCxnSpPr>
        <p:spPr bwMode="auto">
          <a:xfrm flipH="1">
            <a:off x="3776890" y="455460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AutoShape 16">
            <a:extLst>
              <a:ext uri="{FF2B5EF4-FFF2-40B4-BE49-F238E27FC236}">
                <a16:creationId xmlns:a16="http://schemas.microsoft.com/office/drawing/2014/main" id="{F2375994-4FE0-4E2B-B4AC-4F277F48D125}"/>
              </a:ext>
            </a:extLst>
          </p:cNvPr>
          <p:cNvCxnSpPr>
            <a:cxnSpLocks noChangeShapeType="1"/>
          </p:cNvCxnSpPr>
          <p:nvPr/>
        </p:nvCxnSpPr>
        <p:spPr bwMode="auto">
          <a:xfrm flipH="1">
            <a:off x="3514952" y="470065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7">
            <a:extLst>
              <a:ext uri="{FF2B5EF4-FFF2-40B4-BE49-F238E27FC236}">
                <a16:creationId xmlns:a16="http://schemas.microsoft.com/office/drawing/2014/main" id="{9DA604A6-A85E-4044-A9B2-362CB144FDBF}"/>
              </a:ext>
            </a:extLst>
          </p:cNvPr>
          <p:cNvCxnSpPr>
            <a:cxnSpLocks noChangeShapeType="1"/>
          </p:cNvCxnSpPr>
          <p:nvPr/>
        </p:nvCxnSpPr>
        <p:spPr bwMode="auto">
          <a:xfrm flipH="1">
            <a:off x="3505427" y="458635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AutoShape 18">
            <a:extLst>
              <a:ext uri="{FF2B5EF4-FFF2-40B4-BE49-F238E27FC236}">
                <a16:creationId xmlns:a16="http://schemas.microsoft.com/office/drawing/2014/main" id="{FD4435E9-D3DD-4D7D-8C36-69044F4A1E5D}"/>
              </a:ext>
            </a:extLst>
          </p:cNvPr>
          <p:cNvCxnSpPr>
            <a:cxnSpLocks noChangeShapeType="1"/>
          </p:cNvCxnSpPr>
          <p:nvPr/>
        </p:nvCxnSpPr>
        <p:spPr bwMode="auto">
          <a:xfrm flipH="1">
            <a:off x="3776890" y="436569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AutoShape 19">
            <a:extLst>
              <a:ext uri="{FF2B5EF4-FFF2-40B4-BE49-F238E27FC236}">
                <a16:creationId xmlns:a16="http://schemas.microsoft.com/office/drawing/2014/main" id="{89ED39AD-46D6-45F1-9038-00F1A061B468}"/>
              </a:ext>
            </a:extLst>
          </p:cNvPr>
          <p:cNvCxnSpPr>
            <a:cxnSpLocks noChangeShapeType="1"/>
          </p:cNvCxnSpPr>
          <p:nvPr/>
        </p:nvCxnSpPr>
        <p:spPr bwMode="auto">
          <a:xfrm flipH="1">
            <a:off x="3716565" y="46530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AutoShape 20">
            <a:extLst>
              <a:ext uri="{FF2B5EF4-FFF2-40B4-BE49-F238E27FC236}">
                <a16:creationId xmlns:a16="http://schemas.microsoft.com/office/drawing/2014/main" id="{5091C8C4-09C9-4BC3-9F57-DEA9AB1DF406}"/>
              </a:ext>
            </a:extLst>
          </p:cNvPr>
          <p:cNvCxnSpPr>
            <a:cxnSpLocks noChangeShapeType="1"/>
          </p:cNvCxnSpPr>
          <p:nvPr/>
        </p:nvCxnSpPr>
        <p:spPr bwMode="auto">
          <a:xfrm flipH="1">
            <a:off x="3687990" y="457841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2" name="AutoShape 21">
            <a:extLst>
              <a:ext uri="{FF2B5EF4-FFF2-40B4-BE49-F238E27FC236}">
                <a16:creationId xmlns:a16="http://schemas.microsoft.com/office/drawing/2014/main" id="{05182A20-CB08-4C54-B4A5-8EB7119A30D5}"/>
              </a:ext>
            </a:extLst>
          </p:cNvPr>
          <p:cNvCxnSpPr>
            <a:cxnSpLocks noChangeShapeType="1"/>
          </p:cNvCxnSpPr>
          <p:nvPr/>
        </p:nvCxnSpPr>
        <p:spPr bwMode="auto">
          <a:xfrm flipH="1">
            <a:off x="3659415" y="44625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3" name="AutoShape 22">
            <a:extLst>
              <a:ext uri="{FF2B5EF4-FFF2-40B4-BE49-F238E27FC236}">
                <a16:creationId xmlns:a16="http://schemas.microsoft.com/office/drawing/2014/main" id="{F46522DE-BDEF-4827-A465-4866E471EA82}"/>
              </a:ext>
            </a:extLst>
          </p:cNvPr>
          <p:cNvCxnSpPr>
            <a:cxnSpLocks noChangeShapeType="1"/>
          </p:cNvCxnSpPr>
          <p:nvPr/>
        </p:nvCxnSpPr>
        <p:spPr bwMode="auto">
          <a:xfrm flipH="1">
            <a:off x="3611790" y="46530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3">
            <a:extLst>
              <a:ext uri="{FF2B5EF4-FFF2-40B4-BE49-F238E27FC236}">
                <a16:creationId xmlns:a16="http://schemas.microsoft.com/office/drawing/2014/main" id="{7966E317-D76F-4942-B81C-D38C75DC9766}"/>
              </a:ext>
            </a:extLst>
          </p:cNvPr>
          <p:cNvSpPr txBox="1">
            <a:spLocks noChangeArrowheads="1"/>
          </p:cNvSpPr>
          <p:nvPr/>
        </p:nvSpPr>
        <p:spPr bwMode="auto">
          <a:xfrm>
            <a:off x="2270352" y="4587944"/>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ACDF121-3222-4376-8A90-20F8074A032B}"/>
              </a:ext>
            </a:extLst>
          </p:cNvPr>
          <p:cNvSpPr txBox="1">
            <a:spLocks noChangeArrowheads="1"/>
          </p:cNvSpPr>
          <p:nvPr/>
        </p:nvSpPr>
        <p:spPr bwMode="auto">
          <a:xfrm>
            <a:off x="3413352" y="4805432"/>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cxnSp>
        <p:nvCxnSpPr>
          <p:cNvPr id="26" name="AutoShape 25">
            <a:extLst>
              <a:ext uri="{FF2B5EF4-FFF2-40B4-BE49-F238E27FC236}">
                <a16:creationId xmlns:a16="http://schemas.microsoft.com/office/drawing/2014/main" id="{FBFF7EC1-1CEF-4D1F-A6ED-AD1D08EA0E81}"/>
              </a:ext>
            </a:extLst>
          </p:cNvPr>
          <p:cNvCxnSpPr>
            <a:cxnSpLocks noChangeShapeType="1"/>
          </p:cNvCxnSpPr>
          <p:nvPr/>
        </p:nvCxnSpPr>
        <p:spPr bwMode="auto">
          <a:xfrm>
            <a:off x="4602390" y="44069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7" name="AutoShape 26">
            <a:extLst>
              <a:ext uri="{FF2B5EF4-FFF2-40B4-BE49-F238E27FC236}">
                <a16:creationId xmlns:a16="http://schemas.microsoft.com/office/drawing/2014/main" id="{A6D3242D-2CE0-4D90-B668-DE83B2E0505F}"/>
              </a:ext>
            </a:extLst>
          </p:cNvPr>
          <p:cNvCxnSpPr>
            <a:cxnSpLocks noChangeShapeType="1"/>
          </p:cNvCxnSpPr>
          <p:nvPr/>
        </p:nvCxnSpPr>
        <p:spPr bwMode="auto">
          <a:xfrm>
            <a:off x="4442052" y="43895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27">
            <a:extLst>
              <a:ext uri="{FF2B5EF4-FFF2-40B4-BE49-F238E27FC236}">
                <a16:creationId xmlns:a16="http://schemas.microsoft.com/office/drawing/2014/main" id="{816CD2BC-AD23-4739-AEF9-501DFA624855}"/>
              </a:ext>
            </a:extLst>
          </p:cNvPr>
          <p:cNvSpPr txBox="1">
            <a:spLocks noChangeArrowheads="1"/>
          </p:cNvSpPr>
          <p:nvPr/>
        </p:nvSpPr>
        <p:spPr bwMode="auto">
          <a:xfrm>
            <a:off x="4305527" y="391166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Cypress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45AA9698-8302-4CED-BE37-8D4693146ED6}"/>
              </a:ext>
            </a:extLst>
          </p:cNvPr>
          <p:cNvSpPr txBox="1">
            <a:spLocks noChangeArrowheads="1"/>
          </p:cNvSpPr>
          <p:nvPr/>
        </p:nvSpPr>
        <p:spPr bwMode="auto">
          <a:xfrm>
            <a:off x="4532540" y="4872107"/>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222218D7-92DD-4E11-89DE-3D14BFEC8F4B}"/>
              </a:ext>
            </a:extLst>
          </p:cNvPr>
          <p:cNvSpPr txBox="1">
            <a:spLocks noChangeArrowheads="1"/>
          </p:cNvSpPr>
          <p:nvPr/>
        </p:nvSpPr>
        <p:spPr bwMode="auto">
          <a:xfrm>
            <a:off x="3372077" y="5148332"/>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refreshing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2481F747-1AE0-4EAB-A24E-8E862CBA9852}"/>
              </a:ext>
            </a:extLst>
          </p:cNvPr>
          <p:cNvSpPr/>
          <p:nvPr/>
        </p:nvSpPr>
        <p:spPr>
          <a:xfrm>
            <a:off x="7818665" y="3610596"/>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29">
            <a:extLst>
              <a:ext uri="{FF2B5EF4-FFF2-40B4-BE49-F238E27FC236}">
                <a16:creationId xmlns:a16="http://schemas.microsoft.com/office/drawing/2014/main" id="{E382CAE9-C5D8-4BFF-B85C-6C328DBAA299}"/>
              </a:ext>
            </a:extLst>
          </p:cNvPr>
          <p:cNvSpPr txBox="1">
            <a:spLocks noChangeArrowheads="1"/>
          </p:cNvSpPr>
          <p:nvPr/>
        </p:nvSpPr>
        <p:spPr bwMode="auto">
          <a:xfrm>
            <a:off x="4200708" y="5146745"/>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P spid="13" grpId="0"/>
      <p:bldP spid="24" grpId="0"/>
      <p:bldP spid="25" grpId="0"/>
      <p:bldP spid="28" grpId="0"/>
      <p:bldP spid="29" grpId="0"/>
      <p:bldP spid="30" grpId="0"/>
      <p:bldP spid="31"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2569</TotalTime>
  <Words>7328</Words>
  <Application>Microsoft Office PowerPoint</Application>
  <PresentationFormat>Widescreen</PresentationFormat>
  <Paragraphs>914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Times New Roman</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153</cp:revision>
  <cp:lastPrinted>2019-07-26T05:15:48Z</cp:lastPrinted>
  <dcterms:created xsi:type="dcterms:W3CDTF">2019-07-23T03:43:06Z</dcterms:created>
  <dcterms:modified xsi:type="dcterms:W3CDTF">2019-11-29T05:11:12Z</dcterms:modified>
</cp:coreProperties>
</file>