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1/17/2020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1/17/2020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1/17/2020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1/17/2020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1/17/2020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1/17/2020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1/17/2020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1/17/2020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1/17/2020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1/17/2020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1/17/2020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1/17/2020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1/17/2020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1/17/2020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vanityfair.com/news/2018/07/the-man-who-created-the-world-wide-web-has-some-regre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litico.com/magazine/story/2016/03/russia-cyber-war-fred-kaplan-book-213746"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dailymail.co.uk/sciencetech/facebook/index.html" TargetMode="External"/><Relationship Id="rId7" Type="http://schemas.openxmlformats.org/officeDocument/2006/relationships/hyperlink" Target="https://www.youtube.com/watch?v=BfH0UsicbQ0" TargetMode="External"/><Relationship Id="rId2" Type="http://schemas.openxmlformats.org/officeDocument/2006/relationships/hyperlink" Target="https://www.dailymail.co.uk/news/donald_trump/index.html" TargetMode="External"/><Relationship Id="rId1" Type="http://schemas.openxmlformats.org/officeDocument/2006/relationships/slideLayout" Target="../slideLayouts/slideLayout7.xml"/><Relationship Id="rId6" Type="http://schemas.openxmlformats.org/officeDocument/2006/relationships/hyperlink" Target="https://www.dailymail.co.uk/news/article-5628355/Trump-uses-propaganda-methods-Hitler-says-head-firm-owns-Cambridge-Analytica.html" TargetMode="External"/><Relationship Id="rId5" Type="http://schemas.openxmlformats.org/officeDocument/2006/relationships/hyperlink" Target="https://www.parliament.uk/documents/commons-committees/culture-media-and-sport/Dr%20Emma%20Briant%20Audio%20File%20Transcripts%20with%20links.pdf" TargetMode="External"/><Relationship Id="rId4" Type="http://schemas.openxmlformats.org/officeDocument/2006/relationships/hyperlink" Target="https://www.dailymail.co.uk/news/brexit/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Molotov&#8211;Ribbentrop_Pac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8Dd5aVXLCc" TargetMode="External"/><Relationship Id="rId2" Type="http://schemas.openxmlformats.org/officeDocument/2006/relationships/hyperlink" Target="https://en.wikipedia.org/wiki/Alexander_Nix" TargetMode="External"/><Relationship Id="rId1" Type="http://schemas.openxmlformats.org/officeDocument/2006/relationships/slideLayout" Target="../slideLayouts/slideLayout7.xml"/><Relationship Id="rId6" Type="http://schemas.openxmlformats.org/officeDocument/2006/relationships/hyperlink" Target="https://www.theguardian.com/news/2018/mar/17/cambridge-analytica-facebook-influence-us-election" TargetMode="External"/><Relationship Id="rId5" Type="http://schemas.openxmlformats.org/officeDocument/2006/relationships/hyperlink" Target="https://www.theguardian.com/technology/2017/oct/26/cambridge-analytica-used-data-from-facebook-and-politico-to-help-trump"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www.nytimes.com/2017/04/08/us/politics/bannon-fourth-turning.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econd_strike" TargetMode="External"/><Relationship Id="rId3" Type="http://schemas.openxmlformats.org/officeDocument/2006/relationships/hyperlink" Target="https://en.wikipedia.org/wiki/Strategy" TargetMode="External"/><Relationship Id="rId7" Type="http://schemas.openxmlformats.org/officeDocument/2006/relationships/hyperlink" Target="https://en.wikipedia.org/wiki/Pre-emptive_nuclear_strike" TargetMode="External"/><Relationship Id="rId2" Type="http://schemas.openxmlformats.org/officeDocument/2006/relationships/hyperlink" Target="https://en.wikipedia.org/wiki/Doctrine" TargetMode="External"/><Relationship Id="rId1" Type="http://schemas.openxmlformats.org/officeDocument/2006/relationships/slideLayout" Target="../slideLayouts/slideLayout7.xml"/><Relationship Id="rId6" Type="http://schemas.openxmlformats.org/officeDocument/2006/relationships/hyperlink" Target="https://en.wikipedia.org/wiki/Nuclear_holocaust" TargetMode="External"/><Relationship Id="rId11" Type="http://schemas.openxmlformats.org/officeDocument/2006/relationships/hyperlink" Target="https://en.wikipedia.org/wiki/Nash_equilibrium" TargetMode="External"/><Relationship Id="rId5" Type="http://schemas.openxmlformats.org/officeDocument/2006/relationships/hyperlink" Target="https://en.wikipedia.org/wiki/Nuclear_weapon" TargetMode="External"/><Relationship Id="rId10" Type="http://schemas.openxmlformats.org/officeDocument/2006/relationships/hyperlink" Target="https://en.wikipedia.org/wiki/Deterrence_theory" TargetMode="External"/><Relationship Id="rId4" Type="http://schemas.openxmlformats.org/officeDocument/2006/relationships/hyperlink" Target="https://en.wikipedia.org/wiki/National_security" TargetMode="External"/><Relationship Id="rId9" Type="http://schemas.openxmlformats.org/officeDocument/2006/relationships/hyperlink" Target="https://en.wikipedia.org/wiki/Mutual_assured_destruction#cite_not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New Mode of Warfare</a:t>
            </a:r>
          </a:p>
          <a:p>
            <a:pPr algn="l"/>
            <a:r>
              <a:rPr lang="en-US" dirty="0">
                <a:latin typeface="Arial Narrow" panose="020B0606020202030204" pitchFamily="34" charset="0"/>
              </a:rPr>
              <a:t>7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A8B72-4D4C-49A7-B239-B225F5BB9603}"/>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Text Box 2">
            <a:extLst>
              <a:ext uri="{FF2B5EF4-FFF2-40B4-BE49-F238E27FC236}">
                <a16:creationId xmlns:a16="http://schemas.microsoft.com/office/drawing/2014/main" id="{54E64A4D-5D45-44AD-BEE8-AEB20915F934}"/>
              </a:ext>
            </a:extLst>
          </p:cNvPr>
          <p:cNvSpPr txBox="1">
            <a:spLocks noChangeArrowheads="1"/>
          </p:cNvSpPr>
          <p:nvPr/>
        </p:nvSpPr>
        <p:spPr bwMode="auto">
          <a:xfrm>
            <a:off x="4859142" y="1449070"/>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412D4F68-F959-41F2-A29B-8652F13B1D24}"/>
              </a:ext>
            </a:extLst>
          </p:cNvPr>
          <p:cNvSpPr>
            <a:spLocks noChangeShapeType="1"/>
          </p:cNvSpPr>
          <p:nvPr/>
        </p:nvSpPr>
        <p:spPr bwMode="auto">
          <a:xfrm>
            <a:off x="6807004" y="1806258"/>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994A4728-5D9A-4ECC-ACD3-96EBBD5A6FB0}"/>
              </a:ext>
            </a:extLst>
          </p:cNvPr>
          <p:cNvSpPr txBox="1">
            <a:spLocks noChangeArrowheads="1"/>
          </p:cNvSpPr>
          <p:nvPr/>
        </p:nvSpPr>
        <p:spPr bwMode="auto">
          <a:xfrm>
            <a:off x="6430767" y="1477645"/>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916A6454-DBE9-4DAA-BC19-CE2F05B16D06}"/>
              </a:ext>
            </a:extLst>
          </p:cNvPr>
          <p:cNvSpPr>
            <a:spLocks noChangeShapeType="1"/>
          </p:cNvSpPr>
          <p:nvPr/>
        </p:nvSpPr>
        <p:spPr bwMode="auto">
          <a:xfrm>
            <a:off x="7989692" y="1806258"/>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E919072A-7A07-4344-8E9B-CC9E38EC2B33}"/>
              </a:ext>
            </a:extLst>
          </p:cNvPr>
          <p:cNvSpPr txBox="1">
            <a:spLocks noChangeArrowheads="1"/>
          </p:cNvSpPr>
          <p:nvPr/>
        </p:nvSpPr>
        <p:spPr bwMode="auto">
          <a:xfrm>
            <a:off x="7545192" y="1477645"/>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A54F7589-FCC1-4E6C-AC38-2F8D623CF3A9}"/>
              </a:ext>
            </a:extLst>
          </p:cNvPr>
          <p:cNvSpPr>
            <a:spLocks noChangeShapeType="1"/>
          </p:cNvSpPr>
          <p:nvPr/>
        </p:nvSpPr>
        <p:spPr bwMode="auto">
          <a:xfrm>
            <a:off x="9202542" y="188087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9DFC886A-5749-44CB-8725-A38B65D7FADC}"/>
              </a:ext>
            </a:extLst>
          </p:cNvPr>
          <p:cNvSpPr txBox="1">
            <a:spLocks noChangeArrowheads="1"/>
          </p:cNvSpPr>
          <p:nvPr/>
        </p:nvSpPr>
        <p:spPr bwMode="auto">
          <a:xfrm>
            <a:off x="8831067" y="1477645"/>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591538B4-5883-4E63-A731-C09E9967856B}"/>
              </a:ext>
            </a:extLst>
          </p:cNvPr>
          <p:cNvSpPr>
            <a:spLocks noChangeShapeType="1"/>
          </p:cNvSpPr>
          <p:nvPr/>
        </p:nvSpPr>
        <p:spPr bwMode="auto">
          <a:xfrm>
            <a:off x="10323317" y="188087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40FA4D1-B3AE-4E2E-AAC0-CFB75FB80485}"/>
              </a:ext>
            </a:extLst>
          </p:cNvPr>
          <p:cNvSpPr txBox="1">
            <a:spLocks noChangeArrowheads="1"/>
          </p:cNvSpPr>
          <p:nvPr/>
        </p:nvSpPr>
        <p:spPr bwMode="auto">
          <a:xfrm>
            <a:off x="9888342" y="1449070"/>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11EE5629-D7A3-4EE2-B1AA-C01D84752AFD}"/>
              </a:ext>
            </a:extLst>
          </p:cNvPr>
          <p:cNvSpPr>
            <a:spLocks noChangeShapeType="1"/>
          </p:cNvSpPr>
          <p:nvPr/>
        </p:nvSpPr>
        <p:spPr bwMode="auto">
          <a:xfrm>
            <a:off x="11442504" y="188087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AFD57719-8B31-499C-A0E7-71170257F484}"/>
              </a:ext>
            </a:extLst>
          </p:cNvPr>
          <p:cNvSpPr txBox="1">
            <a:spLocks noChangeArrowheads="1"/>
          </p:cNvSpPr>
          <p:nvPr/>
        </p:nvSpPr>
        <p:spPr bwMode="auto">
          <a:xfrm>
            <a:off x="11002767" y="1449070"/>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796F2843-8290-45D2-B60F-326CC62D2523}"/>
              </a:ext>
            </a:extLst>
          </p:cNvPr>
          <p:cNvSpPr>
            <a:spLocks noChangeArrowheads="1"/>
          </p:cNvSpPr>
          <p:nvPr/>
        </p:nvSpPr>
        <p:spPr bwMode="auto">
          <a:xfrm>
            <a:off x="6745092" y="170624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3C58B398-1547-45D5-9661-40BBCF145E0D}"/>
              </a:ext>
            </a:extLst>
          </p:cNvPr>
          <p:cNvSpPr>
            <a:spLocks noChangeArrowheads="1"/>
          </p:cNvSpPr>
          <p:nvPr/>
        </p:nvSpPr>
        <p:spPr bwMode="auto">
          <a:xfrm>
            <a:off x="7916667" y="16776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B5CDBEB5-DCE7-429F-8963-4416CA48C9D4}"/>
              </a:ext>
            </a:extLst>
          </p:cNvPr>
          <p:cNvSpPr>
            <a:spLocks noChangeArrowheads="1"/>
          </p:cNvSpPr>
          <p:nvPr/>
        </p:nvSpPr>
        <p:spPr bwMode="auto">
          <a:xfrm>
            <a:off x="11402817" y="170624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3A44D47C-9097-4A9C-9682-25131328226A}"/>
              </a:ext>
            </a:extLst>
          </p:cNvPr>
          <p:cNvSpPr>
            <a:spLocks noChangeArrowheads="1"/>
          </p:cNvSpPr>
          <p:nvPr/>
        </p:nvSpPr>
        <p:spPr bwMode="auto">
          <a:xfrm>
            <a:off x="10259817" y="17348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38B32F65-75DD-4637-8E5E-16BE0CEE75F7}"/>
              </a:ext>
            </a:extLst>
          </p:cNvPr>
          <p:cNvSpPr>
            <a:spLocks noChangeArrowheads="1"/>
          </p:cNvSpPr>
          <p:nvPr/>
        </p:nvSpPr>
        <p:spPr bwMode="auto">
          <a:xfrm>
            <a:off x="9145392" y="17348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246EB52-C447-4330-9EB4-8AA438EA7DD3}"/>
              </a:ext>
            </a:extLst>
          </p:cNvPr>
          <p:cNvSpPr>
            <a:spLocks noChangeShapeType="1"/>
          </p:cNvSpPr>
          <p:nvPr/>
        </p:nvSpPr>
        <p:spPr bwMode="auto">
          <a:xfrm flipH="1">
            <a:off x="6859392" y="3292158"/>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32C0336B-28E5-403B-9C93-2C4CD4A54DCF}"/>
              </a:ext>
            </a:extLst>
          </p:cNvPr>
          <p:cNvSpPr txBox="1">
            <a:spLocks noChangeArrowheads="1"/>
          </p:cNvSpPr>
          <p:nvPr/>
        </p:nvSpPr>
        <p:spPr bwMode="auto">
          <a:xfrm>
            <a:off x="6487917" y="2963545"/>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7B930E9A-2BB1-4BE2-91F9-C02856F4B102}"/>
              </a:ext>
            </a:extLst>
          </p:cNvPr>
          <p:cNvSpPr>
            <a:spLocks noChangeShapeType="1"/>
          </p:cNvSpPr>
          <p:nvPr/>
        </p:nvSpPr>
        <p:spPr bwMode="auto">
          <a:xfrm>
            <a:off x="8046842" y="3292158"/>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F98DA61E-B84D-4E37-9C86-4EF3FB0C8D3A}"/>
              </a:ext>
            </a:extLst>
          </p:cNvPr>
          <p:cNvSpPr txBox="1">
            <a:spLocks noChangeArrowheads="1"/>
          </p:cNvSpPr>
          <p:nvPr/>
        </p:nvSpPr>
        <p:spPr bwMode="auto">
          <a:xfrm>
            <a:off x="7602342" y="2963545"/>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C91863F2-4BB6-43B6-B6D1-8B668EF4942E}"/>
              </a:ext>
            </a:extLst>
          </p:cNvPr>
          <p:cNvSpPr>
            <a:spLocks noChangeShapeType="1"/>
          </p:cNvSpPr>
          <p:nvPr/>
        </p:nvSpPr>
        <p:spPr bwMode="auto">
          <a:xfrm flipH="1">
            <a:off x="9259692" y="3366770"/>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E5B25773-6986-4524-AA71-A97EC8ED8AA0}"/>
              </a:ext>
            </a:extLst>
          </p:cNvPr>
          <p:cNvSpPr txBox="1">
            <a:spLocks noChangeArrowheads="1"/>
          </p:cNvSpPr>
          <p:nvPr/>
        </p:nvSpPr>
        <p:spPr bwMode="auto">
          <a:xfrm>
            <a:off x="8888217" y="2963545"/>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ECC52E3F-9C53-4734-93ED-04E0905FA806}"/>
              </a:ext>
            </a:extLst>
          </p:cNvPr>
          <p:cNvSpPr>
            <a:spLocks noChangeShapeType="1"/>
          </p:cNvSpPr>
          <p:nvPr/>
        </p:nvSpPr>
        <p:spPr bwMode="auto">
          <a:xfrm flipH="1">
            <a:off x="10345542" y="3366770"/>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A30F806E-E910-4486-A2AE-981F92414127}"/>
              </a:ext>
            </a:extLst>
          </p:cNvPr>
          <p:cNvSpPr txBox="1">
            <a:spLocks noChangeArrowheads="1"/>
          </p:cNvSpPr>
          <p:nvPr/>
        </p:nvSpPr>
        <p:spPr bwMode="auto">
          <a:xfrm>
            <a:off x="9945492" y="2934970"/>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FF7D8C9-50E7-4A83-B023-CA403A7A208A}"/>
              </a:ext>
            </a:extLst>
          </p:cNvPr>
          <p:cNvSpPr>
            <a:spLocks noChangeShapeType="1"/>
          </p:cNvSpPr>
          <p:nvPr/>
        </p:nvSpPr>
        <p:spPr bwMode="auto">
          <a:xfrm flipH="1">
            <a:off x="11488542" y="3366770"/>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7066A6D3-F196-4709-9D55-B68940487F10}"/>
              </a:ext>
            </a:extLst>
          </p:cNvPr>
          <p:cNvSpPr txBox="1">
            <a:spLocks noChangeArrowheads="1"/>
          </p:cNvSpPr>
          <p:nvPr/>
        </p:nvSpPr>
        <p:spPr bwMode="auto">
          <a:xfrm>
            <a:off x="11059917" y="2934970"/>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Oval 28">
            <a:extLst>
              <a:ext uri="{FF2B5EF4-FFF2-40B4-BE49-F238E27FC236}">
                <a16:creationId xmlns:a16="http://schemas.microsoft.com/office/drawing/2014/main" id="{12BBD62A-D03F-4CE6-8A9A-D36751A4E583}"/>
              </a:ext>
            </a:extLst>
          </p:cNvPr>
          <p:cNvSpPr>
            <a:spLocks noChangeArrowheads="1"/>
          </p:cNvSpPr>
          <p:nvPr/>
        </p:nvSpPr>
        <p:spPr bwMode="auto">
          <a:xfrm>
            <a:off x="6802242" y="319214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18EE9082-A971-488C-B3A9-3A75EBABFE6C}"/>
              </a:ext>
            </a:extLst>
          </p:cNvPr>
          <p:cNvSpPr>
            <a:spLocks noChangeArrowheads="1"/>
          </p:cNvSpPr>
          <p:nvPr/>
        </p:nvSpPr>
        <p:spPr bwMode="auto">
          <a:xfrm>
            <a:off x="7973817" y="31635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91EBE8AC-52E9-4370-854C-FFB229460734}"/>
              </a:ext>
            </a:extLst>
          </p:cNvPr>
          <p:cNvSpPr>
            <a:spLocks noChangeArrowheads="1"/>
          </p:cNvSpPr>
          <p:nvPr/>
        </p:nvSpPr>
        <p:spPr bwMode="auto">
          <a:xfrm>
            <a:off x="11459967" y="319214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5FBCA6B7-523B-4826-B504-86C4EA48393F}"/>
              </a:ext>
            </a:extLst>
          </p:cNvPr>
          <p:cNvSpPr>
            <a:spLocks noChangeArrowheads="1"/>
          </p:cNvSpPr>
          <p:nvPr/>
        </p:nvSpPr>
        <p:spPr bwMode="auto">
          <a:xfrm>
            <a:off x="10316967" y="32207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EE18B985-B84C-40BC-BA27-46569DFE0DC9}"/>
              </a:ext>
            </a:extLst>
          </p:cNvPr>
          <p:cNvSpPr>
            <a:spLocks noChangeArrowheads="1"/>
          </p:cNvSpPr>
          <p:nvPr/>
        </p:nvSpPr>
        <p:spPr bwMode="auto">
          <a:xfrm>
            <a:off x="9202542" y="32207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412F4BFE-C7D8-4A3C-B828-D6A062C5B70E}"/>
              </a:ext>
            </a:extLst>
          </p:cNvPr>
          <p:cNvSpPr>
            <a:spLocks noChangeShapeType="1"/>
          </p:cNvSpPr>
          <p:nvPr/>
        </p:nvSpPr>
        <p:spPr bwMode="auto">
          <a:xfrm>
            <a:off x="6687942" y="3249295"/>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9BD5021D-673E-4C10-AD71-4D7D5AF40F14}"/>
              </a:ext>
            </a:extLst>
          </p:cNvPr>
          <p:cNvSpPr>
            <a:spLocks noChangeArrowheads="1"/>
          </p:cNvSpPr>
          <p:nvPr/>
        </p:nvSpPr>
        <p:spPr bwMode="auto">
          <a:xfrm rot="-10800000">
            <a:off x="11431392" y="47637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FF9FC79-0751-4C4D-A515-D605A78B361C}"/>
              </a:ext>
            </a:extLst>
          </p:cNvPr>
          <p:cNvSpPr>
            <a:spLocks noChangeArrowheads="1"/>
          </p:cNvSpPr>
          <p:nvPr/>
        </p:nvSpPr>
        <p:spPr bwMode="auto">
          <a:xfrm rot="-10800000">
            <a:off x="6802242" y="476377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3483CD3C-4BEF-4499-9577-26ACEE725FEA}"/>
              </a:ext>
            </a:extLst>
          </p:cNvPr>
          <p:cNvSpPr>
            <a:spLocks noChangeArrowheads="1"/>
          </p:cNvSpPr>
          <p:nvPr/>
        </p:nvSpPr>
        <p:spPr bwMode="auto">
          <a:xfrm rot="-10800000">
            <a:off x="8002392" y="47637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F5C883C2-AC37-4BB0-8835-DCCA3A2D47BE}"/>
              </a:ext>
            </a:extLst>
          </p:cNvPr>
          <p:cNvSpPr>
            <a:spLocks noChangeArrowheads="1"/>
          </p:cNvSpPr>
          <p:nvPr/>
        </p:nvSpPr>
        <p:spPr bwMode="auto">
          <a:xfrm rot="-10800000">
            <a:off x="9202542" y="47637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3F3F1128-E903-4AD5-9E1A-FBC6212036B4}"/>
              </a:ext>
            </a:extLst>
          </p:cNvPr>
          <p:cNvSpPr>
            <a:spLocks noChangeShapeType="1"/>
          </p:cNvSpPr>
          <p:nvPr/>
        </p:nvSpPr>
        <p:spPr bwMode="auto">
          <a:xfrm>
            <a:off x="5830692" y="4820920"/>
            <a:ext cx="628650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9508A48-E4E4-4744-B5C6-36D6ED0843CF}"/>
              </a:ext>
            </a:extLst>
          </p:cNvPr>
          <p:cNvSpPr>
            <a:spLocks noChangeShapeType="1"/>
          </p:cNvSpPr>
          <p:nvPr/>
        </p:nvSpPr>
        <p:spPr bwMode="auto">
          <a:xfrm>
            <a:off x="4859142" y="4020820"/>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E7D8B0D2-EEA7-4773-8910-2CD1A38DBA97}"/>
              </a:ext>
            </a:extLst>
          </p:cNvPr>
          <p:cNvSpPr txBox="1">
            <a:spLocks noChangeArrowheads="1"/>
          </p:cNvSpPr>
          <p:nvPr/>
        </p:nvSpPr>
        <p:spPr bwMode="auto">
          <a:xfrm>
            <a:off x="5487792" y="2934970"/>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1">
            <a:extLst>
              <a:ext uri="{FF2B5EF4-FFF2-40B4-BE49-F238E27FC236}">
                <a16:creationId xmlns:a16="http://schemas.microsoft.com/office/drawing/2014/main" id="{D08C0A7B-DB64-4671-97A1-2B3ADEB104DC}"/>
              </a:ext>
            </a:extLst>
          </p:cNvPr>
          <p:cNvSpPr>
            <a:spLocks noChangeShapeType="1"/>
          </p:cNvSpPr>
          <p:nvPr/>
        </p:nvSpPr>
        <p:spPr bwMode="auto">
          <a:xfrm flipH="1">
            <a:off x="5944992" y="3277870"/>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35A66264-7768-4E34-B107-D22C49B0D714}"/>
              </a:ext>
            </a:extLst>
          </p:cNvPr>
          <p:cNvSpPr>
            <a:spLocks noChangeArrowheads="1"/>
          </p:cNvSpPr>
          <p:nvPr/>
        </p:nvSpPr>
        <p:spPr bwMode="auto">
          <a:xfrm>
            <a:off x="5887842" y="31778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FE3DC347-8600-42D5-964C-73F989159381}"/>
              </a:ext>
            </a:extLst>
          </p:cNvPr>
          <p:cNvSpPr>
            <a:spLocks noChangeArrowheads="1"/>
          </p:cNvSpPr>
          <p:nvPr/>
        </p:nvSpPr>
        <p:spPr bwMode="auto">
          <a:xfrm rot="-10800000">
            <a:off x="5887842" y="4749483"/>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D51B574-A05B-4C1E-B86F-36D9223E93BE}"/>
              </a:ext>
            </a:extLst>
          </p:cNvPr>
          <p:cNvSpPr txBox="1">
            <a:spLocks noChangeArrowheads="1"/>
          </p:cNvSpPr>
          <p:nvPr/>
        </p:nvSpPr>
        <p:spPr bwMode="auto">
          <a:xfrm>
            <a:off x="8859642" y="493522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49A9F0FE-294D-4A15-A8B4-6AE2159CCBB7}"/>
              </a:ext>
            </a:extLst>
          </p:cNvPr>
          <p:cNvSpPr txBox="1">
            <a:spLocks noChangeArrowheads="1"/>
          </p:cNvSpPr>
          <p:nvPr/>
        </p:nvSpPr>
        <p:spPr bwMode="auto">
          <a:xfrm>
            <a:off x="9945492" y="493522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19A7CE8A-A078-4509-BB6D-0730E7E00335}"/>
              </a:ext>
            </a:extLst>
          </p:cNvPr>
          <p:cNvSpPr txBox="1">
            <a:spLocks noChangeArrowheads="1"/>
          </p:cNvSpPr>
          <p:nvPr/>
        </p:nvSpPr>
        <p:spPr bwMode="auto">
          <a:xfrm>
            <a:off x="11088492" y="493522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7">
            <a:extLst>
              <a:ext uri="{FF2B5EF4-FFF2-40B4-BE49-F238E27FC236}">
                <a16:creationId xmlns:a16="http://schemas.microsoft.com/office/drawing/2014/main" id="{1A833999-0605-4743-B207-9D41256EA967}"/>
              </a:ext>
            </a:extLst>
          </p:cNvPr>
          <p:cNvSpPr>
            <a:spLocks noChangeShapeType="1"/>
          </p:cNvSpPr>
          <p:nvPr/>
        </p:nvSpPr>
        <p:spPr bwMode="auto">
          <a:xfrm>
            <a:off x="6630792" y="179197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8">
            <a:extLst>
              <a:ext uri="{FF2B5EF4-FFF2-40B4-BE49-F238E27FC236}">
                <a16:creationId xmlns:a16="http://schemas.microsoft.com/office/drawing/2014/main" id="{53A14D89-F948-48C6-8E4F-A3B89C9FE089}"/>
              </a:ext>
            </a:extLst>
          </p:cNvPr>
          <p:cNvSpPr txBox="1">
            <a:spLocks noChangeArrowheads="1"/>
          </p:cNvSpPr>
          <p:nvPr/>
        </p:nvSpPr>
        <p:spPr bwMode="auto">
          <a:xfrm>
            <a:off x="4630542" y="2763520"/>
            <a:ext cx="8096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9">
            <a:extLst>
              <a:ext uri="{FF2B5EF4-FFF2-40B4-BE49-F238E27FC236}">
                <a16:creationId xmlns:a16="http://schemas.microsoft.com/office/drawing/2014/main" id="{401189C7-443A-4965-80CB-E8B00B4B25C7}"/>
              </a:ext>
            </a:extLst>
          </p:cNvPr>
          <p:cNvSpPr>
            <a:spLocks noChangeShapeType="1"/>
          </p:cNvSpPr>
          <p:nvPr/>
        </p:nvSpPr>
        <p:spPr bwMode="auto">
          <a:xfrm flipH="1">
            <a:off x="5087742" y="3277870"/>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E5DFF8C2-58F3-4F64-BC55-F909F1C895BB}"/>
              </a:ext>
            </a:extLst>
          </p:cNvPr>
          <p:cNvSpPr>
            <a:spLocks noChangeArrowheads="1"/>
          </p:cNvSpPr>
          <p:nvPr/>
        </p:nvSpPr>
        <p:spPr bwMode="auto">
          <a:xfrm>
            <a:off x="5030592" y="31778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51">
            <a:extLst>
              <a:ext uri="{FF2B5EF4-FFF2-40B4-BE49-F238E27FC236}">
                <a16:creationId xmlns:a16="http://schemas.microsoft.com/office/drawing/2014/main" id="{9A70FFC0-2F7C-4429-9EC2-E38B9AFA7128}"/>
              </a:ext>
            </a:extLst>
          </p:cNvPr>
          <p:cNvSpPr>
            <a:spLocks noChangeArrowheads="1"/>
          </p:cNvSpPr>
          <p:nvPr/>
        </p:nvSpPr>
        <p:spPr bwMode="auto">
          <a:xfrm rot="-10800000">
            <a:off x="5030592" y="4749483"/>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510C50F3-8E72-4154-A329-901F7BFF4E19}"/>
              </a:ext>
            </a:extLst>
          </p:cNvPr>
          <p:cNvSpPr>
            <a:spLocks noChangeShapeType="1"/>
          </p:cNvSpPr>
          <p:nvPr/>
        </p:nvSpPr>
        <p:spPr bwMode="auto">
          <a:xfrm flipV="1">
            <a:off x="5087742" y="350647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3">
            <a:extLst>
              <a:ext uri="{FF2B5EF4-FFF2-40B4-BE49-F238E27FC236}">
                <a16:creationId xmlns:a16="http://schemas.microsoft.com/office/drawing/2014/main" id="{B2579155-A7B9-4045-90E9-E91A57CC3FB6}"/>
              </a:ext>
            </a:extLst>
          </p:cNvPr>
          <p:cNvSpPr>
            <a:spLocks noChangeShapeType="1"/>
          </p:cNvSpPr>
          <p:nvPr/>
        </p:nvSpPr>
        <p:spPr bwMode="auto">
          <a:xfrm flipH="1">
            <a:off x="4859142" y="264922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512DB46A-3FE4-43A1-A114-0E01F0440CA4}"/>
              </a:ext>
            </a:extLst>
          </p:cNvPr>
          <p:cNvSpPr>
            <a:spLocks noChangeShapeType="1"/>
          </p:cNvSpPr>
          <p:nvPr/>
        </p:nvSpPr>
        <p:spPr bwMode="auto">
          <a:xfrm>
            <a:off x="5144892" y="1849120"/>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AEE8822B-B1B8-4B16-AB8A-D53BFC346DD1}"/>
              </a:ext>
            </a:extLst>
          </p:cNvPr>
          <p:cNvSpPr txBox="1">
            <a:spLocks noChangeArrowheads="1"/>
          </p:cNvSpPr>
          <p:nvPr/>
        </p:nvSpPr>
        <p:spPr bwMode="auto">
          <a:xfrm>
            <a:off x="4940104" y="1506220"/>
            <a:ext cx="514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D0C1FCB-0E0C-412C-AA68-2C845BF7879B}"/>
              </a:ext>
            </a:extLst>
          </p:cNvPr>
          <p:cNvSpPr>
            <a:spLocks noChangeShapeType="1"/>
          </p:cNvSpPr>
          <p:nvPr/>
        </p:nvSpPr>
        <p:spPr bwMode="auto">
          <a:xfrm>
            <a:off x="5944992" y="1849120"/>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2CFCE24B-2712-4B83-89CD-4A17F1FDA1C2}"/>
              </a:ext>
            </a:extLst>
          </p:cNvPr>
          <p:cNvSpPr txBox="1">
            <a:spLocks noChangeArrowheads="1"/>
          </p:cNvSpPr>
          <p:nvPr/>
        </p:nvSpPr>
        <p:spPr bwMode="auto">
          <a:xfrm>
            <a:off x="5700517" y="1506220"/>
            <a:ext cx="4937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E861CD96-ACE9-4923-A88C-9A597E9960D6}"/>
              </a:ext>
            </a:extLst>
          </p:cNvPr>
          <p:cNvSpPr>
            <a:spLocks noChangeArrowheads="1"/>
          </p:cNvSpPr>
          <p:nvPr/>
        </p:nvSpPr>
        <p:spPr bwMode="auto">
          <a:xfrm>
            <a:off x="5082979" y="174910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934B4764-9AF6-4623-B8C3-D3E4155B5F5D}"/>
              </a:ext>
            </a:extLst>
          </p:cNvPr>
          <p:cNvSpPr>
            <a:spLocks noChangeArrowheads="1"/>
          </p:cNvSpPr>
          <p:nvPr/>
        </p:nvSpPr>
        <p:spPr bwMode="auto">
          <a:xfrm>
            <a:off x="5871967" y="172053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38AEEF85-4B28-4A29-AF39-3F52D8E2722B}"/>
              </a:ext>
            </a:extLst>
          </p:cNvPr>
          <p:cNvSpPr>
            <a:spLocks noChangeShapeType="1"/>
          </p:cNvSpPr>
          <p:nvPr/>
        </p:nvSpPr>
        <p:spPr bwMode="auto">
          <a:xfrm flipV="1">
            <a:off x="5144892" y="219202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8E783A31-06FE-48CD-82EB-0CC70E6B9F52}"/>
              </a:ext>
            </a:extLst>
          </p:cNvPr>
          <p:cNvSpPr>
            <a:spLocks noChangeShapeType="1"/>
          </p:cNvSpPr>
          <p:nvPr/>
        </p:nvSpPr>
        <p:spPr bwMode="auto">
          <a:xfrm>
            <a:off x="9259692" y="4306570"/>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143B1889-E9F6-4D72-A4A5-6E441D8E5E68}"/>
              </a:ext>
            </a:extLst>
          </p:cNvPr>
          <p:cNvSpPr txBox="1">
            <a:spLocks noChangeArrowheads="1"/>
          </p:cNvSpPr>
          <p:nvPr/>
        </p:nvSpPr>
        <p:spPr bwMode="auto">
          <a:xfrm>
            <a:off x="9373992" y="4077970"/>
            <a:ext cx="2857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417BAD5-B8EB-4155-AAD3-FC28730B97F7}"/>
              </a:ext>
            </a:extLst>
          </p:cNvPr>
          <p:cNvSpPr>
            <a:spLocks noChangeShapeType="1"/>
          </p:cNvSpPr>
          <p:nvPr/>
        </p:nvSpPr>
        <p:spPr bwMode="auto">
          <a:xfrm>
            <a:off x="10402692" y="4020820"/>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462B586F-2570-416B-9491-9FA1243D096B}"/>
              </a:ext>
            </a:extLst>
          </p:cNvPr>
          <p:cNvSpPr txBox="1">
            <a:spLocks noChangeArrowheads="1"/>
          </p:cNvSpPr>
          <p:nvPr/>
        </p:nvSpPr>
        <p:spPr bwMode="auto">
          <a:xfrm>
            <a:off x="10345542" y="430657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FF9371BD-71BA-4234-AB80-8B871F77B6B6}"/>
              </a:ext>
            </a:extLst>
          </p:cNvPr>
          <p:cNvSpPr/>
          <p:nvPr/>
        </p:nvSpPr>
        <p:spPr>
          <a:xfrm>
            <a:off x="857650" y="546204"/>
            <a:ext cx="2865264" cy="5970865"/>
          </a:xfrm>
          <a:prstGeom prst="rect">
            <a:avLst/>
          </a:prstGeom>
        </p:spPr>
        <p:txBody>
          <a:bodyPr wrap="square">
            <a:spAutoFit/>
          </a:bodyPr>
          <a:lstStyle/>
          <a:p>
            <a:r>
              <a:rPr lang="en-US" sz="1400" dirty="0">
                <a:latin typeface="Arial Narrow" panose="020B0606020202030204" pitchFamily="34" charset="0"/>
              </a:rPr>
              <a:t>So coming to our time, in that dynamic changed at all? No, we don't talk about it like they did in the Cold war, but that dynamic has not changed. So what they had to do is develop a new mode of warfare. We come to 1989, to 91, and now there is a new problem for the </a:t>
            </a:r>
            <a:r>
              <a:rPr lang="en-US" sz="1400" dirty="0" err="1">
                <a:latin typeface="Arial Narrow" panose="020B0606020202030204" pitchFamily="34" charset="0"/>
              </a:rPr>
              <a:t>KoS</a:t>
            </a:r>
            <a:r>
              <a:rPr lang="en-US" sz="1400" dirty="0">
                <a:latin typeface="Arial Narrow" panose="020B0606020202030204" pitchFamily="34" charset="0"/>
              </a:rPr>
              <a:t>.   After the 1991, it goes from a communist economy to a western style capitalist economy.  All  of the government owned infrastructure is sold at an extremely cheap rate and its snapped up by Oligarchs.  A hand full of men fight over these cheap state owned business, they kill each other over them until just a few men hold the important infrastructures inside Russia:  their gas companies, the electricity, all of these institutions that used to be run by the state. They very quickly become billionaires, they become Russia’s Oligarchs.  And these are some of the primary men who now do the bidding of Putin, do his will. He works through his oligarchs more so than he would work through his government. </a:t>
            </a:r>
          </a:p>
          <a:p>
            <a:r>
              <a:rPr lang="en-US" dirty="0"/>
              <a:t> </a:t>
            </a:r>
          </a:p>
        </p:txBody>
      </p:sp>
    </p:spTree>
    <p:extLst>
      <p:ext uri="{BB962C8B-B14F-4D97-AF65-F5344CB8AC3E}">
        <p14:creationId xmlns:p14="http://schemas.microsoft.com/office/powerpoint/2010/main" val="184494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24782-DDD1-4D56-BEB2-88B62F05A70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6CA42C02-E446-4BF4-B4C4-5E1E105026F7}"/>
              </a:ext>
            </a:extLst>
          </p:cNvPr>
          <p:cNvSpPr txBox="1">
            <a:spLocks noChangeArrowheads="1"/>
          </p:cNvSpPr>
          <p:nvPr/>
        </p:nvSpPr>
        <p:spPr bwMode="auto">
          <a:xfrm>
            <a:off x="4833967" y="1577816"/>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785DE6CE-D8A4-4EE6-8D9B-065792196721}"/>
              </a:ext>
            </a:extLst>
          </p:cNvPr>
          <p:cNvSpPr>
            <a:spLocks noChangeShapeType="1"/>
          </p:cNvSpPr>
          <p:nvPr/>
        </p:nvSpPr>
        <p:spPr bwMode="auto">
          <a:xfrm>
            <a:off x="7181879" y="19667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EA9E9FF0-A63D-481C-8EDB-27BB6BCCA88F}"/>
              </a:ext>
            </a:extLst>
          </p:cNvPr>
          <p:cNvSpPr>
            <a:spLocks noChangeShapeType="1"/>
          </p:cNvSpPr>
          <p:nvPr/>
        </p:nvSpPr>
        <p:spPr bwMode="auto">
          <a:xfrm>
            <a:off x="8320117" y="19667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390B3A13-D2DE-4F19-BCE8-1D457794EA6B}"/>
              </a:ext>
            </a:extLst>
          </p:cNvPr>
          <p:cNvSpPr>
            <a:spLocks noChangeShapeType="1"/>
          </p:cNvSpPr>
          <p:nvPr/>
        </p:nvSpPr>
        <p:spPr bwMode="auto">
          <a:xfrm>
            <a:off x="9348817" y="19921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2DBF25B-9C67-4419-BBC8-15D15ACC63C2}"/>
              </a:ext>
            </a:extLst>
          </p:cNvPr>
          <p:cNvSpPr>
            <a:spLocks noChangeShapeType="1"/>
          </p:cNvSpPr>
          <p:nvPr/>
        </p:nvSpPr>
        <p:spPr bwMode="auto">
          <a:xfrm>
            <a:off x="10526742" y="19921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65C46E2-9249-4DC1-8F44-9F56D2820344}"/>
              </a:ext>
            </a:extLst>
          </p:cNvPr>
          <p:cNvSpPr>
            <a:spLocks noChangeShapeType="1"/>
          </p:cNvSpPr>
          <p:nvPr/>
        </p:nvSpPr>
        <p:spPr bwMode="auto">
          <a:xfrm>
            <a:off x="11417329" y="200961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43BF1C1-81EE-4FE2-B66C-6002121787EA}"/>
              </a:ext>
            </a:extLst>
          </p:cNvPr>
          <p:cNvSpPr>
            <a:spLocks noChangeArrowheads="1"/>
          </p:cNvSpPr>
          <p:nvPr/>
        </p:nvSpPr>
        <p:spPr bwMode="auto">
          <a:xfrm>
            <a:off x="7119967" y="186674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0F95B7E-C77C-4641-8021-A72DF3BDE1C5}"/>
              </a:ext>
            </a:extLst>
          </p:cNvPr>
          <p:cNvSpPr>
            <a:spLocks noChangeArrowheads="1"/>
          </p:cNvSpPr>
          <p:nvPr/>
        </p:nvSpPr>
        <p:spPr bwMode="auto">
          <a:xfrm>
            <a:off x="8247092" y="18381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959F59AE-9E5C-4AC4-BFDB-F2A99D74438C}"/>
              </a:ext>
            </a:extLst>
          </p:cNvPr>
          <p:cNvSpPr>
            <a:spLocks noChangeArrowheads="1"/>
          </p:cNvSpPr>
          <p:nvPr/>
        </p:nvSpPr>
        <p:spPr bwMode="auto">
          <a:xfrm>
            <a:off x="11377642" y="183499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A7F33C31-A0C3-437A-A951-DF36C70C5062}"/>
              </a:ext>
            </a:extLst>
          </p:cNvPr>
          <p:cNvSpPr>
            <a:spLocks noChangeArrowheads="1"/>
          </p:cNvSpPr>
          <p:nvPr/>
        </p:nvSpPr>
        <p:spPr bwMode="auto">
          <a:xfrm>
            <a:off x="10463242" y="18461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93068ECE-FCB4-4A6E-A279-40C67C1BB173}"/>
              </a:ext>
            </a:extLst>
          </p:cNvPr>
          <p:cNvSpPr>
            <a:spLocks noChangeArrowheads="1"/>
          </p:cNvSpPr>
          <p:nvPr/>
        </p:nvSpPr>
        <p:spPr bwMode="auto">
          <a:xfrm>
            <a:off x="9291667" y="18461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88E746E2-525D-460F-AD91-AC3CB9190EE5}"/>
              </a:ext>
            </a:extLst>
          </p:cNvPr>
          <p:cNvSpPr txBox="1">
            <a:spLocks noChangeArrowheads="1"/>
          </p:cNvSpPr>
          <p:nvPr/>
        </p:nvSpPr>
        <p:spPr bwMode="auto">
          <a:xfrm>
            <a:off x="6948517" y="3095466"/>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E9B4319-584D-4E77-81EC-A80BC919E5FF}"/>
              </a:ext>
            </a:extLst>
          </p:cNvPr>
          <p:cNvSpPr txBox="1">
            <a:spLocks noChangeArrowheads="1"/>
          </p:cNvSpPr>
          <p:nvPr/>
        </p:nvSpPr>
        <p:spPr bwMode="auto">
          <a:xfrm>
            <a:off x="8047067" y="3152616"/>
            <a:ext cx="5222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EECEB2E-4337-4EAF-8116-15229A8F7BA3}"/>
              </a:ext>
            </a:extLst>
          </p:cNvPr>
          <p:cNvSpPr txBox="1">
            <a:spLocks noChangeArrowheads="1"/>
          </p:cNvSpPr>
          <p:nvPr/>
        </p:nvSpPr>
        <p:spPr bwMode="auto">
          <a:xfrm>
            <a:off x="9063067" y="3103403"/>
            <a:ext cx="5524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A77FFEB-7085-4B81-9C58-0574373790D4}"/>
              </a:ext>
            </a:extLst>
          </p:cNvPr>
          <p:cNvSpPr txBox="1">
            <a:spLocks noChangeArrowheads="1"/>
          </p:cNvSpPr>
          <p:nvPr/>
        </p:nvSpPr>
        <p:spPr bwMode="auto">
          <a:xfrm>
            <a:off x="10263217" y="3103403"/>
            <a:ext cx="523875"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264A1393-E162-4334-8700-3A160B7B216C}"/>
              </a:ext>
            </a:extLst>
          </p:cNvPr>
          <p:cNvSpPr txBox="1">
            <a:spLocks noChangeArrowheads="1"/>
          </p:cNvSpPr>
          <p:nvPr/>
        </p:nvSpPr>
        <p:spPr bwMode="auto">
          <a:xfrm>
            <a:off x="11206192" y="3063716"/>
            <a:ext cx="485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CDE0936E-F7B3-47AD-9579-FA6B37DF9184}"/>
              </a:ext>
            </a:extLst>
          </p:cNvPr>
          <p:cNvSpPr txBox="1">
            <a:spLocks noChangeArrowheads="1"/>
          </p:cNvSpPr>
          <p:nvPr/>
        </p:nvSpPr>
        <p:spPr bwMode="auto">
          <a:xfrm>
            <a:off x="5862667" y="3047841"/>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A775F7B-0F2D-40BE-9E59-A07C921D39C4}"/>
              </a:ext>
            </a:extLst>
          </p:cNvPr>
          <p:cNvSpPr txBox="1">
            <a:spLocks noChangeArrowheads="1"/>
          </p:cNvSpPr>
          <p:nvPr/>
        </p:nvSpPr>
        <p:spPr bwMode="auto">
          <a:xfrm>
            <a:off x="4662517" y="2835116"/>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972B5C61-1676-4DBE-828B-EECBF13140D0}"/>
              </a:ext>
            </a:extLst>
          </p:cNvPr>
          <p:cNvSpPr>
            <a:spLocks noChangeShapeType="1"/>
          </p:cNvSpPr>
          <p:nvPr/>
        </p:nvSpPr>
        <p:spPr bwMode="auto">
          <a:xfrm flipH="1">
            <a:off x="7234267" y="340661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678004D-C466-49F1-9A91-5FF38F91194A}"/>
              </a:ext>
            </a:extLst>
          </p:cNvPr>
          <p:cNvSpPr>
            <a:spLocks noChangeShapeType="1"/>
          </p:cNvSpPr>
          <p:nvPr/>
        </p:nvSpPr>
        <p:spPr bwMode="auto">
          <a:xfrm>
            <a:off x="8377267" y="3406616"/>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53BC887-B046-4D44-A1ED-B45375CDF2AC}"/>
              </a:ext>
            </a:extLst>
          </p:cNvPr>
          <p:cNvSpPr>
            <a:spLocks noChangeShapeType="1"/>
          </p:cNvSpPr>
          <p:nvPr/>
        </p:nvSpPr>
        <p:spPr bwMode="auto">
          <a:xfrm flipH="1">
            <a:off x="9405967" y="3406616"/>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98F0CEB-11FC-47D5-AD03-E454736C3067}"/>
              </a:ext>
            </a:extLst>
          </p:cNvPr>
          <p:cNvSpPr>
            <a:spLocks noChangeShapeType="1"/>
          </p:cNvSpPr>
          <p:nvPr/>
        </p:nvSpPr>
        <p:spPr bwMode="auto">
          <a:xfrm flipH="1">
            <a:off x="10548967" y="3406616"/>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B63137F-F503-4E3E-A9DF-1BE979E6C717}"/>
              </a:ext>
            </a:extLst>
          </p:cNvPr>
          <p:cNvSpPr>
            <a:spLocks noChangeShapeType="1"/>
          </p:cNvSpPr>
          <p:nvPr/>
        </p:nvSpPr>
        <p:spPr bwMode="auto">
          <a:xfrm flipH="1">
            <a:off x="11463367" y="3424078"/>
            <a:ext cx="11112"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2A8A9AD8-5919-4233-A951-155BA4BA7A7D}"/>
              </a:ext>
            </a:extLst>
          </p:cNvPr>
          <p:cNvSpPr>
            <a:spLocks noChangeArrowheads="1"/>
          </p:cNvSpPr>
          <p:nvPr/>
        </p:nvSpPr>
        <p:spPr bwMode="auto">
          <a:xfrm>
            <a:off x="7177117" y="33415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426804CC-4FFF-4281-B087-660B6F491AE7}"/>
              </a:ext>
            </a:extLst>
          </p:cNvPr>
          <p:cNvSpPr>
            <a:spLocks noChangeArrowheads="1"/>
          </p:cNvSpPr>
          <p:nvPr/>
        </p:nvSpPr>
        <p:spPr bwMode="auto">
          <a:xfrm>
            <a:off x="8304242" y="332406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D78B2394-F471-4CA8-834D-6D98CF44C609}"/>
              </a:ext>
            </a:extLst>
          </p:cNvPr>
          <p:cNvSpPr>
            <a:spLocks noChangeArrowheads="1"/>
          </p:cNvSpPr>
          <p:nvPr/>
        </p:nvSpPr>
        <p:spPr bwMode="auto">
          <a:xfrm>
            <a:off x="11434792" y="3311366"/>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22C084F3-5061-43D8-BA1C-D28CC0C97A2A}"/>
              </a:ext>
            </a:extLst>
          </p:cNvPr>
          <p:cNvSpPr>
            <a:spLocks noChangeArrowheads="1"/>
          </p:cNvSpPr>
          <p:nvPr/>
        </p:nvSpPr>
        <p:spPr bwMode="auto">
          <a:xfrm>
            <a:off x="10520392" y="33129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B7C4FEB-B84F-428D-92CB-66B074757D5F}"/>
              </a:ext>
            </a:extLst>
          </p:cNvPr>
          <p:cNvSpPr>
            <a:spLocks noChangeArrowheads="1"/>
          </p:cNvSpPr>
          <p:nvPr/>
        </p:nvSpPr>
        <p:spPr bwMode="auto">
          <a:xfrm>
            <a:off x="9348817" y="33129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DF3091C-6389-4E49-A151-D532C42D5EA5}"/>
              </a:ext>
            </a:extLst>
          </p:cNvPr>
          <p:cNvSpPr>
            <a:spLocks noChangeShapeType="1"/>
          </p:cNvSpPr>
          <p:nvPr/>
        </p:nvSpPr>
        <p:spPr bwMode="auto">
          <a:xfrm>
            <a:off x="6662767" y="3347878"/>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7F6C5760-4779-4329-A54C-949EE2CFF8D4}"/>
              </a:ext>
            </a:extLst>
          </p:cNvPr>
          <p:cNvSpPr>
            <a:spLocks noChangeArrowheads="1"/>
          </p:cNvSpPr>
          <p:nvPr/>
        </p:nvSpPr>
        <p:spPr bwMode="auto">
          <a:xfrm rot="-10800000">
            <a:off x="11406217" y="432419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4BDBB4A-CEDE-4962-BE5F-C76A741E9490}"/>
              </a:ext>
            </a:extLst>
          </p:cNvPr>
          <p:cNvSpPr>
            <a:spLocks noChangeArrowheads="1"/>
          </p:cNvSpPr>
          <p:nvPr/>
        </p:nvSpPr>
        <p:spPr bwMode="auto">
          <a:xfrm rot="-10800000">
            <a:off x="10491817" y="427180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0509111-8424-4F53-B4FE-6176A73BF173}"/>
              </a:ext>
            </a:extLst>
          </p:cNvPr>
          <p:cNvSpPr>
            <a:spLocks noChangeArrowheads="1"/>
          </p:cNvSpPr>
          <p:nvPr/>
        </p:nvSpPr>
        <p:spPr bwMode="auto">
          <a:xfrm rot="-10800000">
            <a:off x="7177117" y="43559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6846ECEF-B448-4DD2-8ED8-C44C591C68D9}"/>
              </a:ext>
            </a:extLst>
          </p:cNvPr>
          <p:cNvSpPr>
            <a:spLocks noChangeArrowheads="1"/>
          </p:cNvSpPr>
          <p:nvPr/>
        </p:nvSpPr>
        <p:spPr bwMode="auto">
          <a:xfrm rot="-10800000">
            <a:off x="8332817" y="43559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B78A0357-895F-4935-9B43-47A1AC8F1DCB}"/>
              </a:ext>
            </a:extLst>
          </p:cNvPr>
          <p:cNvSpPr>
            <a:spLocks noChangeArrowheads="1"/>
          </p:cNvSpPr>
          <p:nvPr/>
        </p:nvSpPr>
        <p:spPr bwMode="auto">
          <a:xfrm rot="-10800000">
            <a:off x="9348817" y="430831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1961A4F1-C786-41AB-8670-F9079227C4BA}"/>
              </a:ext>
            </a:extLst>
          </p:cNvPr>
          <p:cNvSpPr>
            <a:spLocks noChangeShapeType="1"/>
          </p:cNvSpPr>
          <p:nvPr/>
        </p:nvSpPr>
        <p:spPr bwMode="auto">
          <a:xfrm>
            <a:off x="4833967" y="384476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57D8C1B-6C62-4F10-8046-8FBFA8ADF39B}"/>
              </a:ext>
            </a:extLst>
          </p:cNvPr>
          <p:cNvSpPr>
            <a:spLocks noChangeShapeType="1"/>
          </p:cNvSpPr>
          <p:nvPr/>
        </p:nvSpPr>
        <p:spPr bwMode="auto">
          <a:xfrm flipH="1">
            <a:off x="6091267" y="33494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9527DED6-083B-4F70-A68D-AE2999F0CCCD}"/>
              </a:ext>
            </a:extLst>
          </p:cNvPr>
          <p:cNvSpPr>
            <a:spLocks noChangeArrowheads="1"/>
          </p:cNvSpPr>
          <p:nvPr/>
        </p:nvSpPr>
        <p:spPr bwMode="auto">
          <a:xfrm>
            <a:off x="6034117" y="32843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3353BC33-932F-4B39-B89B-E7C386EB5998}"/>
              </a:ext>
            </a:extLst>
          </p:cNvPr>
          <p:cNvSpPr>
            <a:spLocks noChangeArrowheads="1"/>
          </p:cNvSpPr>
          <p:nvPr/>
        </p:nvSpPr>
        <p:spPr bwMode="auto">
          <a:xfrm rot="-10800000">
            <a:off x="6034117" y="42987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48F7DF5D-A7A7-4DF2-A388-99BA4D930BDC}"/>
              </a:ext>
            </a:extLst>
          </p:cNvPr>
          <p:cNvSpPr>
            <a:spLocks noChangeShapeType="1"/>
          </p:cNvSpPr>
          <p:nvPr/>
        </p:nvSpPr>
        <p:spPr bwMode="auto">
          <a:xfrm>
            <a:off x="9405967" y="3978116"/>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A99CF448-9184-4B66-8C41-244EC9EF11BE}"/>
              </a:ext>
            </a:extLst>
          </p:cNvPr>
          <p:cNvSpPr txBox="1">
            <a:spLocks noChangeArrowheads="1"/>
          </p:cNvSpPr>
          <p:nvPr/>
        </p:nvSpPr>
        <p:spPr bwMode="auto">
          <a:xfrm>
            <a:off x="9920317" y="4035266"/>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5D0CD5E-493A-46CB-A8B5-EB49C005ED26}"/>
              </a:ext>
            </a:extLst>
          </p:cNvPr>
          <p:cNvSpPr>
            <a:spLocks noChangeShapeType="1"/>
          </p:cNvSpPr>
          <p:nvPr/>
        </p:nvSpPr>
        <p:spPr bwMode="auto">
          <a:xfrm>
            <a:off x="10491817" y="3863816"/>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093E004-11F0-45B3-BF22-FB2AD0482A7B}"/>
              </a:ext>
            </a:extLst>
          </p:cNvPr>
          <p:cNvSpPr>
            <a:spLocks noChangeShapeType="1"/>
          </p:cNvSpPr>
          <p:nvPr/>
        </p:nvSpPr>
        <p:spPr bwMode="auto">
          <a:xfrm flipH="1">
            <a:off x="4948267" y="33494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8C5D6DA6-B619-4049-BE88-0D4E98BF221D}"/>
              </a:ext>
            </a:extLst>
          </p:cNvPr>
          <p:cNvSpPr>
            <a:spLocks noChangeArrowheads="1"/>
          </p:cNvSpPr>
          <p:nvPr/>
        </p:nvSpPr>
        <p:spPr bwMode="auto">
          <a:xfrm>
            <a:off x="4891117" y="32843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C88048F-D3CE-4F5E-88E8-C27F40BEBD0D}"/>
              </a:ext>
            </a:extLst>
          </p:cNvPr>
          <p:cNvSpPr>
            <a:spLocks noChangeArrowheads="1"/>
          </p:cNvSpPr>
          <p:nvPr/>
        </p:nvSpPr>
        <p:spPr bwMode="auto">
          <a:xfrm rot="-10800000">
            <a:off x="4891117" y="42987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560587AA-DC6F-4D86-A351-936F811C8975}"/>
              </a:ext>
            </a:extLst>
          </p:cNvPr>
          <p:cNvSpPr>
            <a:spLocks noChangeShapeType="1"/>
          </p:cNvSpPr>
          <p:nvPr/>
        </p:nvSpPr>
        <p:spPr bwMode="auto">
          <a:xfrm flipV="1">
            <a:off x="5062567" y="3512978"/>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C75CD78-872A-4AC9-8B8D-BAB0FE2D504A}"/>
              </a:ext>
            </a:extLst>
          </p:cNvPr>
          <p:cNvSpPr>
            <a:spLocks noChangeShapeType="1"/>
          </p:cNvSpPr>
          <p:nvPr/>
        </p:nvSpPr>
        <p:spPr bwMode="auto">
          <a:xfrm flipH="1">
            <a:off x="4833967" y="277796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3507D44E-E949-4A0A-A3D3-DC91C76BC20D}"/>
              </a:ext>
            </a:extLst>
          </p:cNvPr>
          <p:cNvSpPr>
            <a:spLocks noChangeShapeType="1"/>
          </p:cNvSpPr>
          <p:nvPr/>
        </p:nvSpPr>
        <p:spPr bwMode="auto">
          <a:xfrm>
            <a:off x="5005417" y="19619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6B52F98-A783-4F3F-A228-A4FCEA1BD015}"/>
              </a:ext>
            </a:extLst>
          </p:cNvPr>
          <p:cNvSpPr>
            <a:spLocks noChangeShapeType="1"/>
          </p:cNvSpPr>
          <p:nvPr/>
        </p:nvSpPr>
        <p:spPr bwMode="auto">
          <a:xfrm>
            <a:off x="6091267" y="19619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167CE53F-9696-4BCC-83B3-E7A9C65551A7}"/>
              </a:ext>
            </a:extLst>
          </p:cNvPr>
          <p:cNvSpPr txBox="1">
            <a:spLocks noChangeArrowheads="1"/>
          </p:cNvSpPr>
          <p:nvPr/>
        </p:nvSpPr>
        <p:spPr bwMode="auto">
          <a:xfrm>
            <a:off x="6834217" y="1609566"/>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67FBE44-A59C-4593-BA92-6797BDCFEE25}"/>
              </a:ext>
            </a:extLst>
          </p:cNvPr>
          <p:cNvSpPr txBox="1">
            <a:spLocks noChangeArrowheads="1"/>
          </p:cNvSpPr>
          <p:nvPr/>
        </p:nvSpPr>
        <p:spPr bwMode="auto">
          <a:xfrm>
            <a:off x="7989917" y="1609566"/>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02616264-2575-4316-936D-D6B8645FA471}"/>
              </a:ext>
            </a:extLst>
          </p:cNvPr>
          <p:cNvSpPr txBox="1">
            <a:spLocks noChangeArrowheads="1"/>
          </p:cNvSpPr>
          <p:nvPr/>
        </p:nvSpPr>
        <p:spPr bwMode="auto">
          <a:xfrm>
            <a:off x="9005917" y="16175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CF025001-C408-45C8-8C13-0D9EA8816128}"/>
              </a:ext>
            </a:extLst>
          </p:cNvPr>
          <p:cNvSpPr txBox="1">
            <a:spLocks noChangeArrowheads="1"/>
          </p:cNvSpPr>
          <p:nvPr/>
        </p:nvSpPr>
        <p:spPr bwMode="auto">
          <a:xfrm>
            <a:off x="10206067" y="16175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42E69B1-208A-403E-9CF3-D1C341FA139D}"/>
              </a:ext>
            </a:extLst>
          </p:cNvPr>
          <p:cNvSpPr txBox="1">
            <a:spLocks noChangeArrowheads="1"/>
          </p:cNvSpPr>
          <p:nvPr/>
        </p:nvSpPr>
        <p:spPr bwMode="auto">
          <a:xfrm>
            <a:off x="11088717" y="1634966"/>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F1040605-4AA5-46DB-AA07-E4FA7788EC74}"/>
              </a:ext>
            </a:extLst>
          </p:cNvPr>
          <p:cNvSpPr>
            <a:spLocks noChangeShapeType="1"/>
          </p:cNvSpPr>
          <p:nvPr/>
        </p:nvSpPr>
        <p:spPr bwMode="auto">
          <a:xfrm>
            <a:off x="6189692" y="1920716"/>
            <a:ext cx="3665537"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6E14B786-3412-4049-9EB2-835742F29C9A}"/>
              </a:ext>
            </a:extLst>
          </p:cNvPr>
          <p:cNvSpPr txBox="1">
            <a:spLocks noChangeArrowheads="1"/>
          </p:cNvSpPr>
          <p:nvPr/>
        </p:nvSpPr>
        <p:spPr bwMode="auto">
          <a:xfrm>
            <a:off x="4833967" y="1561941"/>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0B3ABAF-7E1D-47C9-9C42-FEA08369A4D9}"/>
              </a:ext>
            </a:extLst>
          </p:cNvPr>
          <p:cNvSpPr txBox="1">
            <a:spLocks noChangeArrowheads="1"/>
          </p:cNvSpPr>
          <p:nvPr/>
        </p:nvSpPr>
        <p:spPr bwMode="auto">
          <a:xfrm>
            <a:off x="5919817" y="1619091"/>
            <a:ext cx="37306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2207C9ED-3538-4049-9152-5A423165D3EC}"/>
              </a:ext>
            </a:extLst>
          </p:cNvPr>
          <p:cNvSpPr>
            <a:spLocks noChangeArrowheads="1"/>
          </p:cNvSpPr>
          <p:nvPr/>
        </p:nvSpPr>
        <p:spPr bwMode="auto">
          <a:xfrm>
            <a:off x="4943504" y="18603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F4CF05B6-BF18-4FD9-82D1-64CF2B58005B}"/>
              </a:ext>
            </a:extLst>
          </p:cNvPr>
          <p:cNvSpPr>
            <a:spLocks noChangeArrowheads="1"/>
          </p:cNvSpPr>
          <p:nvPr/>
        </p:nvSpPr>
        <p:spPr bwMode="auto">
          <a:xfrm>
            <a:off x="6018242" y="183181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B4B9888D-B16A-42C0-A30F-34A86744EB29}"/>
              </a:ext>
            </a:extLst>
          </p:cNvPr>
          <p:cNvSpPr>
            <a:spLocks noChangeShapeType="1"/>
          </p:cNvSpPr>
          <p:nvPr/>
        </p:nvSpPr>
        <p:spPr bwMode="auto">
          <a:xfrm flipV="1">
            <a:off x="5119717" y="232076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BE94DD1E-52FD-4283-9E76-88E854DEFEC8}"/>
              </a:ext>
            </a:extLst>
          </p:cNvPr>
          <p:cNvSpPr txBox="1">
            <a:spLocks noChangeArrowheads="1"/>
          </p:cNvSpPr>
          <p:nvPr/>
        </p:nvSpPr>
        <p:spPr bwMode="auto">
          <a:xfrm>
            <a:off x="4478367" y="4362291"/>
            <a:ext cx="755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63793B21-2C4D-47EF-A2FF-5C014871FDA9}"/>
              </a:ext>
            </a:extLst>
          </p:cNvPr>
          <p:cNvSpPr>
            <a:spLocks noChangeShapeType="1"/>
          </p:cNvSpPr>
          <p:nvPr/>
        </p:nvSpPr>
        <p:spPr bwMode="auto">
          <a:xfrm>
            <a:off x="4833967" y="4378166"/>
            <a:ext cx="6858000"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3CAB9046-064C-4CBD-A06D-717EC6404C3E}"/>
              </a:ext>
            </a:extLst>
          </p:cNvPr>
          <p:cNvSpPr txBox="1">
            <a:spLocks noChangeArrowheads="1"/>
          </p:cNvSpPr>
          <p:nvPr/>
        </p:nvSpPr>
        <p:spPr bwMode="auto">
          <a:xfrm>
            <a:off x="5234017" y="340661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BAE2B695-8776-422C-8F03-D09DAF1146E0}"/>
              </a:ext>
            </a:extLst>
          </p:cNvPr>
          <p:cNvSpPr>
            <a:spLocks noChangeShapeType="1"/>
          </p:cNvSpPr>
          <p:nvPr/>
        </p:nvSpPr>
        <p:spPr bwMode="auto">
          <a:xfrm>
            <a:off x="5462617" y="3635216"/>
            <a:ext cx="0" cy="1714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2636806E-016B-447D-AA2D-83B03436D0C3}"/>
              </a:ext>
            </a:extLst>
          </p:cNvPr>
          <p:cNvSpPr txBox="1">
            <a:spLocks noChangeArrowheads="1"/>
          </p:cNvSpPr>
          <p:nvPr/>
        </p:nvSpPr>
        <p:spPr bwMode="auto">
          <a:xfrm>
            <a:off x="5234017" y="43781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AE46442D-B1BF-4833-AE9D-3786B44DF9DC}"/>
              </a:ext>
            </a:extLst>
          </p:cNvPr>
          <p:cNvSpPr txBox="1">
            <a:spLocks noChangeArrowheads="1"/>
          </p:cNvSpPr>
          <p:nvPr/>
        </p:nvSpPr>
        <p:spPr bwMode="auto">
          <a:xfrm>
            <a:off x="6262717" y="346376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D883E92C-9A2B-4501-9524-60555095E02B}"/>
              </a:ext>
            </a:extLst>
          </p:cNvPr>
          <p:cNvSpPr>
            <a:spLocks noChangeShapeType="1"/>
          </p:cNvSpPr>
          <p:nvPr/>
        </p:nvSpPr>
        <p:spPr bwMode="auto">
          <a:xfrm>
            <a:off x="6491317" y="369236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82FF034-27CA-4273-84AD-80D5003B2D7C}"/>
              </a:ext>
            </a:extLst>
          </p:cNvPr>
          <p:cNvSpPr txBox="1">
            <a:spLocks noChangeArrowheads="1"/>
          </p:cNvSpPr>
          <p:nvPr/>
        </p:nvSpPr>
        <p:spPr bwMode="auto">
          <a:xfrm>
            <a:off x="6148417" y="43781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6A4E37F-27D7-4688-BCBD-F8EBEA37B09A}"/>
              </a:ext>
            </a:extLst>
          </p:cNvPr>
          <p:cNvSpPr txBox="1">
            <a:spLocks noChangeArrowheads="1"/>
          </p:cNvSpPr>
          <p:nvPr/>
        </p:nvSpPr>
        <p:spPr bwMode="auto">
          <a:xfrm>
            <a:off x="10606117" y="3978116"/>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E8765133-4C44-4D31-A936-07625B28D270}"/>
              </a:ext>
            </a:extLst>
          </p:cNvPr>
          <p:cNvSpPr/>
          <p:nvPr/>
        </p:nvSpPr>
        <p:spPr>
          <a:xfrm>
            <a:off x="606040" y="1165465"/>
            <a:ext cx="3308692" cy="3508653"/>
          </a:xfrm>
          <a:prstGeom prst="rect">
            <a:avLst/>
          </a:prstGeom>
        </p:spPr>
        <p:txBody>
          <a:bodyPr wrap="square">
            <a:spAutoFit/>
          </a:bodyPr>
          <a:lstStyle/>
          <a:p>
            <a:r>
              <a:rPr lang="en-US" sz="1400" kern="1400" dirty="0">
                <a:solidFill>
                  <a:srgbClr val="000000"/>
                </a:solidFill>
                <a:latin typeface="Arial Narrow" panose="020B0606020202030204" pitchFamily="34" charset="0"/>
              </a:rPr>
              <a:t>These billionaires know that both their wealth and the life depend on keeping the president happy.  But they weren't able to take up all that money.   And much of that money as they business were sold off, hemorrhaged out of Russia, into the west.   And now a large part of this Russian money is invested in the  West.   A lot of it’s in London, with explains a little bit about the politics between the two countries, there’s also a lot of it in the US. And now the west has another way to control Russia. If Putin was to go to war with the west, it would be mutually assured destruction, but now it gets worse for Russia, because now it is Mutually assured Economic Destruction.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72" name="Text Box 2">
            <a:extLst>
              <a:ext uri="{FF2B5EF4-FFF2-40B4-BE49-F238E27FC236}">
                <a16:creationId xmlns:a16="http://schemas.microsoft.com/office/drawing/2014/main" id="{551AE9F5-70A6-4518-AC5B-726BDC6E4573}"/>
              </a:ext>
            </a:extLst>
          </p:cNvPr>
          <p:cNvSpPr txBox="1">
            <a:spLocks noChangeArrowheads="1"/>
          </p:cNvSpPr>
          <p:nvPr/>
        </p:nvSpPr>
        <p:spPr bwMode="auto">
          <a:xfrm flipH="1">
            <a:off x="1212035" y="4781842"/>
            <a:ext cx="2028825" cy="1635736"/>
          </a:xfrm>
          <a:prstGeom prst="rect">
            <a:avLst/>
          </a:prstGeom>
          <a:solidFill>
            <a:schemeClr val="tx2">
              <a:lumMod val="40000"/>
              <a:lumOff val="60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MAD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Mutual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Assured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Arial Narrow" panose="020B0606020202030204" pitchFamily="34" charset="0"/>
              </a:rPr>
              <a:t>“Economic”</a:t>
            </a:r>
            <a:endParaRPr kumimoji="0" lang="en-US" altLang="en-US"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Destruction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495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24782-DDD1-4D56-BEB2-88B62F05A70F}"/>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Text Box 2">
            <a:extLst>
              <a:ext uri="{FF2B5EF4-FFF2-40B4-BE49-F238E27FC236}">
                <a16:creationId xmlns:a16="http://schemas.microsoft.com/office/drawing/2014/main" id="{6CA42C02-E446-4BF4-B4C4-5E1E105026F7}"/>
              </a:ext>
            </a:extLst>
          </p:cNvPr>
          <p:cNvSpPr txBox="1">
            <a:spLocks noChangeArrowheads="1"/>
          </p:cNvSpPr>
          <p:nvPr/>
        </p:nvSpPr>
        <p:spPr bwMode="auto">
          <a:xfrm>
            <a:off x="4833967" y="1577816"/>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785DE6CE-D8A4-4EE6-8D9B-065792196721}"/>
              </a:ext>
            </a:extLst>
          </p:cNvPr>
          <p:cNvSpPr>
            <a:spLocks noChangeShapeType="1"/>
          </p:cNvSpPr>
          <p:nvPr/>
        </p:nvSpPr>
        <p:spPr bwMode="auto">
          <a:xfrm>
            <a:off x="7181879" y="19667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EA9E9FF0-A63D-481C-8EDB-27BB6BCCA88F}"/>
              </a:ext>
            </a:extLst>
          </p:cNvPr>
          <p:cNvSpPr>
            <a:spLocks noChangeShapeType="1"/>
          </p:cNvSpPr>
          <p:nvPr/>
        </p:nvSpPr>
        <p:spPr bwMode="auto">
          <a:xfrm>
            <a:off x="8320117" y="19667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390B3A13-D2DE-4F19-BCE8-1D457794EA6B}"/>
              </a:ext>
            </a:extLst>
          </p:cNvPr>
          <p:cNvSpPr>
            <a:spLocks noChangeShapeType="1"/>
          </p:cNvSpPr>
          <p:nvPr/>
        </p:nvSpPr>
        <p:spPr bwMode="auto">
          <a:xfrm>
            <a:off x="9348817" y="19921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2DBF25B-9C67-4419-BBC8-15D15ACC63C2}"/>
              </a:ext>
            </a:extLst>
          </p:cNvPr>
          <p:cNvSpPr>
            <a:spLocks noChangeShapeType="1"/>
          </p:cNvSpPr>
          <p:nvPr/>
        </p:nvSpPr>
        <p:spPr bwMode="auto">
          <a:xfrm>
            <a:off x="10526742" y="19921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65C46E2-9249-4DC1-8F44-9F56D2820344}"/>
              </a:ext>
            </a:extLst>
          </p:cNvPr>
          <p:cNvSpPr>
            <a:spLocks noChangeShapeType="1"/>
          </p:cNvSpPr>
          <p:nvPr/>
        </p:nvSpPr>
        <p:spPr bwMode="auto">
          <a:xfrm>
            <a:off x="11417329" y="200961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43BF1C1-81EE-4FE2-B66C-6002121787EA}"/>
              </a:ext>
            </a:extLst>
          </p:cNvPr>
          <p:cNvSpPr>
            <a:spLocks noChangeArrowheads="1"/>
          </p:cNvSpPr>
          <p:nvPr/>
        </p:nvSpPr>
        <p:spPr bwMode="auto">
          <a:xfrm>
            <a:off x="7119967" y="186674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0F95B7E-C77C-4641-8021-A72DF3BDE1C5}"/>
              </a:ext>
            </a:extLst>
          </p:cNvPr>
          <p:cNvSpPr>
            <a:spLocks noChangeArrowheads="1"/>
          </p:cNvSpPr>
          <p:nvPr/>
        </p:nvSpPr>
        <p:spPr bwMode="auto">
          <a:xfrm>
            <a:off x="8247092" y="18381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959F59AE-9E5C-4AC4-BFDB-F2A99D74438C}"/>
              </a:ext>
            </a:extLst>
          </p:cNvPr>
          <p:cNvSpPr>
            <a:spLocks noChangeArrowheads="1"/>
          </p:cNvSpPr>
          <p:nvPr/>
        </p:nvSpPr>
        <p:spPr bwMode="auto">
          <a:xfrm>
            <a:off x="11377642" y="183499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A7F33C31-A0C3-437A-A951-DF36C70C5062}"/>
              </a:ext>
            </a:extLst>
          </p:cNvPr>
          <p:cNvSpPr>
            <a:spLocks noChangeArrowheads="1"/>
          </p:cNvSpPr>
          <p:nvPr/>
        </p:nvSpPr>
        <p:spPr bwMode="auto">
          <a:xfrm>
            <a:off x="10463242" y="18461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93068ECE-FCB4-4A6E-A279-40C67C1BB173}"/>
              </a:ext>
            </a:extLst>
          </p:cNvPr>
          <p:cNvSpPr>
            <a:spLocks noChangeArrowheads="1"/>
          </p:cNvSpPr>
          <p:nvPr/>
        </p:nvSpPr>
        <p:spPr bwMode="auto">
          <a:xfrm>
            <a:off x="9291667" y="18461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88E746E2-525D-460F-AD91-AC3CB9190EE5}"/>
              </a:ext>
            </a:extLst>
          </p:cNvPr>
          <p:cNvSpPr txBox="1">
            <a:spLocks noChangeArrowheads="1"/>
          </p:cNvSpPr>
          <p:nvPr/>
        </p:nvSpPr>
        <p:spPr bwMode="auto">
          <a:xfrm>
            <a:off x="6948517" y="3095466"/>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E9B4319-584D-4E77-81EC-A80BC919E5FF}"/>
              </a:ext>
            </a:extLst>
          </p:cNvPr>
          <p:cNvSpPr txBox="1">
            <a:spLocks noChangeArrowheads="1"/>
          </p:cNvSpPr>
          <p:nvPr/>
        </p:nvSpPr>
        <p:spPr bwMode="auto">
          <a:xfrm>
            <a:off x="8047067" y="3152616"/>
            <a:ext cx="5222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EECEB2E-4337-4EAF-8116-15229A8F7BA3}"/>
              </a:ext>
            </a:extLst>
          </p:cNvPr>
          <p:cNvSpPr txBox="1">
            <a:spLocks noChangeArrowheads="1"/>
          </p:cNvSpPr>
          <p:nvPr/>
        </p:nvSpPr>
        <p:spPr bwMode="auto">
          <a:xfrm>
            <a:off x="9063067" y="3103403"/>
            <a:ext cx="5524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A77FFEB-7085-4B81-9C58-0574373790D4}"/>
              </a:ext>
            </a:extLst>
          </p:cNvPr>
          <p:cNvSpPr txBox="1">
            <a:spLocks noChangeArrowheads="1"/>
          </p:cNvSpPr>
          <p:nvPr/>
        </p:nvSpPr>
        <p:spPr bwMode="auto">
          <a:xfrm>
            <a:off x="10263217" y="3103403"/>
            <a:ext cx="523875"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264A1393-E162-4334-8700-3A160B7B216C}"/>
              </a:ext>
            </a:extLst>
          </p:cNvPr>
          <p:cNvSpPr txBox="1">
            <a:spLocks noChangeArrowheads="1"/>
          </p:cNvSpPr>
          <p:nvPr/>
        </p:nvSpPr>
        <p:spPr bwMode="auto">
          <a:xfrm>
            <a:off x="11206192" y="3063716"/>
            <a:ext cx="485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CDE0936E-F7B3-47AD-9579-FA6B37DF9184}"/>
              </a:ext>
            </a:extLst>
          </p:cNvPr>
          <p:cNvSpPr txBox="1">
            <a:spLocks noChangeArrowheads="1"/>
          </p:cNvSpPr>
          <p:nvPr/>
        </p:nvSpPr>
        <p:spPr bwMode="auto">
          <a:xfrm>
            <a:off x="5862667" y="3047841"/>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A775F7B-0F2D-40BE-9E59-A07C921D39C4}"/>
              </a:ext>
            </a:extLst>
          </p:cNvPr>
          <p:cNvSpPr txBox="1">
            <a:spLocks noChangeArrowheads="1"/>
          </p:cNvSpPr>
          <p:nvPr/>
        </p:nvSpPr>
        <p:spPr bwMode="auto">
          <a:xfrm>
            <a:off x="4662517" y="2835116"/>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972B5C61-1676-4DBE-828B-EECBF13140D0}"/>
              </a:ext>
            </a:extLst>
          </p:cNvPr>
          <p:cNvSpPr>
            <a:spLocks noChangeShapeType="1"/>
          </p:cNvSpPr>
          <p:nvPr/>
        </p:nvSpPr>
        <p:spPr bwMode="auto">
          <a:xfrm flipH="1">
            <a:off x="7234267" y="340661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678004D-C466-49F1-9A91-5FF38F91194A}"/>
              </a:ext>
            </a:extLst>
          </p:cNvPr>
          <p:cNvSpPr>
            <a:spLocks noChangeShapeType="1"/>
          </p:cNvSpPr>
          <p:nvPr/>
        </p:nvSpPr>
        <p:spPr bwMode="auto">
          <a:xfrm>
            <a:off x="8377267" y="3406616"/>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53BC887-B046-4D44-A1ED-B45375CDF2AC}"/>
              </a:ext>
            </a:extLst>
          </p:cNvPr>
          <p:cNvSpPr>
            <a:spLocks noChangeShapeType="1"/>
          </p:cNvSpPr>
          <p:nvPr/>
        </p:nvSpPr>
        <p:spPr bwMode="auto">
          <a:xfrm flipH="1">
            <a:off x="9405967" y="3406616"/>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98F0CEB-11FC-47D5-AD03-E454736C3067}"/>
              </a:ext>
            </a:extLst>
          </p:cNvPr>
          <p:cNvSpPr>
            <a:spLocks noChangeShapeType="1"/>
          </p:cNvSpPr>
          <p:nvPr/>
        </p:nvSpPr>
        <p:spPr bwMode="auto">
          <a:xfrm flipH="1">
            <a:off x="10548967" y="3406616"/>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B63137F-F503-4E3E-A9DF-1BE979E6C717}"/>
              </a:ext>
            </a:extLst>
          </p:cNvPr>
          <p:cNvSpPr>
            <a:spLocks noChangeShapeType="1"/>
          </p:cNvSpPr>
          <p:nvPr/>
        </p:nvSpPr>
        <p:spPr bwMode="auto">
          <a:xfrm flipH="1">
            <a:off x="11463367" y="3424078"/>
            <a:ext cx="11112"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2A8A9AD8-5919-4233-A951-155BA4BA7A7D}"/>
              </a:ext>
            </a:extLst>
          </p:cNvPr>
          <p:cNvSpPr>
            <a:spLocks noChangeArrowheads="1"/>
          </p:cNvSpPr>
          <p:nvPr/>
        </p:nvSpPr>
        <p:spPr bwMode="auto">
          <a:xfrm>
            <a:off x="7177117" y="33415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426804CC-4FFF-4281-B087-660B6F491AE7}"/>
              </a:ext>
            </a:extLst>
          </p:cNvPr>
          <p:cNvSpPr>
            <a:spLocks noChangeArrowheads="1"/>
          </p:cNvSpPr>
          <p:nvPr/>
        </p:nvSpPr>
        <p:spPr bwMode="auto">
          <a:xfrm>
            <a:off x="8304242" y="332406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D78B2394-F471-4CA8-834D-6D98CF44C609}"/>
              </a:ext>
            </a:extLst>
          </p:cNvPr>
          <p:cNvSpPr>
            <a:spLocks noChangeArrowheads="1"/>
          </p:cNvSpPr>
          <p:nvPr/>
        </p:nvSpPr>
        <p:spPr bwMode="auto">
          <a:xfrm>
            <a:off x="11434792" y="3311366"/>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22C084F3-5061-43D8-BA1C-D28CC0C97A2A}"/>
              </a:ext>
            </a:extLst>
          </p:cNvPr>
          <p:cNvSpPr>
            <a:spLocks noChangeArrowheads="1"/>
          </p:cNvSpPr>
          <p:nvPr/>
        </p:nvSpPr>
        <p:spPr bwMode="auto">
          <a:xfrm>
            <a:off x="10520392" y="33129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B7C4FEB-B84F-428D-92CB-66B074757D5F}"/>
              </a:ext>
            </a:extLst>
          </p:cNvPr>
          <p:cNvSpPr>
            <a:spLocks noChangeArrowheads="1"/>
          </p:cNvSpPr>
          <p:nvPr/>
        </p:nvSpPr>
        <p:spPr bwMode="auto">
          <a:xfrm>
            <a:off x="9348817" y="33129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DF3091C-6389-4E49-A151-D532C42D5EA5}"/>
              </a:ext>
            </a:extLst>
          </p:cNvPr>
          <p:cNvSpPr>
            <a:spLocks noChangeShapeType="1"/>
          </p:cNvSpPr>
          <p:nvPr/>
        </p:nvSpPr>
        <p:spPr bwMode="auto">
          <a:xfrm>
            <a:off x="6662767" y="3347878"/>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7F6C5760-4779-4329-A54C-949EE2CFF8D4}"/>
              </a:ext>
            </a:extLst>
          </p:cNvPr>
          <p:cNvSpPr>
            <a:spLocks noChangeArrowheads="1"/>
          </p:cNvSpPr>
          <p:nvPr/>
        </p:nvSpPr>
        <p:spPr bwMode="auto">
          <a:xfrm rot="-10800000">
            <a:off x="11406217" y="432419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4BDBB4A-CEDE-4962-BE5F-C76A741E9490}"/>
              </a:ext>
            </a:extLst>
          </p:cNvPr>
          <p:cNvSpPr>
            <a:spLocks noChangeArrowheads="1"/>
          </p:cNvSpPr>
          <p:nvPr/>
        </p:nvSpPr>
        <p:spPr bwMode="auto">
          <a:xfrm rot="-10800000">
            <a:off x="10491817" y="427180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0509111-8424-4F53-B4FE-6176A73BF173}"/>
              </a:ext>
            </a:extLst>
          </p:cNvPr>
          <p:cNvSpPr>
            <a:spLocks noChangeArrowheads="1"/>
          </p:cNvSpPr>
          <p:nvPr/>
        </p:nvSpPr>
        <p:spPr bwMode="auto">
          <a:xfrm rot="-10800000">
            <a:off x="7177117" y="43559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6846ECEF-B448-4DD2-8ED8-C44C591C68D9}"/>
              </a:ext>
            </a:extLst>
          </p:cNvPr>
          <p:cNvSpPr>
            <a:spLocks noChangeArrowheads="1"/>
          </p:cNvSpPr>
          <p:nvPr/>
        </p:nvSpPr>
        <p:spPr bwMode="auto">
          <a:xfrm rot="-10800000">
            <a:off x="8332817" y="43559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B78A0357-895F-4935-9B43-47A1AC8F1DCB}"/>
              </a:ext>
            </a:extLst>
          </p:cNvPr>
          <p:cNvSpPr>
            <a:spLocks noChangeArrowheads="1"/>
          </p:cNvSpPr>
          <p:nvPr/>
        </p:nvSpPr>
        <p:spPr bwMode="auto">
          <a:xfrm rot="-10800000">
            <a:off x="9348817" y="430831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1961A4F1-C786-41AB-8670-F9079227C4BA}"/>
              </a:ext>
            </a:extLst>
          </p:cNvPr>
          <p:cNvSpPr>
            <a:spLocks noChangeShapeType="1"/>
          </p:cNvSpPr>
          <p:nvPr/>
        </p:nvSpPr>
        <p:spPr bwMode="auto">
          <a:xfrm>
            <a:off x="4833967" y="384476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57D8C1B-6C62-4F10-8046-8FBFA8ADF39B}"/>
              </a:ext>
            </a:extLst>
          </p:cNvPr>
          <p:cNvSpPr>
            <a:spLocks noChangeShapeType="1"/>
          </p:cNvSpPr>
          <p:nvPr/>
        </p:nvSpPr>
        <p:spPr bwMode="auto">
          <a:xfrm flipH="1">
            <a:off x="6091267" y="33494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9527DED6-083B-4F70-A68D-AE2999F0CCCD}"/>
              </a:ext>
            </a:extLst>
          </p:cNvPr>
          <p:cNvSpPr>
            <a:spLocks noChangeArrowheads="1"/>
          </p:cNvSpPr>
          <p:nvPr/>
        </p:nvSpPr>
        <p:spPr bwMode="auto">
          <a:xfrm>
            <a:off x="6034117" y="32843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3353BC33-932F-4B39-B89B-E7C386EB5998}"/>
              </a:ext>
            </a:extLst>
          </p:cNvPr>
          <p:cNvSpPr>
            <a:spLocks noChangeArrowheads="1"/>
          </p:cNvSpPr>
          <p:nvPr/>
        </p:nvSpPr>
        <p:spPr bwMode="auto">
          <a:xfrm rot="-10800000">
            <a:off x="6034117" y="42987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48F7DF5D-A7A7-4DF2-A388-99BA4D930BDC}"/>
              </a:ext>
            </a:extLst>
          </p:cNvPr>
          <p:cNvSpPr>
            <a:spLocks noChangeShapeType="1"/>
          </p:cNvSpPr>
          <p:nvPr/>
        </p:nvSpPr>
        <p:spPr bwMode="auto">
          <a:xfrm>
            <a:off x="9405967" y="3978116"/>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A99CF448-9184-4B66-8C41-244EC9EF11BE}"/>
              </a:ext>
            </a:extLst>
          </p:cNvPr>
          <p:cNvSpPr txBox="1">
            <a:spLocks noChangeArrowheads="1"/>
          </p:cNvSpPr>
          <p:nvPr/>
        </p:nvSpPr>
        <p:spPr bwMode="auto">
          <a:xfrm>
            <a:off x="9920317" y="4035266"/>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5D0CD5E-493A-46CB-A8B5-EB49C005ED26}"/>
              </a:ext>
            </a:extLst>
          </p:cNvPr>
          <p:cNvSpPr>
            <a:spLocks noChangeShapeType="1"/>
          </p:cNvSpPr>
          <p:nvPr/>
        </p:nvSpPr>
        <p:spPr bwMode="auto">
          <a:xfrm>
            <a:off x="10491817" y="3863816"/>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093E004-11F0-45B3-BF22-FB2AD0482A7B}"/>
              </a:ext>
            </a:extLst>
          </p:cNvPr>
          <p:cNvSpPr>
            <a:spLocks noChangeShapeType="1"/>
          </p:cNvSpPr>
          <p:nvPr/>
        </p:nvSpPr>
        <p:spPr bwMode="auto">
          <a:xfrm flipH="1">
            <a:off x="4948267" y="33494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8C5D6DA6-B619-4049-BE88-0D4E98BF221D}"/>
              </a:ext>
            </a:extLst>
          </p:cNvPr>
          <p:cNvSpPr>
            <a:spLocks noChangeArrowheads="1"/>
          </p:cNvSpPr>
          <p:nvPr/>
        </p:nvSpPr>
        <p:spPr bwMode="auto">
          <a:xfrm>
            <a:off x="4891117" y="32843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C88048F-D3CE-4F5E-88E8-C27F40BEBD0D}"/>
              </a:ext>
            </a:extLst>
          </p:cNvPr>
          <p:cNvSpPr>
            <a:spLocks noChangeArrowheads="1"/>
          </p:cNvSpPr>
          <p:nvPr/>
        </p:nvSpPr>
        <p:spPr bwMode="auto">
          <a:xfrm rot="-10800000">
            <a:off x="4891117" y="42987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560587AA-DC6F-4D86-A351-936F811C8975}"/>
              </a:ext>
            </a:extLst>
          </p:cNvPr>
          <p:cNvSpPr>
            <a:spLocks noChangeShapeType="1"/>
          </p:cNvSpPr>
          <p:nvPr/>
        </p:nvSpPr>
        <p:spPr bwMode="auto">
          <a:xfrm flipV="1">
            <a:off x="5062567" y="3512978"/>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C75CD78-872A-4AC9-8B8D-BAB0FE2D504A}"/>
              </a:ext>
            </a:extLst>
          </p:cNvPr>
          <p:cNvSpPr>
            <a:spLocks noChangeShapeType="1"/>
          </p:cNvSpPr>
          <p:nvPr/>
        </p:nvSpPr>
        <p:spPr bwMode="auto">
          <a:xfrm flipH="1">
            <a:off x="4833967" y="277796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3507D44E-E949-4A0A-A3D3-DC91C76BC20D}"/>
              </a:ext>
            </a:extLst>
          </p:cNvPr>
          <p:cNvSpPr>
            <a:spLocks noChangeShapeType="1"/>
          </p:cNvSpPr>
          <p:nvPr/>
        </p:nvSpPr>
        <p:spPr bwMode="auto">
          <a:xfrm>
            <a:off x="5005417" y="19619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6B52F98-A783-4F3F-A228-A4FCEA1BD015}"/>
              </a:ext>
            </a:extLst>
          </p:cNvPr>
          <p:cNvSpPr>
            <a:spLocks noChangeShapeType="1"/>
          </p:cNvSpPr>
          <p:nvPr/>
        </p:nvSpPr>
        <p:spPr bwMode="auto">
          <a:xfrm>
            <a:off x="6091267" y="19619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167CE53F-9696-4BCC-83B3-E7A9C65551A7}"/>
              </a:ext>
            </a:extLst>
          </p:cNvPr>
          <p:cNvSpPr txBox="1">
            <a:spLocks noChangeArrowheads="1"/>
          </p:cNvSpPr>
          <p:nvPr/>
        </p:nvSpPr>
        <p:spPr bwMode="auto">
          <a:xfrm>
            <a:off x="6834217" y="1609566"/>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67FBE44-A59C-4593-BA92-6797BDCFEE25}"/>
              </a:ext>
            </a:extLst>
          </p:cNvPr>
          <p:cNvSpPr txBox="1">
            <a:spLocks noChangeArrowheads="1"/>
          </p:cNvSpPr>
          <p:nvPr/>
        </p:nvSpPr>
        <p:spPr bwMode="auto">
          <a:xfrm>
            <a:off x="7989917" y="1609566"/>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02616264-2575-4316-936D-D6B8645FA471}"/>
              </a:ext>
            </a:extLst>
          </p:cNvPr>
          <p:cNvSpPr txBox="1">
            <a:spLocks noChangeArrowheads="1"/>
          </p:cNvSpPr>
          <p:nvPr/>
        </p:nvSpPr>
        <p:spPr bwMode="auto">
          <a:xfrm>
            <a:off x="9005917" y="16175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CF025001-C408-45C8-8C13-0D9EA8816128}"/>
              </a:ext>
            </a:extLst>
          </p:cNvPr>
          <p:cNvSpPr txBox="1">
            <a:spLocks noChangeArrowheads="1"/>
          </p:cNvSpPr>
          <p:nvPr/>
        </p:nvSpPr>
        <p:spPr bwMode="auto">
          <a:xfrm>
            <a:off x="10206067" y="16175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42E69B1-208A-403E-9CF3-D1C341FA139D}"/>
              </a:ext>
            </a:extLst>
          </p:cNvPr>
          <p:cNvSpPr txBox="1">
            <a:spLocks noChangeArrowheads="1"/>
          </p:cNvSpPr>
          <p:nvPr/>
        </p:nvSpPr>
        <p:spPr bwMode="auto">
          <a:xfrm>
            <a:off x="11088717" y="1634966"/>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F1040605-4AA5-46DB-AA07-E4FA7788EC74}"/>
              </a:ext>
            </a:extLst>
          </p:cNvPr>
          <p:cNvSpPr>
            <a:spLocks noChangeShapeType="1"/>
          </p:cNvSpPr>
          <p:nvPr/>
        </p:nvSpPr>
        <p:spPr bwMode="auto">
          <a:xfrm>
            <a:off x="6189692" y="1920716"/>
            <a:ext cx="3665537"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6E14B786-3412-4049-9EB2-835742F29C9A}"/>
              </a:ext>
            </a:extLst>
          </p:cNvPr>
          <p:cNvSpPr txBox="1">
            <a:spLocks noChangeArrowheads="1"/>
          </p:cNvSpPr>
          <p:nvPr/>
        </p:nvSpPr>
        <p:spPr bwMode="auto">
          <a:xfrm>
            <a:off x="4833967" y="1561941"/>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0B3ABAF-7E1D-47C9-9C42-FEA08369A4D9}"/>
              </a:ext>
            </a:extLst>
          </p:cNvPr>
          <p:cNvSpPr txBox="1">
            <a:spLocks noChangeArrowheads="1"/>
          </p:cNvSpPr>
          <p:nvPr/>
        </p:nvSpPr>
        <p:spPr bwMode="auto">
          <a:xfrm>
            <a:off x="5919817" y="1619091"/>
            <a:ext cx="37306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2207C9ED-3538-4049-9152-5A423165D3EC}"/>
              </a:ext>
            </a:extLst>
          </p:cNvPr>
          <p:cNvSpPr>
            <a:spLocks noChangeArrowheads="1"/>
          </p:cNvSpPr>
          <p:nvPr/>
        </p:nvSpPr>
        <p:spPr bwMode="auto">
          <a:xfrm>
            <a:off x="4943504" y="18603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F4CF05B6-BF18-4FD9-82D1-64CF2B58005B}"/>
              </a:ext>
            </a:extLst>
          </p:cNvPr>
          <p:cNvSpPr>
            <a:spLocks noChangeArrowheads="1"/>
          </p:cNvSpPr>
          <p:nvPr/>
        </p:nvSpPr>
        <p:spPr bwMode="auto">
          <a:xfrm>
            <a:off x="6018242" y="183181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B4B9888D-B16A-42C0-A30F-34A86744EB29}"/>
              </a:ext>
            </a:extLst>
          </p:cNvPr>
          <p:cNvSpPr>
            <a:spLocks noChangeShapeType="1"/>
          </p:cNvSpPr>
          <p:nvPr/>
        </p:nvSpPr>
        <p:spPr bwMode="auto">
          <a:xfrm flipV="1">
            <a:off x="5119717" y="232076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BE94DD1E-52FD-4283-9E76-88E854DEFEC8}"/>
              </a:ext>
            </a:extLst>
          </p:cNvPr>
          <p:cNvSpPr txBox="1">
            <a:spLocks noChangeArrowheads="1"/>
          </p:cNvSpPr>
          <p:nvPr/>
        </p:nvSpPr>
        <p:spPr bwMode="auto">
          <a:xfrm>
            <a:off x="4478367" y="4362291"/>
            <a:ext cx="755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63793B21-2C4D-47EF-A2FF-5C014871FDA9}"/>
              </a:ext>
            </a:extLst>
          </p:cNvPr>
          <p:cNvSpPr>
            <a:spLocks noChangeShapeType="1"/>
          </p:cNvSpPr>
          <p:nvPr/>
        </p:nvSpPr>
        <p:spPr bwMode="auto">
          <a:xfrm>
            <a:off x="4833967" y="4378166"/>
            <a:ext cx="6858000"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3CAB9046-064C-4CBD-A06D-717EC6404C3E}"/>
              </a:ext>
            </a:extLst>
          </p:cNvPr>
          <p:cNvSpPr txBox="1">
            <a:spLocks noChangeArrowheads="1"/>
          </p:cNvSpPr>
          <p:nvPr/>
        </p:nvSpPr>
        <p:spPr bwMode="auto">
          <a:xfrm>
            <a:off x="5234017" y="340661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BAE2B695-8776-422C-8F03-D09DAF1146E0}"/>
              </a:ext>
            </a:extLst>
          </p:cNvPr>
          <p:cNvSpPr>
            <a:spLocks noChangeShapeType="1"/>
          </p:cNvSpPr>
          <p:nvPr/>
        </p:nvSpPr>
        <p:spPr bwMode="auto">
          <a:xfrm>
            <a:off x="5462617" y="3635216"/>
            <a:ext cx="0" cy="1714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2636806E-016B-447D-AA2D-83B03436D0C3}"/>
              </a:ext>
            </a:extLst>
          </p:cNvPr>
          <p:cNvSpPr txBox="1">
            <a:spLocks noChangeArrowheads="1"/>
          </p:cNvSpPr>
          <p:nvPr/>
        </p:nvSpPr>
        <p:spPr bwMode="auto">
          <a:xfrm>
            <a:off x="5234017" y="43781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AE46442D-B1BF-4833-AE9D-3786B44DF9DC}"/>
              </a:ext>
            </a:extLst>
          </p:cNvPr>
          <p:cNvSpPr txBox="1">
            <a:spLocks noChangeArrowheads="1"/>
          </p:cNvSpPr>
          <p:nvPr/>
        </p:nvSpPr>
        <p:spPr bwMode="auto">
          <a:xfrm>
            <a:off x="6262717" y="346376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D883E92C-9A2B-4501-9524-60555095E02B}"/>
              </a:ext>
            </a:extLst>
          </p:cNvPr>
          <p:cNvSpPr>
            <a:spLocks noChangeShapeType="1"/>
          </p:cNvSpPr>
          <p:nvPr/>
        </p:nvSpPr>
        <p:spPr bwMode="auto">
          <a:xfrm>
            <a:off x="6491317" y="369236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82FF034-27CA-4273-84AD-80D5003B2D7C}"/>
              </a:ext>
            </a:extLst>
          </p:cNvPr>
          <p:cNvSpPr txBox="1">
            <a:spLocks noChangeArrowheads="1"/>
          </p:cNvSpPr>
          <p:nvPr/>
        </p:nvSpPr>
        <p:spPr bwMode="auto">
          <a:xfrm>
            <a:off x="6148417" y="43781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6A4E37F-27D7-4688-BCBD-F8EBEA37B09A}"/>
              </a:ext>
            </a:extLst>
          </p:cNvPr>
          <p:cNvSpPr txBox="1">
            <a:spLocks noChangeArrowheads="1"/>
          </p:cNvSpPr>
          <p:nvPr/>
        </p:nvSpPr>
        <p:spPr bwMode="auto">
          <a:xfrm>
            <a:off x="10606117" y="3978116"/>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E8765133-4C44-4D31-A936-07625B28D270}"/>
              </a:ext>
            </a:extLst>
          </p:cNvPr>
          <p:cNvSpPr/>
          <p:nvPr/>
        </p:nvSpPr>
        <p:spPr>
          <a:xfrm>
            <a:off x="658500" y="1732597"/>
            <a:ext cx="3308692" cy="3754874"/>
          </a:xfrm>
          <a:prstGeom prst="rect">
            <a:avLst/>
          </a:prstGeom>
        </p:spPr>
        <p:txBody>
          <a:bodyPr wrap="square">
            <a:spAutoFit/>
          </a:bodyPr>
          <a:lstStyle/>
          <a:p>
            <a:r>
              <a:rPr lang="en-US" sz="1600" dirty="0">
                <a:latin typeface="Arial Narrow" panose="020B0606020202030204" pitchFamily="34" charset="0"/>
              </a:rPr>
              <a:t>We all know that if the American economy is not doing well, the whole world suffers. But now if the American Economy is not doing well after 1991, that the </a:t>
            </a:r>
            <a:r>
              <a:rPr lang="en-US" sz="1600" dirty="0" err="1">
                <a:latin typeface="Arial Narrow" panose="020B0606020202030204" pitchFamily="34" charset="0"/>
              </a:rPr>
              <a:t>KoS</a:t>
            </a:r>
            <a:r>
              <a:rPr lang="en-US" sz="1600" dirty="0">
                <a:latin typeface="Arial Narrow" panose="020B0606020202030204" pitchFamily="34" charset="0"/>
              </a:rPr>
              <a:t> will also suffer.   So now there are two incentives, two reasons, for Putin to not engage the west in a hot war and he needs to defeat his enemy without an open strike or damaging their economy. This requires a cleaver approach, and Putin is one of the smartest world leaders alive. He's been very cleaver through this history.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8375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24782-DDD1-4D56-BEB2-88B62F05A70F}"/>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4" name="Line 3">
            <a:extLst>
              <a:ext uri="{FF2B5EF4-FFF2-40B4-BE49-F238E27FC236}">
                <a16:creationId xmlns:a16="http://schemas.microsoft.com/office/drawing/2014/main" id="{785DE6CE-D8A4-4EE6-8D9B-065792196721}"/>
              </a:ext>
            </a:extLst>
          </p:cNvPr>
          <p:cNvSpPr>
            <a:spLocks noChangeShapeType="1"/>
          </p:cNvSpPr>
          <p:nvPr/>
        </p:nvSpPr>
        <p:spPr bwMode="auto">
          <a:xfrm>
            <a:off x="7156712" y="85101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EA9E9FF0-A63D-481C-8EDB-27BB6BCCA88F}"/>
              </a:ext>
            </a:extLst>
          </p:cNvPr>
          <p:cNvSpPr>
            <a:spLocks noChangeShapeType="1"/>
          </p:cNvSpPr>
          <p:nvPr/>
        </p:nvSpPr>
        <p:spPr bwMode="auto">
          <a:xfrm>
            <a:off x="8294950" y="85101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390B3A13-D2DE-4F19-BCE8-1D457794EA6B}"/>
              </a:ext>
            </a:extLst>
          </p:cNvPr>
          <p:cNvSpPr>
            <a:spLocks noChangeShapeType="1"/>
          </p:cNvSpPr>
          <p:nvPr/>
        </p:nvSpPr>
        <p:spPr bwMode="auto">
          <a:xfrm>
            <a:off x="9323650" y="8764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2DBF25B-9C67-4419-BBC8-15D15ACC63C2}"/>
              </a:ext>
            </a:extLst>
          </p:cNvPr>
          <p:cNvSpPr>
            <a:spLocks noChangeShapeType="1"/>
          </p:cNvSpPr>
          <p:nvPr/>
        </p:nvSpPr>
        <p:spPr bwMode="auto">
          <a:xfrm>
            <a:off x="10501575" y="8764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65C46E2-9249-4DC1-8F44-9F56D2820344}"/>
              </a:ext>
            </a:extLst>
          </p:cNvPr>
          <p:cNvSpPr>
            <a:spLocks noChangeShapeType="1"/>
          </p:cNvSpPr>
          <p:nvPr/>
        </p:nvSpPr>
        <p:spPr bwMode="auto">
          <a:xfrm>
            <a:off x="11392162" y="89388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43BF1C1-81EE-4FE2-B66C-6002121787EA}"/>
              </a:ext>
            </a:extLst>
          </p:cNvPr>
          <p:cNvSpPr>
            <a:spLocks noChangeArrowheads="1"/>
          </p:cNvSpPr>
          <p:nvPr/>
        </p:nvSpPr>
        <p:spPr bwMode="auto">
          <a:xfrm>
            <a:off x="7094800" y="75100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0F95B7E-C77C-4641-8021-A72DF3BDE1C5}"/>
              </a:ext>
            </a:extLst>
          </p:cNvPr>
          <p:cNvSpPr>
            <a:spLocks noChangeArrowheads="1"/>
          </p:cNvSpPr>
          <p:nvPr/>
        </p:nvSpPr>
        <p:spPr bwMode="auto">
          <a:xfrm>
            <a:off x="8221925" y="72243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959F59AE-9E5C-4AC4-BFDB-F2A99D74438C}"/>
              </a:ext>
            </a:extLst>
          </p:cNvPr>
          <p:cNvSpPr>
            <a:spLocks noChangeArrowheads="1"/>
          </p:cNvSpPr>
          <p:nvPr/>
        </p:nvSpPr>
        <p:spPr bwMode="auto">
          <a:xfrm>
            <a:off x="11352475" y="71925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A7F33C31-A0C3-437A-A951-DF36C70C5062}"/>
              </a:ext>
            </a:extLst>
          </p:cNvPr>
          <p:cNvSpPr>
            <a:spLocks noChangeArrowheads="1"/>
          </p:cNvSpPr>
          <p:nvPr/>
        </p:nvSpPr>
        <p:spPr bwMode="auto">
          <a:xfrm>
            <a:off x="10438075" y="7303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93068ECE-FCB4-4A6E-A279-40C67C1BB173}"/>
              </a:ext>
            </a:extLst>
          </p:cNvPr>
          <p:cNvSpPr>
            <a:spLocks noChangeArrowheads="1"/>
          </p:cNvSpPr>
          <p:nvPr/>
        </p:nvSpPr>
        <p:spPr bwMode="auto">
          <a:xfrm>
            <a:off x="9266500" y="7303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88E746E2-525D-460F-AD91-AC3CB9190EE5}"/>
              </a:ext>
            </a:extLst>
          </p:cNvPr>
          <p:cNvSpPr txBox="1">
            <a:spLocks noChangeArrowheads="1"/>
          </p:cNvSpPr>
          <p:nvPr/>
        </p:nvSpPr>
        <p:spPr bwMode="auto">
          <a:xfrm>
            <a:off x="6923350" y="1979730"/>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E9B4319-584D-4E77-81EC-A80BC919E5FF}"/>
              </a:ext>
            </a:extLst>
          </p:cNvPr>
          <p:cNvSpPr txBox="1">
            <a:spLocks noChangeArrowheads="1"/>
          </p:cNvSpPr>
          <p:nvPr/>
        </p:nvSpPr>
        <p:spPr bwMode="auto">
          <a:xfrm>
            <a:off x="8021900" y="2036880"/>
            <a:ext cx="5222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EECEB2E-4337-4EAF-8116-15229A8F7BA3}"/>
              </a:ext>
            </a:extLst>
          </p:cNvPr>
          <p:cNvSpPr txBox="1">
            <a:spLocks noChangeArrowheads="1"/>
          </p:cNvSpPr>
          <p:nvPr/>
        </p:nvSpPr>
        <p:spPr bwMode="auto">
          <a:xfrm>
            <a:off x="9037900" y="1987667"/>
            <a:ext cx="5524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A77FFEB-7085-4B81-9C58-0574373790D4}"/>
              </a:ext>
            </a:extLst>
          </p:cNvPr>
          <p:cNvSpPr txBox="1">
            <a:spLocks noChangeArrowheads="1"/>
          </p:cNvSpPr>
          <p:nvPr/>
        </p:nvSpPr>
        <p:spPr bwMode="auto">
          <a:xfrm>
            <a:off x="10238050" y="1987667"/>
            <a:ext cx="523875"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264A1393-E162-4334-8700-3A160B7B216C}"/>
              </a:ext>
            </a:extLst>
          </p:cNvPr>
          <p:cNvSpPr txBox="1">
            <a:spLocks noChangeArrowheads="1"/>
          </p:cNvSpPr>
          <p:nvPr/>
        </p:nvSpPr>
        <p:spPr bwMode="auto">
          <a:xfrm>
            <a:off x="11181025" y="1947980"/>
            <a:ext cx="485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CDE0936E-F7B3-47AD-9579-FA6B37DF9184}"/>
              </a:ext>
            </a:extLst>
          </p:cNvPr>
          <p:cNvSpPr txBox="1">
            <a:spLocks noChangeArrowheads="1"/>
          </p:cNvSpPr>
          <p:nvPr/>
        </p:nvSpPr>
        <p:spPr bwMode="auto">
          <a:xfrm>
            <a:off x="5837500" y="193210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A775F7B-0F2D-40BE-9E59-A07C921D39C4}"/>
              </a:ext>
            </a:extLst>
          </p:cNvPr>
          <p:cNvSpPr txBox="1">
            <a:spLocks noChangeArrowheads="1"/>
          </p:cNvSpPr>
          <p:nvPr/>
        </p:nvSpPr>
        <p:spPr bwMode="auto">
          <a:xfrm>
            <a:off x="4637350" y="1719380"/>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972B5C61-1676-4DBE-828B-EECBF13140D0}"/>
              </a:ext>
            </a:extLst>
          </p:cNvPr>
          <p:cNvSpPr>
            <a:spLocks noChangeShapeType="1"/>
          </p:cNvSpPr>
          <p:nvPr/>
        </p:nvSpPr>
        <p:spPr bwMode="auto">
          <a:xfrm flipH="1">
            <a:off x="7209100" y="229088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678004D-C466-49F1-9A91-5FF38F91194A}"/>
              </a:ext>
            </a:extLst>
          </p:cNvPr>
          <p:cNvSpPr>
            <a:spLocks noChangeShapeType="1"/>
          </p:cNvSpPr>
          <p:nvPr/>
        </p:nvSpPr>
        <p:spPr bwMode="auto">
          <a:xfrm>
            <a:off x="8352100" y="2290880"/>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53BC887-B046-4D44-A1ED-B45375CDF2AC}"/>
              </a:ext>
            </a:extLst>
          </p:cNvPr>
          <p:cNvSpPr>
            <a:spLocks noChangeShapeType="1"/>
          </p:cNvSpPr>
          <p:nvPr/>
        </p:nvSpPr>
        <p:spPr bwMode="auto">
          <a:xfrm flipH="1">
            <a:off x="9380800" y="2290880"/>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98F0CEB-11FC-47D5-AD03-E454736C3067}"/>
              </a:ext>
            </a:extLst>
          </p:cNvPr>
          <p:cNvSpPr>
            <a:spLocks noChangeShapeType="1"/>
          </p:cNvSpPr>
          <p:nvPr/>
        </p:nvSpPr>
        <p:spPr bwMode="auto">
          <a:xfrm flipH="1">
            <a:off x="10523800" y="2290880"/>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B63137F-F503-4E3E-A9DF-1BE979E6C717}"/>
              </a:ext>
            </a:extLst>
          </p:cNvPr>
          <p:cNvSpPr>
            <a:spLocks noChangeShapeType="1"/>
          </p:cNvSpPr>
          <p:nvPr/>
        </p:nvSpPr>
        <p:spPr bwMode="auto">
          <a:xfrm flipH="1">
            <a:off x="11438200" y="2308342"/>
            <a:ext cx="11112"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2A8A9AD8-5919-4233-A951-155BA4BA7A7D}"/>
              </a:ext>
            </a:extLst>
          </p:cNvPr>
          <p:cNvSpPr>
            <a:spLocks noChangeArrowheads="1"/>
          </p:cNvSpPr>
          <p:nvPr/>
        </p:nvSpPr>
        <p:spPr bwMode="auto">
          <a:xfrm>
            <a:off x="7151950" y="222579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426804CC-4FFF-4281-B087-660B6F491AE7}"/>
              </a:ext>
            </a:extLst>
          </p:cNvPr>
          <p:cNvSpPr>
            <a:spLocks noChangeArrowheads="1"/>
          </p:cNvSpPr>
          <p:nvPr/>
        </p:nvSpPr>
        <p:spPr bwMode="auto">
          <a:xfrm>
            <a:off x="8279075" y="2208330"/>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D78B2394-F471-4CA8-834D-6D98CF44C609}"/>
              </a:ext>
            </a:extLst>
          </p:cNvPr>
          <p:cNvSpPr>
            <a:spLocks noChangeArrowheads="1"/>
          </p:cNvSpPr>
          <p:nvPr/>
        </p:nvSpPr>
        <p:spPr bwMode="auto">
          <a:xfrm>
            <a:off x="11409625" y="2195630"/>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22C084F3-5061-43D8-BA1C-D28CC0C97A2A}"/>
              </a:ext>
            </a:extLst>
          </p:cNvPr>
          <p:cNvSpPr>
            <a:spLocks noChangeArrowheads="1"/>
          </p:cNvSpPr>
          <p:nvPr/>
        </p:nvSpPr>
        <p:spPr bwMode="auto">
          <a:xfrm>
            <a:off x="10495225" y="219721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B7C4FEB-B84F-428D-92CB-66B074757D5F}"/>
              </a:ext>
            </a:extLst>
          </p:cNvPr>
          <p:cNvSpPr>
            <a:spLocks noChangeArrowheads="1"/>
          </p:cNvSpPr>
          <p:nvPr/>
        </p:nvSpPr>
        <p:spPr bwMode="auto">
          <a:xfrm>
            <a:off x="9323650" y="219721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DF3091C-6389-4E49-A151-D532C42D5EA5}"/>
              </a:ext>
            </a:extLst>
          </p:cNvPr>
          <p:cNvSpPr>
            <a:spLocks noChangeShapeType="1"/>
          </p:cNvSpPr>
          <p:nvPr/>
        </p:nvSpPr>
        <p:spPr bwMode="auto">
          <a:xfrm>
            <a:off x="6637600" y="223214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7F6C5760-4779-4329-A54C-949EE2CFF8D4}"/>
              </a:ext>
            </a:extLst>
          </p:cNvPr>
          <p:cNvSpPr>
            <a:spLocks noChangeArrowheads="1"/>
          </p:cNvSpPr>
          <p:nvPr/>
        </p:nvSpPr>
        <p:spPr bwMode="auto">
          <a:xfrm rot="-10800000">
            <a:off x="11381050" y="320845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4BDBB4A-CEDE-4962-BE5F-C76A741E9490}"/>
              </a:ext>
            </a:extLst>
          </p:cNvPr>
          <p:cNvSpPr>
            <a:spLocks noChangeArrowheads="1"/>
          </p:cNvSpPr>
          <p:nvPr/>
        </p:nvSpPr>
        <p:spPr bwMode="auto">
          <a:xfrm rot="-10800000">
            <a:off x="10466650" y="315606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0509111-8424-4F53-B4FE-6176A73BF173}"/>
              </a:ext>
            </a:extLst>
          </p:cNvPr>
          <p:cNvSpPr>
            <a:spLocks noChangeArrowheads="1"/>
          </p:cNvSpPr>
          <p:nvPr/>
        </p:nvSpPr>
        <p:spPr bwMode="auto">
          <a:xfrm rot="-10800000">
            <a:off x="7151950" y="324020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6846ECEF-B448-4DD2-8ED8-C44C591C68D9}"/>
              </a:ext>
            </a:extLst>
          </p:cNvPr>
          <p:cNvSpPr>
            <a:spLocks noChangeArrowheads="1"/>
          </p:cNvSpPr>
          <p:nvPr/>
        </p:nvSpPr>
        <p:spPr bwMode="auto">
          <a:xfrm rot="-10800000">
            <a:off x="8307650" y="324020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B78A0357-895F-4935-9B43-47A1AC8F1DCB}"/>
              </a:ext>
            </a:extLst>
          </p:cNvPr>
          <p:cNvSpPr>
            <a:spLocks noChangeArrowheads="1"/>
          </p:cNvSpPr>
          <p:nvPr/>
        </p:nvSpPr>
        <p:spPr bwMode="auto">
          <a:xfrm rot="-10800000">
            <a:off x="9323650" y="3192580"/>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1961A4F1-C786-41AB-8670-F9079227C4BA}"/>
              </a:ext>
            </a:extLst>
          </p:cNvPr>
          <p:cNvSpPr>
            <a:spLocks noChangeShapeType="1"/>
          </p:cNvSpPr>
          <p:nvPr/>
        </p:nvSpPr>
        <p:spPr bwMode="auto">
          <a:xfrm>
            <a:off x="4808800" y="2729030"/>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57D8C1B-6C62-4F10-8046-8FBFA8ADF39B}"/>
              </a:ext>
            </a:extLst>
          </p:cNvPr>
          <p:cNvSpPr>
            <a:spLocks noChangeShapeType="1"/>
          </p:cNvSpPr>
          <p:nvPr/>
        </p:nvSpPr>
        <p:spPr bwMode="auto">
          <a:xfrm flipH="1">
            <a:off x="6066100" y="223373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9527DED6-083B-4F70-A68D-AE2999F0CCCD}"/>
              </a:ext>
            </a:extLst>
          </p:cNvPr>
          <p:cNvSpPr>
            <a:spLocks noChangeArrowheads="1"/>
          </p:cNvSpPr>
          <p:nvPr/>
        </p:nvSpPr>
        <p:spPr bwMode="auto">
          <a:xfrm>
            <a:off x="6008950" y="216864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3353BC33-932F-4B39-B89B-E7C386EB5998}"/>
              </a:ext>
            </a:extLst>
          </p:cNvPr>
          <p:cNvSpPr>
            <a:spLocks noChangeArrowheads="1"/>
          </p:cNvSpPr>
          <p:nvPr/>
        </p:nvSpPr>
        <p:spPr bwMode="auto">
          <a:xfrm rot="-10800000">
            <a:off x="6008950" y="318305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48F7DF5D-A7A7-4DF2-A388-99BA4D930BDC}"/>
              </a:ext>
            </a:extLst>
          </p:cNvPr>
          <p:cNvSpPr>
            <a:spLocks noChangeShapeType="1"/>
          </p:cNvSpPr>
          <p:nvPr/>
        </p:nvSpPr>
        <p:spPr bwMode="auto">
          <a:xfrm>
            <a:off x="9380800" y="2862380"/>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A99CF448-9184-4B66-8C41-244EC9EF11BE}"/>
              </a:ext>
            </a:extLst>
          </p:cNvPr>
          <p:cNvSpPr txBox="1">
            <a:spLocks noChangeArrowheads="1"/>
          </p:cNvSpPr>
          <p:nvPr/>
        </p:nvSpPr>
        <p:spPr bwMode="auto">
          <a:xfrm>
            <a:off x="9895150" y="2919530"/>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5D0CD5E-493A-46CB-A8B5-EB49C005ED26}"/>
              </a:ext>
            </a:extLst>
          </p:cNvPr>
          <p:cNvSpPr>
            <a:spLocks noChangeShapeType="1"/>
          </p:cNvSpPr>
          <p:nvPr/>
        </p:nvSpPr>
        <p:spPr bwMode="auto">
          <a:xfrm>
            <a:off x="10466650" y="2748080"/>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093E004-11F0-45B3-BF22-FB2AD0482A7B}"/>
              </a:ext>
            </a:extLst>
          </p:cNvPr>
          <p:cNvSpPr>
            <a:spLocks noChangeShapeType="1"/>
          </p:cNvSpPr>
          <p:nvPr/>
        </p:nvSpPr>
        <p:spPr bwMode="auto">
          <a:xfrm flipH="1">
            <a:off x="4923100" y="223373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8C5D6DA6-B619-4049-BE88-0D4E98BF221D}"/>
              </a:ext>
            </a:extLst>
          </p:cNvPr>
          <p:cNvSpPr>
            <a:spLocks noChangeArrowheads="1"/>
          </p:cNvSpPr>
          <p:nvPr/>
        </p:nvSpPr>
        <p:spPr bwMode="auto">
          <a:xfrm>
            <a:off x="4865950" y="216864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C88048F-D3CE-4F5E-88E8-C27F40BEBD0D}"/>
              </a:ext>
            </a:extLst>
          </p:cNvPr>
          <p:cNvSpPr>
            <a:spLocks noChangeArrowheads="1"/>
          </p:cNvSpPr>
          <p:nvPr/>
        </p:nvSpPr>
        <p:spPr bwMode="auto">
          <a:xfrm rot="-10800000">
            <a:off x="4865950" y="318305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560587AA-DC6F-4D86-A351-936F811C8975}"/>
              </a:ext>
            </a:extLst>
          </p:cNvPr>
          <p:cNvSpPr>
            <a:spLocks noChangeShapeType="1"/>
          </p:cNvSpPr>
          <p:nvPr/>
        </p:nvSpPr>
        <p:spPr bwMode="auto">
          <a:xfrm flipV="1">
            <a:off x="5037400" y="2397242"/>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C75CD78-872A-4AC9-8B8D-BAB0FE2D504A}"/>
              </a:ext>
            </a:extLst>
          </p:cNvPr>
          <p:cNvSpPr>
            <a:spLocks noChangeShapeType="1"/>
          </p:cNvSpPr>
          <p:nvPr/>
        </p:nvSpPr>
        <p:spPr bwMode="auto">
          <a:xfrm flipH="1">
            <a:off x="4808800" y="166223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3507D44E-E949-4A0A-A3D3-DC91C76BC20D}"/>
              </a:ext>
            </a:extLst>
          </p:cNvPr>
          <p:cNvSpPr>
            <a:spLocks noChangeShapeType="1"/>
          </p:cNvSpPr>
          <p:nvPr/>
        </p:nvSpPr>
        <p:spPr bwMode="auto">
          <a:xfrm>
            <a:off x="4980250" y="84625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6B52F98-A783-4F3F-A228-A4FCEA1BD015}"/>
              </a:ext>
            </a:extLst>
          </p:cNvPr>
          <p:cNvSpPr>
            <a:spLocks noChangeShapeType="1"/>
          </p:cNvSpPr>
          <p:nvPr/>
        </p:nvSpPr>
        <p:spPr bwMode="auto">
          <a:xfrm>
            <a:off x="6066100" y="84625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167CE53F-9696-4BCC-83B3-E7A9C65551A7}"/>
              </a:ext>
            </a:extLst>
          </p:cNvPr>
          <p:cNvSpPr txBox="1">
            <a:spLocks noChangeArrowheads="1"/>
          </p:cNvSpPr>
          <p:nvPr/>
        </p:nvSpPr>
        <p:spPr bwMode="auto">
          <a:xfrm>
            <a:off x="6809050" y="493830"/>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67FBE44-A59C-4593-BA92-6797BDCFEE25}"/>
              </a:ext>
            </a:extLst>
          </p:cNvPr>
          <p:cNvSpPr txBox="1">
            <a:spLocks noChangeArrowheads="1"/>
          </p:cNvSpPr>
          <p:nvPr/>
        </p:nvSpPr>
        <p:spPr bwMode="auto">
          <a:xfrm>
            <a:off x="7964750" y="493830"/>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02616264-2575-4316-936D-D6B8645FA471}"/>
              </a:ext>
            </a:extLst>
          </p:cNvPr>
          <p:cNvSpPr txBox="1">
            <a:spLocks noChangeArrowheads="1"/>
          </p:cNvSpPr>
          <p:nvPr/>
        </p:nvSpPr>
        <p:spPr bwMode="auto">
          <a:xfrm>
            <a:off x="8980750" y="501767"/>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CF025001-C408-45C8-8C13-0D9EA8816128}"/>
              </a:ext>
            </a:extLst>
          </p:cNvPr>
          <p:cNvSpPr txBox="1">
            <a:spLocks noChangeArrowheads="1"/>
          </p:cNvSpPr>
          <p:nvPr/>
        </p:nvSpPr>
        <p:spPr bwMode="auto">
          <a:xfrm>
            <a:off x="10180900" y="501767"/>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42E69B1-208A-403E-9CF3-D1C341FA139D}"/>
              </a:ext>
            </a:extLst>
          </p:cNvPr>
          <p:cNvSpPr txBox="1">
            <a:spLocks noChangeArrowheads="1"/>
          </p:cNvSpPr>
          <p:nvPr/>
        </p:nvSpPr>
        <p:spPr bwMode="auto">
          <a:xfrm>
            <a:off x="11063550" y="519230"/>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F1040605-4AA5-46DB-AA07-E4FA7788EC74}"/>
              </a:ext>
            </a:extLst>
          </p:cNvPr>
          <p:cNvSpPr>
            <a:spLocks noChangeShapeType="1"/>
          </p:cNvSpPr>
          <p:nvPr/>
        </p:nvSpPr>
        <p:spPr bwMode="auto">
          <a:xfrm>
            <a:off x="6164525" y="804980"/>
            <a:ext cx="3665537"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6E14B786-3412-4049-9EB2-835742F29C9A}"/>
              </a:ext>
            </a:extLst>
          </p:cNvPr>
          <p:cNvSpPr txBox="1">
            <a:spLocks noChangeArrowheads="1"/>
          </p:cNvSpPr>
          <p:nvPr/>
        </p:nvSpPr>
        <p:spPr bwMode="auto">
          <a:xfrm>
            <a:off x="4808800" y="446205"/>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0B3ABAF-7E1D-47C9-9C42-FEA08369A4D9}"/>
              </a:ext>
            </a:extLst>
          </p:cNvPr>
          <p:cNvSpPr txBox="1">
            <a:spLocks noChangeArrowheads="1"/>
          </p:cNvSpPr>
          <p:nvPr/>
        </p:nvSpPr>
        <p:spPr bwMode="auto">
          <a:xfrm>
            <a:off x="5894650" y="503355"/>
            <a:ext cx="37306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2207C9ED-3538-4049-9152-5A423165D3EC}"/>
              </a:ext>
            </a:extLst>
          </p:cNvPr>
          <p:cNvSpPr>
            <a:spLocks noChangeArrowheads="1"/>
          </p:cNvSpPr>
          <p:nvPr/>
        </p:nvSpPr>
        <p:spPr bwMode="auto">
          <a:xfrm>
            <a:off x="4918337" y="74465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F4CF05B6-BF18-4FD9-82D1-64CF2B58005B}"/>
              </a:ext>
            </a:extLst>
          </p:cNvPr>
          <p:cNvSpPr>
            <a:spLocks noChangeArrowheads="1"/>
          </p:cNvSpPr>
          <p:nvPr/>
        </p:nvSpPr>
        <p:spPr bwMode="auto">
          <a:xfrm>
            <a:off x="5993075" y="71608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B4B9888D-B16A-42C0-A30F-34A86744EB29}"/>
              </a:ext>
            </a:extLst>
          </p:cNvPr>
          <p:cNvSpPr>
            <a:spLocks noChangeShapeType="1"/>
          </p:cNvSpPr>
          <p:nvPr/>
        </p:nvSpPr>
        <p:spPr bwMode="auto">
          <a:xfrm flipV="1">
            <a:off x="5094550" y="120503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BE94DD1E-52FD-4283-9E76-88E854DEFEC8}"/>
              </a:ext>
            </a:extLst>
          </p:cNvPr>
          <p:cNvSpPr txBox="1">
            <a:spLocks noChangeArrowheads="1"/>
          </p:cNvSpPr>
          <p:nvPr/>
        </p:nvSpPr>
        <p:spPr bwMode="auto">
          <a:xfrm>
            <a:off x="4453200" y="3246555"/>
            <a:ext cx="755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63793B21-2C4D-47EF-A2FF-5C014871FDA9}"/>
              </a:ext>
            </a:extLst>
          </p:cNvPr>
          <p:cNvSpPr>
            <a:spLocks noChangeShapeType="1"/>
          </p:cNvSpPr>
          <p:nvPr/>
        </p:nvSpPr>
        <p:spPr bwMode="auto">
          <a:xfrm>
            <a:off x="4808800" y="3262430"/>
            <a:ext cx="6858000"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3CAB9046-064C-4CBD-A06D-717EC6404C3E}"/>
              </a:ext>
            </a:extLst>
          </p:cNvPr>
          <p:cNvSpPr txBox="1">
            <a:spLocks noChangeArrowheads="1"/>
          </p:cNvSpPr>
          <p:nvPr/>
        </p:nvSpPr>
        <p:spPr bwMode="auto">
          <a:xfrm>
            <a:off x="5208850" y="229088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BAE2B695-8776-422C-8F03-D09DAF1146E0}"/>
              </a:ext>
            </a:extLst>
          </p:cNvPr>
          <p:cNvSpPr>
            <a:spLocks noChangeShapeType="1"/>
          </p:cNvSpPr>
          <p:nvPr/>
        </p:nvSpPr>
        <p:spPr bwMode="auto">
          <a:xfrm>
            <a:off x="5437450" y="2519480"/>
            <a:ext cx="0" cy="1714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2636806E-016B-447D-AA2D-83B03436D0C3}"/>
              </a:ext>
            </a:extLst>
          </p:cNvPr>
          <p:cNvSpPr txBox="1">
            <a:spLocks noChangeArrowheads="1"/>
          </p:cNvSpPr>
          <p:nvPr/>
        </p:nvSpPr>
        <p:spPr bwMode="auto">
          <a:xfrm>
            <a:off x="5208850" y="326243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AE46442D-B1BF-4833-AE9D-3786B44DF9DC}"/>
              </a:ext>
            </a:extLst>
          </p:cNvPr>
          <p:cNvSpPr txBox="1">
            <a:spLocks noChangeArrowheads="1"/>
          </p:cNvSpPr>
          <p:nvPr/>
        </p:nvSpPr>
        <p:spPr bwMode="auto">
          <a:xfrm>
            <a:off x="6237550" y="234803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D883E92C-9A2B-4501-9524-60555095E02B}"/>
              </a:ext>
            </a:extLst>
          </p:cNvPr>
          <p:cNvSpPr>
            <a:spLocks noChangeShapeType="1"/>
          </p:cNvSpPr>
          <p:nvPr/>
        </p:nvSpPr>
        <p:spPr bwMode="auto">
          <a:xfrm>
            <a:off x="6466150" y="257663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82FF034-27CA-4273-84AD-80D5003B2D7C}"/>
              </a:ext>
            </a:extLst>
          </p:cNvPr>
          <p:cNvSpPr txBox="1">
            <a:spLocks noChangeArrowheads="1"/>
          </p:cNvSpPr>
          <p:nvPr/>
        </p:nvSpPr>
        <p:spPr bwMode="auto">
          <a:xfrm>
            <a:off x="6123250" y="326243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6A4E37F-27D7-4688-BCBD-F8EBEA37B09A}"/>
              </a:ext>
            </a:extLst>
          </p:cNvPr>
          <p:cNvSpPr txBox="1">
            <a:spLocks noChangeArrowheads="1"/>
          </p:cNvSpPr>
          <p:nvPr/>
        </p:nvSpPr>
        <p:spPr bwMode="auto">
          <a:xfrm>
            <a:off x="10580950" y="286238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E8765133-4C44-4D31-A936-07625B28D270}"/>
              </a:ext>
            </a:extLst>
          </p:cNvPr>
          <p:cNvSpPr/>
          <p:nvPr/>
        </p:nvSpPr>
        <p:spPr>
          <a:xfrm>
            <a:off x="226859" y="207773"/>
            <a:ext cx="3967814" cy="4185761"/>
          </a:xfrm>
          <a:prstGeom prst="rect">
            <a:avLst/>
          </a:prstGeom>
        </p:spPr>
        <p:txBody>
          <a:bodyPr wrap="square">
            <a:spAutoFit/>
          </a:bodyPr>
          <a:lstStyle/>
          <a:p>
            <a:r>
              <a:rPr lang="en-US" sz="1400" dirty="0">
                <a:latin typeface="Arial Narrow" panose="020B0606020202030204" pitchFamily="34" charset="0"/>
              </a:rPr>
              <a:t>In 1989 something new is developed and this is known as the Internet’s Big Bang, the WWW world Wide web.  Prior to the WWW’s invention the internet was not so useful, you could not put out or access the information, it was not such a useful tool for either accessing or disseminating information.  But in 1989 a man in named in Tim Burners Lee fixes this problem. He writes a paper titled Information Management, a proposal. It’s all about how to put out and access information on the internet. And this is one of the things that Time Magazine highlighted, they called it the Internet’s Big Bang.  In 1990, he created the first web browser.   So what went from being just a written paper was developed in 1990, and then first web browser was released in 1991. So these three years are not just our increase of knowledge and not just the fall of the Soviet Union, they have another layer or story.   And what they are doing is developing the internet into being this information platform, where you can put our vast quantities of information and also access it. </a:t>
            </a:r>
            <a:endParaRPr lang="en-US" sz="1400" kern="1400" dirty="0">
              <a:solidFill>
                <a:srgbClr val="000000"/>
              </a:solidFill>
              <a:effectLst/>
              <a:latin typeface="Arial Narrow" panose="020B0606020202030204" pitchFamily="34" charset="0"/>
            </a:endParaRPr>
          </a:p>
        </p:txBody>
      </p:sp>
      <p:sp>
        <p:nvSpPr>
          <p:cNvPr id="72" name="TextBox 71">
            <a:extLst>
              <a:ext uri="{FF2B5EF4-FFF2-40B4-BE49-F238E27FC236}">
                <a16:creationId xmlns:a16="http://schemas.microsoft.com/office/drawing/2014/main" id="{31E6420C-D880-4839-BBF6-309939E2849E}"/>
              </a:ext>
            </a:extLst>
          </p:cNvPr>
          <p:cNvSpPr txBox="1"/>
          <p:nvPr/>
        </p:nvSpPr>
        <p:spPr>
          <a:xfrm>
            <a:off x="570451" y="4588778"/>
            <a:ext cx="9781899" cy="1600438"/>
          </a:xfrm>
          <a:prstGeom prst="rect">
            <a:avLst/>
          </a:prstGeom>
          <a:solidFill>
            <a:schemeClr val="tx2">
              <a:lumMod val="40000"/>
              <a:lumOff val="60000"/>
            </a:schemeClr>
          </a:solidFill>
          <a:ln w="12700">
            <a:solidFill>
              <a:schemeClr val="accent1">
                <a:lumMod val="75000"/>
              </a:schemeClr>
            </a:solidFill>
          </a:ln>
        </p:spPr>
        <p:txBody>
          <a:bodyPr wrap="square" rtlCol="0">
            <a:spAutoFit/>
          </a:bodyPr>
          <a:lstStyle/>
          <a:p>
            <a:r>
              <a:rPr lang="en-US" sz="1200" dirty="0">
                <a:latin typeface="Arial Narrow" panose="020B0606020202030204" pitchFamily="34" charset="0"/>
              </a:rPr>
              <a:t>Berners-Lee, who never directly profited off his invention, has also spent most of his life trying to guard it. While Silicon Valley started ride-share apps and social-media networks without profoundly considering the consequences, Berners-Lee has spent the past three decades thinking about little else. From the beginning, in fact, Berners-Lee understood how the epic power of the Web would radically transform governments, businesses, societies. He also envisioned that his invention could, in the wrong hands, become a destroyer of worlds, as Robert Oppenheimer once infamously observed of his own creation. His prophecy came to life, most recently, when revelations emerged that Russian hackers interfered with the 2016 presidential election, or when Facebook admitted it exposed data on more than 80 million users to a political research firm, Cambridge Analytica, which worked for Donald Trump’s campaign. This episode was the latest in an increasingly chilling narrative. In 2012, Facebook conducted secret psychological experiments on nearly 700,000 users. Both Google and Amazon have filed patent applications for devices designed to listen for mood shifts and emotions in the human voice. </a:t>
            </a:r>
            <a:r>
              <a:rPr lang="en-US" sz="1400" dirty="0">
                <a:latin typeface="Arial Narrow" panose="020B0606020202030204" pitchFamily="34" charset="0"/>
                <a:hlinkClick r:id="rId2"/>
              </a:rPr>
              <a:t>https://www.vanityfair.com/news/2018/07/the-man-who-created-the-world-wide-web-has-some-regrets</a:t>
            </a:r>
            <a:endParaRPr lang="en-US" sz="1400" dirty="0">
              <a:latin typeface="Arial Narrow" panose="020B0606020202030204" pitchFamily="34" charset="0"/>
            </a:endParaRPr>
          </a:p>
        </p:txBody>
      </p:sp>
      <p:pic>
        <p:nvPicPr>
          <p:cNvPr id="74" name="Picture 73">
            <a:extLst>
              <a:ext uri="{FF2B5EF4-FFF2-40B4-BE49-F238E27FC236}">
                <a16:creationId xmlns:a16="http://schemas.microsoft.com/office/drawing/2014/main" id="{8EA6DEC9-FDC7-457A-A796-E6D1F13212E7}"/>
              </a:ext>
            </a:extLst>
          </p:cNvPr>
          <p:cNvPicPr>
            <a:picLocks noChangeAspect="1"/>
          </p:cNvPicPr>
          <p:nvPr/>
        </p:nvPicPr>
        <p:blipFill>
          <a:blip r:embed="rId3"/>
          <a:stretch>
            <a:fillRect/>
          </a:stretch>
        </p:blipFill>
        <p:spPr>
          <a:xfrm>
            <a:off x="10466650" y="4432900"/>
            <a:ext cx="1173797" cy="1756316"/>
          </a:xfrm>
          <a:prstGeom prst="rect">
            <a:avLst/>
          </a:prstGeom>
        </p:spPr>
      </p:pic>
    </p:spTree>
    <p:extLst>
      <p:ext uri="{BB962C8B-B14F-4D97-AF65-F5344CB8AC3E}">
        <p14:creationId xmlns:p14="http://schemas.microsoft.com/office/powerpoint/2010/main" val="368404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24782-DDD1-4D56-BEB2-88B62F05A70F}"/>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Text Box 2">
            <a:extLst>
              <a:ext uri="{FF2B5EF4-FFF2-40B4-BE49-F238E27FC236}">
                <a16:creationId xmlns:a16="http://schemas.microsoft.com/office/drawing/2014/main" id="{6CA42C02-E446-4BF4-B4C4-5E1E105026F7}"/>
              </a:ext>
            </a:extLst>
          </p:cNvPr>
          <p:cNvSpPr txBox="1">
            <a:spLocks noChangeArrowheads="1"/>
          </p:cNvSpPr>
          <p:nvPr/>
        </p:nvSpPr>
        <p:spPr bwMode="auto">
          <a:xfrm>
            <a:off x="4729464" y="358616"/>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785DE6CE-D8A4-4EE6-8D9B-065792196721}"/>
              </a:ext>
            </a:extLst>
          </p:cNvPr>
          <p:cNvSpPr>
            <a:spLocks noChangeShapeType="1"/>
          </p:cNvSpPr>
          <p:nvPr/>
        </p:nvSpPr>
        <p:spPr bwMode="auto">
          <a:xfrm>
            <a:off x="7077376" y="7475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EA9E9FF0-A63D-481C-8EDB-27BB6BCCA88F}"/>
              </a:ext>
            </a:extLst>
          </p:cNvPr>
          <p:cNvSpPr>
            <a:spLocks noChangeShapeType="1"/>
          </p:cNvSpPr>
          <p:nvPr/>
        </p:nvSpPr>
        <p:spPr bwMode="auto">
          <a:xfrm>
            <a:off x="8215614" y="7475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390B3A13-D2DE-4F19-BCE8-1D457794EA6B}"/>
              </a:ext>
            </a:extLst>
          </p:cNvPr>
          <p:cNvSpPr>
            <a:spLocks noChangeShapeType="1"/>
          </p:cNvSpPr>
          <p:nvPr/>
        </p:nvSpPr>
        <p:spPr bwMode="auto">
          <a:xfrm>
            <a:off x="9244314" y="7729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2DBF25B-9C67-4419-BBC8-15D15ACC63C2}"/>
              </a:ext>
            </a:extLst>
          </p:cNvPr>
          <p:cNvSpPr>
            <a:spLocks noChangeShapeType="1"/>
          </p:cNvSpPr>
          <p:nvPr/>
        </p:nvSpPr>
        <p:spPr bwMode="auto">
          <a:xfrm>
            <a:off x="10422239" y="772953"/>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65C46E2-9249-4DC1-8F44-9F56D2820344}"/>
              </a:ext>
            </a:extLst>
          </p:cNvPr>
          <p:cNvSpPr>
            <a:spLocks noChangeShapeType="1"/>
          </p:cNvSpPr>
          <p:nvPr/>
        </p:nvSpPr>
        <p:spPr bwMode="auto">
          <a:xfrm>
            <a:off x="11312826" y="79041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43BF1C1-81EE-4FE2-B66C-6002121787EA}"/>
              </a:ext>
            </a:extLst>
          </p:cNvPr>
          <p:cNvSpPr>
            <a:spLocks noChangeArrowheads="1"/>
          </p:cNvSpPr>
          <p:nvPr/>
        </p:nvSpPr>
        <p:spPr bwMode="auto">
          <a:xfrm>
            <a:off x="7015464" y="64754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0F95B7E-C77C-4641-8021-A72DF3BDE1C5}"/>
              </a:ext>
            </a:extLst>
          </p:cNvPr>
          <p:cNvSpPr>
            <a:spLocks noChangeArrowheads="1"/>
          </p:cNvSpPr>
          <p:nvPr/>
        </p:nvSpPr>
        <p:spPr bwMode="auto">
          <a:xfrm>
            <a:off x="8142589" y="6189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959F59AE-9E5C-4AC4-BFDB-F2A99D74438C}"/>
              </a:ext>
            </a:extLst>
          </p:cNvPr>
          <p:cNvSpPr>
            <a:spLocks noChangeArrowheads="1"/>
          </p:cNvSpPr>
          <p:nvPr/>
        </p:nvSpPr>
        <p:spPr bwMode="auto">
          <a:xfrm>
            <a:off x="11273139" y="61579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A7F33C31-A0C3-437A-A951-DF36C70C5062}"/>
              </a:ext>
            </a:extLst>
          </p:cNvPr>
          <p:cNvSpPr>
            <a:spLocks noChangeArrowheads="1"/>
          </p:cNvSpPr>
          <p:nvPr/>
        </p:nvSpPr>
        <p:spPr bwMode="auto">
          <a:xfrm>
            <a:off x="10358739" y="6269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93068ECE-FCB4-4A6E-A279-40C67C1BB173}"/>
              </a:ext>
            </a:extLst>
          </p:cNvPr>
          <p:cNvSpPr>
            <a:spLocks noChangeArrowheads="1"/>
          </p:cNvSpPr>
          <p:nvPr/>
        </p:nvSpPr>
        <p:spPr bwMode="auto">
          <a:xfrm>
            <a:off x="9187164" y="62690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88E746E2-525D-460F-AD91-AC3CB9190EE5}"/>
              </a:ext>
            </a:extLst>
          </p:cNvPr>
          <p:cNvSpPr txBox="1">
            <a:spLocks noChangeArrowheads="1"/>
          </p:cNvSpPr>
          <p:nvPr/>
        </p:nvSpPr>
        <p:spPr bwMode="auto">
          <a:xfrm>
            <a:off x="6844014" y="1876266"/>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E9B4319-584D-4E77-81EC-A80BC919E5FF}"/>
              </a:ext>
            </a:extLst>
          </p:cNvPr>
          <p:cNvSpPr txBox="1">
            <a:spLocks noChangeArrowheads="1"/>
          </p:cNvSpPr>
          <p:nvPr/>
        </p:nvSpPr>
        <p:spPr bwMode="auto">
          <a:xfrm>
            <a:off x="7942564" y="1933416"/>
            <a:ext cx="5222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EECEB2E-4337-4EAF-8116-15229A8F7BA3}"/>
              </a:ext>
            </a:extLst>
          </p:cNvPr>
          <p:cNvSpPr txBox="1">
            <a:spLocks noChangeArrowheads="1"/>
          </p:cNvSpPr>
          <p:nvPr/>
        </p:nvSpPr>
        <p:spPr bwMode="auto">
          <a:xfrm>
            <a:off x="8958564" y="1884203"/>
            <a:ext cx="5524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A77FFEB-7085-4B81-9C58-0574373790D4}"/>
              </a:ext>
            </a:extLst>
          </p:cNvPr>
          <p:cNvSpPr txBox="1">
            <a:spLocks noChangeArrowheads="1"/>
          </p:cNvSpPr>
          <p:nvPr/>
        </p:nvSpPr>
        <p:spPr bwMode="auto">
          <a:xfrm>
            <a:off x="10158714" y="1884203"/>
            <a:ext cx="523875"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264A1393-E162-4334-8700-3A160B7B216C}"/>
              </a:ext>
            </a:extLst>
          </p:cNvPr>
          <p:cNvSpPr txBox="1">
            <a:spLocks noChangeArrowheads="1"/>
          </p:cNvSpPr>
          <p:nvPr/>
        </p:nvSpPr>
        <p:spPr bwMode="auto">
          <a:xfrm>
            <a:off x="11101689" y="1844516"/>
            <a:ext cx="485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CDE0936E-F7B3-47AD-9579-FA6B37DF9184}"/>
              </a:ext>
            </a:extLst>
          </p:cNvPr>
          <p:cNvSpPr txBox="1">
            <a:spLocks noChangeArrowheads="1"/>
          </p:cNvSpPr>
          <p:nvPr/>
        </p:nvSpPr>
        <p:spPr bwMode="auto">
          <a:xfrm>
            <a:off x="5758164" y="1828641"/>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A775F7B-0F2D-40BE-9E59-A07C921D39C4}"/>
              </a:ext>
            </a:extLst>
          </p:cNvPr>
          <p:cNvSpPr txBox="1">
            <a:spLocks noChangeArrowheads="1"/>
          </p:cNvSpPr>
          <p:nvPr/>
        </p:nvSpPr>
        <p:spPr bwMode="auto">
          <a:xfrm>
            <a:off x="4558014" y="1615916"/>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972B5C61-1676-4DBE-828B-EECBF13140D0}"/>
              </a:ext>
            </a:extLst>
          </p:cNvPr>
          <p:cNvSpPr>
            <a:spLocks noChangeShapeType="1"/>
          </p:cNvSpPr>
          <p:nvPr/>
        </p:nvSpPr>
        <p:spPr bwMode="auto">
          <a:xfrm flipH="1">
            <a:off x="7129764" y="218741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678004D-C466-49F1-9A91-5FF38F91194A}"/>
              </a:ext>
            </a:extLst>
          </p:cNvPr>
          <p:cNvSpPr>
            <a:spLocks noChangeShapeType="1"/>
          </p:cNvSpPr>
          <p:nvPr/>
        </p:nvSpPr>
        <p:spPr bwMode="auto">
          <a:xfrm>
            <a:off x="8272764" y="2187416"/>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53BC887-B046-4D44-A1ED-B45375CDF2AC}"/>
              </a:ext>
            </a:extLst>
          </p:cNvPr>
          <p:cNvSpPr>
            <a:spLocks noChangeShapeType="1"/>
          </p:cNvSpPr>
          <p:nvPr/>
        </p:nvSpPr>
        <p:spPr bwMode="auto">
          <a:xfrm flipH="1">
            <a:off x="9301464" y="2187416"/>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98F0CEB-11FC-47D5-AD03-E454736C3067}"/>
              </a:ext>
            </a:extLst>
          </p:cNvPr>
          <p:cNvSpPr>
            <a:spLocks noChangeShapeType="1"/>
          </p:cNvSpPr>
          <p:nvPr/>
        </p:nvSpPr>
        <p:spPr bwMode="auto">
          <a:xfrm flipH="1">
            <a:off x="10444464" y="2187416"/>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B63137F-F503-4E3E-A9DF-1BE979E6C717}"/>
              </a:ext>
            </a:extLst>
          </p:cNvPr>
          <p:cNvSpPr>
            <a:spLocks noChangeShapeType="1"/>
          </p:cNvSpPr>
          <p:nvPr/>
        </p:nvSpPr>
        <p:spPr bwMode="auto">
          <a:xfrm flipH="1">
            <a:off x="11358864" y="2204878"/>
            <a:ext cx="11112"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2A8A9AD8-5919-4233-A951-155BA4BA7A7D}"/>
              </a:ext>
            </a:extLst>
          </p:cNvPr>
          <p:cNvSpPr>
            <a:spLocks noChangeArrowheads="1"/>
          </p:cNvSpPr>
          <p:nvPr/>
        </p:nvSpPr>
        <p:spPr bwMode="auto">
          <a:xfrm>
            <a:off x="7072614" y="21223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426804CC-4FFF-4281-B087-660B6F491AE7}"/>
              </a:ext>
            </a:extLst>
          </p:cNvPr>
          <p:cNvSpPr>
            <a:spLocks noChangeArrowheads="1"/>
          </p:cNvSpPr>
          <p:nvPr/>
        </p:nvSpPr>
        <p:spPr bwMode="auto">
          <a:xfrm>
            <a:off x="8199739" y="210486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D78B2394-F471-4CA8-834D-6D98CF44C609}"/>
              </a:ext>
            </a:extLst>
          </p:cNvPr>
          <p:cNvSpPr>
            <a:spLocks noChangeArrowheads="1"/>
          </p:cNvSpPr>
          <p:nvPr/>
        </p:nvSpPr>
        <p:spPr bwMode="auto">
          <a:xfrm>
            <a:off x="11330289" y="2092166"/>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22C084F3-5061-43D8-BA1C-D28CC0C97A2A}"/>
              </a:ext>
            </a:extLst>
          </p:cNvPr>
          <p:cNvSpPr>
            <a:spLocks noChangeArrowheads="1"/>
          </p:cNvSpPr>
          <p:nvPr/>
        </p:nvSpPr>
        <p:spPr bwMode="auto">
          <a:xfrm>
            <a:off x="10415889" y="20937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8B7C4FEB-B84F-428D-92CB-66B074757D5F}"/>
              </a:ext>
            </a:extLst>
          </p:cNvPr>
          <p:cNvSpPr>
            <a:spLocks noChangeArrowheads="1"/>
          </p:cNvSpPr>
          <p:nvPr/>
        </p:nvSpPr>
        <p:spPr bwMode="auto">
          <a:xfrm>
            <a:off x="9244314" y="209375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DF3091C-6389-4E49-A151-D532C42D5EA5}"/>
              </a:ext>
            </a:extLst>
          </p:cNvPr>
          <p:cNvSpPr>
            <a:spLocks noChangeShapeType="1"/>
          </p:cNvSpPr>
          <p:nvPr/>
        </p:nvSpPr>
        <p:spPr bwMode="auto">
          <a:xfrm>
            <a:off x="6558264" y="2128678"/>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7F6C5760-4779-4329-A54C-949EE2CFF8D4}"/>
              </a:ext>
            </a:extLst>
          </p:cNvPr>
          <p:cNvSpPr>
            <a:spLocks noChangeArrowheads="1"/>
          </p:cNvSpPr>
          <p:nvPr/>
        </p:nvSpPr>
        <p:spPr bwMode="auto">
          <a:xfrm rot="-10800000">
            <a:off x="11301714" y="310499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4BDBB4A-CEDE-4962-BE5F-C76A741E9490}"/>
              </a:ext>
            </a:extLst>
          </p:cNvPr>
          <p:cNvSpPr>
            <a:spLocks noChangeArrowheads="1"/>
          </p:cNvSpPr>
          <p:nvPr/>
        </p:nvSpPr>
        <p:spPr bwMode="auto">
          <a:xfrm rot="-10800000">
            <a:off x="10387314" y="3052603"/>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0509111-8424-4F53-B4FE-6176A73BF173}"/>
              </a:ext>
            </a:extLst>
          </p:cNvPr>
          <p:cNvSpPr>
            <a:spLocks noChangeArrowheads="1"/>
          </p:cNvSpPr>
          <p:nvPr/>
        </p:nvSpPr>
        <p:spPr bwMode="auto">
          <a:xfrm rot="-10800000">
            <a:off x="7072614" y="31367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6846ECEF-B448-4DD2-8ED8-C44C591C68D9}"/>
              </a:ext>
            </a:extLst>
          </p:cNvPr>
          <p:cNvSpPr>
            <a:spLocks noChangeArrowheads="1"/>
          </p:cNvSpPr>
          <p:nvPr/>
        </p:nvSpPr>
        <p:spPr bwMode="auto">
          <a:xfrm rot="-10800000">
            <a:off x="8228314" y="31367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B78A0357-895F-4935-9B43-47A1AC8F1DCB}"/>
              </a:ext>
            </a:extLst>
          </p:cNvPr>
          <p:cNvSpPr>
            <a:spLocks noChangeArrowheads="1"/>
          </p:cNvSpPr>
          <p:nvPr/>
        </p:nvSpPr>
        <p:spPr bwMode="auto">
          <a:xfrm rot="-10800000">
            <a:off x="9244314" y="3089116"/>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1961A4F1-C786-41AB-8670-F9079227C4BA}"/>
              </a:ext>
            </a:extLst>
          </p:cNvPr>
          <p:cNvSpPr>
            <a:spLocks noChangeShapeType="1"/>
          </p:cNvSpPr>
          <p:nvPr/>
        </p:nvSpPr>
        <p:spPr bwMode="auto">
          <a:xfrm>
            <a:off x="4729464" y="262556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57D8C1B-6C62-4F10-8046-8FBFA8ADF39B}"/>
              </a:ext>
            </a:extLst>
          </p:cNvPr>
          <p:cNvSpPr>
            <a:spLocks noChangeShapeType="1"/>
          </p:cNvSpPr>
          <p:nvPr/>
        </p:nvSpPr>
        <p:spPr bwMode="auto">
          <a:xfrm flipH="1">
            <a:off x="5986764" y="21302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9527DED6-083B-4F70-A68D-AE2999F0CCCD}"/>
              </a:ext>
            </a:extLst>
          </p:cNvPr>
          <p:cNvSpPr>
            <a:spLocks noChangeArrowheads="1"/>
          </p:cNvSpPr>
          <p:nvPr/>
        </p:nvSpPr>
        <p:spPr bwMode="auto">
          <a:xfrm>
            <a:off x="5929614" y="20651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3353BC33-932F-4B39-B89B-E7C386EB5998}"/>
              </a:ext>
            </a:extLst>
          </p:cNvPr>
          <p:cNvSpPr>
            <a:spLocks noChangeArrowheads="1"/>
          </p:cNvSpPr>
          <p:nvPr/>
        </p:nvSpPr>
        <p:spPr bwMode="auto">
          <a:xfrm rot="-10800000">
            <a:off x="5929614" y="30795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48F7DF5D-A7A7-4DF2-A388-99BA4D930BDC}"/>
              </a:ext>
            </a:extLst>
          </p:cNvPr>
          <p:cNvSpPr>
            <a:spLocks noChangeShapeType="1"/>
          </p:cNvSpPr>
          <p:nvPr/>
        </p:nvSpPr>
        <p:spPr bwMode="auto">
          <a:xfrm>
            <a:off x="9301464" y="2758916"/>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A99CF448-9184-4B66-8C41-244EC9EF11BE}"/>
              </a:ext>
            </a:extLst>
          </p:cNvPr>
          <p:cNvSpPr txBox="1">
            <a:spLocks noChangeArrowheads="1"/>
          </p:cNvSpPr>
          <p:nvPr/>
        </p:nvSpPr>
        <p:spPr bwMode="auto">
          <a:xfrm>
            <a:off x="9815814" y="2816066"/>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5D0CD5E-493A-46CB-A8B5-EB49C005ED26}"/>
              </a:ext>
            </a:extLst>
          </p:cNvPr>
          <p:cNvSpPr>
            <a:spLocks noChangeShapeType="1"/>
          </p:cNvSpPr>
          <p:nvPr/>
        </p:nvSpPr>
        <p:spPr bwMode="auto">
          <a:xfrm>
            <a:off x="10387314" y="2644616"/>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093E004-11F0-45B3-BF22-FB2AD0482A7B}"/>
              </a:ext>
            </a:extLst>
          </p:cNvPr>
          <p:cNvSpPr>
            <a:spLocks noChangeShapeType="1"/>
          </p:cNvSpPr>
          <p:nvPr/>
        </p:nvSpPr>
        <p:spPr bwMode="auto">
          <a:xfrm flipH="1">
            <a:off x="4843764" y="2130266"/>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8C5D6DA6-B619-4049-BE88-0D4E98BF221D}"/>
              </a:ext>
            </a:extLst>
          </p:cNvPr>
          <p:cNvSpPr>
            <a:spLocks noChangeArrowheads="1"/>
          </p:cNvSpPr>
          <p:nvPr/>
        </p:nvSpPr>
        <p:spPr bwMode="auto">
          <a:xfrm>
            <a:off x="4786614" y="20651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C88048F-D3CE-4F5E-88E8-C27F40BEBD0D}"/>
              </a:ext>
            </a:extLst>
          </p:cNvPr>
          <p:cNvSpPr>
            <a:spLocks noChangeArrowheads="1"/>
          </p:cNvSpPr>
          <p:nvPr/>
        </p:nvSpPr>
        <p:spPr bwMode="auto">
          <a:xfrm rot="-10800000">
            <a:off x="4786614" y="30795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560587AA-DC6F-4D86-A351-936F811C8975}"/>
              </a:ext>
            </a:extLst>
          </p:cNvPr>
          <p:cNvSpPr>
            <a:spLocks noChangeShapeType="1"/>
          </p:cNvSpPr>
          <p:nvPr/>
        </p:nvSpPr>
        <p:spPr bwMode="auto">
          <a:xfrm flipV="1">
            <a:off x="4958064" y="2293778"/>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C75CD78-872A-4AC9-8B8D-BAB0FE2D504A}"/>
              </a:ext>
            </a:extLst>
          </p:cNvPr>
          <p:cNvSpPr>
            <a:spLocks noChangeShapeType="1"/>
          </p:cNvSpPr>
          <p:nvPr/>
        </p:nvSpPr>
        <p:spPr bwMode="auto">
          <a:xfrm flipH="1">
            <a:off x="4729464" y="155876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3507D44E-E949-4A0A-A3D3-DC91C76BC20D}"/>
              </a:ext>
            </a:extLst>
          </p:cNvPr>
          <p:cNvSpPr>
            <a:spLocks noChangeShapeType="1"/>
          </p:cNvSpPr>
          <p:nvPr/>
        </p:nvSpPr>
        <p:spPr bwMode="auto">
          <a:xfrm>
            <a:off x="4900914" y="7427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16B52F98-A783-4F3F-A228-A4FCEA1BD015}"/>
              </a:ext>
            </a:extLst>
          </p:cNvPr>
          <p:cNvSpPr>
            <a:spLocks noChangeShapeType="1"/>
          </p:cNvSpPr>
          <p:nvPr/>
        </p:nvSpPr>
        <p:spPr bwMode="auto">
          <a:xfrm>
            <a:off x="5986764" y="74279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167CE53F-9696-4BCC-83B3-E7A9C65551A7}"/>
              </a:ext>
            </a:extLst>
          </p:cNvPr>
          <p:cNvSpPr txBox="1">
            <a:spLocks noChangeArrowheads="1"/>
          </p:cNvSpPr>
          <p:nvPr/>
        </p:nvSpPr>
        <p:spPr bwMode="auto">
          <a:xfrm>
            <a:off x="6729714" y="390366"/>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67FBE44-A59C-4593-BA92-6797BDCFEE25}"/>
              </a:ext>
            </a:extLst>
          </p:cNvPr>
          <p:cNvSpPr txBox="1">
            <a:spLocks noChangeArrowheads="1"/>
          </p:cNvSpPr>
          <p:nvPr/>
        </p:nvSpPr>
        <p:spPr bwMode="auto">
          <a:xfrm>
            <a:off x="7885414" y="390366"/>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02616264-2575-4316-936D-D6B8645FA471}"/>
              </a:ext>
            </a:extLst>
          </p:cNvPr>
          <p:cNvSpPr txBox="1">
            <a:spLocks noChangeArrowheads="1"/>
          </p:cNvSpPr>
          <p:nvPr/>
        </p:nvSpPr>
        <p:spPr bwMode="auto">
          <a:xfrm>
            <a:off x="8901414" y="3983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CF025001-C408-45C8-8C13-0D9EA8816128}"/>
              </a:ext>
            </a:extLst>
          </p:cNvPr>
          <p:cNvSpPr txBox="1">
            <a:spLocks noChangeArrowheads="1"/>
          </p:cNvSpPr>
          <p:nvPr/>
        </p:nvSpPr>
        <p:spPr bwMode="auto">
          <a:xfrm>
            <a:off x="10101564" y="398303"/>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42E69B1-208A-403E-9CF3-D1C341FA139D}"/>
              </a:ext>
            </a:extLst>
          </p:cNvPr>
          <p:cNvSpPr txBox="1">
            <a:spLocks noChangeArrowheads="1"/>
          </p:cNvSpPr>
          <p:nvPr/>
        </p:nvSpPr>
        <p:spPr bwMode="auto">
          <a:xfrm>
            <a:off x="10984214" y="415766"/>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F1040605-4AA5-46DB-AA07-E4FA7788EC74}"/>
              </a:ext>
            </a:extLst>
          </p:cNvPr>
          <p:cNvSpPr>
            <a:spLocks noChangeShapeType="1"/>
          </p:cNvSpPr>
          <p:nvPr/>
        </p:nvSpPr>
        <p:spPr bwMode="auto">
          <a:xfrm>
            <a:off x="6085189" y="701516"/>
            <a:ext cx="3665537"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6E14B786-3412-4049-9EB2-835742F29C9A}"/>
              </a:ext>
            </a:extLst>
          </p:cNvPr>
          <p:cNvSpPr txBox="1">
            <a:spLocks noChangeArrowheads="1"/>
          </p:cNvSpPr>
          <p:nvPr/>
        </p:nvSpPr>
        <p:spPr bwMode="auto">
          <a:xfrm>
            <a:off x="4729464" y="342741"/>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0B3ABAF-7E1D-47C9-9C42-FEA08369A4D9}"/>
              </a:ext>
            </a:extLst>
          </p:cNvPr>
          <p:cNvSpPr txBox="1">
            <a:spLocks noChangeArrowheads="1"/>
          </p:cNvSpPr>
          <p:nvPr/>
        </p:nvSpPr>
        <p:spPr bwMode="auto">
          <a:xfrm>
            <a:off x="5815314" y="399891"/>
            <a:ext cx="37306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2207C9ED-3538-4049-9152-5A423165D3EC}"/>
              </a:ext>
            </a:extLst>
          </p:cNvPr>
          <p:cNvSpPr>
            <a:spLocks noChangeArrowheads="1"/>
          </p:cNvSpPr>
          <p:nvPr/>
        </p:nvSpPr>
        <p:spPr bwMode="auto">
          <a:xfrm>
            <a:off x="4839001" y="6411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F4CF05B6-BF18-4FD9-82D1-64CF2B58005B}"/>
              </a:ext>
            </a:extLst>
          </p:cNvPr>
          <p:cNvSpPr>
            <a:spLocks noChangeArrowheads="1"/>
          </p:cNvSpPr>
          <p:nvPr/>
        </p:nvSpPr>
        <p:spPr bwMode="auto">
          <a:xfrm>
            <a:off x="5913739" y="61261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B4B9888D-B16A-42C0-A30F-34A86744EB29}"/>
              </a:ext>
            </a:extLst>
          </p:cNvPr>
          <p:cNvSpPr>
            <a:spLocks noChangeShapeType="1"/>
          </p:cNvSpPr>
          <p:nvPr/>
        </p:nvSpPr>
        <p:spPr bwMode="auto">
          <a:xfrm flipV="1">
            <a:off x="5015214" y="110156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BE94DD1E-52FD-4283-9E76-88E854DEFEC8}"/>
              </a:ext>
            </a:extLst>
          </p:cNvPr>
          <p:cNvSpPr txBox="1">
            <a:spLocks noChangeArrowheads="1"/>
          </p:cNvSpPr>
          <p:nvPr/>
        </p:nvSpPr>
        <p:spPr bwMode="auto">
          <a:xfrm>
            <a:off x="4373864" y="3143091"/>
            <a:ext cx="755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63793B21-2C4D-47EF-A2FF-5C014871FDA9}"/>
              </a:ext>
            </a:extLst>
          </p:cNvPr>
          <p:cNvSpPr>
            <a:spLocks noChangeShapeType="1"/>
          </p:cNvSpPr>
          <p:nvPr/>
        </p:nvSpPr>
        <p:spPr bwMode="auto">
          <a:xfrm>
            <a:off x="4729464" y="3158966"/>
            <a:ext cx="6858000" cy="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3CAB9046-064C-4CBD-A06D-717EC6404C3E}"/>
              </a:ext>
            </a:extLst>
          </p:cNvPr>
          <p:cNvSpPr txBox="1">
            <a:spLocks noChangeArrowheads="1"/>
          </p:cNvSpPr>
          <p:nvPr/>
        </p:nvSpPr>
        <p:spPr bwMode="auto">
          <a:xfrm>
            <a:off x="5129514" y="218741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BAE2B695-8776-422C-8F03-D09DAF1146E0}"/>
              </a:ext>
            </a:extLst>
          </p:cNvPr>
          <p:cNvSpPr>
            <a:spLocks noChangeShapeType="1"/>
          </p:cNvSpPr>
          <p:nvPr/>
        </p:nvSpPr>
        <p:spPr bwMode="auto">
          <a:xfrm>
            <a:off x="5358114" y="2416016"/>
            <a:ext cx="0" cy="1714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2636806E-016B-447D-AA2D-83B03436D0C3}"/>
              </a:ext>
            </a:extLst>
          </p:cNvPr>
          <p:cNvSpPr txBox="1">
            <a:spLocks noChangeArrowheads="1"/>
          </p:cNvSpPr>
          <p:nvPr/>
        </p:nvSpPr>
        <p:spPr bwMode="auto">
          <a:xfrm>
            <a:off x="5129514" y="31589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AE46442D-B1BF-4833-AE9D-3786B44DF9DC}"/>
              </a:ext>
            </a:extLst>
          </p:cNvPr>
          <p:cNvSpPr txBox="1">
            <a:spLocks noChangeArrowheads="1"/>
          </p:cNvSpPr>
          <p:nvPr/>
        </p:nvSpPr>
        <p:spPr bwMode="auto">
          <a:xfrm>
            <a:off x="6158214" y="224456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D883E92C-9A2B-4501-9524-60555095E02B}"/>
              </a:ext>
            </a:extLst>
          </p:cNvPr>
          <p:cNvSpPr>
            <a:spLocks noChangeShapeType="1"/>
          </p:cNvSpPr>
          <p:nvPr/>
        </p:nvSpPr>
        <p:spPr bwMode="auto">
          <a:xfrm>
            <a:off x="6386814" y="247316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82FF034-27CA-4273-84AD-80D5003B2D7C}"/>
              </a:ext>
            </a:extLst>
          </p:cNvPr>
          <p:cNvSpPr txBox="1">
            <a:spLocks noChangeArrowheads="1"/>
          </p:cNvSpPr>
          <p:nvPr/>
        </p:nvSpPr>
        <p:spPr bwMode="auto">
          <a:xfrm>
            <a:off x="6043914" y="315896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86A4E37F-27D7-4688-BCBD-F8EBEA37B09A}"/>
              </a:ext>
            </a:extLst>
          </p:cNvPr>
          <p:cNvSpPr txBox="1">
            <a:spLocks noChangeArrowheads="1"/>
          </p:cNvSpPr>
          <p:nvPr/>
        </p:nvSpPr>
        <p:spPr bwMode="auto">
          <a:xfrm>
            <a:off x="10501614" y="2758916"/>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E8765133-4C44-4D31-A936-07625B28D270}"/>
              </a:ext>
            </a:extLst>
          </p:cNvPr>
          <p:cNvSpPr/>
          <p:nvPr/>
        </p:nvSpPr>
        <p:spPr>
          <a:xfrm>
            <a:off x="624406" y="652809"/>
            <a:ext cx="3360064" cy="3046988"/>
          </a:xfrm>
          <a:prstGeom prst="rect">
            <a:avLst/>
          </a:prstGeom>
        </p:spPr>
        <p:txBody>
          <a:bodyPr wrap="square">
            <a:spAutoFit/>
          </a:bodyPr>
          <a:lstStyle/>
          <a:p>
            <a:r>
              <a:rPr lang="en-US" sz="1600" dirty="0">
                <a:latin typeface="Arial Narrow" panose="020B0606020202030204" pitchFamily="34" charset="0"/>
              </a:rPr>
              <a:t>During the cold war we talked about sanctions and subterfuges.   And now there is a new platform to engage in the an activity particularly in undermining your enemy, it doesn’t take Russia long.  In 1996 Russia hacks the USA and goes into their navy into the computer system of there defense networks.  So 1996, the formalization of our message Russia is already beginning to act, they hacked the USA.  It’s known as Moonlight Maze, the name given to that operation.</a:t>
            </a:r>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pic>
        <p:nvPicPr>
          <p:cNvPr id="72" name="Picture 71">
            <a:extLst>
              <a:ext uri="{FF2B5EF4-FFF2-40B4-BE49-F238E27FC236}">
                <a16:creationId xmlns:a16="http://schemas.microsoft.com/office/drawing/2014/main" id="{155A6C8B-3BC5-48A9-A2DD-9A329FC6DDFE}"/>
              </a:ext>
            </a:extLst>
          </p:cNvPr>
          <p:cNvPicPr>
            <a:picLocks noChangeAspect="1"/>
          </p:cNvPicPr>
          <p:nvPr/>
        </p:nvPicPr>
        <p:blipFill>
          <a:blip r:embed="rId2"/>
          <a:stretch>
            <a:fillRect/>
          </a:stretch>
        </p:blipFill>
        <p:spPr>
          <a:xfrm>
            <a:off x="694223" y="4136866"/>
            <a:ext cx="4292415" cy="2306937"/>
          </a:xfrm>
          <a:prstGeom prst="rect">
            <a:avLst/>
          </a:prstGeom>
        </p:spPr>
      </p:pic>
      <p:sp>
        <p:nvSpPr>
          <p:cNvPr id="73" name="TextBox 72">
            <a:extLst>
              <a:ext uri="{FF2B5EF4-FFF2-40B4-BE49-F238E27FC236}">
                <a16:creationId xmlns:a16="http://schemas.microsoft.com/office/drawing/2014/main" id="{C7979450-1BF9-4F05-8642-876BA2B75D44}"/>
              </a:ext>
            </a:extLst>
          </p:cNvPr>
          <p:cNvSpPr txBox="1"/>
          <p:nvPr/>
        </p:nvSpPr>
        <p:spPr>
          <a:xfrm>
            <a:off x="5262407" y="4135479"/>
            <a:ext cx="6367919" cy="2308324"/>
          </a:xfrm>
          <a:prstGeom prst="rect">
            <a:avLst/>
          </a:prstGeom>
          <a:solidFill>
            <a:schemeClr val="tx2">
              <a:lumMod val="40000"/>
              <a:lumOff val="60000"/>
            </a:schemeClr>
          </a:solidFill>
          <a:ln w="19050">
            <a:solidFill>
              <a:schemeClr val="accent1">
                <a:lumMod val="60000"/>
                <a:lumOff val="40000"/>
              </a:schemeClr>
            </a:solidFill>
          </a:ln>
        </p:spPr>
        <p:txBody>
          <a:bodyPr wrap="square" rtlCol="0">
            <a:spAutoFit/>
          </a:bodyPr>
          <a:lstStyle/>
          <a:p>
            <a:r>
              <a:rPr lang="en-US" sz="1200" b="1" dirty="0">
                <a:latin typeface="Arial Narrow" panose="020B0606020202030204" pitchFamily="34" charset="0"/>
              </a:rPr>
              <a:t>In early March of 1998, </a:t>
            </a:r>
            <a:r>
              <a:rPr lang="en-US" sz="1200" dirty="0">
                <a:latin typeface="Arial Narrow" panose="020B0606020202030204" pitchFamily="34" charset="0"/>
              </a:rPr>
              <a:t>word came through that someone had hacked into the computers at Wright-Patterson Air Force Base in Ohio and was pilfering files—unclassified but sensitive—on cockpit design and microchip schematics. Over the next few months, the hacker fanned out to other military facilities. No one knew his location (the hopping from one site to another was prodigious, swift, and global); his searches bore no clear pattern (except that they involved high-profile military R&amp;D projects). </a:t>
            </a:r>
          </a:p>
          <a:p>
            <a:r>
              <a:rPr lang="en-US" sz="1200" dirty="0">
                <a:latin typeface="Arial Narrow" panose="020B0606020202030204" pitchFamily="34" charset="0"/>
              </a:rPr>
              <a:t>Nine months earlier, when cyber-war was still a hypothetical matter, the Pentagon had staged a war game called Eligible Receiver, in which 25 members of an NSA Red Team, using commercially available gear, hacked into every Defense Department computer network, shutting down or distorting vital communications. Now, in an operation that an interagency task force dubbed Moonlight Maze, the Pentagon was experiencing the real thing, from a foreign power.</a:t>
            </a:r>
          </a:p>
          <a:p>
            <a:r>
              <a:rPr lang="en-US" sz="1200" dirty="0">
                <a:latin typeface="Arial Narrow" panose="020B0606020202030204" pitchFamily="34" charset="0"/>
              </a:rPr>
              <a:t> </a:t>
            </a:r>
            <a:r>
              <a:rPr lang="en-US" sz="1200" dirty="0">
                <a:latin typeface="Arial Narrow" panose="020B0606020202030204" pitchFamily="34" charset="0"/>
                <a:hlinkClick r:id="rId3"/>
              </a:rPr>
              <a:t>https://www.politico.com/magazine/story/2016/03/russia-cyber-war-fred-kaplan-book-213746</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Tree>
    <p:extLst>
      <p:ext uri="{BB962C8B-B14F-4D97-AF65-F5344CB8AC3E}">
        <p14:creationId xmlns:p14="http://schemas.microsoft.com/office/powerpoint/2010/main" val="275656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FF757-F8BA-416B-97FC-9EA53D83D9FD}"/>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Text Box 2">
            <a:extLst>
              <a:ext uri="{FF2B5EF4-FFF2-40B4-BE49-F238E27FC236}">
                <a16:creationId xmlns:a16="http://schemas.microsoft.com/office/drawing/2014/main" id="{E56B5F1B-635B-4681-BA2F-8759707D4C75}"/>
              </a:ext>
            </a:extLst>
          </p:cNvPr>
          <p:cNvSpPr txBox="1">
            <a:spLocks noChangeArrowheads="1"/>
          </p:cNvSpPr>
          <p:nvPr/>
        </p:nvSpPr>
        <p:spPr bwMode="auto">
          <a:xfrm>
            <a:off x="4953408" y="339680"/>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93FB0647-1F26-487B-9AB4-3B4B0E002D80}"/>
              </a:ext>
            </a:extLst>
          </p:cNvPr>
          <p:cNvSpPr>
            <a:spLocks noChangeShapeType="1"/>
          </p:cNvSpPr>
          <p:nvPr/>
        </p:nvSpPr>
        <p:spPr bwMode="auto">
          <a:xfrm>
            <a:off x="7358470" y="72861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AE41583E-059B-4708-AF38-906D55EC7BE9}"/>
              </a:ext>
            </a:extLst>
          </p:cNvPr>
          <p:cNvSpPr>
            <a:spLocks noChangeShapeType="1"/>
          </p:cNvSpPr>
          <p:nvPr/>
        </p:nvSpPr>
        <p:spPr bwMode="auto">
          <a:xfrm>
            <a:off x="8496708" y="72861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39CD73F3-C2B6-4028-AB27-CF2E9FEED620}"/>
              </a:ext>
            </a:extLst>
          </p:cNvPr>
          <p:cNvSpPr>
            <a:spLocks noChangeShapeType="1"/>
          </p:cNvSpPr>
          <p:nvPr/>
        </p:nvSpPr>
        <p:spPr bwMode="auto">
          <a:xfrm>
            <a:off x="9525408" y="7540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9DA9134B-DBFA-4B9D-8055-C8CFDFCE418B}"/>
              </a:ext>
            </a:extLst>
          </p:cNvPr>
          <p:cNvSpPr>
            <a:spLocks noChangeShapeType="1"/>
          </p:cNvSpPr>
          <p:nvPr/>
        </p:nvSpPr>
        <p:spPr bwMode="auto">
          <a:xfrm>
            <a:off x="10703333" y="7540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BF973BF5-55C0-49EB-BD91-C6449A72F09C}"/>
              </a:ext>
            </a:extLst>
          </p:cNvPr>
          <p:cNvSpPr>
            <a:spLocks noChangeShapeType="1"/>
          </p:cNvSpPr>
          <p:nvPr/>
        </p:nvSpPr>
        <p:spPr bwMode="auto">
          <a:xfrm>
            <a:off x="11593920" y="77148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F2D36212-A0FC-463C-933E-E94AE3C4DD2B}"/>
              </a:ext>
            </a:extLst>
          </p:cNvPr>
          <p:cNvSpPr>
            <a:spLocks noChangeArrowheads="1"/>
          </p:cNvSpPr>
          <p:nvPr/>
        </p:nvSpPr>
        <p:spPr bwMode="auto">
          <a:xfrm>
            <a:off x="7296558" y="62860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F45FC65B-E536-448E-8E81-BA746F06FF2D}"/>
              </a:ext>
            </a:extLst>
          </p:cNvPr>
          <p:cNvSpPr>
            <a:spLocks noChangeArrowheads="1"/>
          </p:cNvSpPr>
          <p:nvPr/>
        </p:nvSpPr>
        <p:spPr bwMode="auto">
          <a:xfrm>
            <a:off x="8423683" y="60003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B9821BEB-2008-42E9-A592-CF367D1F5A74}"/>
              </a:ext>
            </a:extLst>
          </p:cNvPr>
          <p:cNvSpPr>
            <a:spLocks noChangeArrowheads="1"/>
          </p:cNvSpPr>
          <p:nvPr/>
        </p:nvSpPr>
        <p:spPr bwMode="auto">
          <a:xfrm>
            <a:off x="11554233" y="59685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43F1CA68-2847-4DF9-BFEE-8371FB66DBDA}"/>
              </a:ext>
            </a:extLst>
          </p:cNvPr>
          <p:cNvSpPr>
            <a:spLocks noChangeArrowheads="1"/>
          </p:cNvSpPr>
          <p:nvPr/>
        </p:nvSpPr>
        <p:spPr bwMode="auto">
          <a:xfrm>
            <a:off x="10639833" y="6079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BFFD0203-E50E-4BAC-BB71-A6E20815427A}"/>
              </a:ext>
            </a:extLst>
          </p:cNvPr>
          <p:cNvSpPr>
            <a:spLocks noChangeArrowheads="1"/>
          </p:cNvSpPr>
          <p:nvPr/>
        </p:nvSpPr>
        <p:spPr bwMode="auto">
          <a:xfrm>
            <a:off x="9468258" y="6079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790C67D2-C84A-4C81-AC0F-EFD6FBB98AF7}"/>
              </a:ext>
            </a:extLst>
          </p:cNvPr>
          <p:cNvSpPr txBox="1">
            <a:spLocks noChangeArrowheads="1"/>
          </p:cNvSpPr>
          <p:nvPr/>
        </p:nvSpPr>
        <p:spPr bwMode="auto">
          <a:xfrm>
            <a:off x="7125108" y="1857330"/>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C247CFDA-023A-4AA6-861C-D8A8D176CECA}"/>
              </a:ext>
            </a:extLst>
          </p:cNvPr>
          <p:cNvSpPr txBox="1">
            <a:spLocks noChangeArrowheads="1"/>
          </p:cNvSpPr>
          <p:nvPr/>
        </p:nvSpPr>
        <p:spPr bwMode="auto">
          <a:xfrm>
            <a:off x="8223658" y="1914480"/>
            <a:ext cx="5222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D326319F-3EF6-49E3-8979-7F42C34E2136}"/>
              </a:ext>
            </a:extLst>
          </p:cNvPr>
          <p:cNvSpPr txBox="1">
            <a:spLocks noChangeArrowheads="1"/>
          </p:cNvSpPr>
          <p:nvPr/>
        </p:nvSpPr>
        <p:spPr bwMode="auto">
          <a:xfrm>
            <a:off x="9239658" y="1865267"/>
            <a:ext cx="5524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1436255B-0D7D-4446-8096-B76A80053F53}"/>
              </a:ext>
            </a:extLst>
          </p:cNvPr>
          <p:cNvSpPr txBox="1">
            <a:spLocks noChangeArrowheads="1"/>
          </p:cNvSpPr>
          <p:nvPr/>
        </p:nvSpPr>
        <p:spPr bwMode="auto">
          <a:xfrm>
            <a:off x="10439808" y="1865267"/>
            <a:ext cx="523875"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F47DE27D-8F0D-4F68-8D3E-B728B581430A}"/>
              </a:ext>
            </a:extLst>
          </p:cNvPr>
          <p:cNvSpPr txBox="1">
            <a:spLocks noChangeArrowheads="1"/>
          </p:cNvSpPr>
          <p:nvPr/>
        </p:nvSpPr>
        <p:spPr bwMode="auto">
          <a:xfrm>
            <a:off x="11382783" y="1825580"/>
            <a:ext cx="485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131059B5-3C6F-468E-84FD-71DE9B841BF3}"/>
              </a:ext>
            </a:extLst>
          </p:cNvPr>
          <p:cNvSpPr txBox="1">
            <a:spLocks noChangeArrowheads="1"/>
          </p:cNvSpPr>
          <p:nvPr/>
        </p:nvSpPr>
        <p:spPr bwMode="auto">
          <a:xfrm>
            <a:off x="6039258" y="180970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192CD0EA-78C8-4B16-B5FB-44BC1F2996DD}"/>
              </a:ext>
            </a:extLst>
          </p:cNvPr>
          <p:cNvSpPr txBox="1">
            <a:spLocks noChangeArrowheads="1"/>
          </p:cNvSpPr>
          <p:nvPr/>
        </p:nvSpPr>
        <p:spPr bwMode="auto">
          <a:xfrm>
            <a:off x="4839108" y="1596980"/>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8BBC2EB1-73EB-4204-A758-0CB17BA11FD0}"/>
              </a:ext>
            </a:extLst>
          </p:cNvPr>
          <p:cNvSpPr>
            <a:spLocks noChangeShapeType="1"/>
          </p:cNvSpPr>
          <p:nvPr/>
        </p:nvSpPr>
        <p:spPr bwMode="auto">
          <a:xfrm flipH="1">
            <a:off x="7410858" y="216848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9BCE3683-C586-41D5-BAE9-AFC998998779}"/>
              </a:ext>
            </a:extLst>
          </p:cNvPr>
          <p:cNvSpPr>
            <a:spLocks noChangeShapeType="1"/>
          </p:cNvSpPr>
          <p:nvPr/>
        </p:nvSpPr>
        <p:spPr bwMode="auto">
          <a:xfrm>
            <a:off x="8553858" y="2168480"/>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91096E1E-0692-4BE8-8DC3-C748B2A49F03}"/>
              </a:ext>
            </a:extLst>
          </p:cNvPr>
          <p:cNvSpPr>
            <a:spLocks noChangeShapeType="1"/>
          </p:cNvSpPr>
          <p:nvPr/>
        </p:nvSpPr>
        <p:spPr bwMode="auto">
          <a:xfrm flipH="1">
            <a:off x="9582558" y="2168480"/>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CEF865A9-C6B8-4066-9C97-48DBDD7BDC86}"/>
              </a:ext>
            </a:extLst>
          </p:cNvPr>
          <p:cNvSpPr>
            <a:spLocks noChangeShapeType="1"/>
          </p:cNvSpPr>
          <p:nvPr/>
        </p:nvSpPr>
        <p:spPr bwMode="auto">
          <a:xfrm flipH="1">
            <a:off x="10725558" y="2168480"/>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DBA2128-F87E-46CA-B731-08349F920CEA}"/>
              </a:ext>
            </a:extLst>
          </p:cNvPr>
          <p:cNvSpPr>
            <a:spLocks noChangeShapeType="1"/>
          </p:cNvSpPr>
          <p:nvPr/>
        </p:nvSpPr>
        <p:spPr bwMode="auto">
          <a:xfrm flipH="1">
            <a:off x="11639958" y="2185942"/>
            <a:ext cx="11112"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3CE1FC40-4B1E-4F20-BE84-CCFD6EA78830}"/>
              </a:ext>
            </a:extLst>
          </p:cNvPr>
          <p:cNvSpPr>
            <a:spLocks noChangeArrowheads="1"/>
          </p:cNvSpPr>
          <p:nvPr/>
        </p:nvSpPr>
        <p:spPr bwMode="auto">
          <a:xfrm>
            <a:off x="7353708" y="210339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C55055A7-1031-46A1-AD27-EE02B7263149}"/>
              </a:ext>
            </a:extLst>
          </p:cNvPr>
          <p:cNvSpPr>
            <a:spLocks noChangeArrowheads="1"/>
          </p:cNvSpPr>
          <p:nvPr/>
        </p:nvSpPr>
        <p:spPr bwMode="auto">
          <a:xfrm>
            <a:off x="8480833" y="2085930"/>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3D314A3-4666-4D3F-A2F4-30F6919DB1DD}"/>
              </a:ext>
            </a:extLst>
          </p:cNvPr>
          <p:cNvSpPr>
            <a:spLocks noChangeArrowheads="1"/>
          </p:cNvSpPr>
          <p:nvPr/>
        </p:nvSpPr>
        <p:spPr bwMode="auto">
          <a:xfrm>
            <a:off x="11611383" y="2073230"/>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EB94E302-F274-49D1-BD27-FC71D6ED8614}"/>
              </a:ext>
            </a:extLst>
          </p:cNvPr>
          <p:cNvSpPr>
            <a:spLocks noChangeArrowheads="1"/>
          </p:cNvSpPr>
          <p:nvPr/>
        </p:nvSpPr>
        <p:spPr bwMode="auto">
          <a:xfrm>
            <a:off x="10696983" y="207481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602F2DFC-80F5-45F5-9012-0D231676CD6E}"/>
              </a:ext>
            </a:extLst>
          </p:cNvPr>
          <p:cNvSpPr>
            <a:spLocks noChangeArrowheads="1"/>
          </p:cNvSpPr>
          <p:nvPr/>
        </p:nvSpPr>
        <p:spPr bwMode="auto">
          <a:xfrm>
            <a:off x="9525408" y="207481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506B1F3D-26E4-462F-BE27-A5BC85E65F8A}"/>
              </a:ext>
            </a:extLst>
          </p:cNvPr>
          <p:cNvSpPr>
            <a:spLocks noChangeShapeType="1"/>
          </p:cNvSpPr>
          <p:nvPr/>
        </p:nvSpPr>
        <p:spPr bwMode="auto">
          <a:xfrm>
            <a:off x="6839358" y="210974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C96290F4-D6D8-4099-A9AF-0213AC012804}"/>
              </a:ext>
            </a:extLst>
          </p:cNvPr>
          <p:cNvSpPr>
            <a:spLocks noChangeArrowheads="1"/>
          </p:cNvSpPr>
          <p:nvPr/>
        </p:nvSpPr>
        <p:spPr bwMode="auto">
          <a:xfrm rot="-10800000">
            <a:off x="11582808" y="308605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0FEBDCD0-E5CF-483D-AE93-A0EA99ED0C77}"/>
              </a:ext>
            </a:extLst>
          </p:cNvPr>
          <p:cNvSpPr>
            <a:spLocks noChangeArrowheads="1"/>
          </p:cNvSpPr>
          <p:nvPr/>
        </p:nvSpPr>
        <p:spPr bwMode="auto">
          <a:xfrm rot="-10800000">
            <a:off x="10668408" y="303366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2C620D0D-0148-4332-92BA-2E06FC837BDE}"/>
              </a:ext>
            </a:extLst>
          </p:cNvPr>
          <p:cNvSpPr>
            <a:spLocks noChangeArrowheads="1"/>
          </p:cNvSpPr>
          <p:nvPr/>
        </p:nvSpPr>
        <p:spPr bwMode="auto">
          <a:xfrm rot="-10800000">
            <a:off x="7353708" y="311780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0CD6B863-F3E8-4FEC-8909-354ED48A917C}"/>
              </a:ext>
            </a:extLst>
          </p:cNvPr>
          <p:cNvSpPr>
            <a:spLocks noChangeArrowheads="1"/>
          </p:cNvSpPr>
          <p:nvPr/>
        </p:nvSpPr>
        <p:spPr bwMode="auto">
          <a:xfrm rot="-10800000">
            <a:off x="8509408" y="311780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7524A5E-3F81-4F00-80E7-A39AACA0995E}"/>
              </a:ext>
            </a:extLst>
          </p:cNvPr>
          <p:cNvSpPr>
            <a:spLocks noChangeArrowheads="1"/>
          </p:cNvSpPr>
          <p:nvPr/>
        </p:nvSpPr>
        <p:spPr bwMode="auto">
          <a:xfrm rot="-10800000">
            <a:off x="9525408" y="3070180"/>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245247A7-9BEA-49E2-BF0B-A8EA87AA5A59}"/>
              </a:ext>
            </a:extLst>
          </p:cNvPr>
          <p:cNvSpPr>
            <a:spLocks noChangeShapeType="1"/>
          </p:cNvSpPr>
          <p:nvPr/>
        </p:nvSpPr>
        <p:spPr bwMode="auto">
          <a:xfrm>
            <a:off x="5010558" y="2606630"/>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D86B39C1-DB02-472B-8D54-4B62BA0A1300}"/>
              </a:ext>
            </a:extLst>
          </p:cNvPr>
          <p:cNvSpPr>
            <a:spLocks noChangeShapeType="1"/>
          </p:cNvSpPr>
          <p:nvPr/>
        </p:nvSpPr>
        <p:spPr bwMode="auto">
          <a:xfrm flipH="1">
            <a:off x="6267858" y="211133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B89CA172-B0F8-4F30-8D36-6208B9772CF7}"/>
              </a:ext>
            </a:extLst>
          </p:cNvPr>
          <p:cNvSpPr>
            <a:spLocks noChangeArrowheads="1"/>
          </p:cNvSpPr>
          <p:nvPr/>
        </p:nvSpPr>
        <p:spPr bwMode="auto">
          <a:xfrm>
            <a:off x="6210708" y="204624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D99B14A6-2DAC-4209-90AB-A1026CD84041}"/>
              </a:ext>
            </a:extLst>
          </p:cNvPr>
          <p:cNvSpPr>
            <a:spLocks noChangeArrowheads="1"/>
          </p:cNvSpPr>
          <p:nvPr/>
        </p:nvSpPr>
        <p:spPr bwMode="auto">
          <a:xfrm rot="-10800000">
            <a:off x="6210708" y="306065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A69413D5-7D90-41EE-9DBD-F221CCD9FDE5}"/>
              </a:ext>
            </a:extLst>
          </p:cNvPr>
          <p:cNvSpPr>
            <a:spLocks noChangeShapeType="1"/>
          </p:cNvSpPr>
          <p:nvPr/>
        </p:nvSpPr>
        <p:spPr bwMode="auto">
          <a:xfrm>
            <a:off x="9582558" y="2739980"/>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AEB31116-EAFC-4928-BC2D-3BE15D916EA3}"/>
              </a:ext>
            </a:extLst>
          </p:cNvPr>
          <p:cNvSpPr txBox="1">
            <a:spLocks noChangeArrowheads="1"/>
          </p:cNvSpPr>
          <p:nvPr/>
        </p:nvSpPr>
        <p:spPr bwMode="auto">
          <a:xfrm>
            <a:off x="10382658" y="2774905"/>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34D19A68-783E-456C-9712-8356E24C9B57}"/>
              </a:ext>
            </a:extLst>
          </p:cNvPr>
          <p:cNvSpPr>
            <a:spLocks noChangeShapeType="1"/>
          </p:cNvSpPr>
          <p:nvPr/>
        </p:nvSpPr>
        <p:spPr bwMode="auto">
          <a:xfrm>
            <a:off x="10668408" y="2625680"/>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F69403FB-BED4-4542-B72B-29AEEEA884B2}"/>
              </a:ext>
            </a:extLst>
          </p:cNvPr>
          <p:cNvSpPr>
            <a:spLocks noChangeShapeType="1"/>
          </p:cNvSpPr>
          <p:nvPr/>
        </p:nvSpPr>
        <p:spPr bwMode="auto">
          <a:xfrm flipH="1">
            <a:off x="5124858" y="2111330"/>
            <a:ext cx="4762"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B6136C1E-2DB0-4F31-889C-2A7CE704C43B}"/>
              </a:ext>
            </a:extLst>
          </p:cNvPr>
          <p:cNvSpPr>
            <a:spLocks noChangeArrowheads="1"/>
          </p:cNvSpPr>
          <p:nvPr/>
        </p:nvSpPr>
        <p:spPr bwMode="auto">
          <a:xfrm>
            <a:off x="5067708" y="204624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784D7A1-A735-41EA-8301-FBF12F81252C}"/>
              </a:ext>
            </a:extLst>
          </p:cNvPr>
          <p:cNvSpPr>
            <a:spLocks noChangeArrowheads="1"/>
          </p:cNvSpPr>
          <p:nvPr/>
        </p:nvSpPr>
        <p:spPr bwMode="auto">
          <a:xfrm rot="-10800000">
            <a:off x="5067708" y="306065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4B750E87-981E-42CE-9618-66700BE2D527}"/>
              </a:ext>
            </a:extLst>
          </p:cNvPr>
          <p:cNvSpPr>
            <a:spLocks noChangeShapeType="1"/>
          </p:cNvSpPr>
          <p:nvPr/>
        </p:nvSpPr>
        <p:spPr bwMode="auto">
          <a:xfrm flipV="1">
            <a:off x="5239158" y="2274842"/>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25789DE2-7644-4B29-ABE0-1DA23620E6FF}"/>
              </a:ext>
            </a:extLst>
          </p:cNvPr>
          <p:cNvSpPr>
            <a:spLocks noChangeShapeType="1"/>
          </p:cNvSpPr>
          <p:nvPr/>
        </p:nvSpPr>
        <p:spPr bwMode="auto">
          <a:xfrm flipH="1">
            <a:off x="5010558" y="153983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7DC84B8-0E1D-481B-8366-6D3D632540A8}"/>
              </a:ext>
            </a:extLst>
          </p:cNvPr>
          <p:cNvSpPr>
            <a:spLocks noChangeShapeType="1"/>
          </p:cNvSpPr>
          <p:nvPr/>
        </p:nvSpPr>
        <p:spPr bwMode="auto">
          <a:xfrm>
            <a:off x="5182008" y="72385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31CC7F2B-B627-44CB-8BFF-7AEE27D43CDA}"/>
              </a:ext>
            </a:extLst>
          </p:cNvPr>
          <p:cNvSpPr>
            <a:spLocks noChangeShapeType="1"/>
          </p:cNvSpPr>
          <p:nvPr/>
        </p:nvSpPr>
        <p:spPr bwMode="auto">
          <a:xfrm>
            <a:off x="6267858" y="72385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B6B97169-E1A1-4558-A784-F8C0DA770D0D}"/>
              </a:ext>
            </a:extLst>
          </p:cNvPr>
          <p:cNvSpPr txBox="1">
            <a:spLocks noChangeArrowheads="1"/>
          </p:cNvSpPr>
          <p:nvPr/>
        </p:nvSpPr>
        <p:spPr bwMode="auto">
          <a:xfrm>
            <a:off x="7010808" y="371430"/>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2B4F0F27-EA35-49F6-A327-732172BBFBBA}"/>
              </a:ext>
            </a:extLst>
          </p:cNvPr>
          <p:cNvSpPr txBox="1">
            <a:spLocks noChangeArrowheads="1"/>
          </p:cNvSpPr>
          <p:nvPr/>
        </p:nvSpPr>
        <p:spPr bwMode="auto">
          <a:xfrm>
            <a:off x="8166508" y="371430"/>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6726CDE5-7122-4A23-ACAB-4026705E4D6C}"/>
              </a:ext>
            </a:extLst>
          </p:cNvPr>
          <p:cNvSpPr txBox="1">
            <a:spLocks noChangeArrowheads="1"/>
          </p:cNvSpPr>
          <p:nvPr/>
        </p:nvSpPr>
        <p:spPr bwMode="auto">
          <a:xfrm>
            <a:off x="9182508" y="379367"/>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3B7C8114-081F-43CF-8D0C-890FC47BF735}"/>
              </a:ext>
            </a:extLst>
          </p:cNvPr>
          <p:cNvSpPr txBox="1">
            <a:spLocks noChangeArrowheads="1"/>
          </p:cNvSpPr>
          <p:nvPr/>
        </p:nvSpPr>
        <p:spPr bwMode="auto">
          <a:xfrm>
            <a:off x="10382658" y="379367"/>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CB1B5801-31F6-4113-9173-C97BB71CF65D}"/>
              </a:ext>
            </a:extLst>
          </p:cNvPr>
          <p:cNvSpPr txBox="1">
            <a:spLocks noChangeArrowheads="1"/>
          </p:cNvSpPr>
          <p:nvPr/>
        </p:nvSpPr>
        <p:spPr bwMode="auto">
          <a:xfrm>
            <a:off x="11265308" y="396830"/>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4B79883F-0F9B-4288-8636-D75B65D659A5}"/>
              </a:ext>
            </a:extLst>
          </p:cNvPr>
          <p:cNvSpPr>
            <a:spLocks noChangeShapeType="1"/>
          </p:cNvSpPr>
          <p:nvPr/>
        </p:nvSpPr>
        <p:spPr bwMode="auto">
          <a:xfrm>
            <a:off x="6366283" y="682580"/>
            <a:ext cx="3665537"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DFB14506-7CDB-4FAF-9A0B-FD815F915578}"/>
              </a:ext>
            </a:extLst>
          </p:cNvPr>
          <p:cNvSpPr txBox="1">
            <a:spLocks noChangeArrowheads="1"/>
          </p:cNvSpPr>
          <p:nvPr/>
        </p:nvSpPr>
        <p:spPr bwMode="auto">
          <a:xfrm>
            <a:off x="5010558" y="323805"/>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BF308EF8-4FB4-4517-9994-0CC962A81B88}"/>
              </a:ext>
            </a:extLst>
          </p:cNvPr>
          <p:cNvSpPr txBox="1">
            <a:spLocks noChangeArrowheads="1"/>
          </p:cNvSpPr>
          <p:nvPr/>
        </p:nvSpPr>
        <p:spPr bwMode="auto">
          <a:xfrm>
            <a:off x="6096408" y="380955"/>
            <a:ext cx="37306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815238BC-6284-450A-AA7D-FBBDC3525EF3}"/>
              </a:ext>
            </a:extLst>
          </p:cNvPr>
          <p:cNvSpPr>
            <a:spLocks noChangeArrowheads="1"/>
          </p:cNvSpPr>
          <p:nvPr/>
        </p:nvSpPr>
        <p:spPr bwMode="auto">
          <a:xfrm>
            <a:off x="5120095" y="62225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31E00073-3F7A-4019-AB5D-EC12CCF93163}"/>
              </a:ext>
            </a:extLst>
          </p:cNvPr>
          <p:cNvSpPr>
            <a:spLocks noChangeArrowheads="1"/>
          </p:cNvSpPr>
          <p:nvPr/>
        </p:nvSpPr>
        <p:spPr bwMode="auto">
          <a:xfrm>
            <a:off x="6194833" y="59368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98C87538-123A-48DF-856F-5404259906BF}"/>
              </a:ext>
            </a:extLst>
          </p:cNvPr>
          <p:cNvSpPr>
            <a:spLocks noChangeShapeType="1"/>
          </p:cNvSpPr>
          <p:nvPr/>
        </p:nvSpPr>
        <p:spPr bwMode="auto">
          <a:xfrm flipV="1">
            <a:off x="5296308" y="108263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DD473FD8-4E52-44C7-BD46-4D228146EB66}"/>
              </a:ext>
            </a:extLst>
          </p:cNvPr>
          <p:cNvSpPr txBox="1">
            <a:spLocks noChangeArrowheads="1"/>
          </p:cNvSpPr>
          <p:nvPr/>
        </p:nvSpPr>
        <p:spPr bwMode="auto">
          <a:xfrm>
            <a:off x="4724808" y="3124155"/>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078F03A4-1A27-4D48-948F-33353C3FADDC}"/>
              </a:ext>
            </a:extLst>
          </p:cNvPr>
          <p:cNvSpPr>
            <a:spLocks noChangeShapeType="1"/>
          </p:cNvSpPr>
          <p:nvPr/>
        </p:nvSpPr>
        <p:spPr bwMode="auto">
          <a:xfrm>
            <a:off x="5010558" y="314003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312708AB-2A1A-4FDE-989B-353AB843EBF5}"/>
              </a:ext>
            </a:extLst>
          </p:cNvPr>
          <p:cNvSpPr txBox="1">
            <a:spLocks noChangeArrowheads="1"/>
          </p:cNvSpPr>
          <p:nvPr/>
        </p:nvSpPr>
        <p:spPr bwMode="auto">
          <a:xfrm>
            <a:off x="5410608" y="216848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C4012B2C-7B7E-49DD-B139-A72813D342F3}"/>
              </a:ext>
            </a:extLst>
          </p:cNvPr>
          <p:cNvSpPr>
            <a:spLocks noChangeShapeType="1"/>
          </p:cNvSpPr>
          <p:nvPr/>
        </p:nvSpPr>
        <p:spPr bwMode="auto">
          <a:xfrm>
            <a:off x="5639208" y="239708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7DB645D4-2702-495F-8CEE-7BF1D736DC8C}"/>
              </a:ext>
            </a:extLst>
          </p:cNvPr>
          <p:cNvSpPr txBox="1">
            <a:spLocks noChangeArrowheads="1"/>
          </p:cNvSpPr>
          <p:nvPr/>
        </p:nvSpPr>
        <p:spPr bwMode="auto">
          <a:xfrm>
            <a:off x="5410608" y="314003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3A6E067F-BF8A-484B-846B-8AA07CF11686}"/>
              </a:ext>
            </a:extLst>
          </p:cNvPr>
          <p:cNvSpPr txBox="1">
            <a:spLocks noChangeArrowheads="1"/>
          </p:cNvSpPr>
          <p:nvPr/>
        </p:nvSpPr>
        <p:spPr bwMode="auto">
          <a:xfrm>
            <a:off x="6439308" y="222563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9C9D9DBB-9BD5-4EB5-A099-313241532E12}"/>
              </a:ext>
            </a:extLst>
          </p:cNvPr>
          <p:cNvSpPr>
            <a:spLocks noChangeShapeType="1"/>
          </p:cNvSpPr>
          <p:nvPr/>
        </p:nvSpPr>
        <p:spPr bwMode="auto">
          <a:xfrm>
            <a:off x="6667908" y="245423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1514DADE-F744-4C45-AA38-31A2C380720E}"/>
              </a:ext>
            </a:extLst>
          </p:cNvPr>
          <p:cNvSpPr txBox="1">
            <a:spLocks noChangeArrowheads="1"/>
          </p:cNvSpPr>
          <p:nvPr/>
        </p:nvSpPr>
        <p:spPr bwMode="auto">
          <a:xfrm>
            <a:off x="6325008" y="3140030"/>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6A2B0A05-F9BC-4D74-B456-7ACD486078F5}"/>
              </a:ext>
            </a:extLst>
          </p:cNvPr>
          <p:cNvSpPr txBox="1">
            <a:spLocks noChangeArrowheads="1"/>
          </p:cNvSpPr>
          <p:nvPr/>
        </p:nvSpPr>
        <p:spPr bwMode="auto">
          <a:xfrm>
            <a:off x="5316287" y="4370343"/>
            <a:ext cx="5751649"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rgbClr val="0066FF"/>
                </a:solidFill>
                <a:effectLst/>
                <a:latin typeface="Times New Roman" panose="02020603050405020304" pitchFamily="18" charset="0"/>
              </a:rPr>
              <a:t>https://wikileaks.org/spyfiles/docs/crypton-m/273_terranet-10g-interrnet-traffic-monitoring-system.html</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89983ECD-712D-4FD5-A2E5-C78094769C95}"/>
              </a:ext>
            </a:extLst>
          </p:cNvPr>
          <p:cNvSpPr txBox="1">
            <a:spLocks noChangeArrowheads="1"/>
          </p:cNvSpPr>
          <p:nvPr/>
        </p:nvSpPr>
        <p:spPr bwMode="auto">
          <a:xfrm>
            <a:off x="10839858" y="273998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Box 71">
            <a:extLst>
              <a:ext uri="{FF2B5EF4-FFF2-40B4-BE49-F238E27FC236}">
                <a16:creationId xmlns:a16="http://schemas.microsoft.com/office/drawing/2014/main" id="{911A5B3C-2270-4A52-BE76-10346B2F7E02}"/>
              </a:ext>
            </a:extLst>
          </p:cNvPr>
          <p:cNvSpPr txBox="1"/>
          <p:nvPr/>
        </p:nvSpPr>
        <p:spPr>
          <a:xfrm>
            <a:off x="598078" y="323804"/>
            <a:ext cx="3790179" cy="6032546"/>
          </a:xfrm>
          <a:prstGeom prst="rect">
            <a:avLst/>
          </a:prstGeom>
          <a:noFill/>
        </p:spPr>
        <p:txBody>
          <a:bodyPr wrap="square" rtlCol="0">
            <a:spAutoFit/>
          </a:bodyPr>
          <a:lstStyle/>
          <a:p>
            <a:r>
              <a:rPr lang="en-US" sz="1400" dirty="0">
                <a:latin typeface="Arial Narrow" panose="020B0606020202030204" pitchFamily="34" charset="0"/>
              </a:rPr>
              <a:t>1996, another big bang, you have the release of Google, and various news services: Yahoo, Fox News, news papers begin to go online, such as the Washington Post, I want to mention one other, Crypton.   We’re not so familiar with Crypton, you might be familiar with Julian Assange, and WikiLeaks.  This was the predecessor to WikiLeaks, the web sight that was set up to release information on the government.  So you have all types of news being set up in 1996.  And as a movement we need to much more aware of Fox News, what they were set of for in 1996.  Because in Fox News we have a new platform speaking for conservative Protestant America.   And they lead and are crucial to the election of Donald Trump and also crucial what he is going to do in the future.  Then we have Google, and now we have search engines, then we have Crypton, releasing government secrets.  And we have Russia waking up to the fact that they can hack the USA and gain information.  This is a quick over view of a study that was done last year.  We can see it in more detail in the October  2018 SOPT when it was first presented.  When we go back to this time period it doesn’t just give us the information for our internal message, it also gives us the external events.  And what we see being developed is a new mode of warfare, a new weapon.  Even secular sources recognize this event. </a:t>
            </a:r>
            <a:endParaRPr lang="en-US" dirty="0"/>
          </a:p>
        </p:txBody>
      </p:sp>
      <p:pic>
        <p:nvPicPr>
          <p:cNvPr id="73" name="Picture 72">
            <a:extLst>
              <a:ext uri="{FF2B5EF4-FFF2-40B4-BE49-F238E27FC236}">
                <a16:creationId xmlns:a16="http://schemas.microsoft.com/office/drawing/2014/main" id="{10E617F5-F7AE-4E98-8899-77957AE867E3}"/>
              </a:ext>
            </a:extLst>
          </p:cNvPr>
          <p:cNvPicPr>
            <a:picLocks noChangeAspect="1"/>
          </p:cNvPicPr>
          <p:nvPr/>
        </p:nvPicPr>
        <p:blipFill>
          <a:blip r:embed="rId2"/>
          <a:stretch>
            <a:fillRect/>
          </a:stretch>
        </p:blipFill>
        <p:spPr>
          <a:xfrm>
            <a:off x="5258616" y="4762237"/>
            <a:ext cx="5866992" cy="1594113"/>
          </a:xfrm>
          <a:prstGeom prst="rect">
            <a:avLst/>
          </a:prstGeom>
        </p:spPr>
      </p:pic>
    </p:spTree>
    <p:extLst>
      <p:ext uri="{BB962C8B-B14F-4D97-AF65-F5344CB8AC3E}">
        <p14:creationId xmlns:p14="http://schemas.microsoft.com/office/powerpoint/2010/main" val="107611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9F97EF-2C5A-4479-8A26-B17C95C559AD}"/>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Rectangle 2">
            <a:extLst>
              <a:ext uri="{FF2B5EF4-FFF2-40B4-BE49-F238E27FC236}">
                <a16:creationId xmlns:a16="http://schemas.microsoft.com/office/drawing/2014/main" id="{D4FAAAEB-E92E-4166-BCBE-412683F7DFA4}"/>
              </a:ext>
            </a:extLst>
          </p:cNvPr>
          <p:cNvSpPr/>
          <p:nvPr/>
        </p:nvSpPr>
        <p:spPr>
          <a:xfrm>
            <a:off x="1219200" y="1377633"/>
            <a:ext cx="4153989" cy="3724096"/>
          </a:xfrm>
          <a:prstGeom prst="rect">
            <a:avLst/>
          </a:prstGeom>
        </p:spPr>
        <p:txBody>
          <a:bodyPr wrap="square">
            <a:spAutoFit/>
          </a:bodyPr>
          <a:lstStyle/>
          <a:p>
            <a:r>
              <a:rPr lang="en-US" sz="1400" kern="1400" dirty="0">
                <a:solidFill>
                  <a:srgbClr val="000000"/>
                </a:solidFill>
                <a:latin typeface="Arial Narrow" panose="020B0606020202030204" pitchFamily="34" charset="0"/>
              </a:rPr>
              <a:t>Donald Trump said something interesting around Sept last year, we are going to discuss why he said this. But he said the rise of the internet corresponded with the rise of the USA as the worlds only super power. What is Trump saying? He's comparing and contrasting, and he is saying that at the same time that the internet rose up, is the same time that the USA was rising up as the world’s only super power.   And the key word is “only".  When was the USA rising up as the worlds only super power? 1989 to 91.   Because what was happening from 1989 to 91?   Prior to 1989 how many world super powers do you have? Two.   So 1989 is the fall of the </a:t>
            </a:r>
            <a:r>
              <a:rPr lang="en-US" sz="1400" kern="1400" dirty="0" err="1">
                <a:solidFill>
                  <a:srgbClr val="000000"/>
                </a:solidFill>
                <a:latin typeface="Arial Narrow" panose="020B0606020202030204" pitchFamily="34" charset="0"/>
              </a:rPr>
              <a:t>KoS</a:t>
            </a:r>
            <a:r>
              <a:rPr lang="en-US" sz="1400" kern="1400" dirty="0">
                <a:solidFill>
                  <a:srgbClr val="000000"/>
                </a:solidFill>
                <a:latin typeface="Arial Narrow" panose="020B0606020202030204" pitchFamily="34" charset="0"/>
              </a:rPr>
              <a:t>, and if the other super power is falling, you can be sure the USA is rising up as the worlds only super power.  And he says that this time period, he takes that concept and compares and contrast, and he says that the same time this is happening is the rise of the internet.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15" name="Group 14">
            <a:extLst>
              <a:ext uri="{FF2B5EF4-FFF2-40B4-BE49-F238E27FC236}">
                <a16:creationId xmlns:a16="http://schemas.microsoft.com/office/drawing/2014/main" id="{FAF75602-5A19-4E45-98B4-0B34312AEB69}"/>
              </a:ext>
            </a:extLst>
          </p:cNvPr>
          <p:cNvGrpSpPr/>
          <p:nvPr/>
        </p:nvGrpSpPr>
        <p:grpSpPr>
          <a:xfrm>
            <a:off x="5826035" y="2142309"/>
            <a:ext cx="4807131" cy="2281646"/>
            <a:chOff x="6191794" y="2447108"/>
            <a:chExt cx="2857500" cy="1200150"/>
          </a:xfrm>
        </p:grpSpPr>
        <p:sp>
          <p:nvSpPr>
            <p:cNvPr id="4" name="Text Box 2">
              <a:extLst>
                <a:ext uri="{FF2B5EF4-FFF2-40B4-BE49-F238E27FC236}">
                  <a16:creationId xmlns:a16="http://schemas.microsoft.com/office/drawing/2014/main" id="{8983E5A4-7CAE-4112-9697-C5EACAB90BD4}"/>
                </a:ext>
              </a:extLst>
            </p:cNvPr>
            <p:cNvSpPr txBox="1">
              <a:spLocks noChangeArrowheads="1"/>
            </p:cNvSpPr>
            <p:nvPr/>
          </p:nvSpPr>
          <p:spPr bwMode="auto">
            <a:xfrm>
              <a:off x="6191794" y="2447108"/>
              <a:ext cx="28575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C6295DE6-ED1A-4CCD-8E8D-3B8D0403015B}"/>
                </a:ext>
              </a:extLst>
            </p:cNvPr>
            <p:cNvSpPr>
              <a:spLocks noChangeShapeType="1"/>
            </p:cNvSpPr>
            <p:nvPr/>
          </p:nvSpPr>
          <p:spPr bwMode="auto">
            <a:xfrm>
              <a:off x="6706144" y="2732858"/>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9343323B-831F-4B7D-B450-B36472D62E23}"/>
                </a:ext>
              </a:extLst>
            </p:cNvPr>
            <p:cNvSpPr>
              <a:spLocks noChangeShapeType="1"/>
            </p:cNvSpPr>
            <p:nvPr/>
          </p:nvSpPr>
          <p:spPr bwMode="auto">
            <a:xfrm>
              <a:off x="8363494" y="273285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47680E20-CD02-4277-B825-8FD75A6AD499}"/>
                </a:ext>
              </a:extLst>
            </p:cNvPr>
            <p:cNvSpPr>
              <a:spLocks noChangeShapeType="1"/>
            </p:cNvSpPr>
            <p:nvPr/>
          </p:nvSpPr>
          <p:spPr bwMode="auto">
            <a:xfrm>
              <a:off x="6477544" y="3075758"/>
              <a:ext cx="23431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423FC2D2-57F1-405A-BE6E-3AB3A537489B}"/>
                </a:ext>
              </a:extLst>
            </p:cNvPr>
            <p:cNvSpPr txBox="1">
              <a:spLocks noChangeArrowheads="1"/>
            </p:cNvSpPr>
            <p:nvPr/>
          </p:nvSpPr>
          <p:spPr bwMode="auto">
            <a:xfrm>
              <a:off x="6477544" y="2504258"/>
              <a:ext cx="5238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BE1E9DF7-7099-44FA-AA52-710904936CD8}"/>
                </a:ext>
              </a:extLst>
            </p:cNvPr>
            <p:cNvSpPr txBox="1">
              <a:spLocks noChangeArrowheads="1"/>
            </p:cNvSpPr>
            <p:nvPr/>
          </p:nvSpPr>
          <p:spPr bwMode="auto">
            <a:xfrm>
              <a:off x="8077744" y="2504258"/>
              <a:ext cx="5238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7A059773-64D0-497E-9340-E644007C1C9A}"/>
                </a:ext>
              </a:extLst>
            </p:cNvPr>
            <p:cNvSpPr>
              <a:spLocks noChangeShapeType="1"/>
            </p:cNvSpPr>
            <p:nvPr/>
          </p:nvSpPr>
          <p:spPr bwMode="auto">
            <a:xfrm>
              <a:off x="6763294" y="3132908"/>
              <a:ext cx="1543050" cy="40005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5422276F-AD45-4993-9594-0E6528967715}"/>
                </a:ext>
              </a:extLst>
            </p:cNvPr>
            <p:cNvSpPr>
              <a:spLocks noChangeShapeType="1"/>
            </p:cNvSpPr>
            <p:nvPr/>
          </p:nvSpPr>
          <p:spPr bwMode="auto">
            <a:xfrm flipV="1">
              <a:off x="6763294" y="2675708"/>
              <a:ext cx="1371600" cy="352425"/>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0B08C248-2676-4D3F-AF3F-3EA173492002}"/>
                </a:ext>
              </a:extLst>
            </p:cNvPr>
            <p:cNvSpPr txBox="1">
              <a:spLocks noChangeArrowheads="1"/>
            </p:cNvSpPr>
            <p:nvPr/>
          </p:nvSpPr>
          <p:spPr bwMode="auto">
            <a:xfrm rot="868778">
              <a:off x="6991894" y="3304358"/>
              <a:ext cx="5238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E115C36B-6B6F-4C4F-BEEB-85EAAE1E00E6}"/>
                </a:ext>
              </a:extLst>
            </p:cNvPr>
            <p:cNvSpPr txBox="1">
              <a:spLocks noChangeArrowheads="1"/>
            </p:cNvSpPr>
            <p:nvPr/>
          </p:nvSpPr>
          <p:spPr bwMode="auto">
            <a:xfrm rot="-984131">
              <a:off x="7106194" y="2561408"/>
              <a:ext cx="5238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A2348DC2-7691-47DA-AAF8-F92899BDB676}"/>
                </a:ext>
              </a:extLst>
            </p:cNvPr>
            <p:cNvSpPr txBox="1">
              <a:spLocks noChangeArrowheads="1"/>
            </p:cNvSpPr>
            <p:nvPr/>
          </p:nvSpPr>
          <p:spPr bwMode="auto">
            <a:xfrm rot="-809934">
              <a:off x="7445919" y="277254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18566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F607A-17E8-48D3-96CF-9B6F248D063D}"/>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Text Box 2">
            <a:extLst>
              <a:ext uri="{FF2B5EF4-FFF2-40B4-BE49-F238E27FC236}">
                <a16:creationId xmlns:a16="http://schemas.microsoft.com/office/drawing/2014/main" id="{04B5ED38-47A2-4E82-A41D-D5FAD3869E66}"/>
              </a:ext>
            </a:extLst>
          </p:cNvPr>
          <p:cNvSpPr txBox="1">
            <a:spLocks noChangeArrowheads="1"/>
          </p:cNvSpPr>
          <p:nvPr/>
        </p:nvSpPr>
        <p:spPr bwMode="auto">
          <a:xfrm>
            <a:off x="4835435" y="1463085"/>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2D276CAF-49E5-42D8-8A82-DF02F3C3A426}"/>
              </a:ext>
            </a:extLst>
          </p:cNvPr>
          <p:cNvSpPr>
            <a:spLocks noChangeShapeType="1"/>
          </p:cNvSpPr>
          <p:nvPr/>
        </p:nvSpPr>
        <p:spPr bwMode="auto">
          <a:xfrm>
            <a:off x="7240498" y="185043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96F7E4D-F945-4A8F-BE2A-4B7F1778B594}"/>
              </a:ext>
            </a:extLst>
          </p:cNvPr>
          <p:cNvSpPr>
            <a:spLocks noChangeShapeType="1"/>
          </p:cNvSpPr>
          <p:nvPr/>
        </p:nvSpPr>
        <p:spPr bwMode="auto">
          <a:xfrm>
            <a:off x="8092985" y="18329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1592EC68-A986-4F6F-B808-E0279E74BD3D}"/>
              </a:ext>
            </a:extLst>
          </p:cNvPr>
          <p:cNvSpPr>
            <a:spLocks noChangeShapeType="1"/>
          </p:cNvSpPr>
          <p:nvPr/>
        </p:nvSpPr>
        <p:spPr bwMode="auto">
          <a:xfrm>
            <a:off x="9121685" y="1858372"/>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873EF36-29D6-49B7-ACEF-8FD837601C49}"/>
              </a:ext>
            </a:extLst>
          </p:cNvPr>
          <p:cNvSpPr>
            <a:spLocks noChangeShapeType="1"/>
          </p:cNvSpPr>
          <p:nvPr/>
        </p:nvSpPr>
        <p:spPr bwMode="auto">
          <a:xfrm>
            <a:off x="10299610" y="1858372"/>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9BCFDF4-665F-4742-9C4E-F7232F5A2D6C}"/>
              </a:ext>
            </a:extLst>
          </p:cNvPr>
          <p:cNvSpPr>
            <a:spLocks noChangeShapeType="1"/>
          </p:cNvSpPr>
          <p:nvPr/>
        </p:nvSpPr>
        <p:spPr bwMode="auto">
          <a:xfrm>
            <a:off x="11190198" y="187583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C42CE904-213B-4CB4-8DCE-F3992784ED27}"/>
              </a:ext>
            </a:extLst>
          </p:cNvPr>
          <p:cNvSpPr>
            <a:spLocks noChangeArrowheads="1"/>
          </p:cNvSpPr>
          <p:nvPr/>
        </p:nvSpPr>
        <p:spPr bwMode="auto">
          <a:xfrm>
            <a:off x="7178585" y="17504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FE499C25-14DD-4F58-8544-01255142F33F}"/>
              </a:ext>
            </a:extLst>
          </p:cNvPr>
          <p:cNvSpPr>
            <a:spLocks noChangeArrowheads="1"/>
          </p:cNvSpPr>
          <p:nvPr/>
        </p:nvSpPr>
        <p:spPr bwMode="auto">
          <a:xfrm>
            <a:off x="8019960" y="17043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EB9B8B65-7302-4677-ADBD-4E6C25D73390}"/>
              </a:ext>
            </a:extLst>
          </p:cNvPr>
          <p:cNvSpPr>
            <a:spLocks noChangeArrowheads="1"/>
          </p:cNvSpPr>
          <p:nvPr/>
        </p:nvSpPr>
        <p:spPr bwMode="auto">
          <a:xfrm>
            <a:off x="11150510" y="170121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807BFC82-D9B3-4785-A20D-749EC8898106}"/>
              </a:ext>
            </a:extLst>
          </p:cNvPr>
          <p:cNvSpPr>
            <a:spLocks noChangeArrowheads="1"/>
          </p:cNvSpPr>
          <p:nvPr/>
        </p:nvSpPr>
        <p:spPr bwMode="auto">
          <a:xfrm>
            <a:off x="10236110" y="17123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04AABF3A-30BB-4033-95C4-C442F8848C0B}"/>
              </a:ext>
            </a:extLst>
          </p:cNvPr>
          <p:cNvSpPr>
            <a:spLocks noChangeArrowheads="1"/>
          </p:cNvSpPr>
          <p:nvPr/>
        </p:nvSpPr>
        <p:spPr bwMode="auto">
          <a:xfrm>
            <a:off x="9064535" y="17123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44657160-3D44-4140-B85A-709B46EC8FF4}"/>
              </a:ext>
            </a:extLst>
          </p:cNvPr>
          <p:cNvSpPr txBox="1">
            <a:spLocks noChangeArrowheads="1"/>
          </p:cNvSpPr>
          <p:nvPr/>
        </p:nvSpPr>
        <p:spPr bwMode="auto">
          <a:xfrm>
            <a:off x="7007135" y="2979147"/>
            <a:ext cx="4381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40B7791D-B82C-4A28-82E3-FDF4E6F519D2}"/>
              </a:ext>
            </a:extLst>
          </p:cNvPr>
          <p:cNvSpPr txBox="1">
            <a:spLocks noChangeArrowheads="1"/>
          </p:cNvSpPr>
          <p:nvPr/>
        </p:nvSpPr>
        <p:spPr bwMode="auto">
          <a:xfrm>
            <a:off x="7819935" y="3018835"/>
            <a:ext cx="522288"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C12695E7-6F93-4EC2-859C-4F3A6A594128}"/>
              </a:ext>
            </a:extLst>
          </p:cNvPr>
          <p:cNvSpPr txBox="1">
            <a:spLocks noChangeArrowheads="1"/>
          </p:cNvSpPr>
          <p:nvPr/>
        </p:nvSpPr>
        <p:spPr bwMode="auto">
          <a:xfrm>
            <a:off x="8835935" y="2987085"/>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17CE067-5A80-41B2-A3C3-550497DC7BCE}"/>
              </a:ext>
            </a:extLst>
          </p:cNvPr>
          <p:cNvSpPr txBox="1">
            <a:spLocks noChangeArrowheads="1"/>
          </p:cNvSpPr>
          <p:nvPr/>
        </p:nvSpPr>
        <p:spPr bwMode="auto">
          <a:xfrm>
            <a:off x="10036085" y="2987085"/>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25DF1FF-E4CE-40E9-BBE7-955E8D274C6C}"/>
              </a:ext>
            </a:extLst>
          </p:cNvPr>
          <p:cNvSpPr txBox="1">
            <a:spLocks noChangeArrowheads="1"/>
          </p:cNvSpPr>
          <p:nvPr/>
        </p:nvSpPr>
        <p:spPr bwMode="auto">
          <a:xfrm>
            <a:off x="10979060" y="2758485"/>
            <a:ext cx="4857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566428D-FCD7-4231-BF93-E89E82481791}"/>
              </a:ext>
            </a:extLst>
          </p:cNvPr>
          <p:cNvSpPr txBox="1">
            <a:spLocks noChangeArrowheads="1"/>
          </p:cNvSpPr>
          <p:nvPr/>
        </p:nvSpPr>
        <p:spPr bwMode="auto">
          <a:xfrm>
            <a:off x="5921285" y="2931522"/>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807D0B7-7F95-4732-8C03-E202569608F5}"/>
              </a:ext>
            </a:extLst>
          </p:cNvPr>
          <p:cNvSpPr txBox="1">
            <a:spLocks noChangeArrowheads="1"/>
          </p:cNvSpPr>
          <p:nvPr/>
        </p:nvSpPr>
        <p:spPr bwMode="auto">
          <a:xfrm>
            <a:off x="4721135" y="2720385"/>
            <a:ext cx="638175"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D70D07FB-06B5-4E74-9671-B6AFAA06C36D}"/>
              </a:ext>
            </a:extLst>
          </p:cNvPr>
          <p:cNvSpPr>
            <a:spLocks noChangeShapeType="1"/>
          </p:cNvSpPr>
          <p:nvPr/>
        </p:nvSpPr>
        <p:spPr bwMode="auto">
          <a:xfrm flipH="1">
            <a:off x="7292885" y="329188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51E35B5C-7C21-4201-A1CA-26E8609B4E5A}"/>
              </a:ext>
            </a:extLst>
          </p:cNvPr>
          <p:cNvSpPr>
            <a:spLocks noChangeShapeType="1"/>
          </p:cNvSpPr>
          <p:nvPr/>
        </p:nvSpPr>
        <p:spPr bwMode="auto">
          <a:xfrm>
            <a:off x="8150135" y="3272835"/>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19AE83B-169F-4C1B-879E-A4882ADC95D7}"/>
              </a:ext>
            </a:extLst>
          </p:cNvPr>
          <p:cNvSpPr>
            <a:spLocks noChangeShapeType="1"/>
          </p:cNvSpPr>
          <p:nvPr/>
        </p:nvSpPr>
        <p:spPr bwMode="auto">
          <a:xfrm flipH="1">
            <a:off x="9178835" y="3272835"/>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AD0CF8C7-946F-4B00-B69E-D14B2B80BE46}"/>
              </a:ext>
            </a:extLst>
          </p:cNvPr>
          <p:cNvSpPr>
            <a:spLocks noChangeShapeType="1"/>
          </p:cNvSpPr>
          <p:nvPr/>
        </p:nvSpPr>
        <p:spPr bwMode="auto">
          <a:xfrm flipH="1">
            <a:off x="10321835" y="3272835"/>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2DAA2B4F-B601-413D-A104-39D61DA2DDF5}"/>
              </a:ext>
            </a:extLst>
          </p:cNvPr>
          <p:cNvSpPr>
            <a:spLocks noChangeShapeType="1"/>
          </p:cNvSpPr>
          <p:nvPr/>
        </p:nvSpPr>
        <p:spPr bwMode="auto">
          <a:xfrm flipH="1">
            <a:off x="11236235" y="3290297"/>
            <a:ext cx="11113"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E77D4826-1261-4CA9-A470-F7F83B8C60A9}"/>
              </a:ext>
            </a:extLst>
          </p:cNvPr>
          <p:cNvSpPr>
            <a:spLocks noChangeArrowheads="1"/>
          </p:cNvSpPr>
          <p:nvPr/>
        </p:nvSpPr>
        <p:spPr bwMode="auto">
          <a:xfrm>
            <a:off x="7235735" y="322679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5E59CAD1-8DBB-4AA5-B537-0F6D51CB7523}"/>
              </a:ext>
            </a:extLst>
          </p:cNvPr>
          <p:cNvSpPr>
            <a:spLocks noChangeArrowheads="1"/>
          </p:cNvSpPr>
          <p:nvPr/>
        </p:nvSpPr>
        <p:spPr bwMode="auto">
          <a:xfrm>
            <a:off x="8077110" y="3190285"/>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28D2AD7C-6533-46C3-8C64-38925761266E}"/>
              </a:ext>
            </a:extLst>
          </p:cNvPr>
          <p:cNvSpPr>
            <a:spLocks noChangeArrowheads="1"/>
          </p:cNvSpPr>
          <p:nvPr/>
        </p:nvSpPr>
        <p:spPr bwMode="auto">
          <a:xfrm>
            <a:off x="11207660" y="3177585"/>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F21B4DDE-2D3B-4C55-994E-B2234B30ABD9}"/>
              </a:ext>
            </a:extLst>
          </p:cNvPr>
          <p:cNvSpPr>
            <a:spLocks noChangeArrowheads="1"/>
          </p:cNvSpPr>
          <p:nvPr/>
        </p:nvSpPr>
        <p:spPr bwMode="auto">
          <a:xfrm>
            <a:off x="10293260" y="317917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3A2351D1-B406-4C46-9369-4E909CC94A16}"/>
              </a:ext>
            </a:extLst>
          </p:cNvPr>
          <p:cNvSpPr>
            <a:spLocks noChangeArrowheads="1"/>
          </p:cNvSpPr>
          <p:nvPr/>
        </p:nvSpPr>
        <p:spPr bwMode="auto">
          <a:xfrm>
            <a:off x="9121685" y="317917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D6D74C54-B0F3-4D07-BF5C-AB0F4AF74B3B}"/>
              </a:ext>
            </a:extLst>
          </p:cNvPr>
          <p:cNvSpPr>
            <a:spLocks noChangeShapeType="1"/>
          </p:cNvSpPr>
          <p:nvPr/>
        </p:nvSpPr>
        <p:spPr bwMode="auto">
          <a:xfrm>
            <a:off x="6721385" y="323156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A60D4779-C817-4C00-AD09-DE822100FE6B}"/>
              </a:ext>
            </a:extLst>
          </p:cNvPr>
          <p:cNvSpPr>
            <a:spLocks noChangeArrowheads="1"/>
          </p:cNvSpPr>
          <p:nvPr/>
        </p:nvSpPr>
        <p:spPr bwMode="auto">
          <a:xfrm rot="-10800000">
            <a:off x="11179085" y="419041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348F2D4E-BB08-4332-BC1F-B5815FD56B4E}"/>
              </a:ext>
            </a:extLst>
          </p:cNvPr>
          <p:cNvSpPr>
            <a:spLocks noChangeArrowheads="1"/>
          </p:cNvSpPr>
          <p:nvPr/>
        </p:nvSpPr>
        <p:spPr bwMode="auto">
          <a:xfrm rot="-10800000">
            <a:off x="10264685" y="413802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4E219FA5-6563-4926-A64A-ACFAA9F6E40A}"/>
              </a:ext>
            </a:extLst>
          </p:cNvPr>
          <p:cNvSpPr>
            <a:spLocks noChangeArrowheads="1"/>
          </p:cNvSpPr>
          <p:nvPr/>
        </p:nvSpPr>
        <p:spPr bwMode="auto">
          <a:xfrm rot="-10800000">
            <a:off x="7235735" y="423962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174C7F71-CFB0-40C2-A6E2-423427DEAE41}"/>
              </a:ext>
            </a:extLst>
          </p:cNvPr>
          <p:cNvSpPr>
            <a:spLocks noChangeArrowheads="1"/>
          </p:cNvSpPr>
          <p:nvPr/>
        </p:nvSpPr>
        <p:spPr bwMode="auto">
          <a:xfrm rot="-10800000">
            <a:off x="8105685" y="422216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2855ABD8-A843-4D4C-AF9E-D3713128705E}"/>
              </a:ext>
            </a:extLst>
          </p:cNvPr>
          <p:cNvSpPr>
            <a:spLocks noChangeArrowheads="1"/>
          </p:cNvSpPr>
          <p:nvPr/>
        </p:nvSpPr>
        <p:spPr bwMode="auto">
          <a:xfrm rot="-10800000">
            <a:off x="9121685" y="4174535"/>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28D5311B-537E-4BE7-974A-BDA40C6BD29C}"/>
              </a:ext>
            </a:extLst>
          </p:cNvPr>
          <p:cNvSpPr>
            <a:spLocks noChangeShapeType="1"/>
          </p:cNvSpPr>
          <p:nvPr/>
        </p:nvSpPr>
        <p:spPr bwMode="auto">
          <a:xfrm>
            <a:off x="4892585" y="373003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AFA4BD12-7045-441F-ABE3-A1D5BF513DA0}"/>
              </a:ext>
            </a:extLst>
          </p:cNvPr>
          <p:cNvSpPr>
            <a:spLocks noChangeShapeType="1"/>
          </p:cNvSpPr>
          <p:nvPr/>
        </p:nvSpPr>
        <p:spPr bwMode="auto">
          <a:xfrm flipH="1">
            <a:off x="6149885" y="323473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66EB6AE0-8367-43B9-A25F-0689AD1C4BCD}"/>
              </a:ext>
            </a:extLst>
          </p:cNvPr>
          <p:cNvSpPr>
            <a:spLocks noChangeArrowheads="1"/>
          </p:cNvSpPr>
          <p:nvPr/>
        </p:nvSpPr>
        <p:spPr bwMode="auto">
          <a:xfrm>
            <a:off x="6092735" y="316964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8CCF9A22-4025-4E56-A958-73E427272692}"/>
              </a:ext>
            </a:extLst>
          </p:cNvPr>
          <p:cNvSpPr>
            <a:spLocks noChangeArrowheads="1"/>
          </p:cNvSpPr>
          <p:nvPr/>
        </p:nvSpPr>
        <p:spPr bwMode="auto">
          <a:xfrm rot="-10800000">
            <a:off x="6092735" y="418247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C13F169D-06C4-44C7-A857-A5428FBFB3A9}"/>
              </a:ext>
            </a:extLst>
          </p:cNvPr>
          <p:cNvSpPr>
            <a:spLocks noChangeShapeType="1"/>
          </p:cNvSpPr>
          <p:nvPr/>
        </p:nvSpPr>
        <p:spPr bwMode="auto">
          <a:xfrm>
            <a:off x="9178835" y="481588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DD32C31A-C39B-489D-930C-44EB6D88D92E}"/>
              </a:ext>
            </a:extLst>
          </p:cNvPr>
          <p:cNvSpPr txBox="1">
            <a:spLocks noChangeArrowheads="1"/>
          </p:cNvSpPr>
          <p:nvPr/>
        </p:nvSpPr>
        <p:spPr bwMode="auto">
          <a:xfrm>
            <a:off x="9807485" y="4873035"/>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947996ED-74D1-4F5E-973D-B45E9DEAA68F}"/>
              </a:ext>
            </a:extLst>
          </p:cNvPr>
          <p:cNvSpPr>
            <a:spLocks noChangeShapeType="1"/>
          </p:cNvSpPr>
          <p:nvPr/>
        </p:nvSpPr>
        <p:spPr bwMode="auto">
          <a:xfrm>
            <a:off x="10264685" y="373003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518BBE21-47A9-47AD-8CB3-75053F79E224}"/>
              </a:ext>
            </a:extLst>
          </p:cNvPr>
          <p:cNvSpPr>
            <a:spLocks noChangeShapeType="1"/>
          </p:cNvSpPr>
          <p:nvPr/>
        </p:nvSpPr>
        <p:spPr bwMode="auto">
          <a:xfrm flipH="1">
            <a:off x="5006885" y="323473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AC4FCF7B-4799-4489-992D-AE2631663D25}"/>
              </a:ext>
            </a:extLst>
          </p:cNvPr>
          <p:cNvSpPr>
            <a:spLocks noChangeArrowheads="1"/>
          </p:cNvSpPr>
          <p:nvPr/>
        </p:nvSpPr>
        <p:spPr bwMode="auto">
          <a:xfrm>
            <a:off x="4949735" y="316964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6DDE95C5-1F4C-4B23-AC89-0DDF923ED76B}"/>
              </a:ext>
            </a:extLst>
          </p:cNvPr>
          <p:cNvSpPr>
            <a:spLocks noChangeArrowheads="1"/>
          </p:cNvSpPr>
          <p:nvPr/>
        </p:nvSpPr>
        <p:spPr bwMode="auto">
          <a:xfrm rot="-10800000">
            <a:off x="4949735" y="418247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4128EA4D-C4C7-4A12-B8ED-4F95A6F83D71}"/>
              </a:ext>
            </a:extLst>
          </p:cNvPr>
          <p:cNvSpPr>
            <a:spLocks noChangeShapeType="1"/>
          </p:cNvSpPr>
          <p:nvPr/>
        </p:nvSpPr>
        <p:spPr bwMode="auto">
          <a:xfrm flipV="1">
            <a:off x="5121185" y="3398247"/>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7C4F021-3891-48BF-91F4-C1CFCAF4C43D}"/>
              </a:ext>
            </a:extLst>
          </p:cNvPr>
          <p:cNvSpPr>
            <a:spLocks noChangeShapeType="1"/>
          </p:cNvSpPr>
          <p:nvPr/>
        </p:nvSpPr>
        <p:spPr bwMode="auto">
          <a:xfrm flipH="1">
            <a:off x="4892585" y="266323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139AB7A6-46DF-40A9-AB9A-9BD2D06F4509}"/>
              </a:ext>
            </a:extLst>
          </p:cNvPr>
          <p:cNvSpPr>
            <a:spLocks noChangeShapeType="1"/>
          </p:cNvSpPr>
          <p:nvPr/>
        </p:nvSpPr>
        <p:spPr bwMode="auto">
          <a:xfrm>
            <a:off x="5064035" y="18456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ABF35B9A-2F48-4482-BD74-EFC1BA22BC52}"/>
              </a:ext>
            </a:extLst>
          </p:cNvPr>
          <p:cNvSpPr>
            <a:spLocks noChangeShapeType="1"/>
          </p:cNvSpPr>
          <p:nvPr/>
        </p:nvSpPr>
        <p:spPr bwMode="auto">
          <a:xfrm>
            <a:off x="6149885" y="18456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3F250FC8-9A4D-4DF4-8748-30E3305EBFF5}"/>
              </a:ext>
            </a:extLst>
          </p:cNvPr>
          <p:cNvSpPr txBox="1">
            <a:spLocks noChangeArrowheads="1"/>
          </p:cNvSpPr>
          <p:nvPr/>
        </p:nvSpPr>
        <p:spPr bwMode="auto">
          <a:xfrm>
            <a:off x="6892835" y="1493247"/>
            <a:ext cx="60960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92D49E71-1342-4844-B520-974DF76EAF68}"/>
              </a:ext>
            </a:extLst>
          </p:cNvPr>
          <p:cNvSpPr txBox="1">
            <a:spLocks noChangeArrowheads="1"/>
          </p:cNvSpPr>
          <p:nvPr/>
        </p:nvSpPr>
        <p:spPr bwMode="auto">
          <a:xfrm>
            <a:off x="7762785" y="1475785"/>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DCFE3F72-5016-4EEC-85F7-4C0FF52768C6}"/>
              </a:ext>
            </a:extLst>
          </p:cNvPr>
          <p:cNvSpPr txBox="1">
            <a:spLocks noChangeArrowheads="1"/>
          </p:cNvSpPr>
          <p:nvPr/>
        </p:nvSpPr>
        <p:spPr bwMode="auto">
          <a:xfrm>
            <a:off x="8778785" y="1483722"/>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89033431-15C4-4829-8B04-DC9DB015A6E0}"/>
              </a:ext>
            </a:extLst>
          </p:cNvPr>
          <p:cNvSpPr txBox="1">
            <a:spLocks noChangeArrowheads="1"/>
          </p:cNvSpPr>
          <p:nvPr/>
        </p:nvSpPr>
        <p:spPr bwMode="auto">
          <a:xfrm>
            <a:off x="9978935" y="1483722"/>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BFC9F77B-58CF-4692-8385-0658704BFE1A}"/>
              </a:ext>
            </a:extLst>
          </p:cNvPr>
          <p:cNvSpPr txBox="1">
            <a:spLocks noChangeArrowheads="1"/>
          </p:cNvSpPr>
          <p:nvPr/>
        </p:nvSpPr>
        <p:spPr bwMode="auto">
          <a:xfrm>
            <a:off x="10861585" y="1501185"/>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DA84D65C-6BAD-4AF1-8217-FFEAE67E48E1}"/>
              </a:ext>
            </a:extLst>
          </p:cNvPr>
          <p:cNvSpPr>
            <a:spLocks noChangeShapeType="1"/>
          </p:cNvSpPr>
          <p:nvPr/>
        </p:nvSpPr>
        <p:spPr bwMode="auto">
          <a:xfrm>
            <a:off x="6248310" y="1805985"/>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5F38D42C-45CD-41B6-951D-16C4367D821E}"/>
              </a:ext>
            </a:extLst>
          </p:cNvPr>
          <p:cNvSpPr txBox="1">
            <a:spLocks noChangeArrowheads="1"/>
          </p:cNvSpPr>
          <p:nvPr/>
        </p:nvSpPr>
        <p:spPr bwMode="auto">
          <a:xfrm>
            <a:off x="4892585" y="1445622"/>
            <a:ext cx="387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A3670457-5D5E-4EA1-8A16-671AD1EED340}"/>
              </a:ext>
            </a:extLst>
          </p:cNvPr>
          <p:cNvSpPr txBox="1">
            <a:spLocks noChangeArrowheads="1"/>
          </p:cNvSpPr>
          <p:nvPr/>
        </p:nvSpPr>
        <p:spPr bwMode="auto">
          <a:xfrm>
            <a:off x="5978435" y="1502772"/>
            <a:ext cx="373063"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06B36454-FB03-41FF-9DF7-0631C7E85C9D}"/>
              </a:ext>
            </a:extLst>
          </p:cNvPr>
          <p:cNvSpPr>
            <a:spLocks noChangeArrowheads="1"/>
          </p:cNvSpPr>
          <p:nvPr/>
        </p:nvSpPr>
        <p:spPr bwMode="auto">
          <a:xfrm>
            <a:off x="5002123" y="174566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ED1EACDA-FAB1-45DA-8702-90ADB6510D3A}"/>
              </a:ext>
            </a:extLst>
          </p:cNvPr>
          <p:cNvSpPr>
            <a:spLocks noChangeArrowheads="1"/>
          </p:cNvSpPr>
          <p:nvPr/>
        </p:nvSpPr>
        <p:spPr bwMode="auto">
          <a:xfrm>
            <a:off x="6076860" y="17170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FDC53570-4254-4503-BDD9-963A229584C5}"/>
              </a:ext>
            </a:extLst>
          </p:cNvPr>
          <p:cNvSpPr>
            <a:spLocks noChangeShapeType="1"/>
          </p:cNvSpPr>
          <p:nvPr/>
        </p:nvSpPr>
        <p:spPr bwMode="auto">
          <a:xfrm flipV="1">
            <a:off x="5178335" y="2206035"/>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E9870E7C-C8E9-454F-B37A-B6784F1A64D1}"/>
              </a:ext>
            </a:extLst>
          </p:cNvPr>
          <p:cNvSpPr txBox="1">
            <a:spLocks noChangeArrowheads="1"/>
          </p:cNvSpPr>
          <p:nvPr/>
        </p:nvSpPr>
        <p:spPr bwMode="auto">
          <a:xfrm>
            <a:off x="4537255" y="4245972"/>
            <a:ext cx="75538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5706D837-AB48-46D8-A4C4-3FD4BCD27ECD}"/>
              </a:ext>
            </a:extLst>
          </p:cNvPr>
          <p:cNvSpPr>
            <a:spLocks noChangeShapeType="1"/>
          </p:cNvSpPr>
          <p:nvPr/>
        </p:nvSpPr>
        <p:spPr bwMode="auto">
          <a:xfrm>
            <a:off x="4892585" y="4263435"/>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F5BFF80C-6327-4B3C-B7D5-FBDE270A83F3}"/>
              </a:ext>
            </a:extLst>
          </p:cNvPr>
          <p:cNvSpPr txBox="1">
            <a:spLocks noChangeArrowheads="1"/>
          </p:cNvSpPr>
          <p:nvPr/>
        </p:nvSpPr>
        <p:spPr bwMode="auto">
          <a:xfrm>
            <a:off x="5292635" y="329188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353FCF00-696A-46F2-A305-74149A2C1F2B}"/>
              </a:ext>
            </a:extLst>
          </p:cNvPr>
          <p:cNvSpPr>
            <a:spLocks noChangeShapeType="1"/>
          </p:cNvSpPr>
          <p:nvPr/>
        </p:nvSpPr>
        <p:spPr bwMode="auto">
          <a:xfrm>
            <a:off x="5521235" y="352048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DC9B1B0C-3BE6-4868-9BAF-2FC367237AF7}"/>
              </a:ext>
            </a:extLst>
          </p:cNvPr>
          <p:cNvSpPr txBox="1">
            <a:spLocks noChangeArrowheads="1"/>
          </p:cNvSpPr>
          <p:nvPr/>
        </p:nvSpPr>
        <p:spPr bwMode="auto">
          <a:xfrm>
            <a:off x="5292635" y="4263435"/>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FF7CEB22-C36B-4F99-AABD-6B6CCEB3EC83}"/>
              </a:ext>
            </a:extLst>
          </p:cNvPr>
          <p:cNvSpPr txBox="1">
            <a:spLocks noChangeArrowheads="1"/>
          </p:cNvSpPr>
          <p:nvPr/>
        </p:nvSpPr>
        <p:spPr bwMode="auto">
          <a:xfrm>
            <a:off x="6321335" y="334903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E4990DFD-A388-48B4-BA0F-914DFDEC67DA}"/>
              </a:ext>
            </a:extLst>
          </p:cNvPr>
          <p:cNvSpPr>
            <a:spLocks noChangeShapeType="1"/>
          </p:cNvSpPr>
          <p:nvPr/>
        </p:nvSpPr>
        <p:spPr bwMode="auto">
          <a:xfrm>
            <a:off x="6549935" y="357763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98157D32-542A-4660-A708-1AC5D9D25606}"/>
              </a:ext>
            </a:extLst>
          </p:cNvPr>
          <p:cNvSpPr txBox="1">
            <a:spLocks noChangeArrowheads="1"/>
          </p:cNvSpPr>
          <p:nvPr/>
        </p:nvSpPr>
        <p:spPr bwMode="auto">
          <a:xfrm>
            <a:off x="6207035" y="4263435"/>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Crypton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EF4FA76A-F75A-46E5-84AC-2613FD92EBD5}"/>
              </a:ext>
            </a:extLst>
          </p:cNvPr>
          <p:cNvSpPr txBox="1">
            <a:spLocks noChangeArrowheads="1"/>
          </p:cNvSpPr>
          <p:nvPr/>
        </p:nvSpPr>
        <p:spPr bwMode="auto">
          <a:xfrm>
            <a:off x="10207535" y="493018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0D9D39A6-9196-4F13-B8B0-8375E0828F5F}"/>
              </a:ext>
            </a:extLst>
          </p:cNvPr>
          <p:cNvSpPr txBox="1">
            <a:spLocks noChangeArrowheads="1"/>
          </p:cNvSpPr>
          <p:nvPr/>
        </p:nvSpPr>
        <p:spPr bwMode="auto">
          <a:xfrm>
            <a:off x="877878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1FDED33F-C5D3-499A-9FAC-FA2020640B79}"/>
              </a:ext>
            </a:extLst>
          </p:cNvPr>
          <p:cNvSpPr txBox="1">
            <a:spLocks noChangeArrowheads="1"/>
          </p:cNvSpPr>
          <p:nvPr/>
        </p:nvSpPr>
        <p:spPr bwMode="auto">
          <a:xfrm>
            <a:off x="986463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BE70A333-0F42-430B-8563-D29186909354}"/>
              </a:ext>
            </a:extLst>
          </p:cNvPr>
          <p:cNvSpPr txBox="1">
            <a:spLocks noChangeArrowheads="1"/>
          </p:cNvSpPr>
          <p:nvPr/>
        </p:nvSpPr>
        <p:spPr bwMode="auto">
          <a:xfrm>
            <a:off x="1077903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19160B15-961E-4CF4-81BB-C20758A266B6}"/>
              </a:ext>
            </a:extLst>
          </p:cNvPr>
          <p:cNvSpPr txBox="1">
            <a:spLocks noChangeArrowheads="1"/>
          </p:cNvSpPr>
          <p:nvPr/>
        </p:nvSpPr>
        <p:spPr bwMode="auto">
          <a:xfrm>
            <a:off x="11750585" y="2758485"/>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CF923A9B-2E7F-44F0-918C-DE465FB1A7AA}"/>
              </a:ext>
            </a:extLst>
          </p:cNvPr>
          <p:cNvSpPr txBox="1">
            <a:spLocks noChangeArrowheads="1"/>
          </p:cNvSpPr>
          <p:nvPr/>
        </p:nvSpPr>
        <p:spPr bwMode="auto">
          <a:xfrm>
            <a:off x="9293135" y="384433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052FC864-DE95-4824-9CAF-F3B8EF2366B3}"/>
              </a:ext>
            </a:extLst>
          </p:cNvPr>
          <p:cNvSpPr>
            <a:spLocks noChangeShapeType="1"/>
          </p:cNvSpPr>
          <p:nvPr/>
        </p:nvSpPr>
        <p:spPr bwMode="auto">
          <a:xfrm>
            <a:off x="9178835" y="3844335"/>
            <a:ext cx="4572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F851E3FB-D394-4463-A152-4E4CBEF142B2}"/>
              </a:ext>
            </a:extLst>
          </p:cNvPr>
          <p:cNvSpPr>
            <a:spLocks noChangeShapeType="1"/>
          </p:cNvSpPr>
          <p:nvPr/>
        </p:nvSpPr>
        <p:spPr bwMode="auto">
          <a:xfrm>
            <a:off x="11293385" y="390148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E0C63173-6C18-4D7D-87CA-F3157800E09F}"/>
              </a:ext>
            </a:extLst>
          </p:cNvPr>
          <p:cNvSpPr txBox="1">
            <a:spLocks noChangeArrowheads="1"/>
          </p:cNvSpPr>
          <p:nvPr/>
        </p:nvSpPr>
        <p:spPr bwMode="auto">
          <a:xfrm>
            <a:off x="11293385" y="395863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74E9D70C-DD66-444B-A437-60FEC351E5B4}"/>
              </a:ext>
            </a:extLst>
          </p:cNvPr>
          <p:cNvSpPr/>
          <p:nvPr/>
        </p:nvSpPr>
        <p:spPr>
          <a:xfrm>
            <a:off x="530135" y="1161479"/>
            <a:ext cx="3892821" cy="3970318"/>
          </a:xfrm>
          <a:prstGeom prst="rect">
            <a:avLst/>
          </a:prstGeom>
        </p:spPr>
        <p:txBody>
          <a:bodyPr wrap="square">
            <a:spAutoFit/>
          </a:bodyPr>
          <a:lstStyle/>
          <a:p>
            <a:r>
              <a:rPr lang="en-US" sz="1600" kern="1400" dirty="0">
                <a:solidFill>
                  <a:srgbClr val="000000"/>
                </a:solidFill>
                <a:latin typeface="Arial Narrow" panose="020B0606020202030204" pitchFamily="34" charset="0"/>
              </a:rPr>
              <a:t>So Donald Trump recognizes that connection.  And it’s this thread, the information and increase of knowledge that we need to bring down into our history and use to understand how battles are fought in our time, because we are already being told that in the increase of knowledge.  And understanding the concept of MAD, we can understand why there can not be a hot war, that that would be suicide. So the point we need to see is when we are going through our studies we need to recognize the role of the internet,  we also need to see that we cannot disconnect our thread.  We can't see an external battle in the future, and disconnect that event from the history that leads to that event.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6527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F607A-17E8-48D3-96CF-9B6F248D063D}"/>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Text Box 2">
            <a:extLst>
              <a:ext uri="{FF2B5EF4-FFF2-40B4-BE49-F238E27FC236}">
                <a16:creationId xmlns:a16="http://schemas.microsoft.com/office/drawing/2014/main" id="{04B5ED38-47A2-4E82-A41D-D5FAD3869E66}"/>
              </a:ext>
            </a:extLst>
          </p:cNvPr>
          <p:cNvSpPr txBox="1">
            <a:spLocks noChangeArrowheads="1"/>
          </p:cNvSpPr>
          <p:nvPr/>
        </p:nvSpPr>
        <p:spPr bwMode="auto">
          <a:xfrm>
            <a:off x="4835435" y="1463085"/>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2D276CAF-49E5-42D8-8A82-DF02F3C3A426}"/>
              </a:ext>
            </a:extLst>
          </p:cNvPr>
          <p:cNvSpPr>
            <a:spLocks noChangeShapeType="1"/>
          </p:cNvSpPr>
          <p:nvPr/>
        </p:nvSpPr>
        <p:spPr bwMode="auto">
          <a:xfrm>
            <a:off x="7240498" y="185043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96F7E4D-F945-4A8F-BE2A-4B7F1778B594}"/>
              </a:ext>
            </a:extLst>
          </p:cNvPr>
          <p:cNvSpPr>
            <a:spLocks noChangeShapeType="1"/>
          </p:cNvSpPr>
          <p:nvPr/>
        </p:nvSpPr>
        <p:spPr bwMode="auto">
          <a:xfrm>
            <a:off x="8092985" y="18329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1592EC68-A986-4F6F-B808-E0279E74BD3D}"/>
              </a:ext>
            </a:extLst>
          </p:cNvPr>
          <p:cNvSpPr>
            <a:spLocks noChangeShapeType="1"/>
          </p:cNvSpPr>
          <p:nvPr/>
        </p:nvSpPr>
        <p:spPr bwMode="auto">
          <a:xfrm>
            <a:off x="9121685" y="1858372"/>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873EF36-29D6-49B7-ACEF-8FD837601C49}"/>
              </a:ext>
            </a:extLst>
          </p:cNvPr>
          <p:cNvSpPr>
            <a:spLocks noChangeShapeType="1"/>
          </p:cNvSpPr>
          <p:nvPr/>
        </p:nvSpPr>
        <p:spPr bwMode="auto">
          <a:xfrm>
            <a:off x="10299610" y="1858372"/>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9BCFDF4-665F-4742-9C4E-F7232F5A2D6C}"/>
              </a:ext>
            </a:extLst>
          </p:cNvPr>
          <p:cNvSpPr>
            <a:spLocks noChangeShapeType="1"/>
          </p:cNvSpPr>
          <p:nvPr/>
        </p:nvSpPr>
        <p:spPr bwMode="auto">
          <a:xfrm>
            <a:off x="11190198" y="187583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C42CE904-213B-4CB4-8DCE-F3992784ED27}"/>
              </a:ext>
            </a:extLst>
          </p:cNvPr>
          <p:cNvSpPr>
            <a:spLocks noChangeArrowheads="1"/>
          </p:cNvSpPr>
          <p:nvPr/>
        </p:nvSpPr>
        <p:spPr bwMode="auto">
          <a:xfrm>
            <a:off x="7178585" y="17504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FE499C25-14DD-4F58-8544-01255142F33F}"/>
              </a:ext>
            </a:extLst>
          </p:cNvPr>
          <p:cNvSpPr>
            <a:spLocks noChangeArrowheads="1"/>
          </p:cNvSpPr>
          <p:nvPr/>
        </p:nvSpPr>
        <p:spPr bwMode="auto">
          <a:xfrm>
            <a:off x="8019960" y="17043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EB9B8B65-7302-4677-ADBD-4E6C25D73390}"/>
              </a:ext>
            </a:extLst>
          </p:cNvPr>
          <p:cNvSpPr>
            <a:spLocks noChangeArrowheads="1"/>
          </p:cNvSpPr>
          <p:nvPr/>
        </p:nvSpPr>
        <p:spPr bwMode="auto">
          <a:xfrm>
            <a:off x="11150510" y="170121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807BFC82-D9B3-4785-A20D-749EC8898106}"/>
              </a:ext>
            </a:extLst>
          </p:cNvPr>
          <p:cNvSpPr>
            <a:spLocks noChangeArrowheads="1"/>
          </p:cNvSpPr>
          <p:nvPr/>
        </p:nvSpPr>
        <p:spPr bwMode="auto">
          <a:xfrm>
            <a:off x="10236110" y="17123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04AABF3A-30BB-4033-95C4-C442F8848C0B}"/>
              </a:ext>
            </a:extLst>
          </p:cNvPr>
          <p:cNvSpPr>
            <a:spLocks noChangeArrowheads="1"/>
          </p:cNvSpPr>
          <p:nvPr/>
        </p:nvSpPr>
        <p:spPr bwMode="auto">
          <a:xfrm>
            <a:off x="9064535" y="171232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44657160-3D44-4140-B85A-709B46EC8FF4}"/>
              </a:ext>
            </a:extLst>
          </p:cNvPr>
          <p:cNvSpPr txBox="1">
            <a:spLocks noChangeArrowheads="1"/>
          </p:cNvSpPr>
          <p:nvPr/>
        </p:nvSpPr>
        <p:spPr bwMode="auto">
          <a:xfrm>
            <a:off x="7007135" y="2979147"/>
            <a:ext cx="4381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40B7791D-B82C-4A28-82E3-FDF4E6F519D2}"/>
              </a:ext>
            </a:extLst>
          </p:cNvPr>
          <p:cNvSpPr txBox="1">
            <a:spLocks noChangeArrowheads="1"/>
          </p:cNvSpPr>
          <p:nvPr/>
        </p:nvSpPr>
        <p:spPr bwMode="auto">
          <a:xfrm>
            <a:off x="7819935" y="3018835"/>
            <a:ext cx="522288"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C12695E7-6F93-4EC2-859C-4F3A6A594128}"/>
              </a:ext>
            </a:extLst>
          </p:cNvPr>
          <p:cNvSpPr txBox="1">
            <a:spLocks noChangeArrowheads="1"/>
          </p:cNvSpPr>
          <p:nvPr/>
        </p:nvSpPr>
        <p:spPr bwMode="auto">
          <a:xfrm>
            <a:off x="8835935" y="2987085"/>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17CE067-5A80-41B2-A3C3-550497DC7BCE}"/>
              </a:ext>
            </a:extLst>
          </p:cNvPr>
          <p:cNvSpPr txBox="1">
            <a:spLocks noChangeArrowheads="1"/>
          </p:cNvSpPr>
          <p:nvPr/>
        </p:nvSpPr>
        <p:spPr bwMode="auto">
          <a:xfrm>
            <a:off x="10036085" y="2987085"/>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25DF1FF-E4CE-40E9-BBE7-955E8D274C6C}"/>
              </a:ext>
            </a:extLst>
          </p:cNvPr>
          <p:cNvSpPr txBox="1">
            <a:spLocks noChangeArrowheads="1"/>
          </p:cNvSpPr>
          <p:nvPr/>
        </p:nvSpPr>
        <p:spPr bwMode="auto">
          <a:xfrm>
            <a:off x="10979060" y="2758485"/>
            <a:ext cx="4857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566428D-FCD7-4231-BF93-E89E82481791}"/>
              </a:ext>
            </a:extLst>
          </p:cNvPr>
          <p:cNvSpPr txBox="1">
            <a:spLocks noChangeArrowheads="1"/>
          </p:cNvSpPr>
          <p:nvPr/>
        </p:nvSpPr>
        <p:spPr bwMode="auto">
          <a:xfrm>
            <a:off x="5921285" y="2931522"/>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807D0B7-7F95-4732-8C03-E202569608F5}"/>
              </a:ext>
            </a:extLst>
          </p:cNvPr>
          <p:cNvSpPr txBox="1">
            <a:spLocks noChangeArrowheads="1"/>
          </p:cNvSpPr>
          <p:nvPr/>
        </p:nvSpPr>
        <p:spPr bwMode="auto">
          <a:xfrm>
            <a:off x="4721135" y="2720385"/>
            <a:ext cx="638175"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D70D07FB-06B5-4E74-9671-B6AFAA06C36D}"/>
              </a:ext>
            </a:extLst>
          </p:cNvPr>
          <p:cNvSpPr>
            <a:spLocks noChangeShapeType="1"/>
          </p:cNvSpPr>
          <p:nvPr/>
        </p:nvSpPr>
        <p:spPr bwMode="auto">
          <a:xfrm flipH="1">
            <a:off x="7292885" y="329188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51E35B5C-7C21-4201-A1CA-26E8609B4E5A}"/>
              </a:ext>
            </a:extLst>
          </p:cNvPr>
          <p:cNvSpPr>
            <a:spLocks noChangeShapeType="1"/>
          </p:cNvSpPr>
          <p:nvPr/>
        </p:nvSpPr>
        <p:spPr bwMode="auto">
          <a:xfrm>
            <a:off x="8150135" y="3272835"/>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19AE83B-169F-4C1B-879E-A4882ADC95D7}"/>
              </a:ext>
            </a:extLst>
          </p:cNvPr>
          <p:cNvSpPr>
            <a:spLocks noChangeShapeType="1"/>
          </p:cNvSpPr>
          <p:nvPr/>
        </p:nvSpPr>
        <p:spPr bwMode="auto">
          <a:xfrm flipH="1">
            <a:off x="9178835" y="3272835"/>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AD0CF8C7-946F-4B00-B69E-D14B2B80BE46}"/>
              </a:ext>
            </a:extLst>
          </p:cNvPr>
          <p:cNvSpPr>
            <a:spLocks noChangeShapeType="1"/>
          </p:cNvSpPr>
          <p:nvPr/>
        </p:nvSpPr>
        <p:spPr bwMode="auto">
          <a:xfrm flipH="1">
            <a:off x="10321835" y="3272835"/>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2DAA2B4F-B601-413D-A104-39D61DA2DDF5}"/>
              </a:ext>
            </a:extLst>
          </p:cNvPr>
          <p:cNvSpPr>
            <a:spLocks noChangeShapeType="1"/>
          </p:cNvSpPr>
          <p:nvPr/>
        </p:nvSpPr>
        <p:spPr bwMode="auto">
          <a:xfrm flipH="1">
            <a:off x="11236235" y="3290297"/>
            <a:ext cx="11113" cy="9001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E77D4826-1261-4CA9-A470-F7F83B8C60A9}"/>
              </a:ext>
            </a:extLst>
          </p:cNvPr>
          <p:cNvSpPr>
            <a:spLocks noChangeArrowheads="1"/>
          </p:cNvSpPr>
          <p:nvPr/>
        </p:nvSpPr>
        <p:spPr bwMode="auto">
          <a:xfrm>
            <a:off x="7235735" y="322679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5E59CAD1-8DBB-4AA5-B537-0F6D51CB7523}"/>
              </a:ext>
            </a:extLst>
          </p:cNvPr>
          <p:cNvSpPr>
            <a:spLocks noChangeArrowheads="1"/>
          </p:cNvSpPr>
          <p:nvPr/>
        </p:nvSpPr>
        <p:spPr bwMode="auto">
          <a:xfrm>
            <a:off x="8077110" y="3190285"/>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28D2AD7C-6533-46C3-8C64-38925761266E}"/>
              </a:ext>
            </a:extLst>
          </p:cNvPr>
          <p:cNvSpPr>
            <a:spLocks noChangeArrowheads="1"/>
          </p:cNvSpPr>
          <p:nvPr/>
        </p:nvSpPr>
        <p:spPr bwMode="auto">
          <a:xfrm>
            <a:off x="11207660" y="3177585"/>
            <a:ext cx="85725"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F21B4DDE-2D3B-4C55-994E-B2234B30ABD9}"/>
              </a:ext>
            </a:extLst>
          </p:cNvPr>
          <p:cNvSpPr>
            <a:spLocks noChangeArrowheads="1"/>
          </p:cNvSpPr>
          <p:nvPr/>
        </p:nvSpPr>
        <p:spPr bwMode="auto">
          <a:xfrm>
            <a:off x="10293260" y="317917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3A2351D1-B406-4C46-9369-4E909CC94A16}"/>
              </a:ext>
            </a:extLst>
          </p:cNvPr>
          <p:cNvSpPr>
            <a:spLocks noChangeArrowheads="1"/>
          </p:cNvSpPr>
          <p:nvPr/>
        </p:nvSpPr>
        <p:spPr bwMode="auto">
          <a:xfrm>
            <a:off x="9121685" y="317917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D6D74C54-B0F3-4D07-BF5C-AB0F4AF74B3B}"/>
              </a:ext>
            </a:extLst>
          </p:cNvPr>
          <p:cNvSpPr>
            <a:spLocks noChangeShapeType="1"/>
          </p:cNvSpPr>
          <p:nvPr/>
        </p:nvSpPr>
        <p:spPr bwMode="auto">
          <a:xfrm>
            <a:off x="6721385" y="323156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A60D4779-C817-4C00-AD09-DE822100FE6B}"/>
              </a:ext>
            </a:extLst>
          </p:cNvPr>
          <p:cNvSpPr>
            <a:spLocks noChangeArrowheads="1"/>
          </p:cNvSpPr>
          <p:nvPr/>
        </p:nvSpPr>
        <p:spPr bwMode="auto">
          <a:xfrm rot="-10800000">
            <a:off x="11179085" y="419041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348F2D4E-BB08-4332-BC1F-B5815FD56B4E}"/>
              </a:ext>
            </a:extLst>
          </p:cNvPr>
          <p:cNvSpPr>
            <a:spLocks noChangeArrowheads="1"/>
          </p:cNvSpPr>
          <p:nvPr/>
        </p:nvSpPr>
        <p:spPr bwMode="auto">
          <a:xfrm rot="-10800000">
            <a:off x="10264685" y="413802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4E219FA5-6563-4926-A64A-ACFAA9F6E40A}"/>
              </a:ext>
            </a:extLst>
          </p:cNvPr>
          <p:cNvSpPr>
            <a:spLocks noChangeArrowheads="1"/>
          </p:cNvSpPr>
          <p:nvPr/>
        </p:nvSpPr>
        <p:spPr bwMode="auto">
          <a:xfrm rot="-10800000">
            <a:off x="7235735" y="423962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174C7F71-CFB0-40C2-A6E2-423427DEAE41}"/>
              </a:ext>
            </a:extLst>
          </p:cNvPr>
          <p:cNvSpPr>
            <a:spLocks noChangeArrowheads="1"/>
          </p:cNvSpPr>
          <p:nvPr/>
        </p:nvSpPr>
        <p:spPr bwMode="auto">
          <a:xfrm rot="-10800000">
            <a:off x="8105685" y="422216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2855ABD8-A843-4D4C-AF9E-D3713128705E}"/>
              </a:ext>
            </a:extLst>
          </p:cNvPr>
          <p:cNvSpPr>
            <a:spLocks noChangeArrowheads="1"/>
          </p:cNvSpPr>
          <p:nvPr/>
        </p:nvSpPr>
        <p:spPr bwMode="auto">
          <a:xfrm rot="-10800000">
            <a:off x="9121685" y="4174535"/>
            <a:ext cx="114300" cy="109537"/>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28D5311B-537E-4BE7-974A-BDA40C6BD29C}"/>
              </a:ext>
            </a:extLst>
          </p:cNvPr>
          <p:cNvSpPr>
            <a:spLocks noChangeShapeType="1"/>
          </p:cNvSpPr>
          <p:nvPr/>
        </p:nvSpPr>
        <p:spPr bwMode="auto">
          <a:xfrm>
            <a:off x="4892585" y="373003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AFA4BD12-7045-441F-ABE3-A1D5BF513DA0}"/>
              </a:ext>
            </a:extLst>
          </p:cNvPr>
          <p:cNvSpPr>
            <a:spLocks noChangeShapeType="1"/>
          </p:cNvSpPr>
          <p:nvPr/>
        </p:nvSpPr>
        <p:spPr bwMode="auto">
          <a:xfrm flipH="1">
            <a:off x="6149885" y="323473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66EB6AE0-8367-43B9-A25F-0689AD1C4BCD}"/>
              </a:ext>
            </a:extLst>
          </p:cNvPr>
          <p:cNvSpPr>
            <a:spLocks noChangeArrowheads="1"/>
          </p:cNvSpPr>
          <p:nvPr/>
        </p:nvSpPr>
        <p:spPr bwMode="auto">
          <a:xfrm>
            <a:off x="6092735" y="316964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8CCF9A22-4025-4E56-A958-73E427272692}"/>
              </a:ext>
            </a:extLst>
          </p:cNvPr>
          <p:cNvSpPr>
            <a:spLocks noChangeArrowheads="1"/>
          </p:cNvSpPr>
          <p:nvPr/>
        </p:nvSpPr>
        <p:spPr bwMode="auto">
          <a:xfrm rot="-10800000">
            <a:off x="6092735" y="418247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C13F169D-06C4-44C7-A857-A5428FBFB3A9}"/>
              </a:ext>
            </a:extLst>
          </p:cNvPr>
          <p:cNvSpPr>
            <a:spLocks noChangeShapeType="1"/>
          </p:cNvSpPr>
          <p:nvPr/>
        </p:nvSpPr>
        <p:spPr bwMode="auto">
          <a:xfrm>
            <a:off x="9178835" y="481588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DD32C31A-C39B-489D-930C-44EB6D88D92E}"/>
              </a:ext>
            </a:extLst>
          </p:cNvPr>
          <p:cNvSpPr txBox="1">
            <a:spLocks noChangeArrowheads="1"/>
          </p:cNvSpPr>
          <p:nvPr/>
        </p:nvSpPr>
        <p:spPr bwMode="auto">
          <a:xfrm>
            <a:off x="9807485" y="4873035"/>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947996ED-74D1-4F5E-973D-B45E9DEAA68F}"/>
              </a:ext>
            </a:extLst>
          </p:cNvPr>
          <p:cNvSpPr>
            <a:spLocks noChangeShapeType="1"/>
          </p:cNvSpPr>
          <p:nvPr/>
        </p:nvSpPr>
        <p:spPr bwMode="auto">
          <a:xfrm>
            <a:off x="10264685" y="373003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518BBE21-47A9-47AD-8CB3-75053F79E224}"/>
              </a:ext>
            </a:extLst>
          </p:cNvPr>
          <p:cNvSpPr>
            <a:spLocks noChangeShapeType="1"/>
          </p:cNvSpPr>
          <p:nvPr/>
        </p:nvSpPr>
        <p:spPr bwMode="auto">
          <a:xfrm flipH="1">
            <a:off x="5006885" y="323473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AC4FCF7B-4799-4489-992D-AE2631663D25}"/>
              </a:ext>
            </a:extLst>
          </p:cNvPr>
          <p:cNvSpPr>
            <a:spLocks noChangeArrowheads="1"/>
          </p:cNvSpPr>
          <p:nvPr/>
        </p:nvSpPr>
        <p:spPr bwMode="auto">
          <a:xfrm>
            <a:off x="4949735" y="316964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6DDE95C5-1F4C-4B23-AC89-0DDF923ED76B}"/>
              </a:ext>
            </a:extLst>
          </p:cNvPr>
          <p:cNvSpPr>
            <a:spLocks noChangeArrowheads="1"/>
          </p:cNvSpPr>
          <p:nvPr/>
        </p:nvSpPr>
        <p:spPr bwMode="auto">
          <a:xfrm rot="-10800000">
            <a:off x="4949735" y="4182472"/>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4128EA4D-C4C7-4A12-B8ED-4F95A6F83D71}"/>
              </a:ext>
            </a:extLst>
          </p:cNvPr>
          <p:cNvSpPr>
            <a:spLocks noChangeShapeType="1"/>
          </p:cNvSpPr>
          <p:nvPr/>
        </p:nvSpPr>
        <p:spPr bwMode="auto">
          <a:xfrm flipV="1">
            <a:off x="5121185" y="3398247"/>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7C4F021-3891-48BF-91F4-C1CFCAF4C43D}"/>
              </a:ext>
            </a:extLst>
          </p:cNvPr>
          <p:cNvSpPr>
            <a:spLocks noChangeShapeType="1"/>
          </p:cNvSpPr>
          <p:nvPr/>
        </p:nvSpPr>
        <p:spPr bwMode="auto">
          <a:xfrm flipH="1">
            <a:off x="4892585" y="266323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139AB7A6-46DF-40A9-AB9A-9BD2D06F4509}"/>
              </a:ext>
            </a:extLst>
          </p:cNvPr>
          <p:cNvSpPr>
            <a:spLocks noChangeShapeType="1"/>
          </p:cNvSpPr>
          <p:nvPr/>
        </p:nvSpPr>
        <p:spPr bwMode="auto">
          <a:xfrm>
            <a:off x="5064035" y="18456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ABF35B9A-2F48-4482-BD74-EFC1BA22BC52}"/>
              </a:ext>
            </a:extLst>
          </p:cNvPr>
          <p:cNvSpPr>
            <a:spLocks noChangeShapeType="1"/>
          </p:cNvSpPr>
          <p:nvPr/>
        </p:nvSpPr>
        <p:spPr bwMode="auto">
          <a:xfrm>
            <a:off x="6149885" y="184567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3F250FC8-9A4D-4DF4-8748-30E3305EBFF5}"/>
              </a:ext>
            </a:extLst>
          </p:cNvPr>
          <p:cNvSpPr txBox="1">
            <a:spLocks noChangeArrowheads="1"/>
          </p:cNvSpPr>
          <p:nvPr/>
        </p:nvSpPr>
        <p:spPr bwMode="auto">
          <a:xfrm>
            <a:off x="6892835" y="1493247"/>
            <a:ext cx="60960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92D49E71-1342-4844-B520-974DF76EAF68}"/>
              </a:ext>
            </a:extLst>
          </p:cNvPr>
          <p:cNvSpPr txBox="1">
            <a:spLocks noChangeArrowheads="1"/>
          </p:cNvSpPr>
          <p:nvPr/>
        </p:nvSpPr>
        <p:spPr bwMode="auto">
          <a:xfrm>
            <a:off x="7762785" y="1475785"/>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DCFE3F72-5016-4EEC-85F7-4C0FF52768C6}"/>
              </a:ext>
            </a:extLst>
          </p:cNvPr>
          <p:cNvSpPr txBox="1">
            <a:spLocks noChangeArrowheads="1"/>
          </p:cNvSpPr>
          <p:nvPr/>
        </p:nvSpPr>
        <p:spPr bwMode="auto">
          <a:xfrm>
            <a:off x="8778785" y="1483722"/>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89033431-15C4-4829-8B04-DC9DB015A6E0}"/>
              </a:ext>
            </a:extLst>
          </p:cNvPr>
          <p:cNvSpPr txBox="1">
            <a:spLocks noChangeArrowheads="1"/>
          </p:cNvSpPr>
          <p:nvPr/>
        </p:nvSpPr>
        <p:spPr bwMode="auto">
          <a:xfrm>
            <a:off x="9978935" y="1483722"/>
            <a:ext cx="60960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BFC9F77B-58CF-4692-8385-0658704BFE1A}"/>
              </a:ext>
            </a:extLst>
          </p:cNvPr>
          <p:cNvSpPr txBox="1">
            <a:spLocks noChangeArrowheads="1"/>
          </p:cNvSpPr>
          <p:nvPr/>
        </p:nvSpPr>
        <p:spPr bwMode="auto">
          <a:xfrm>
            <a:off x="10861585" y="1501185"/>
            <a:ext cx="603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DA84D65C-6BAD-4AF1-8217-FFEAE67E48E1}"/>
              </a:ext>
            </a:extLst>
          </p:cNvPr>
          <p:cNvSpPr>
            <a:spLocks noChangeShapeType="1"/>
          </p:cNvSpPr>
          <p:nvPr/>
        </p:nvSpPr>
        <p:spPr bwMode="auto">
          <a:xfrm>
            <a:off x="6248310" y="1805985"/>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5F38D42C-45CD-41B6-951D-16C4367D821E}"/>
              </a:ext>
            </a:extLst>
          </p:cNvPr>
          <p:cNvSpPr txBox="1">
            <a:spLocks noChangeArrowheads="1"/>
          </p:cNvSpPr>
          <p:nvPr/>
        </p:nvSpPr>
        <p:spPr bwMode="auto">
          <a:xfrm>
            <a:off x="4892585" y="1445622"/>
            <a:ext cx="387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A3670457-5D5E-4EA1-8A16-671AD1EED340}"/>
              </a:ext>
            </a:extLst>
          </p:cNvPr>
          <p:cNvSpPr txBox="1">
            <a:spLocks noChangeArrowheads="1"/>
          </p:cNvSpPr>
          <p:nvPr/>
        </p:nvSpPr>
        <p:spPr bwMode="auto">
          <a:xfrm>
            <a:off x="5978435" y="1502772"/>
            <a:ext cx="373063"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06B36454-FB03-41FF-9DF7-0631C7E85C9D}"/>
              </a:ext>
            </a:extLst>
          </p:cNvPr>
          <p:cNvSpPr>
            <a:spLocks noChangeArrowheads="1"/>
          </p:cNvSpPr>
          <p:nvPr/>
        </p:nvSpPr>
        <p:spPr bwMode="auto">
          <a:xfrm>
            <a:off x="5002123" y="174566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ED1EACDA-FAB1-45DA-8702-90ADB6510D3A}"/>
              </a:ext>
            </a:extLst>
          </p:cNvPr>
          <p:cNvSpPr>
            <a:spLocks noChangeArrowheads="1"/>
          </p:cNvSpPr>
          <p:nvPr/>
        </p:nvSpPr>
        <p:spPr bwMode="auto">
          <a:xfrm>
            <a:off x="6076860" y="17170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FDC53570-4254-4503-BDD9-963A229584C5}"/>
              </a:ext>
            </a:extLst>
          </p:cNvPr>
          <p:cNvSpPr>
            <a:spLocks noChangeShapeType="1"/>
          </p:cNvSpPr>
          <p:nvPr/>
        </p:nvSpPr>
        <p:spPr bwMode="auto">
          <a:xfrm flipV="1">
            <a:off x="5178335" y="2206035"/>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E9870E7C-C8E9-454F-B37A-B6784F1A64D1}"/>
              </a:ext>
            </a:extLst>
          </p:cNvPr>
          <p:cNvSpPr txBox="1">
            <a:spLocks noChangeArrowheads="1"/>
          </p:cNvSpPr>
          <p:nvPr/>
        </p:nvSpPr>
        <p:spPr bwMode="auto">
          <a:xfrm>
            <a:off x="4543336" y="4245972"/>
            <a:ext cx="74929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5706D837-AB48-46D8-A4C4-3FD4BCD27ECD}"/>
              </a:ext>
            </a:extLst>
          </p:cNvPr>
          <p:cNvSpPr>
            <a:spLocks noChangeShapeType="1"/>
          </p:cNvSpPr>
          <p:nvPr/>
        </p:nvSpPr>
        <p:spPr bwMode="auto">
          <a:xfrm>
            <a:off x="4892585" y="4263435"/>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F5BFF80C-6327-4B3C-B7D5-FBDE270A83F3}"/>
              </a:ext>
            </a:extLst>
          </p:cNvPr>
          <p:cNvSpPr txBox="1">
            <a:spLocks noChangeArrowheads="1"/>
          </p:cNvSpPr>
          <p:nvPr/>
        </p:nvSpPr>
        <p:spPr bwMode="auto">
          <a:xfrm>
            <a:off x="5292635" y="329188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353FCF00-696A-46F2-A305-74149A2C1F2B}"/>
              </a:ext>
            </a:extLst>
          </p:cNvPr>
          <p:cNvSpPr>
            <a:spLocks noChangeShapeType="1"/>
          </p:cNvSpPr>
          <p:nvPr/>
        </p:nvSpPr>
        <p:spPr bwMode="auto">
          <a:xfrm>
            <a:off x="5521235" y="352048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DC9B1B0C-3BE6-4868-9BAF-2FC367237AF7}"/>
              </a:ext>
            </a:extLst>
          </p:cNvPr>
          <p:cNvSpPr txBox="1">
            <a:spLocks noChangeArrowheads="1"/>
          </p:cNvSpPr>
          <p:nvPr/>
        </p:nvSpPr>
        <p:spPr bwMode="auto">
          <a:xfrm>
            <a:off x="5292635" y="4263435"/>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FF7CEB22-C36B-4F99-AABD-6B6CCEB3EC83}"/>
              </a:ext>
            </a:extLst>
          </p:cNvPr>
          <p:cNvSpPr txBox="1">
            <a:spLocks noChangeArrowheads="1"/>
          </p:cNvSpPr>
          <p:nvPr/>
        </p:nvSpPr>
        <p:spPr bwMode="auto">
          <a:xfrm>
            <a:off x="6321335" y="334903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E4990DFD-A388-48B4-BA0F-914DFDEC67DA}"/>
              </a:ext>
            </a:extLst>
          </p:cNvPr>
          <p:cNvSpPr>
            <a:spLocks noChangeShapeType="1"/>
          </p:cNvSpPr>
          <p:nvPr/>
        </p:nvSpPr>
        <p:spPr bwMode="auto">
          <a:xfrm>
            <a:off x="6549935" y="357763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98157D32-542A-4660-A708-1AC5D9D25606}"/>
              </a:ext>
            </a:extLst>
          </p:cNvPr>
          <p:cNvSpPr txBox="1">
            <a:spLocks noChangeArrowheads="1"/>
          </p:cNvSpPr>
          <p:nvPr/>
        </p:nvSpPr>
        <p:spPr bwMode="auto">
          <a:xfrm>
            <a:off x="6207035" y="4263435"/>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EF4FA76A-F75A-46E5-84AC-2613FD92EBD5}"/>
              </a:ext>
            </a:extLst>
          </p:cNvPr>
          <p:cNvSpPr txBox="1">
            <a:spLocks noChangeArrowheads="1"/>
          </p:cNvSpPr>
          <p:nvPr/>
        </p:nvSpPr>
        <p:spPr bwMode="auto">
          <a:xfrm>
            <a:off x="10207535" y="493018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0D9D39A6-9196-4F13-B8B0-8375E0828F5F}"/>
              </a:ext>
            </a:extLst>
          </p:cNvPr>
          <p:cNvSpPr txBox="1">
            <a:spLocks noChangeArrowheads="1"/>
          </p:cNvSpPr>
          <p:nvPr/>
        </p:nvSpPr>
        <p:spPr bwMode="auto">
          <a:xfrm>
            <a:off x="877878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1FDED33F-C5D3-499A-9FAC-FA2020640B79}"/>
              </a:ext>
            </a:extLst>
          </p:cNvPr>
          <p:cNvSpPr txBox="1">
            <a:spLocks noChangeArrowheads="1"/>
          </p:cNvSpPr>
          <p:nvPr/>
        </p:nvSpPr>
        <p:spPr bwMode="auto">
          <a:xfrm>
            <a:off x="986463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BE70A333-0F42-430B-8563-D29186909354}"/>
              </a:ext>
            </a:extLst>
          </p:cNvPr>
          <p:cNvSpPr txBox="1">
            <a:spLocks noChangeArrowheads="1"/>
          </p:cNvSpPr>
          <p:nvPr/>
        </p:nvSpPr>
        <p:spPr bwMode="auto">
          <a:xfrm>
            <a:off x="10779035" y="4282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19160B15-961E-4CF4-81BB-C20758A266B6}"/>
              </a:ext>
            </a:extLst>
          </p:cNvPr>
          <p:cNvSpPr txBox="1">
            <a:spLocks noChangeArrowheads="1"/>
          </p:cNvSpPr>
          <p:nvPr/>
        </p:nvSpPr>
        <p:spPr bwMode="auto">
          <a:xfrm>
            <a:off x="11750585" y="2758485"/>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CF923A9B-2E7F-44F0-918C-DE465FB1A7AA}"/>
              </a:ext>
            </a:extLst>
          </p:cNvPr>
          <p:cNvSpPr txBox="1">
            <a:spLocks noChangeArrowheads="1"/>
          </p:cNvSpPr>
          <p:nvPr/>
        </p:nvSpPr>
        <p:spPr bwMode="auto">
          <a:xfrm>
            <a:off x="9293135" y="384433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052FC864-DE95-4824-9CAF-F3B8EF2366B3}"/>
              </a:ext>
            </a:extLst>
          </p:cNvPr>
          <p:cNvSpPr>
            <a:spLocks noChangeShapeType="1"/>
          </p:cNvSpPr>
          <p:nvPr/>
        </p:nvSpPr>
        <p:spPr bwMode="auto">
          <a:xfrm>
            <a:off x="9178835" y="3844335"/>
            <a:ext cx="4572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F851E3FB-D394-4463-A152-4E4CBEF142B2}"/>
              </a:ext>
            </a:extLst>
          </p:cNvPr>
          <p:cNvSpPr>
            <a:spLocks noChangeShapeType="1"/>
          </p:cNvSpPr>
          <p:nvPr/>
        </p:nvSpPr>
        <p:spPr bwMode="auto">
          <a:xfrm>
            <a:off x="11293385" y="390148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E0C63173-6C18-4D7D-87CA-F3157800E09F}"/>
              </a:ext>
            </a:extLst>
          </p:cNvPr>
          <p:cNvSpPr txBox="1">
            <a:spLocks noChangeArrowheads="1"/>
          </p:cNvSpPr>
          <p:nvPr/>
        </p:nvSpPr>
        <p:spPr bwMode="auto">
          <a:xfrm>
            <a:off x="11293385" y="395863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74E9D70C-DD66-444B-A437-60FEC351E5B4}"/>
              </a:ext>
            </a:extLst>
          </p:cNvPr>
          <p:cNvSpPr/>
          <p:nvPr/>
        </p:nvSpPr>
        <p:spPr>
          <a:xfrm>
            <a:off x="607923" y="805572"/>
            <a:ext cx="3535363" cy="5509200"/>
          </a:xfrm>
          <a:prstGeom prst="rect">
            <a:avLst/>
          </a:prstGeom>
        </p:spPr>
        <p:txBody>
          <a:bodyPr wrap="square">
            <a:spAutoFit/>
          </a:bodyPr>
          <a:lstStyle/>
          <a:p>
            <a:r>
              <a:rPr lang="en-US" sz="1600" dirty="0">
                <a:latin typeface="Arial Narrow" panose="020B0606020202030204" pitchFamily="34" charset="0"/>
              </a:rPr>
              <a:t>So when we come to Raphia it’s already being explained to us in the history of 1989 to 91.  There was another reason to start considering this subject, because we began to consider it in 2018 when we understood that 2016 is the battle of </a:t>
            </a:r>
            <a:r>
              <a:rPr lang="en-US" sz="1600" dirty="0" err="1">
                <a:latin typeface="Arial Narrow" panose="020B0606020202030204" pitchFamily="34" charset="0"/>
              </a:rPr>
              <a:t>Ipsus</a:t>
            </a:r>
            <a:r>
              <a:rPr lang="en-US" sz="1600" dirty="0">
                <a:latin typeface="Arial Narrow" panose="020B0606020202030204" pitchFamily="34" charset="0"/>
              </a:rPr>
              <a:t>.   And what won the battle of </a:t>
            </a:r>
            <a:r>
              <a:rPr lang="en-US" sz="1600" dirty="0" err="1">
                <a:latin typeface="Arial Narrow" panose="020B0606020202030204" pitchFamily="34" charset="0"/>
              </a:rPr>
              <a:t>Ipsus</a:t>
            </a:r>
            <a:r>
              <a:rPr lang="en-US" sz="1600" dirty="0">
                <a:latin typeface="Arial Narrow" panose="020B0606020202030204" pitchFamily="34" charset="0"/>
              </a:rPr>
              <a:t> for the allies? Elephants, and then Heraclea, Asculum, and </a:t>
            </a:r>
            <a:r>
              <a:rPr lang="en-US" sz="1600" dirty="0" err="1">
                <a:latin typeface="Arial Narrow" panose="020B0606020202030204" pitchFamily="34" charset="0"/>
              </a:rPr>
              <a:t>Beneventum</a:t>
            </a:r>
            <a:r>
              <a:rPr lang="en-US" sz="1600" dirty="0">
                <a:latin typeface="Arial Narrow" panose="020B0606020202030204" pitchFamily="34" charset="0"/>
              </a:rPr>
              <a:t>. So what ever mode of warfare that was used in 2016, is the mode of warfare that is going to be used at Raphia. And then we also saw, that not only can you place elephants here, it’s the beginning of WW2, and the invasion of Poland looks a lot like the invasions of the Soviet Union. </a:t>
            </a:r>
          </a:p>
          <a:p>
            <a:r>
              <a:rPr lang="en-US" sz="1600" dirty="0">
                <a:latin typeface="Arial Narrow" panose="020B0606020202030204" pitchFamily="34" charset="0"/>
              </a:rPr>
              <a:t> </a:t>
            </a:r>
          </a:p>
          <a:p>
            <a:r>
              <a:rPr lang="en-US" sz="1600" dirty="0">
                <a:latin typeface="Arial Narrow" panose="020B0606020202030204" pitchFamily="34" charset="0"/>
              </a:rPr>
              <a:t>So now we have two witnesses to say that Raphia looks like 2016, in the method of warfare.  And since that time we have also been able to see 2018 develop which makes that argument stronger still. So we must connect our waymarks.</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0979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252BEB-08EF-42E3-B930-F83BF9E91067}"/>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3" name="Text Box 2">
            <a:extLst>
              <a:ext uri="{FF2B5EF4-FFF2-40B4-BE49-F238E27FC236}">
                <a16:creationId xmlns:a16="http://schemas.microsoft.com/office/drawing/2014/main" id="{8EFA2445-9E77-4D94-87BA-CFC487124D32}"/>
              </a:ext>
            </a:extLst>
          </p:cNvPr>
          <p:cNvSpPr txBox="1">
            <a:spLocks noChangeArrowheads="1"/>
          </p:cNvSpPr>
          <p:nvPr/>
        </p:nvSpPr>
        <p:spPr bwMode="auto">
          <a:xfrm>
            <a:off x="4600303" y="1162050"/>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B761F1EC-C6AF-45FB-88CD-BBB50384E641}"/>
              </a:ext>
            </a:extLst>
          </p:cNvPr>
          <p:cNvSpPr>
            <a:spLocks noChangeShapeType="1"/>
          </p:cNvSpPr>
          <p:nvPr/>
        </p:nvSpPr>
        <p:spPr bwMode="auto">
          <a:xfrm>
            <a:off x="7005366" y="155098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AA666B4F-6F3C-4A58-AFDF-C23D7B2C1F36}"/>
              </a:ext>
            </a:extLst>
          </p:cNvPr>
          <p:cNvSpPr>
            <a:spLocks noChangeShapeType="1"/>
          </p:cNvSpPr>
          <p:nvPr/>
        </p:nvSpPr>
        <p:spPr bwMode="auto">
          <a:xfrm>
            <a:off x="7857853" y="153193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95D9074D-275A-46BC-BB64-E0B5C446CFF5}"/>
              </a:ext>
            </a:extLst>
          </p:cNvPr>
          <p:cNvSpPr>
            <a:spLocks noChangeShapeType="1"/>
          </p:cNvSpPr>
          <p:nvPr/>
        </p:nvSpPr>
        <p:spPr bwMode="auto">
          <a:xfrm>
            <a:off x="8886553" y="1558925"/>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B582A8CD-2CC6-4AD2-9BAF-A52FA40EFF86}"/>
              </a:ext>
            </a:extLst>
          </p:cNvPr>
          <p:cNvSpPr>
            <a:spLocks noChangeShapeType="1"/>
          </p:cNvSpPr>
          <p:nvPr/>
        </p:nvSpPr>
        <p:spPr bwMode="auto">
          <a:xfrm>
            <a:off x="10064478" y="1558925"/>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B17A03EB-6F94-41F0-BB32-90FC90E199B1}"/>
              </a:ext>
            </a:extLst>
          </p:cNvPr>
          <p:cNvSpPr>
            <a:spLocks noChangeShapeType="1"/>
          </p:cNvSpPr>
          <p:nvPr/>
        </p:nvSpPr>
        <p:spPr bwMode="auto">
          <a:xfrm>
            <a:off x="10955066" y="1574800"/>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5120D8C2-3072-422D-AFF3-F25E50795F16}"/>
              </a:ext>
            </a:extLst>
          </p:cNvPr>
          <p:cNvSpPr>
            <a:spLocks noChangeArrowheads="1"/>
          </p:cNvSpPr>
          <p:nvPr/>
        </p:nvSpPr>
        <p:spPr bwMode="auto">
          <a:xfrm>
            <a:off x="6943453" y="14509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82DDEBA6-E804-4B07-A773-6A5B686B4852}"/>
              </a:ext>
            </a:extLst>
          </p:cNvPr>
          <p:cNvSpPr>
            <a:spLocks noChangeArrowheads="1"/>
          </p:cNvSpPr>
          <p:nvPr/>
        </p:nvSpPr>
        <p:spPr bwMode="auto">
          <a:xfrm>
            <a:off x="7784828" y="14033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CEA61309-F8E1-4C85-B631-1C69BD952370}"/>
              </a:ext>
            </a:extLst>
          </p:cNvPr>
          <p:cNvSpPr>
            <a:spLocks noChangeArrowheads="1"/>
          </p:cNvSpPr>
          <p:nvPr/>
        </p:nvSpPr>
        <p:spPr bwMode="auto">
          <a:xfrm>
            <a:off x="10915378" y="140017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587CD066-FB07-45B0-BA3F-B9BA5FCE8232}"/>
              </a:ext>
            </a:extLst>
          </p:cNvPr>
          <p:cNvSpPr>
            <a:spLocks noChangeArrowheads="1"/>
          </p:cNvSpPr>
          <p:nvPr/>
        </p:nvSpPr>
        <p:spPr bwMode="auto">
          <a:xfrm>
            <a:off x="10000978" y="14128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7F8A154F-D9E2-432E-A45A-04DEBA5C24E2}"/>
              </a:ext>
            </a:extLst>
          </p:cNvPr>
          <p:cNvSpPr>
            <a:spLocks noChangeArrowheads="1"/>
          </p:cNvSpPr>
          <p:nvPr/>
        </p:nvSpPr>
        <p:spPr bwMode="auto">
          <a:xfrm>
            <a:off x="8829403" y="14128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AB84F1F0-0845-4089-B4B7-4F10C2CAA6C2}"/>
              </a:ext>
            </a:extLst>
          </p:cNvPr>
          <p:cNvSpPr txBox="1">
            <a:spLocks noChangeArrowheads="1"/>
          </p:cNvSpPr>
          <p:nvPr/>
        </p:nvSpPr>
        <p:spPr bwMode="auto">
          <a:xfrm>
            <a:off x="6772003" y="2679700"/>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8A21CF4-57F7-4AC8-9B89-5549836AE8EA}"/>
              </a:ext>
            </a:extLst>
          </p:cNvPr>
          <p:cNvSpPr txBox="1">
            <a:spLocks noChangeArrowheads="1"/>
          </p:cNvSpPr>
          <p:nvPr/>
        </p:nvSpPr>
        <p:spPr bwMode="auto">
          <a:xfrm>
            <a:off x="7584803" y="2717800"/>
            <a:ext cx="522288"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F9B57CA5-AF1C-4698-B2EE-A5DD477798BE}"/>
              </a:ext>
            </a:extLst>
          </p:cNvPr>
          <p:cNvSpPr txBox="1">
            <a:spLocks noChangeArrowheads="1"/>
          </p:cNvSpPr>
          <p:nvPr/>
        </p:nvSpPr>
        <p:spPr bwMode="auto">
          <a:xfrm>
            <a:off x="8600803" y="2686050"/>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D69AB4CF-AE10-4705-92DA-410168213198}"/>
              </a:ext>
            </a:extLst>
          </p:cNvPr>
          <p:cNvSpPr txBox="1">
            <a:spLocks noChangeArrowheads="1"/>
          </p:cNvSpPr>
          <p:nvPr/>
        </p:nvSpPr>
        <p:spPr bwMode="auto">
          <a:xfrm>
            <a:off x="9800953" y="2686050"/>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EA39F3FD-8FBF-469C-8A1E-FCE07D54BCED}"/>
              </a:ext>
            </a:extLst>
          </p:cNvPr>
          <p:cNvSpPr txBox="1">
            <a:spLocks noChangeArrowheads="1"/>
          </p:cNvSpPr>
          <p:nvPr/>
        </p:nvSpPr>
        <p:spPr bwMode="auto">
          <a:xfrm>
            <a:off x="10743928" y="2457450"/>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DC50B3E9-DB49-4E55-8F5A-623B4668154E}"/>
              </a:ext>
            </a:extLst>
          </p:cNvPr>
          <p:cNvSpPr txBox="1">
            <a:spLocks noChangeArrowheads="1"/>
          </p:cNvSpPr>
          <p:nvPr/>
        </p:nvSpPr>
        <p:spPr bwMode="auto">
          <a:xfrm>
            <a:off x="5686153" y="2632075"/>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FB19347-E488-4F34-9C22-E34E6D8A7ED7}"/>
              </a:ext>
            </a:extLst>
          </p:cNvPr>
          <p:cNvSpPr txBox="1">
            <a:spLocks noChangeArrowheads="1"/>
          </p:cNvSpPr>
          <p:nvPr/>
        </p:nvSpPr>
        <p:spPr bwMode="auto">
          <a:xfrm>
            <a:off x="4486003" y="2419350"/>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7B74DE43-8614-409A-988E-B7AA2C504B17}"/>
              </a:ext>
            </a:extLst>
          </p:cNvPr>
          <p:cNvSpPr>
            <a:spLocks noChangeShapeType="1"/>
          </p:cNvSpPr>
          <p:nvPr/>
        </p:nvSpPr>
        <p:spPr bwMode="auto">
          <a:xfrm flipH="1">
            <a:off x="7057753" y="2990850"/>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0D05FEFC-8E11-41AB-8D91-8F3BE2DFA6AE}"/>
              </a:ext>
            </a:extLst>
          </p:cNvPr>
          <p:cNvSpPr>
            <a:spLocks noChangeShapeType="1"/>
          </p:cNvSpPr>
          <p:nvPr/>
        </p:nvSpPr>
        <p:spPr bwMode="auto">
          <a:xfrm>
            <a:off x="7915003" y="2971800"/>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F8D5C54D-4248-40E6-8482-94E1700454B3}"/>
              </a:ext>
            </a:extLst>
          </p:cNvPr>
          <p:cNvSpPr>
            <a:spLocks noChangeShapeType="1"/>
          </p:cNvSpPr>
          <p:nvPr/>
        </p:nvSpPr>
        <p:spPr bwMode="auto">
          <a:xfrm flipH="1">
            <a:off x="8943703" y="2971800"/>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1971E842-CB96-43CC-B12F-C0E52384D63F}"/>
              </a:ext>
            </a:extLst>
          </p:cNvPr>
          <p:cNvSpPr>
            <a:spLocks noChangeShapeType="1"/>
          </p:cNvSpPr>
          <p:nvPr/>
        </p:nvSpPr>
        <p:spPr bwMode="auto">
          <a:xfrm flipH="1">
            <a:off x="10086703" y="2971800"/>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CACDAC65-00DC-4673-87C9-E92A04A96812}"/>
              </a:ext>
            </a:extLst>
          </p:cNvPr>
          <p:cNvSpPr>
            <a:spLocks noChangeShapeType="1"/>
          </p:cNvSpPr>
          <p:nvPr/>
        </p:nvSpPr>
        <p:spPr bwMode="auto">
          <a:xfrm flipH="1">
            <a:off x="11001103" y="2989262"/>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73347BAF-589B-471A-AC6B-CEECB973F19A}"/>
              </a:ext>
            </a:extLst>
          </p:cNvPr>
          <p:cNvSpPr>
            <a:spLocks noChangeArrowheads="1"/>
          </p:cNvSpPr>
          <p:nvPr/>
        </p:nvSpPr>
        <p:spPr bwMode="auto">
          <a:xfrm>
            <a:off x="7000603" y="292576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9EB47BAF-9BE7-4F2E-824C-CFD7844C2D4C}"/>
              </a:ext>
            </a:extLst>
          </p:cNvPr>
          <p:cNvSpPr>
            <a:spLocks noChangeArrowheads="1"/>
          </p:cNvSpPr>
          <p:nvPr/>
        </p:nvSpPr>
        <p:spPr bwMode="auto">
          <a:xfrm>
            <a:off x="7841978" y="288925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8FF45849-62FD-44CB-8421-B1A3ECAE9E97}"/>
              </a:ext>
            </a:extLst>
          </p:cNvPr>
          <p:cNvSpPr>
            <a:spLocks noChangeArrowheads="1"/>
          </p:cNvSpPr>
          <p:nvPr/>
        </p:nvSpPr>
        <p:spPr bwMode="auto">
          <a:xfrm>
            <a:off x="10972528" y="2876550"/>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A1433838-B31E-44DB-B933-CF658E80F9EF}"/>
              </a:ext>
            </a:extLst>
          </p:cNvPr>
          <p:cNvSpPr>
            <a:spLocks noChangeArrowheads="1"/>
          </p:cNvSpPr>
          <p:nvPr/>
        </p:nvSpPr>
        <p:spPr bwMode="auto">
          <a:xfrm>
            <a:off x="10058128" y="287813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2F53A6D0-8B99-4C4B-A772-181AD052C8A2}"/>
              </a:ext>
            </a:extLst>
          </p:cNvPr>
          <p:cNvSpPr>
            <a:spLocks noChangeArrowheads="1"/>
          </p:cNvSpPr>
          <p:nvPr/>
        </p:nvSpPr>
        <p:spPr bwMode="auto">
          <a:xfrm>
            <a:off x="8886553" y="287813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BE3F3A09-2874-4151-9B51-29778851EC96}"/>
              </a:ext>
            </a:extLst>
          </p:cNvPr>
          <p:cNvSpPr>
            <a:spLocks noChangeShapeType="1"/>
          </p:cNvSpPr>
          <p:nvPr/>
        </p:nvSpPr>
        <p:spPr bwMode="auto">
          <a:xfrm>
            <a:off x="6486253" y="293211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7171C25B-2188-40D6-80D1-B2359DB5ECD9}"/>
              </a:ext>
            </a:extLst>
          </p:cNvPr>
          <p:cNvSpPr>
            <a:spLocks noChangeArrowheads="1"/>
          </p:cNvSpPr>
          <p:nvPr/>
        </p:nvSpPr>
        <p:spPr bwMode="auto">
          <a:xfrm rot="-10800000">
            <a:off x="10943953" y="3890962"/>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49D12607-608D-49C6-9477-9CFA5250E71E}"/>
              </a:ext>
            </a:extLst>
          </p:cNvPr>
          <p:cNvSpPr>
            <a:spLocks noChangeArrowheads="1"/>
          </p:cNvSpPr>
          <p:nvPr/>
        </p:nvSpPr>
        <p:spPr bwMode="auto">
          <a:xfrm rot="-10800000">
            <a:off x="10029553" y="383698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52A12996-D716-4C56-80EC-B64B1D7F3195}"/>
              </a:ext>
            </a:extLst>
          </p:cNvPr>
          <p:cNvSpPr>
            <a:spLocks noChangeArrowheads="1"/>
          </p:cNvSpPr>
          <p:nvPr/>
        </p:nvSpPr>
        <p:spPr bwMode="auto">
          <a:xfrm rot="-10800000">
            <a:off x="7000603" y="394017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2464BB11-3A49-4281-9CD0-4FECDB83C972}"/>
              </a:ext>
            </a:extLst>
          </p:cNvPr>
          <p:cNvSpPr>
            <a:spLocks noChangeArrowheads="1"/>
          </p:cNvSpPr>
          <p:nvPr/>
        </p:nvSpPr>
        <p:spPr bwMode="auto">
          <a:xfrm rot="-10800000">
            <a:off x="7870553" y="392112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EC53EFA-FF91-4CA5-9090-5C10E5741DC5}"/>
              </a:ext>
            </a:extLst>
          </p:cNvPr>
          <p:cNvSpPr>
            <a:spLocks noChangeArrowheads="1"/>
          </p:cNvSpPr>
          <p:nvPr/>
        </p:nvSpPr>
        <p:spPr bwMode="auto">
          <a:xfrm rot="-10800000">
            <a:off x="8886553" y="387350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3EA6D9C4-6AA9-4A44-A565-00E01648B42A}"/>
              </a:ext>
            </a:extLst>
          </p:cNvPr>
          <p:cNvSpPr>
            <a:spLocks noChangeShapeType="1"/>
          </p:cNvSpPr>
          <p:nvPr/>
        </p:nvSpPr>
        <p:spPr bwMode="auto">
          <a:xfrm>
            <a:off x="4657453" y="3429000"/>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E6B77AF8-D534-4AD4-ACED-9EC2393E5FB6}"/>
              </a:ext>
            </a:extLst>
          </p:cNvPr>
          <p:cNvSpPr>
            <a:spLocks noChangeShapeType="1"/>
          </p:cNvSpPr>
          <p:nvPr/>
        </p:nvSpPr>
        <p:spPr bwMode="auto">
          <a:xfrm flipH="1">
            <a:off x="5914753" y="2933700"/>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36C8E528-37C5-4E44-B797-1FDC5FE286EE}"/>
              </a:ext>
            </a:extLst>
          </p:cNvPr>
          <p:cNvSpPr>
            <a:spLocks noChangeArrowheads="1"/>
          </p:cNvSpPr>
          <p:nvPr/>
        </p:nvSpPr>
        <p:spPr bwMode="auto">
          <a:xfrm>
            <a:off x="5857603" y="286861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40B2E384-376E-4A40-A4C2-EC26BB938913}"/>
              </a:ext>
            </a:extLst>
          </p:cNvPr>
          <p:cNvSpPr>
            <a:spLocks noChangeArrowheads="1"/>
          </p:cNvSpPr>
          <p:nvPr/>
        </p:nvSpPr>
        <p:spPr bwMode="auto">
          <a:xfrm rot="-10800000">
            <a:off x="5857603" y="388302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542C82FF-8D3F-4AD3-A8C6-B394842E3448}"/>
              </a:ext>
            </a:extLst>
          </p:cNvPr>
          <p:cNvSpPr>
            <a:spLocks noChangeShapeType="1"/>
          </p:cNvSpPr>
          <p:nvPr/>
        </p:nvSpPr>
        <p:spPr bwMode="auto">
          <a:xfrm>
            <a:off x="8943703" y="4514850"/>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58DC5401-EA43-4AB0-99CD-A118335AFA75}"/>
              </a:ext>
            </a:extLst>
          </p:cNvPr>
          <p:cNvSpPr txBox="1">
            <a:spLocks noChangeArrowheads="1"/>
          </p:cNvSpPr>
          <p:nvPr/>
        </p:nvSpPr>
        <p:spPr bwMode="auto">
          <a:xfrm>
            <a:off x="9572353" y="4572000"/>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EB99023E-B4A0-41FD-8CBC-556364BD25C7}"/>
              </a:ext>
            </a:extLst>
          </p:cNvPr>
          <p:cNvSpPr>
            <a:spLocks noChangeShapeType="1"/>
          </p:cNvSpPr>
          <p:nvPr/>
        </p:nvSpPr>
        <p:spPr bwMode="auto">
          <a:xfrm>
            <a:off x="10029553" y="3429000"/>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C81E8F61-EA4B-4C84-B152-BA5D969461D2}"/>
              </a:ext>
            </a:extLst>
          </p:cNvPr>
          <p:cNvSpPr>
            <a:spLocks noChangeShapeType="1"/>
          </p:cNvSpPr>
          <p:nvPr/>
        </p:nvSpPr>
        <p:spPr bwMode="auto">
          <a:xfrm flipH="1">
            <a:off x="4771753" y="2933700"/>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EB4DC781-AF5A-42D7-A3AF-C6EBA06CE186}"/>
              </a:ext>
            </a:extLst>
          </p:cNvPr>
          <p:cNvSpPr>
            <a:spLocks noChangeArrowheads="1"/>
          </p:cNvSpPr>
          <p:nvPr/>
        </p:nvSpPr>
        <p:spPr bwMode="auto">
          <a:xfrm>
            <a:off x="4714603" y="286861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D3AAD41D-08F2-4422-8A03-5BA86BF5E468}"/>
              </a:ext>
            </a:extLst>
          </p:cNvPr>
          <p:cNvSpPr>
            <a:spLocks noChangeArrowheads="1"/>
          </p:cNvSpPr>
          <p:nvPr/>
        </p:nvSpPr>
        <p:spPr bwMode="auto">
          <a:xfrm rot="-10800000">
            <a:off x="4714603" y="388302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A8188E6E-3F02-44FA-80F9-EDB8DE276414}"/>
              </a:ext>
            </a:extLst>
          </p:cNvPr>
          <p:cNvSpPr>
            <a:spLocks noChangeShapeType="1"/>
          </p:cNvSpPr>
          <p:nvPr/>
        </p:nvSpPr>
        <p:spPr bwMode="auto">
          <a:xfrm flipV="1">
            <a:off x="4886053" y="3097212"/>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14A59C3-9867-49D5-9D96-CA4A062C1635}"/>
              </a:ext>
            </a:extLst>
          </p:cNvPr>
          <p:cNvSpPr>
            <a:spLocks noChangeShapeType="1"/>
          </p:cNvSpPr>
          <p:nvPr/>
        </p:nvSpPr>
        <p:spPr bwMode="auto">
          <a:xfrm flipH="1">
            <a:off x="4657453" y="236220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DC207A4B-BDFC-4547-8FBF-55518321B7F5}"/>
              </a:ext>
            </a:extLst>
          </p:cNvPr>
          <p:cNvSpPr>
            <a:spLocks noChangeShapeType="1"/>
          </p:cNvSpPr>
          <p:nvPr/>
        </p:nvSpPr>
        <p:spPr bwMode="auto">
          <a:xfrm>
            <a:off x="4828903" y="154622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C110A868-E9EA-4909-9BF6-34C4728188F2}"/>
              </a:ext>
            </a:extLst>
          </p:cNvPr>
          <p:cNvSpPr>
            <a:spLocks noChangeShapeType="1"/>
          </p:cNvSpPr>
          <p:nvPr/>
        </p:nvSpPr>
        <p:spPr bwMode="auto">
          <a:xfrm>
            <a:off x="5914753" y="1546225"/>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B1A16F47-9F56-4126-B9A7-B9057F43FB2C}"/>
              </a:ext>
            </a:extLst>
          </p:cNvPr>
          <p:cNvSpPr txBox="1">
            <a:spLocks noChangeArrowheads="1"/>
          </p:cNvSpPr>
          <p:nvPr/>
        </p:nvSpPr>
        <p:spPr bwMode="auto">
          <a:xfrm>
            <a:off x="6657703" y="1193800"/>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26D9829B-FAC5-4765-8194-EA2B19195A0D}"/>
              </a:ext>
            </a:extLst>
          </p:cNvPr>
          <p:cNvSpPr txBox="1">
            <a:spLocks noChangeArrowheads="1"/>
          </p:cNvSpPr>
          <p:nvPr/>
        </p:nvSpPr>
        <p:spPr bwMode="auto">
          <a:xfrm>
            <a:off x="7527653" y="1174750"/>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6537B600-856B-4A9F-84E8-4F4E3E199D6E}"/>
              </a:ext>
            </a:extLst>
          </p:cNvPr>
          <p:cNvSpPr txBox="1">
            <a:spLocks noChangeArrowheads="1"/>
          </p:cNvSpPr>
          <p:nvPr/>
        </p:nvSpPr>
        <p:spPr bwMode="auto">
          <a:xfrm>
            <a:off x="8543653" y="1184275"/>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5E968933-0861-48DA-92EE-161D1B6BB24F}"/>
              </a:ext>
            </a:extLst>
          </p:cNvPr>
          <p:cNvSpPr txBox="1">
            <a:spLocks noChangeArrowheads="1"/>
          </p:cNvSpPr>
          <p:nvPr/>
        </p:nvSpPr>
        <p:spPr bwMode="auto">
          <a:xfrm>
            <a:off x="9743803" y="1184275"/>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F4419455-4300-4896-B83C-5039CF5C4B5E}"/>
              </a:ext>
            </a:extLst>
          </p:cNvPr>
          <p:cNvSpPr txBox="1">
            <a:spLocks noChangeArrowheads="1"/>
          </p:cNvSpPr>
          <p:nvPr/>
        </p:nvSpPr>
        <p:spPr bwMode="auto">
          <a:xfrm>
            <a:off x="10626453" y="1200150"/>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FE4FCFF3-EA6A-4DBC-9D59-FB52562192E6}"/>
              </a:ext>
            </a:extLst>
          </p:cNvPr>
          <p:cNvSpPr>
            <a:spLocks noChangeShapeType="1"/>
          </p:cNvSpPr>
          <p:nvPr/>
        </p:nvSpPr>
        <p:spPr bwMode="auto">
          <a:xfrm>
            <a:off x="6013178" y="1504950"/>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C7C46BD3-362A-42AA-95B5-8142BC7941F2}"/>
              </a:ext>
            </a:extLst>
          </p:cNvPr>
          <p:cNvSpPr txBox="1">
            <a:spLocks noChangeArrowheads="1"/>
          </p:cNvSpPr>
          <p:nvPr/>
        </p:nvSpPr>
        <p:spPr bwMode="auto">
          <a:xfrm>
            <a:off x="4657453" y="1146175"/>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5A851315-3ACE-4AC7-9ED6-6B441659CE0C}"/>
              </a:ext>
            </a:extLst>
          </p:cNvPr>
          <p:cNvSpPr txBox="1">
            <a:spLocks noChangeArrowheads="1"/>
          </p:cNvSpPr>
          <p:nvPr/>
        </p:nvSpPr>
        <p:spPr bwMode="auto">
          <a:xfrm>
            <a:off x="5743303" y="1203325"/>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38BD7298-C429-48E9-A908-66453D215EDD}"/>
              </a:ext>
            </a:extLst>
          </p:cNvPr>
          <p:cNvSpPr>
            <a:spLocks noChangeArrowheads="1"/>
          </p:cNvSpPr>
          <p:nvPr/>
        </p:nvSpPr>
        <p:spPr bwMode="auto">
          <a:xfrm>
            <a:off x="4766991" y="144462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857E54B2-92D7-4084-B848-86669343745D}"/>
              </a:ext>
            </a:extLst>
          </p:cNvPr>
          <p:cNvSpPr>
            <a:spLocks noChangeArrowheads="1"/>
          </p:cNvSpPr>
          <p:nvPr/>
        </p:nvSpPr>
        <p:spPr bwMode="auto">
          <a:xfrm>
            <a:off x="5841728" y="14160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9A25F451-4B19-44C4-AD93-164DDDDA83F5}"/>
              </a:ext>
            </a:extLst>
          </p:cNvPr>
          <p:cNvSpPr>
            <a:spLocks noChangeShapeType="1"/>
          </p:cNvSpPr>
          <p:nvPr/>
        </p:nvSpPr>
        <p:spPr bwMode="auto">
          <a:xfrm flipV="1">
            <a:off x="4943203" y="190500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28AEBF44-1B75-498F-936A-89DC50D42784}"/>
              </a:ext>
            </a:extLst>
          </p:cNvPr>
          <p:cNvSpPr txBox="1">
            <a:spLocks noChangeArrowheads="1"/>
          </p:cNvSpPr>
          <p:nvPr/>
        </p:nvSpPr>
        <p:spPr bwMode="auto">
          <a:xfrm>
            <a:off x="4314553" y="3946525"/>
            <a:ext cx="7429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81E294DB-9FC6-4945-84C6-F1F6A6B29A8F}"/>
              </a:ext>
            </a:extLst>
          </p:cNvPr>
          <p:cNvSpPr>
            <a:spLocks noChangeShapeType="1"/>
          </p:cNvSpPr>
          <p:nvPr/>
        </p:nvSpPr>
        <p:spPr bwMode="auto">
          <a:xfrm>
            <a:off x="4657453" y="396240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E8CF48A3-8A9A-4BFA-A6C9-685FA771D5E3}"/>
              </a:ext>
            </a:extLst>
          </p:cNvPr>
          <p:cNvSpPr txBox="1">
            <a:spLocks noChangeArrowheads="1"/>
          </p:cNvSpPr>
          <p:nvPr/>
        </p:nvSpPr>
        <p:spPr bwMode="auto">
          <a:xfrm>
            <a:off x="5057503" y="299085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8D78FFE6-CCB8-4C1C-94BB-8FF46B821BA7}"/>
              </a:ext>
            </a:extLst>
          </p:cNvPr>
          <p:cNvSpPr>
            <a:spLocks noChangeShapeType="1"/>
          </p:cNvSpPr>
          <p:nvPr/>
        </p:nvSpPr>
        <p:spPr bwMode="auto">
          <a:xfrm>
            <a:off x="5286103" y="32194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658F4953-6D36-4C02-8813-FEC4C362CB75}"/>
              </a:ext>
            </a:extLst>
          </p:cNvPr>
          <p:cNvSpPr txBox="1">
            <a:spLocks noChangeArrowheads="1"/>
          </p:cNvSpPr>
          <p:nvPr/>
        </p:nvSpPr>
        <p:spPr bwMode="auto">
          <a:xfrm>
            <a:off x="5057503" y="396240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BB413BCA-A483-4594-803B-DECB1B10A0BF}"/>
              </a:ext>
            </a:extLst>
          </p:cNvPr>
          <p:cNvSpPr txBox="1">
            <a:spLocks noChangeArrowheads="1"/>
          </p:cNvSpPr>
          <p:nvPr/>
        </p:nvSpPr>
        <p:spPr bwMode="auto">
          <a:xfrm>
            <a:off x="6086203" y="3048000"/>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3E45017F-C4AB-4C65-9BC8-BE45B35028A7}"/>
              </a:ext>
            </a:extLst>
          </p:cNvPr>
          <p:cNvSpPr>
            <a:spLocks noChangeShapeType="1"/>
          </p:cNvSpPr>
          <p:nvPr/>
        </p:nvSpPr>
        <p:spPr bwMode="auto">
          <a:xfrm>
            <a:off x="6314803" y="327660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95282AEA-B163-48DD-A974-ACFE97C43F9F}"/>
              </a:ext>
            </a:extLst>
          </p:cNvPr>
          <p:cNvSpPr txBox="1">
            <a:spLocks noChangeArrowheads="1"/>
          </p:cNvSpPr>
          <p:nvPr/>
        </p:nvSpPr>
        <p:spPr bwMode="auto">
          <a:xfrm>
            <a:off x="5971903" y="3962400"/>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4232E470-0339-4A48-B566-369778F387E6}"/>
              </a:ext>
            </a:extLst>
          </p:cNvPr>
          <p:cNvSpPr txBox="1">
            <a:spLocks noChangeArrowheads="1"/>
          </p:cNvSpPr>
          <p:nvPr/>
        </p:nvSpPr>
        <p:spPr bwMode="auto">
          <a:xfrm>
            <a:off x="9972403" y="4629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E8D81CB0-744F-40D3-8385-02593F7D0587}"/>
              </a:ext>
            </a:extLst>
          </p:cNvPr>
          <p:cNvSpPr txBox="1">
            <a:spLocks noChangeArrowheads="1"/>
          </p:cNvSpPr>
          <p:nvPr/>
        </p:nvSpPr>
        <p:spPr bwMode="auto">
          <a:xfrm>
            <a:off x="8543653" y="398303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C361FF81-1710-446E-8395-5FCDDF47397C}"/>
              </a:ext>
            </a:extLst>
          </p:cNvPr>
          <p:cNvSpPr txBox="1">
            <a:spLocks noChangeArrowheads="1"/>
          </p:cNvSpPr>
          <p:nvPr/>
        </p:nvSpPr>
        <p:spPr bwMode="auto">
          <a:xfrm>
            <a:off x="9629503" y="398303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BA15C38-81CB-499C-9063-2C4CC543A63F}"/>
              </a:ext>
            </a:extLst>
          </p:cNvPr>
          <p:cNvSpPr txBox="1">
            <a:spLocks noChangeArrowheads="1"/>
          </p:cNvSpPr>
          <p:nvPr/>
        </p:nvSpPr>
        <p:spPr bwMode="auto">
          <a:xfrm>
            <a:off x="10543903" y="398303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4FB40E1B-1118-4FC3-813F-2F5ED131B2A7}"/>
              </a:ext>
            </a:extLst>
          </p:cNvPr>
          <p:cNvSpPr txBox="1">
            <a:spLocks noChangeArrowheads="1"/>
          </p:cNvSpPr>
          <p:nvPr/>
        </p:nvSpPr>
        <p:spPr bwMode="auto">
          <a:xfrm>
            <a:off x="11515453" y="2457450"/>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B85176E3-8E64-438E-99F4-2A84DF831DA7}"/>
              </a:ext>
            </a:extLst>
          </p:cNvPr>
          <p:cNvSpPr txBox="1">
            <a:spLocks noChangeArrowheads="1"/>
          </p:cNvSpPr>
          <p:nvPr/>
        </p:nvSpPr>
        <p:spPr bwMode="auto">
          <a:xfrm>
            <a:off x="9058003" y="3543300"/>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2358E836-9F17-42B0-98E0-A291493631D0}"/>
              </a:ext>
            </a:extLst>
          </p:cNvPr>
          <p:cNvSpPr>
            <a:spLocks noChangeShapeType="1"/>
          </p:cNvSpPr>
          <p:nvPr/>
        </p:nvSpPr>
        <p:spPr bwMode="auto">
          <a:xfrm>
            <a:off x="8943703" y="3543300"/>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3E2C6136-0EBD-45F2-89D6-A96CB82541A1}"/>
              </a:ext>
            </a:extLst>
          </p:cNvPr>
          <p:cNvSpPr>
            <a:spLocks noChangeShapeType="1"/>
          </p:cNvSpPr>
          <p:nvPr/>
        </p:nvSpPr>
        <p:spPr bwMode="auto">
          <a:xfrm>
            <a:off x="11058253" y="3600450"/>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53D19CCE-9727-448C-B805-5B0CCD5DCF22}"/>
              </a:ext>
            </a:extLst>
          </p:cNvPr>
          <p:cNvSpPr txBox="1">
            <a:spLocks noChangeArrowheads="1"/>
          </p:cNvSpPr>
          <p:nvPr/>
        </p:nvSpPr>
        <p:spPr bwMode="auto">
          <a:xfrm>
            <a:off x="11058253" y="36576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4AE66C6-8BB8-4D08-A934-5A44D3F2C5B4}"/>
              </a:ext>
            </a:extLst>
          </p:cNvPr>
          <p:cNvSpPr txBox="1">
            <a:spLocks noChangeArrowheads="1"/>
          </p:cNvSpPr>
          <p:nvPr/>
        </p:nvSpPr>
        <p:spPr bwMode="auto">
          <a:xfrm>
            <a:off x="4486003" y="3048000"/>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684756A0-EC3F-48D0-87E1-F5AC2394AAAC}"/>
              </a:ext>
            </a:extLst>
          </p:cNvPr>
          <p:cNvSpPr/>
          <p:nvPr/>
        </p:nvSpPr>
        <p:spPr>
          <a:xfrm>
            <a:off x="374650" y="1046591"/>
            <a:ext cx="3701778" cy="4462760"/>
          </a:xfrm>
          <a:prstGeom prst="rect">
            <a:avLst/>
          </a:prstGeom>
        </p:spPr>
        <p:txBody>
          <a:bodyPr wrap="square">
            <a:spAutoFit/>
          </a:bodyPr>
          <a:lstStyle/>
          <a:p>
            <a:r>
              <a:rPr lang="en-US" sz="1600" kern="1400" dirty="0">
                <a:solidFill>
                  <a:srgbClr val="000000"/>
                </a:solidFill>
                <a:latin typeface="Arial Narrow" panose="020B0606020202030204" pitchFamily="34" charset="0"/>
              </a:rPr>
              <a:t>Before we get into the subject of 2016, we need to consider one other topic, and that is 2014. We are saying 2014 is S/L for the Priests.    And there was a little bit of difficulty in the movement to identify what that looked like, what that S/L was in 2014. There are ideas that were thrown around. The way that we need to understand the S/L in 2014, is by going into the our reform line from the perspective of a parable, and that is that 2014 is going to be understood by compare and a contrast.   The fist point we are going to compare and contrast, second point we are going to connect our waymarks and say that what ever happened in 2014 can be traced back and pinned  to the time of the end, two rules we need to follow.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6791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D5CFE2E0-C485-4891-A766-5DD568B6B86F}"/>
              </a:ext>
            </a:extLst>
          </p:cNvPr>
          <p:cNvPicPr>
            <a:picLocks noChangeAspect="1"/>
          </p:cNvPicPr>
          <p:nvPr/>
        </p:nvPicPr>
        <p:blipFill>
          <a:blip r:embed="rId2"/>
          <a:stretch>
            <a:fillRect/>
          </a:stretch>
        </p:blipFill>
        <p:spPr>
          <a:xfrm>
            <a:off x="7314969" y="964341"/>
            <a:ext cx="4314286" cy="4180952"/>
          </a:xfrm>
          <a:prstGeom prst="rect">
            <a:avLst/>
          </a:prstGeom>
        </p:spPr>
      </p:pic>
      <p:sp>
        <p:nvSpPr>
          <p:cNvPr id="17" name="Rectangle 16">
            <a:extLst>
              <a:ext uri="{FF2B5EF4-FFF2-40B4-BE49-F238E27FC236}">
                <a16:creationId xmlns:a16="http://schemas.microsoft.com/office/drawing/2014/main" id="{BFD86B8A-77F3-45E4-BF58-35978772CDC9}"/>
              </a:ext>
            </a:extLst>
          </p:cNvPr>
          <p:cNvSpPr/>
          <p:nvPr/>
        </p:nvSpPr>
        <p:spPr>
          <a:xfrm>
            <a:off x="706016" y="855841"/>
            <a:ext cx="6096000" cy="4801314"/>
          </a:xfrm>
          <a:prstGeom prst="rect">
            <a:avLst/>
          </a:prstGeom>
        </p:spPr>
        <p:txBody>
          <a:bodyPr>
            <a:spAutoFit/>
          </a:bodyPr>
          <a:lstStyle/>
          <a:p>
            <a:r>
              <a:rPr lang="en-US" sz="1400" kern="1400" dirty="0">
                <a:solidFill>
                  <a:srgbClr val="000000"/>
                </a:solidFill>
                <a:latin typeface="Arial Narrow" panose="020B0606020202030204" pitchFamily="34" charset="0"/>
              </a:rPr>
              <a:t>So far we have covered Acts 27 in 3 presentations where we laid out the history of both ships.  This study then took us is to a study of the king of the South.  We drew some other lessons, we talked about the 5th line, judgment on the structures, or the institutions. We're going to come back to specific points of that study, particularly 1863, where everything goes wrong. But the real purpose was to head into a study of the king of the south.  So we took the number of 273, and we began to study the south. It took us to the history of Pyrrhus, and that was what our subject matter was in our last study.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Elder Parminder’s class, he has been expanding on the concept of an alpha and omega, how we construct those. We are already familiar with them just in our study of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Even on that level, I think everyone understands that we are repeating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But to say that it's a repeat, and to leave it at that level, it becomes a little to simple and the problem with to simple, is you can draw some wrong conclusions. So we are going to cover some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and explain that concept.</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But to remind us we have a history of failure, and a history of success. And this is one pattern, by bringing it into Gods people, it would say beginning and end of Ancient Israel. Here we could say the beginning and the end of the king of the South. But it's the same concept. And then we come into this history and it is the beginning and the end for the king of the South, but on another level, another perspective. WW2 and our history, USSR and Russia against Germany and the USA.</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D3A5D-A30A-4B9B-B51E-D4119FBF51BD}"/>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 Box 2">
            <a:extLst>
              <a:ext uri="{FF2B5EF4-FFF2-40B4-BE49-F238E27FC236}">
                <a16:creationId xmlns:a16="http://schemas.microsoft.com/office/drawing/2014/main" id="{BED3BF21-8E21-4FEC-896F-AAF6549C1152}"/>
              </a:ext>
            </a:extLst>
          </p:cNvPr>
          <p:cNvSpPr txBox="1">
            <a:spLocks noChangeArrowheads="1"/>
          </p:cNvSpPr>
          <p:nvPr/>
        </p:nvSpPr>
        <p:spPr bwMode="auto">
          <a:xfrm>
            <a:off x="4870268" y="1471795"/>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66643966-D560-4E1B-9D4B-82C16E3582D9}"/>
              </a:ext>
            </a:extLst>
          </p:cNvPr>
          <p:cNvSpPr>
            <a:spLocks noChangeShapeType="1"/>
          </p:cNvSpPr>
          <p:nvPr/>
        </p:nvSpPr>
        <p:spPr bwMode="auto">
          <a:xfrm>
            <a:off x="7275331" y="186073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97EA6C1-FD05-4A1C-BBAD-252F73060E8C}"/>
              </a:ext>
            </a:extLst>
          </p:cNvPr>
          <p:cNvSpPr>
            <a:spLocks noChangeShapeType="1"/>
          </p:cNvSpPr>
          <p:nvPr/>
        </p:nvSpPr>
        <p:spPr bwMode="auto">
          <a:xfrm>
            <a:off x="8127818" y="1841682"/>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DB8C5297-492D-4472-9A21-D2442615C7FD}"/>
              </a:ext>
            </a:extLst>
          </p:cNvPr>
          <p:cNvSpPr>
            <a:spLocks noChangeShapeType="1"/>
          </p:cNvSpPr>
          <p:nvPr/>
        </p:nvSpPr>
        <p:spPr bwMode="auto">
          <a:xfrm>
            <a:off x="9156518" y="1868670"/>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1B8689FC-65A6-4644-874E-0172B2ECBA7F}"/>
              </a:ext>
            </a:extLst>
          </p:cNvPr>
          <p:cNvSpPr>
            <a:spLocks noChangeShapeType="1"/>
          </p:cNvSpPr>
          <p:nvPr/>
        </p:nvSpPr>
        <p:spPr bwMode="auto">
          <a:xfrm>
            <a:off x="10334443" y="1868670"/>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B76B09C0-DDB5-44F3-8A13-A663F1684FD2}"/>
              </a:ext>
            </a:extLst>
          </p:cNvPr>
          <p:cNvSpPr>
            <a:spLocks noChangeShapeType="1"/>
          </p:cNvSpPr>
          <p:nvPr/>
        </p:nvSpPr>
        <p:spPr bwMode="auto">
          <a:xfrm>
            <a:off x="11225031" y="188454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2DBEE4D0-6823-4D60-9465-BA9E6DCD3086}"/>
              </a:ext>
            </a:extLst>
          </p:cNvPr>
          <p:cNvSpPr>
            <a:spLocks noChangeArrowheads="1"/>
          </p:cNvSpPr>
          <p:nvPr/>
        </p:nvSpPr>
        <p:spPr bwMode="auto">
          <a:xfrm>
            <a:off x="7213418" y="17607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001E7BED-4340-4055-9E04-A897A1906FFB}"/>
              </a:ext>
            </a:extLst>
          </p:cNvPr>
          <p:cNvSpPr>
            <a:spLocks noChangeArrowheads="1"/>
          </p:cNvSpPr>
          <p:nvPr/>
        </p:nvSpPr>
        <p:spPr bwMode="auto">
          <a:xfrm>
            <a:off x="8054793" y="171309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2438C386-0B0B-4B8E-BB07-2FFDA6EFC98C}"/>
              </a:ext>
            </a:extLst>
          </p:cNvPr>
          <p:cNvSpPr>
            <a:spLocks noChangeArrowheads="1"/>
          </p:cNvSpPr>
          <p:nvPr/>
        </p:nvSpPr>
        <p:spPr bwMode="auto">
          <a:xfrm>
            <a:off x="11185343" y="170992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3FA94EA8-EA63-49D7-9C3B-DB7E1D401751}"/>
              </a:ext>
            </a:extLst>
          </p:cNvPr>
          <p:cNvSpPr>
            <a:spLocks noChangeArrowheads="1"/>
          </p:cNvSpPr>
          <p:nvPr/>
        </p:nvSpPr>
        <p:spPr bwMode="auto">
          <a:xfrm>
            <a:off x="10270943" y="17226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32804CF9-8198-4089-B258-A631142A69E6}"/>
              </a:ext>
            </a:extLst>
          </p:cNvPr>
          <p:cNvSpPr>
            <a:spLocks noChangeArrowheads="1"/>
          </p:cNvSpPr>
          <p:nvPr/>
        </p:nvSpPr>
        <p:spPr bwMode="auto">
          <a:xfrm>
            <a:off x="9099368" y="172262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59DC9CB3-0335-4370-AC74-FF415F668B21}"/>
              </a:ext>
            </a:extLst>
          </p:cNvPr>
          <p:cNvSpPr txBox="1">
            <a:spLocks noChangeArrowheads="1"/>
          </p:cNvSpPr>
          <p:nvPr/>
        </p:nvSpPr>
        <p:spPr bwMode="auto">
          <a:xfrm>
            <a:off x="7041968" y="2989445"/>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581942E4-840E-4807-B69F-D4EE62E41F7B}"/>
              </a:ext>
            </a:extLst>
          </p:cNvPr>
          <p:cNvSpPr txBox="1">
            <a:spLocks noChangeArrowheads="1"/>
          </p:cNvSpPr>
          <p:nvPr/>
        </p:nvSpPr>
        <p:spPr bwMode="auto">
          <a:xfrm>
            <a:off x="7854768" y="3027545"/>
            <a:ext cx="522288"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E3F37DF8-0B51-479D-843F-2F82AD5CC490}"/>
              </a:ext>
            </a:extLst>
          </p:cNvPr>
          <p:cNvSpPr txBox="1">
            <a:spLocks noChangeArrowheads="1"/>
          </p:cNvSpPr>
          <p:nvPr/>
        </p:nvSpPr>
        <p:spPr bwMode="auto">
          <a:xfrm>
            <a:off x="8870768" y="2995795"/>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9AEB3F3D-5674-46A3-8D98-90CE5BD79F56}"/>
              </a:ext>
            </a:extLst>
          </p:cNvPr>
          <p:cNvSpPr txBox="1">
            <a:spLocks noChangeArrowheads="1"/>
          </p:cNvSpPr>
          <p:nvPr/>
        </p:nvSpPr>
        <p:spPr bwMode="auto">
          <a:xfrm>
            <a:off x="10070918" y="2995795"/>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91DAEE0-87C2-4B79-8EBB-E44BD4498202}"/>
              </a:ext>
            </a:extLst>
          </p:cNvPr>
          <p:cNvSpPr txBox="1">
            <a:spLocks noChangeArrowheads="1"/>
          </p:cNvSpPr>
          <p:nvPr/>
        </p:nvSpPr>
        <p:spPr bwMode="auto">
          <a:xfrm>
            <a:off x="11013893" y="2767195"/>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D627225F-1A3C-4CC8-919B-7CC28E2DA30D}"/>
              </a:ext>
            </a:extLst>
          </p:cNvPr>
          <p:cNvSpPr txBox="1">
            <a:spLocks noChangeArrowheads="1"/>
          </p:cNvSpPr>
          <p:nvPr/>
        </p:nvSpPr>
        <p:spPr bwMode="auto">
          <a:xfrm>
            <a:off x="5956118" y="2941820"/>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6A5522B-2527-43C1-97DC-3717DEC263A4}"/>
              </a:ext>
            </a:extLst>
          </p:cNvPr>
          <p:cNvSpPr txBox="1">
            <a:spLocks noChangeArrowheads="1"/>
          </p:cNvSpPr>
          <p:nvPr/>
        </p:nvSpPr>
        <p:spPr bwMode="auto">
          <a:xfrm>
            <a:off x="4755968" y="2729095"/>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D1C65B77-B889-400C-B2B8-8640673B25CD}"/>
              </a:ext>
            </a:extLst>
          </p:cNvPr>
          <p:cNvSpPr>
            <a:spLocks noChangeShapeType="1"/>
          </p:cNvSpPr>
          <p:nvPr/>
        </p:nvSpPr>
        <p:spPr bwMode="auto">
          <a:xfrm flipH="1">
            <a:off x="7327718" y="330059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5CAABC06-B323-4023-A1D9-5C6970AE3F4D}"/>
              </a:ext>
            </a:extLst>
          </p:cNvPr>
          <p:cNvSpPr>
            <a:spLocks noChangeShapeType="1"/>
          </p:cNvSpPr>
          <p:nvPr/>
        </p:nvSpPr>
        <p:spPr bwMode="auto">
          <a:xfrm>
            <a:off x="8184968" y="3281545"/>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22DB6DC-BC60-45CE-BD9C-80C32A4DD122}"/>
              </a:ext>
            </a:extLst>
          </p:cNvPr>
          <p:cNvSpPr>
            <a:spLocks noChangeShapeType="1"/>
          </p:cNvSpPr>
          <p:nvPr/>
        </p:nvSpPr>
        <p:spPr bwMode="auto">
          <a:xfrm flipH="1">
            <a:off x="9213668" y="3281545"/>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A2C73D4D-0CCA-4B01-887D-3045F16FFA83}"/>
              </a:ext>
            </a:extLst>
          </p:cNvPr>
          <p:cNvSpPr>
            <a:spLocks noChangeShapeType="1"/>
          </p:cNvSpPr>
          <p:nvPr/>
        </p:nvSpPr>
        <p:spPr bwMode="auto">
          <a:xfrm flipH="1">
            <a:off x="10356668" y="3281545"/>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328D28E-62AD-4EF1-8588-2C4894173EC7}"/>
              </a:ext>
            </a:extLst>
          </p:cNvPr>
          <p:cNvSpPr>
            <a:spLocks noChangeShapeType="1"/>
          </p:cNvSpPr>
          <p:nvPr/>
        </p:nvSpPr>
        <p:spPr bwMode="auto">
          <a:xfrm flipH="1">
            <a:off x="11271068" y="3299007"/>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EF02DF2E-92DC-42EC-B769-CAFCF3732F91}"/>
              </a:ext>
            </a:extLst>
          </p:cNvPr>
          <p:cNvSpPr>
            <a:spLocks noChangeArrowheads="1"/>
          </p:cNvSpPr>
          <p:nvPr/>
        </p:nvSpPr>
        <p:spPr bwMode="auto">
          <a:xfrm>
            <a:off x="7270568" y="323550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91F4AB7-8D81-4039-A3CC-29B40C88DE80}"/>
              </a:ext>
            </a:extLst>
          </p:cNvPr>
          <p:cNvSpPr>
            <a:spLocks noChangeArrowheads="1"/>
          </p:cNvSpPr>
          <p:nvPr/>
        </p:nvSpPr>
        <p:spPr bwMode="auto">
          <a:xfrm>
            <a:off x="8111943" y="319899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B5D7F3A-6A23-489A-A1F9-6C6235E8EC2C}"/>
              </a:ext>
            </a:extLst>
          </p:cNvPr>
          <p:cNvSpPr>
            <a:spLocks noChangeArrowheads="1"/>
          </p:cNvSpPr>
          <p:nvPr/>
        </p:nvSpPr>
        <p:spPr bwMode="auto">
          <a:xfrm>
            <a:off x="11242493" y="3186295"/>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4CA0F11A-BED0-4D6D-BDC3-81AF31EB5F1D}"/>
              </a:ext>
            </a:extLst>
          </p:cNvPr>
          <p:cNvSpPr>
            <a:spLocks noChangeArrowheads="1"/>
          </p:cNvSpPr>
          <p:nvPr/>
        </p:nvSpPr>
        <p:spPr bwMode="auto">
          <a:xfrm>
            <a:off x="10328093" y="318788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C99A7ADA-9ABC-47C1-84E2-E263B475D7D7}"/>
              </a:ext>
            </a:extLst>
          </p:cNvPr>
          <p:cNvSpPr>
            <a:spLocks noChangeArrowheads="1"/>
          </p:cNvSpPr>
          <p:nvPr/>
        </p:nvSpPr>
        <p:spPr bwMode="auto">
          <a:xfrm>
            <a:off x="9156518" y="318788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278D38E3-545F-46DD-8E5E-C46A1C45DFD4}"/>
              </a:ext>
            </a:extLst>
          </p:cNvPr>
          <p:cNvSpPr>
            <a:spLocks noChangeShapeType="1"/>
          </p:cNvSpPr>
          <p:nvPr/>
        </p:nvSpPr>
        <p:spPr bwMode="auto">
          <a:xfrm>
            <a:off x="6756218" y="3241857"/>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8CEB1C06-CCA5-4441-95E9-B1CB94CDC448}"/>
              </a:ext>
            </a:extLst>
          </p:cNvPr>
          <p:cNvSpPr>
            <a:spLocks noChangeArrowheads="1"/>
          </p:cNvSpPr>
          <p:nvPr/>
        </p:nvSpPr>
        <p:spPr bwMode="auto">
          <a:xfrm rot="-10800000">
            <a:off x="11213918" y="4200707"/>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54932201-321C-4705-BB37-C779F0B55F2B}"/>
              </a:ext>
            </a:extLst>
          </p:cNvPr>
          <p:cNvSpPr>
            <a:spLocks noChangeArrowheads="1"/>
          </p:cNvSpPr>
          <p:nvPr/>
        </p:nvSpPr>
        <p:spPr bwMode="auto">
          <a:xfrm rot="-10800000">
            <a:off x="10299518" y="4146732"/>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0863CE50-253D-4C6C-B09F-43DD1F24AAA6}"/>
              </a:ext>
            </a:extLst>
          </p:cNvPr>
          <p:cNvSpPr>
            <a:spLocks noChangeArrowheads="1"/>
          </p:cNvSpPr>
          <p:nvPr/>
        </p:nvSpPr>
        <p:spPr bwMode="auto">
          <a:xfrm rot="-10800000">
            <a:off x="7270568" y="4249920"/>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50D3F39A-7CA5-4564-BE80-C6E814708EF3}"/>
              </a:ext>
            </a:extLst>
          </p:cNvPr>
          <p:cNvSpPr>
            <a:spLocks noChangeArrowheads="1"/>
          </p:cNvSpPr>
          <p:nvPr/>
        </p:nvSpPr>
        <p:spPr bwMode="auto">
          <a:xfrm rot="-10800000">
            <a:off x="8140518" y="423087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0D5AFD9-548A-4083-A086-84ABF4727995}"/>
              </a:ext>
            </a:extLst>
          </p:cNvPr>
          <p:cNvSpPr>
            <a:spLocks noChangeArrowheads="1"/>
          </p:cNvSpPr>
          <p:nvPr/>
        </p:nvSpPr>
        <p:spPr bwMode="auto">
          <a:xfrm rot="-10800000">
            <a:off x="9156518" y="418324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96F8C706-9D9F-4805-93F6-6F07B147D888}"/>
              </a:ext>
            </a:extLst>
          </p:cNvPr>
          <p:cNvSpPr>
            <a:spLocks noChangeShapeType="1"/>
          </p:cNvSpPr>
          <p:nvPr/>
        </p:nvSpPr>
        <p:spPr bwMode="auto">
          <a:xfrm>
            <a:off x="4927418" y="373874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26EC0E27-86E8-4F71-AA6C-DB6FC1328E7A}"/>
              </a:ext>
            </a:extLst>
          </p:cNvPr>
          <p:cNvSpPr>
            <a:spLocks noChangeShapeType="1"/>
          </p:cNvSpPr>
          <p:nvPr/>
        </p:nvSpPr>
        <p:spPr bwMode="auto">
          <a:xfrm flipH="1">
            <a:off x="6184718" y="324344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DAFC94A0-F8F4-4A97-82A2-11A3831EF1BD}"/>
              </a:ext>
            </a:extLst>
          </p:cNvPr>
          <p:cNvSpPr>
            <a:spLocks noChangeArrowheads="1"/>
          </p:cNvSpPr>
          <p:nvPr/>
        </p:nvSpPr>
        <p:spPr bwMode="auto">
          <a:xfrm>
            <a:off x="6127568" y="317835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AC36D32-9DB3-426F-89CE-CFD56216FDAB}"/>
              </a:ext>
            </a:extLst>
          </p:cNvPr>
          <p:cNvSpPr>
            <a:spLocks noChangeArrowheads="1"/>
          </p:cNvSpPr>
          <p:nvPr/>
        </p:nvSpPr>
        <p:spPr bwMode="auto">
          <a:xfrm rot="-10800000">
            <a:off x="6127568" y="4192770"/>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B5CC0B1F-5727-48C9-A2D8-FA7D266D42C8}"/>
              </a:ext>
            </a:extLst>
          </p:cNvPr>
          <p:cNvSpPr>
            <a:spLocks noChangeShapeType="1"/>
          </p:cNvSpPr>
          <p:nvPr/>
        </p:nvSpPr>
        <p:spPr bwMode="auto">
          <a:xfrm>
            <a:off x="9213668" y="482459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2C7F5686-BEE6-41B3-AE61-011DE704F25E}"/>
              </a:ext>
            </a:extLst>
          </p:cNvPr>
          <p:cNvSpPr txBox="1">
            <a:spLocks noChangeArrowheads="1"/>
          </p:cNvSpPr>
          <p:nvPr/>
        </p:nvSpPr>
        <p:spPr bwMode="auto">
          <a:xfrm>
            <a:off x="9842318" y="4881745"/>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6CA71716-6F64-48FA-9BF1-88EC549B464E}"/>
              </a:ext>
            </a:extLst>
          </p:cNvPr>
          <p:cNvSpPr>
            <a:spLocks noChangeShapeType="1"/>
          </p:cNvSpPr>
          <p:nvPr/>
        </p:nvSpPr>
        <p:spPr bwMode="auto">
          <a:xfrm>
            <a:off x="10299518" y="373874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33A7B760-2304-424E-B8EA-2524E2AC9791}"/>
              </a:ext>
            </a:extLst>
          </p:cNvPr>
          <p:cNvSpPr>
            <a:spLocks noChangeShapeType="1"/>
          </p:cNvSpPr>
          <p:nvPr/>
        </p:nvSpPr>
        <p:spPr bwMode="auto">
          <a:xfrm flipH="1">
            <a:off x="5041718" y="3243445"/>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B8928592-DA77-41C8-A61F-455A2EF05081}"/>
              </a:ext>
            </a:extLst>
          </p:cNvPr>
          <p:cNvSpPr>
            <a:spLocks noChangeArrowheads="1"/>
          </p:cNvSpPr>
          <p:nvPr/>
        </p:nvSpPr>
        <p:spPr bwMode="auto">
          <a:xfrm>
            <a:off x="4984568" y="3178357"/>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EFCE81B-251E-4946-8233-43EF07DFFC54}"/>
              </a:ext>
            </a:extLst>
          </p:cNvPr>
          <p:cNvSpPr>
            <a:spLocks noChangeArrowheads="1"/>
          </p:cNvSpPr>
          <p:nvPr/>
        </p:nvSpPr>
        <p:spPr bwMode="auto">
          <a:xfrm rot="-10800000">
            <a:off x="4984568" y="4192770"/>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CC6707D9-F60F-45C0-BAB8-015587C691C2}"/>
              </a:ext>
            </a:extLst>
          </p:cNvPr>
          <p:cNvSpPr>
            <a:spLocks noChangeShapeType="1"/>
          </p:cNvSpPr>
          <p:nvPr/>
        </p:nvSpPr>
        <p:spPr bwMode="auto">
          <a:xfrm flipV="1">
            <a:off x="5156018" y="3406957"/>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D388ED82-67F5-4DCE-8429-61C43CDD2BC5}"/>
              </a:ext>
            </a:extLst>
          </p:cNvPr>
          <p:cNvSpPr>
            <a:spLocks noChangeShapeType="1"/>
          </p:cNvSpPr>
          <p:nvPr/>
        </p:nvSpPr>
        <p:spPr bwMode="auto">
          <a:xfrm flipH="1">
            <a:off x="4927418" y="267194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1A9B7F0-FCE1-4BB0-B131-4FCD55F9EC4A}"/>
              </a:ext>
            </a:extLst>
          </p:cNvPr>
          <p:cNvSpPr>
            <a:spLocks noChangeShapeType="1"/>
          </p:cNvSpPr>
          <p:nvPr/>
        </p:nvSpPr>
        <p:spPr bwMode="auto">
          <a:xfrm>
            <a:off x="5098868" y="1855970"/>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54DEA785-DF1C-4445-812C-BDF74C18A557}"/>
              </a:ext>
            </a:extLst>
          </p:cNvPr>
          <p:cNvSpPr>
            <a:spLocks noChangeShapeType="1"/>
          </p:cNvSpPr>
          <p:nvPr/>
        </p:nvSpPr>
        <p:spPr bwMode="auto">
          <a:xfrm>
            <a:off x="6184718" y="1855970"/>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2D4577CC-AB23-4F31-BFCD-6791B5C3673F}"/>
              </a:ext>
            </a:extLst>
          </p:cNvPr>
          <p:cNvSpPr txBox="1">
            <a:spLocks noChangeArrowheads="1"/>
          </p:cNvSpPr>
          <p:nvPr/>
        </p:nvSpPr>
        <p:spPr bwMode="auto">
          <a:xfrm>
            <a:off x="6927668" y="1503545"/>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8B45DA0-F622-4318-B806-158CF624D5AD}"/>
              </a:ext>
            </a:extLst>
          </p:cNvPr>
          <p:cNvSpPr txBox="1">
            <a:spLocks noChangeArrowheads="1"/>
          </p:cNvSpPr>
          <p:nvPr/>
        </p:nvSpPr>
        <p:spPr bwMode="auto">
          <a:xfrm>
            <a:off x="7797618" y="1484495"/>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92F346C1-701A-4095-B251-6BC344C18E4C}"/>
              </a:ext>
            </a:extLst>
          </p:cNvPr>
          <p:cNvSpPr txBox="1">
            <a:spLocks noChangeArrowheads="1"/>
          </p:cNvSpPr>
          <p:nvPr/>
        </p:nvSpPr>
        <p:spPr bwMode="auto">
          <a:xfrm>
            <a:off x="8813618" y="1494020"/>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A80BBA07-1E1E-4746-B450-B7576BB7FF8C}"/>
              </a:ext>
            </a:extLst>
          </p:cNvPr>
          <p:cNvSpPr txBox="1">
            <a:spLocks noChangeArrowheads="1"/>
          </p:cNvSpPr>
          <p:nvPr/>
        </p:nvSpPr>
        <p:spPr bwMode="auto">
          <a:xfrm>
            <a:off x="10013768" y="1494020"/>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1C880000-D908-4F92-AF43-11E866FC39F8}"/>
              </a:ext>
            </a:extLst>
          </p:cNvPr>
          <p:cNvSpPr txBox="1">
            <a:spLocks noChangeArrowheads="1"/>
          </p:cNvSpPr>
          <p:nvPr/>
        </p:nvSpPr>
        <p:spPr bwMode="auto">
          <a:xfrm>
            <a:off x="10896418" y="1509895"/>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56D95A9F-7099-44D2-BBEE-1CABD71E12CF}"/>
              </a:ext>
            </a:extLst>
          </p:cNvPr>
          <p:cNvSpPr>
            <a:spLocks noChangeShapeType="1"/>
          </p:cNvSpPr>
          <p:nvPr/>
        </p:nvSpPr>
        <p:spPr bwMode="auto">
          <a:xfrm>
            <a:off x="6283143" y="1814695"/>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E5B8F528-2CC7-446F-919B-BAA0A6A9ED90}"/>
              </a:ext>
            </a:extLst>
          </p:cNvPr>
          <p:cNvSpPr txBox="1">
            <a:spLocks noChangeArrowheads="1"/>
          </p:cNvSpPr>
          <p:nvPr/>
        </p:nvSpPr>
        <p:spPr bwMode="auto">
          <a:xfrm>
            <a:off x="4927418" y="1455920"/>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5FA059A-C3F2-4BC3-A3C5-E22CA406DBCE}"/>
              </a:ext>
            </a:extLst>
          </p:cNvPr>
          <p:cNvSpPr txBox="1">
            <a:spLocks noChangeArrowheads="1"/>
          </p:cNvSpPr>
          <p:nvPr/>
        </p:nvSpPr>
        <p:spPr bwMode="auto">
          <a:xfrm>
            <a:off x="6013268" y="1513070"/>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D190D4DA-3B75-473A-B7C9-AA41D68C9A29}"/>
              </a:ext>
            </a:extLst>
          </p:cNvPr>
          <p:cNvSpPr>
            <a:spLocks noChangeArrowheads="1"/>
          </p:cNvSpPr>
          <p:nvPr/>
        </p:nvSpPr>
        <p:spPr bwMode="auto">
          <a:xfrm>
            <a:off x="5036956" y="175437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1AFB3844-4118-497A-AE46-B742E027FBEF}"/>
              </a:ext>
            </a:extLst>
          </p:cNvPr>
          <p:cNvSpPr>
            <a:spLocks noChangeArrowheads="1"/>
          </p:cNvSpPr>
          <p:nvPr/>
        </p:nvSpPr>
        <p:spPr bwMode="auto">
          <a:xfrm>
            <a:off x="6111693" y="172579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EEF64BE1-EC86-4003-9AB8-41D5EFEAEFD6}"/>
              </a:ext>
            </a:extLst>
          </p:cNvPr>
          <p:cNvSpPr>
            <a:spLocks noChangeShapeType="1"/>
          </p:cNvSpPr>
          <p:nvPr/>
        </p:nvSpPr>
        <p:spPr bwMode="auto">
          <a:xfrm flipV="1">
            <a:off x="5213168" y="2214745"/>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6B6E8383-0DF7-4575-B54F-0A1E569AD15B}"/>
              </a:ext>
            </a:extLst>
          </p:cNvPr>
          <p:cNvSpPr txBox="1">
            <a:spLocks noChangeArrowheads="1"/>
          </p:cNvSpPr>
          <p:nvPr/>
        </p:nvSpPr>
        <p:spPr bwMode="auto">
          <a:xfrm>
            <a:off x="4641668" y="4256270"/>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DB74D120-7E96-41CB-B9EB-B7794DE7177F}"/>
              </a:ext>
            </a:extLst>
          </p:cNvPr>
          <p:cNvSpPr>
            <a:spLocks noChangeShapeType="1"/>
          </p:cNvSpPr>
          <p:nvPr/>
        </p:nvSpPr>
        <p:spPr bwMode="auto">
          <a:xfrm>
            <a:off x="4927418" y="4272145"/>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F2D321FE-85CC-44DB-94B6-5B4D9EF74345}"/>
              </a:ext>
            </a:extLst>
          </p:cNvPr>
          <p:cNvSpPr txBox="1">
            <a:spLocks noChangeArrowheads="1"/>
          </p:cNvSpPr>
          <p:nvPr/>
        </p:nvSpPr>
        <p:spPr bwMode="auto">
          <a:xfrm>
            <a:off x="5327468" y="3300595"/>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F54BAF96-BBE6-42E3-A736-C4866BD70833}"/>
              </a:ext>
            </a:extLst>
          </p:cNvPr>
          <p:cNvSpPr>
            <a:spLocks noChangeShapeType="1"/>
          </p:cNvSpPr>
          <p:nvPr/>
        </p:nvSpPr>
        <p:spPr bwMode="auto">
          <a:xfrm>
            <a:off x="5556068" y="352919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925D38C7-8CF5-4436-8CDC-75DB9E042D38}"/>
              </a:ext>
            </a:extLst>
          </p:cNvPr>
          <p:cNvSpPr txBox="1">
            <a:spLocks noChangeArrowheads="1"/>
          </p:cNvSpPr>
          <p:nvPr/>
        </p:nvSpPr>
        <p:spPr bwMode="auto">
          <a:xfrm>
            <a:off x="5327468" y="4272145"/>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90BA3BE0-7828-44B9-88EA-4163ADDDD441}"/>
              </a:ext>
            </a:extLst>
          </p:cNvPr>
          <p:cNvSpPr txBox="1">
            <a:spLocks noChangeArrowheads="1"/>
          </p:cNvSpPr>
          <p:nvPr/>
        </p:nvSpPr>
        <p:spPr bwMode="auto">
          <a:xfrm>
            <a:off x="6356168" y="3357745"/>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F822AE66-6C0B-4F20-AF3A-ADC789B7507A}"/>
              </a:ext>
            </a:extLst>
          </p:cNvPr>
          <p:cNvSpPr>
            <a:spLocks noChangeShapeType="1"/>
          </p:cNvSpPr>
          <p:nvPr/>
        </p:nvSpPr>
        <p:spPr bwMode="auto">
          <a:xfrm>
            <a:off x="6584768" y="3586345"/>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445EBF9-6153-4D34-A61D-ACB14FE24049}"/>
              </a:ext>
            </a:extLst>
          </p:cNvPr>
          <p:cNvSpPr txBox="1">
            <a:spLocks noChangeArrowheads="1"/>
          </p:cNvSpPr>
          <p:nvPr/>
        </p:nvSpPr>
        <p:spPr bwMode="auto">
          <a:xfrm>
            <a:off x="6241868" y="4272145"/>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D0968A8D-AE76-44E7-AFED-774AE6F4D8BF}"/>
              </a:ext>
            </a:extLst>
          </p:cNvPr>
          <p:cNvSpPr txBox="1">
            <a:spLocks noChangeArrowheads="1"/>
          </p:cNvSpPr>
          <p:nvPr/>
        </p:nvSpPr>
        <p:spPr bwMode="auto">
          <a:xfrm>
            <a:off x="10242368" y="493889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4DDD22A7-B3FA-4B4C-BF75-ED32908BCFCF}"/>
              </a:ext>
            </a:extLst>
          </p:cNvPr>
          <p:cNvSpPr txBox="1">
            <a:spLocks noChangeArrowheads="1"/>
          </p:cNvSpPr>
          <p:nvPr/>
        </p:nvSpPr>
        <p:spPr bwMode="auto">
          <a:xfrm>
            <a:off x="8813618" y="4292782"/>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84991376-663D-4059-9898-2337E91C4FBE}"/>
              </a:ext>
            </a:extLst>
          </p:cNvPr>
          <p:cNvSpPr txBox="1">
            <a:spLocks noChangeArrowheads="1"/>
          </p:cNvSpPr>
          <p:nvPr/>
        </p:nvSpPr>
        <p:spPr bwMode="auto">
          <a:xfrm>
            <a:off x="9899468" y="4292782"/>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1BE97BD-77A0-4B82-8B7D-A3FBE5B1B35F}"/>
              </a:ext>
            </a:extLst>
          </p:cNvPr>
          <p:cNvSpPr txBox="1">
            <a:spLocks noChangeArrowheads="1"/>
          </p:cNvSpPr>
          <p:nvPr/>
        </p:nvSpPr>
        <p:spPr bwMode="auto">
          <a:xfrm>
            <a:off x="10813868" y="4292782"/>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D79D5F4E-F3D7-4E36-AC4C-B6B309DBED8B}"/>
              </a:ext>
            </a:extLst>
          </p:cNvPr>
          <p:cNvSpPr txBox="1">
            <a:spLocks noChangeArrowheads="1"/>
          </p:cNvSpPr>
          <p:nvPr/>
        </p:nvSpPr>
        <p:spPr bwMode="auto">
          <a:xfrm>
            <a:off x="11785418" y="2767195"/>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F7B3755A-5096-4710-8D8E-4D7A355CCA7A}"/>
              </a:ext>
            </a:extLst>
          </p:cNvPr>
          <p:cNvSpPr txBox="1">
            <a:spLocks noChangeArrowheads="1"/>
          </p:cNvSpPr>
          <p:nvPr/>
        </p:nvSpPr>
        <p:spPr bwMode="auto">
          <a:xfrm>
            <a:off x="9327968" y="385304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B84649B8-F565-4A34-AF2F-5B5FF3653E9C}"/>
              </a:ext>
            </a:extLst>
          </p:cNvPr>
          <p:cNvSpPr>
            <a:spLocks noChangeShapeType="1"/>
          </p:cNvSpPr>
          <p:nvPr/>
        </p:nvSpPr>
        <p:spPr bwMode="auto">
          <a:xfrm>
            <a:off x="9213668" y="385304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34D386EA-3B96-4711-A833-22D6F932B006}"/>
              </a:ext>
            </a:extLst>
          </p:cNvPr>
          <p:cNvSpPr>
            <a:spLocks noChangeShapeType="1"/>
          </p:cNvSpPr>
          <p:nvPr/>
        </p:nvSpPr>
        <p:spPr bwMode="auto">
          <a:xfrm>
            <a:off x="11328218" y="391019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D2A4A7AD-A18C-4791-B3B3-BD76AAC7FE7C}"/>
              </a:ext>
            </a:extLst>
          </p:cNvPr>
          <p:cNvSpPr txBox="1">
            <a:spLocks noChangeArrowheads="1"/>
          </p:cNvSpPr>
          <p:nvPr/>
        </p:nvSpPr>
        <p:spPr bwMode="auto">
          <a:xfrm>
            <a:off x="11328218" y="396734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4DC90FE-F719-4CC9-8A04-38BE5190F25C}"/>
              </a:ext>
            </a:extLst>
          </p:cNvPr>
          <p:cNvSpPr txBox="1">
            <a:spLocks noChangeArrowheads="1"/>
          </p:cNvSpPr>
          <p:nvPr/>
        </p:nvSpPr>
        <p:spPr bwMode="auto">
          <a:xfrm>
            <a:off x="4755968" y="335774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663C98D0-2F98-4C53-BBB3-EE3837A68CB5}"/>
              </a:ext>
            </a:extLst>
          </p:cNvPr>
          <p:cNvSpPr/>
          <p:nvPr/>
        </p:nvSpPr>
        <p:spPr>
          <a:xfrm>
            <a:off x="418919" y="730531"/>
            <a:ext cx="4087812" cy="5232202"/>
          </a:xfrm>
          <a:prstGeom prst="rect">
            <a:avLst/>
          </a:prstGeom>
        </p:spPr>
        <p:txBody>
          <a:bodyPr wrap="square">
            <a:spAutoFit/>
          </a:bodyPr>
          <a:lstStyle/>
          <a:p>
            <a:r>
              <a:rPr lang="en-US" sz="1400" kern="1400" dirty="0">
                <a:solidFill>
                  <a:srgbClr val="000000"/>
                </a:solidFill>
                <a:latin typeface="Arial Narrow" panose="020B0606020202030204" pitchFamily="34" charset="0"/>
              </a:rPr>
              <a:t>So before we go into a study of 2016 and the Battle of </a:t>
            </a:r>
            <a:r>
              <a:rPr lang="en-US" sz="1400" kern="1400" dirty="0" err="1">
                <a:solidFill>
                  <a:srgbClr val="000000"/>
                </a:solidFill>
                <a:latin typeface="Arial Narrow" panose="020B0606020202030204" pitchFamily="34" charset="0"/>
              </a:rPr>
              <a:t>Ipsus</a:t>
            </a:r>
            <a:r>
              <a:rPr lang="en-US" sz="1400" kern="1400" dirty="0">
                <a:solidFill>
                  <a:srgbClr val="000000"/>
                </a:solidFill>
                <a:latin typeface="Arial Narrow" panose="020B0606020202030204" pitchFamily="34" charset="0"/>
              </a:rPr>
              <a:t>, we’ll take a moment and consider 2014. And what was 2014 in Pyrrhus and WW2?   What happened here?   We understood there was an alliance between the </a:t>
            </a:r>
            <a:r>
              <a:rPr lang="en-US" sz="1400" kern="1400" dirty="0" err="1">
                <a:solidFill>
                  <a:srgbClr val="000000"/>
                </a:solidFill>
                <a:latin typeface="Arial Narrow" panose="020B0606020202030204" pitchFamily="34" charset="0"/>
              </a:rPr>
              <a:t>KoS</a:t>
            </a:r>
            <a:r>
              <a:rPr lang="en-US" sz="1400" kern="1400" dirty="0">
                <a:solidFill>
                  <a:srgbClr val="000000"/>
                </a:solidFill>
                <a:latin typeface="Arial Narrow" panose="020B0606020202030204" pitchFamily="34" charset="0"/>
              </a:rPr>
              <a:t> and the </a:t>
            </a:r>
            <a:r>
              <a:rPr lang="en-US" sz="1400" kern="1400" dirty="0" err="1">
                <a:solidFill>
                  <a:srgbClr val="000000"/>
                </a:solidFill>
                <a:latin typeface="Arial Narrow" panose="020B0606020202030204" pitchFamily="34" charset="0"/>
              </a:rPr>
              <a:t>KoN</a:t>
            </a:r>
            <a:r>
              <a:rPr lang="en-US" sz="1400" kern="1400" dirty="0">
                <a:solidFill>
                  <a:srgbClr val="000000"/>
                </a:solidFill>
                <a:latin typeface="Arial Narrow" panose="020B0606020202030204" pitchFamily="34" charset="0"/>
              </a:rPr>
              <a:t>. To explain this we’ll  go back to the TOE, and discuss a business that was set up. In 1989, this isn’t in England, it’s in Britain.  We are going to explain why it needed to be Britain.  There is a man named Nigel Oaks and he sets up a business. It begins just as research. He plans on doing research on human behavior, and his plan is with this study of human behavior, to learn how to manipulate and control it and then make money off that research.  And as he is doing this study, he has a new tool he can use, and that is the Internet.  So this study of human behavior becomes much more detailed than it has ever been before. He sets up </a:t>
            </a:r>
            <a:r>
              <a:rPr lang="en-US" sz="1400" b="1" kern="1400" dirty="0">
                <a:solidFill>
                  <a:srgbClr val="FF0000"/>
                </a:solidFill>
                <a:latin typeface="Arial Narrow" panose="020B0606020202030204" pitchFamily="34" charset="0"/>
              </a:rPr>
              <a:t>BDI, "Behavior Dynamics Working Group</a:t>
            </a:r>
            <a:r>
              <a:rPr lang="en-US" sz="1400" kern="1400" dirty="0">
                <a:solidFill>
                  <a:srgbClr val="000000"/>
                </a:solidFill>
                <a:latin typeface="Arial Narrow" panose="020B0606020202030204" pitchFamily="34" charset="0"/>
              </a:rPr>
              <a:t>".   It’s an institute run in Britain that  studies social influence.  It describes itself as the worlds leading center for research and development, into persuasion and social influence. It’s said to be the only academic organization in the world who's understanding of this psychology and persuasion has been successfully used globally.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690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D3A5D-A30A-4B9B-B51E-D4119FBF51BD}"/>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Text Box 2">
            <a:extLst>
              <a:ext uri="{FF2B5EF4-FFF2-40B4-BE49-F238E27FC236}">
                <a16:creationId xmlns:a16="http://schemas.microsoft.com/office/drawing/2014/main" id="{BED3BF21-8E21-4FEC-896F-AAF6549C1152}"/>
              </a:ext>
            </a:extLst>
          </p:cNvPr>
          <p:cNvSpPr txBox="1">
            <a:spLocks noChangeArrowheads="1"/>
          </p:cNvSpPr>
          <p:nvPr/>
        </p:nvSpPr>
        <p:spPr bwMode="auto">
          <a:xfrm>
            <a:off x="4582885" y="256454"/>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66643966-D560-4E1B-9D4B-82C16E3582D9}"/>
              </a:ext>
            </a:extLst>
          </p:cNvPr>
          <p:cNvSpPr>
            <a:spLocks noChangeShapeType="1"/>
          </p:cNvSpPr>
          <p:nvPr/>
        </p:nvSpPr>
        <p:spPr bwMode="auto">
          <a:xfrm>
            <a:off x="6987948" y="645391"/>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97EA6C1-FD05-4A1C-BBAD-252F73060E8C}"/>
              </a:ext>
            </a:extLst>
          </p:cNvPr>
          <p:cNvSpPr>
            <a:spLocks noChangeShapeType="1"/>
          </p:cNvSpPr>
          <p:nvPr/>
        </p:nvSpPr>
        <p:spPr bwMode="auto">
          <a:xfrm>
            <a:off x="7840435" y="626341"/>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DB8C5297-492D-4472-9A21-D2442615C7FD}"/>
              </a:ext>
            </a:extLst>
          </p:cNvPr>
          <p:cNvSpPr>
            <a:spLocks noChangeShapeType="1"/>
          </p:cNvSpPr>
          <p:nvPr/>
        </p:nvSpPr>
        <p:spPr bwMode="auto">
          <a:xfrm>
            <a:off x="8869135" y="653329"/>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1B8689FC-65A6-4644-874E-0172B2ECBA7F}"/>
              </a:ext>
            </a:extLst>
          </p:cNvPr>
          <p:cNvSpPr>
            <a:spLocks noChangeShapeType="1"/>
          </p:cNvSpPr>
          <p:nvPr/>
        </p:nvSpPr>
        <p:spPr bwMode="auto">
          <a:xfrm>
            <a:off x="10047060" y="653329"/>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B76B09C0-DDB5-44F3-8A13-A663F1684FD2}"/>
              </a:ext>
            </a:extLst>
          </p:cNvPr>
          <p:cNvSpPr>
            <a:spLocks noChangeShapeType="1"/>
          </p:cNvSpPr>
          <p:nvPr/>
        </p:nvSpPr>
        <p:spPr bwMode="auto">
          <a:xfrm>
            <a:off x="10937648" y="669204"/>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2DBEE4D0-6823-4D60-9465-BA9E6DCD3086}"/>
              </a:ext>
            </a:extLst>
          </p:cNvPr>
          <p:cNvSpPr>
            <a:spLocks noChangeArrowheads="1"/>
          </p:cNvSpPr>
          <p:nvPr/>
        </p:nvSpPr>
        <p:spPr bwMode="auto">
          <a:xfrm>
            <a:off x="6926035" y="54537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001E7BED-4340-4055-9E04-A897A1906FFB}"/>
              </a:ext>
            </a:extLst>
          </p:cNvPr>
          <p:cNvSpPr>
            <a:spLocks noChangeArrowheads="1"/>
          </p:cNvSpPr>
          <p:nvPr/>
        </p:nvSpPr>
        <p:spPr bwMode="auto">
          <a:xfrm>
            <a:off x="7767410" y="49775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2438C386-0B0B-4B8E-BB07-2FFDA6EFC98C}"/>
              </a:ext>
            </a:extLst>
          </p:cNvPr>
          <p:cNvSpPr>
            <a:spLocks noChangeArrowheads="1"/>
          </p:cNvSpPr>
          <p:nvPr/>
        </p:nvSpPr>
        <p:spPr bwMode="auto">
          <a:xfrm>
            <a:off x="10897960" y="49457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3FA94EA8-EA63-49D7-9C3B-DB7E1D401751}"/>
              </a:ext>
            </a:extLst>
          </p:cNvPr>
          <p:cNvSpPr>
            <a:spLocks noChangeArrowheads="1"/>
          </p:cNvSpPr>
          <p:nvPr/>
        </p:nvSpPr>
        <p:spPr bwMode="auto">
          <a:xfrm>
            <a:off x="9983560" y="50727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32804CF9-8198-4089-B258-A631142A69E6}"/>
              </a:ext>
            </a:extLst>
          </p:cNvPr>
          <p:cNvSpPr>
            <a:spLocks noChangeArrowheads="1"/>
          </p:cNvSpPr>
          <p:nvPr/>
        </p:nvSpPr>
        <p:spPr bwMode="auto">
          <a:xfrm>
            <a:off x="8811985" y="50727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59DC9CB3-0335-4370-AC74-FF415F668B21}"/>
              </a:ext>
            </a:extLst>
          </p:cNvPr>
          <p:cNvSpPr txBox="1">
            <a:spLocks noChangeArrowheads="1"/>
          </p:cNvSpPr>
          <p:nvPr/>
        </p:nvSpPr>
        <p:spPr bwMode="auto">
          <a:xfrm>
            <a:off x="6754585" y="1774104"/>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581942E4-840E-4807-B69F-D4EE62E41F7B}"/>
              </a:ext>
            </a:extLst>
          </p:cNvPr>
          <p:cNvSpPr txBox="1">
            <a:spLocks noChangeArrowheads="1"/>
          </p:cNvSpPr>
          <p:nvPr/>
        </p:nvSpPr>
        <p:spPr bwMode="auto">
          <a:xfrm>
            <a:off x="7567385" y="1812204"/>
            <a:ext cx="522288"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E3F37DF8-0B51-479D-843F-2F82AD5CC490}"/>
              </a:ext>
            </a:extLst>
          </p:cNvPr>
          <p:cNvSpPr txBox="1">
            <a:spLocks noChangeArrowheads="1"/>
          </p:cNvSpPr>
          <p:nvPr/>
        </p:nvSpPr>
        <p:spPr bwMode="auto">
          <a:xfrm>
            <a:off x="8583385" y="1780454"/>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9AEB3F3D-5674-46A3-8D98-90CE5BD79F56}"/>
              </a:ext>
            </a:extLst>
          </p:cNvPr>
          <p:cNvSpPr txBox="1">
            <a:spLocks noChangeArrowheads="1"/>
          </p:cNvSpPr>
          <p:nvPr/>
        </p:nvSpPr>
        <p:spPr bwMode="auto">
          <a:xfrm>
            <a:off x="9783535" y="1780454"/>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91DAEE0-87C2-4B79-8EBB-E44BD4498202}"/>
              </a:ext>
            </a:extLst>
          </p:cNvPr>
          <p:cNvSpPr txBox="1">
            <a:spLocks noChangeArrowheads="1"/>
          </p:cNvSpPr>
          <p:nvPr/>
        </p:nvSpPr>
        <p:spPr bwMode="auto">
          <a:xfrm>
            <a:off x="10726510" y="1551854"/>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D627225F-1A3C-4CC8-919B-7CC28E2DA30D}"/>
              </a:ext>
            </a:extLst>
          </p:cNvPr>
          <p:cNvSpPr txBox="1">
            <a:spLocks noChangeArrowheads="1"/>
          </p:cNvSpPr>
          <p:nvPr/>
        </p:nvSpPr>
        <p:spPr bwMode="auto">
          <a:xfrm>
            <a:off x="5668735" y="1726479"/>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D6A5522B-2527-43C1-97DC-3717DEC263A4}"/>
              </a:ext>
            </a:extLst>
          </p:cNvPr>
          <p:cNvSpPr txBox="1">
            <a:spLocks noChangeArrowheads="1"/>
          </p:cNvSpPr>
          <p:nvPr/>
        </p:nvSpPr>
        <p:spPr bwMode="auto">
          <a:xfrm>
            <a:off x="4468585" y="1513754"/>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D1C65B77-B889-400C-B2B8-8640673B25CD}"/>
              </a:ext>
            </a:extLst>
          </p:cNvPr>
          <p:cNvSpPr>
            <a:spLocks noChangeShapeType="1"/>
          </p:cNvSpPr>
          <p:nvPr/>
        </p:nvSpPr>
        <p:spPr bwMode="auto">
          <a:xfrm flipH="1">
            <a:off x="7040335" y="2085254"/>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5CAABC06-B323-4023-A1D9-5C6970AE3F4D}"/>
              </a:ext>
            </a:extLst>
          </p:cNvPr>
          <p:cNvSpPr>
            <a:spLocks noChangeShapeType="1"/>
          </p:cNvSpPr>
          <p:nvPr/>
        </p:nvSpPr>
        <p:spPr bwMode="auto">
          <a:xfrm>
            <a:off x="7897585" y="2066204"/>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22DB6DC-BC60-45CE-BD9C-80C32A4DD122}"/>
              </a:ext>
            </a:extLst>
          </p:cNvPr>
          <p:cNvSpPr>
            <a:spLocks noChangeShapeType="1"/>
          </p:cNvSpPr>
          <p:nvPr/>
        </p:nvSpPr>
        <p:spPr bwMode="auto">
          <a:xfrm flipH="1">
            <a:off x="8926285" y="2066204"/>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A2C73D4D-0CCA-4B01-887D-3045F16FFA83}"/>
              </a:ext>
            </a:extLst>
          </p:cNvPr>
          <p:cNvSpPr>
            <a:spLocks noChangeShapeType="1"/>
          </p:cNvSpPr>
          <p:nvPr/>
        </p:nvSpPr>
        <p:spPr bwMode="auto">
          <a:xfrm flipH="1">
            <a:off x="10069285" y="2066204"/>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328D28E-62AD-4EF1-8588-2C4894173EC7}"/>
              </a:ext>
            </a:extLst>
          </p:cNvPr>
          <p:cNvSpPr>
            <a:spLocks noChangeShapeType="1"/>
          </p:cNvSpPr>
          <p:nvPr/>
        </p:nvSpPr>
        <p:spPr bwMode="auto">
          <a:xfrm flipH="1">
            <a:off x="10983685" y="2083666"/>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EF02DF2E-92DC-42EC-B769-CAFCF3732F91}"/>
              </a:ext>
            </a:extLst>
          </p:cNvPr>
          <p:cNvSpPr>
            <a:spLocks noChangeArrowheads="1"/>
          </p:cNvSpPr>
          <p:nvPr/>
        </p:nvSpPr>
        <p:spPr bwMode="auto">
          <a:xfrm>
            <a:off x="6983185" y="202016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91F4AB7-8D81-4039-A3CC-29B40C88DE80}"/>
              </a:ext>
            </a:extLst>
          </p:cNvPr>
          <p:cNvSpPr>
            <a:spLocks noChangeArrowheads="1"/>
          </p:cNvSpPr>
          <p:nvPr/>
        </p:nvSpPr>
        <p:spPr bwMode="auto">
          <a:xfrm>
            <a:off x="7824560" y="1983654"/>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B5D7F3A-6A23-489A-A1F9-6C6235E8EC2C}"/>
              </a:ext>
            </a:extLst>
          </p:cNvPr>
          <p:cNvSpPr>
            <a:spLocks noChangeArrowheads="1"/>
          </p:cNvSpPr>
          <p:nvPr/>
        </p:nvSpPr>
        <p:spPr bwMode="auto">
          <a:xfrm>
            <a:off x="10955110" y="1970954"/>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4CA0F11A-BED0-4D6D-BDC3-81AF31EB5F1D}"/>
              </a:ext>
            </a:extLst>
          </p:cNvPr>
          <p:cNvSpPr>
            <a:spLocks noChangeArrowheads="1"/>
          </p:cNvSpPr>
          <p:nvPr/>
        </p:nvSpPr>
        <p:spPr bwMode="auto">
          <a:xfrm>
            <a:off x="10040710" y="19725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C99A7ADA-9ABC-47C1-84E2-E263B475D7D7}"/>
              </a:ext>
            </a:extLst>
          </p:cNvPr>
          <p:cNvSpPr>
            <a:spLocks noChangeArrowheads="1"/>
          </p:cNvSpPr>
          <p:nvPr/>
        </p:nvSpPr>
        <p:spPr bwMode="auto">
          <a:xfrm>
            <a:off x="8869135" y="19725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278D38E3-545F-46DD-8E5E-C46A1C45DFD4}"/>
              </a:ext>
            </a:extLst>
          </p:cNvPr>
          <p:cNvSpPr>
            <a:spLocks noChangeShapeType="1"/>
          </p:cNvSpPr>
          <p:nvPr/>
        </p:nvSpPr>
        <p:spPr bwMode="auto">
          <a:xfrm>
            <a:off x="6468835" y="2026516"/>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8CEB1C06-CCA5-4441-95E9-B1CB94CDC448}"/>
              </a:ext>
            </a:extLst>
          </p:cNvPr>
          <p:cNvSpPr>
            <a:spLocks noChangeArrowheads="1"/>
          </p:cNvSpPr>
          <p:nvPr/>
        </p:nvSpPr>
        <p:spPr bwMode="auto">
          <a:xfrm rot="-10800000">
            <a:off x="10926535" y="2985366"/>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54932201-321C-4705-BB37-C779F0B55F2B}"/>
              </a:ext>
            </a:extLst>
          </p:cNvPr>
          <p:cNvSpPr>
            <a:spLocks noChangeArrowheads="1"/>
          </p:cNvSpPr>
          <p:nvPr/>
        </p:nvSpPr>
        <p:spPr bwMode="auto">
          <a:xfrm rot="-10800000">
            <a:off x="10012135" y="293139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0863CE50-253D-4C6C-B09F-43DD1F24AAA6}"/>
              </a:ext>
            </a:extLst>
          </p:cNvPr>
          <p:cNvSpPr>
            <a:spLocks noChangeArrowheads="1"/>
          </p:cNvSpPr>
          <p:nvPr/>
        </p:nvSpPr>
        <p:spPr bwMode="auto">
          <a:xfrm rot="-10800000">
            <a:off x="6983185" y="3034579"/>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50D3F39A-7CA5-4564-BE80-C6E814708EF3}"/>
              </a:ext>
            </a:extLst>
          </p:cNvPr>
          <p:cNvSpPr>
            <a:spLocks noChangeArrowheads="1"/>
          </p:cNvSpPr>
          <p:nvPr/>
        </p:nvSpPr>
        <p:spPr bwMode="auto">
          <a:xfrm rot="-10800000">
            <a:off x="7853135" y="3015529"/>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0D5AFD9-548A-4083-A086-84ABF4727995}"/>
              </a:ext>
            </a:extLst>
          </p:cNvPr>
          <p:cNvSpPr>
            <a:spLocks noChangeArrowheads="1"/>
          </p:cNvSpPr>
          <p:nvPr/>
        </p:nvSpPr>
        <p:spPr bwMode="auto">
          <a:xfrm rot="-10800000">
            <a:off x="8869135" y="2967904"/>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96F8C706-9D9F-4805-93F6-6F07B147D888}"/>
              </a:ext>
            </a:extLst>
          </p:cNvPr>
          <p:cNvSpPr>
            <a:spLocks noChangeShapeType="1"/>
          </p:cNvSpPr>
          <p:nvPr/>
        </p:nvSpPr>
        <p:spPr bwMode="auto">
          <a:xfrm>
            <a:off x="4640035" y="2523404"/>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26EC0E27-86E8-4F71-AA6C-DB6FC1328E7A}"/>
              </a:ext>
            </a:extLst>
          </p:cNvPr>
          <p:cNvSpPr>
            <a:spLocks noChangeShapeType="1"/>
          </p:cNvSpPr>
          <p:nvPr/>
        </p:nvSpPr>
        <p:spPr bwMode="auto">
          <a:xfrm flipH="1">
            <a:off x="5897335" y="2028104"/>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DAFC94A0-F8F4-4A97-82A2-11A3831EF1BD}"/>
              </a:ext>
            </a:extLst>
          </p:cNvPr>
          <p:cNvSpPr>
            <a:spLocks noChangeArrowheads="1"/>
          </p:cNvSpPr>
          <p:nvPr/>
        </p:nvSpPr>
        <p:spPr bwMode="auto">
          <a:xfrm>
            <a:off x="5840185" y="196301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AC36D32-9DB3-426F-89CE-CFD56216FDAB}"/>
              </a:ext>
            </a:extLst>
          </p:cNvPr>
          <p:cNvSpPr>
            <a:spLocks noChangeArrowheads="1"/>
          </p:cNvSpPr>
          <p:nvPr/>
        </p:nvSpPr>
        <p:spPr bwMode="auto">
          <a:xfrm rot="-10800000">
            <a:off x="5840185" y="2977429"/>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B5CC0B1F-5727-48C9-A2D8-FA7D266D42C8}"/>
              </a:ext>
            </a:extLst>
          </p:cNvPr>
          <p:cNvSpPr>
            <a:spLocks noChangeShapeType="1"/>
          </p:cNvSpPr>
          <p:nvPr/>
        </p:nvSpPr>
        <p:spPr bwMode="auto">
          <a:xfrm>
            <a:off x="8926285" y="3609254"/>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2C7F5686-BEE6-41B3-AE61-011DE704F25E}"/>
              </a:ext>
            </a:extLst>
          </p:cNvPr>
          <p:cNvSpPr txBox="1">
            <a:spLocks noChangeArrowheads="1"/>
          </p:cNvSpPr>
          <p:nvPr/>
        </p:nvSpPr>
        <p:spPr bwMode="auto">
          <a:xfrm>
            <a:off x="9554935" y="3666404"/>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6CA71716-6F64-48FA-9BF1-88EC549B464E}"/>
              </a:ext>
            </a:extLst>
          </p:cNvPr>
          <p:cNvSpPr>
            <a:spLocks noChangeShapeType="1"/>
          </p:cNvSpPr>
          <p:nvPr/>
        </p:nvSpPr>
        <p:spPr bwMode="auto">
          <a:xfrm>
            <a:off x="10012135" y="2523404"/>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33A7B760-2304-424E-B8EA-2524E2AC9791}"/>
              </a:ext>
            </a:extLst>
          </p:cNvPr>
          <p:cNvSpPr>
            <a:spLocks noChangeShapeType="1"/>
          </p:cNvSpPr>
          <p:nvPr/>
        </p:nvSpPr>
        <p:spPr bwMode="auto">
          <a:xfrm flipH="1">
            <a:off x="4754335" y="2028104"/>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B8928592-DA77-41C8-A61F-455A2EF05081}"/>
              </a:ext>
            </a:extLst>
          </p:cNvPr>
          <p:cNvSpPr>
            <a:spLocks noChangeArrowheads="1"/>
          </p:cNvSpPr>
          <p:nvPr/>
        </p:nvSpPr>
        <p:spPr bwMode="auto">
          <a:xfrm>
            <a:off x="4697185" y="196301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EFCE81B-251E-4946-8233-43EF07DFFC54}"/>
              </a:ext>
            </a:extLst>
          </p:cNvPr>
          <p:cNvSpPr>
            <a:spLocks noChangeArrowheads="1"/>
          </p:cNvSpPr>
          <p:nvPr/>
        </p:nvSpPr>
        <p:spPr bwMode="auto">
          <a:xfrm rot="-10800000">
            <a:off x="4697185" y="2977429"/>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CC6707D9-F60F-45C0-BAB8-015587C691C2}"/>
              </a:ext>
            </a:extLst>
          </p:cNvPr>
          <p:cNvSpPr>
            <a:spLocks noChangeShapeType="1"/>
          </p:cNvSpPr>
          <p:nvPr/>
        </p:nvSpPr>
        <p:spPr bwMode="auto">
          <a:xfrm flipV="1">
            <a:off x="4868635" y="2191616"/>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D388ED82-67F5-4DCE-8429-61C43CDD2BC5}"/>
              </a:ext>
            </a:extLst>
          </p:cNvPr>
          <p:cNvSpPr>
            <a:spLocks noChangeShapeType="1"/>
          </p:cNvSpPr>
          <p:nvPr/>
        </p:nvSpPr>
        <p:spPr bwMode="auto">
          <a:xfrm flipH="1">
            <a:off x="4640035" y="145660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1A9B7F0-FCE1-4BB0-B131-4FCD55F9EC4A}"/>
              </a:ext>
            </a:extLst>
          </p:cNvPr>
          <p:cNvSpPr>
            <a:spLocks noChangeShapeType="1"/>
          </p:cNvSpPr>
          <p:nvPr/>
        </p:nvSpPr>
        <p:spPr bwMode="auto">
          <a:xfrm>
            <a:off x="4811485" y="640629"/>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54DEA785-DF1C-4445-812C-BDF74C18A557}"/>
              </a:ext>
            </a:extLst>
          </p:cNvPr>
          <p:cNvSpPr>
            <a:spLocks noChangeShapeType="1"/>
          </p:cNvSpPr>
          <p:nvPr/>
        </p:nvSpPr>
        <p:spPr bwMode="auto">
          <a:xfrm>
            <a:off x="5897335" y="640629"/>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2D4577CC-AB23-4F31-BFCD-6791B5C3673F}"/>
              </a:ext>
            </a:extLst>
          </p:cNvPr>
          <p:cNvSpPr txBox="1">
            <a:spLocks noChangeArrowheads="1"/>
          </p:cNvSpPr>
          <p:nvPr/>
        </p:nvSpPr>
        <p:spPr bwMode="auto">
          <a:xfrm>
            <a:off x="6640285" y="288204"/>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68B45DA0-F622-4318-B806-158CF624D5AD}"/>
              </a:ext>
            </a:extLst>
          </p:cNvPr>
          <p:cNvSpPr txBox="1">
            <a:spLocks noChangeArrowheads="1"/>
          </p:cNvSpPr>
          <p:nvPr/>
        </p:nvSpPr>
        <p:spPr bwMode="auto">
          <a:xfrm>
            <a:off x="7510235" y="269154"/>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92F346C1-701A-4095-B251-6BC344C18E4C}"/>
              </a:ext>
            </a:extLst>
          </p:cNvPr>
          <p:cNvSpPr txBox="1">
            <a:spLocks noChangeArrowheads="1"/>
          </p:cNvSpPr>
          <p:nvPr/>
        </p:nvSpPr>
        <p:spPr bwMode="auto">
          <a:xfrm>
            <a:off x="8526235" y="278679"/>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A80BBA07-1E1E-4746-B450-B7576BB7FF8C}"/>
              </a:ext>
            </a:extLst>
          </p:cNvPr>
          <p:cNvSpPr txBox="1">
            <a:spLocks noChangeArrowheads="1"/>
          </p:cNvSpPr>
          <p:nvPr/>
        </p:nvSpPr>
        <p:spPr bwMode="auto">
          <a:xfrm>
            <a:off x="9726385" y="278679"/>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1C880000-D908-4F92-AF43-11E866FC39F8}"/>
              </a:ext>
            </a:extLst>
          </p:cNvPr>
          <p:cNvSpPr txBox="1">
            <a:spLocks noChangeArrowheads="1"/>
          </p:cNvSpPr>
          <p:nvPr/>
        </p:nvSpPr>
        <p:spPr bwMode="auto">
          <a:xfrm>
            <a:off x="10609035" y="294554"/>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56D95A9F-7099-44D2-BBEE-1CABD71E12CF}"/>
              </a:ext>
            </a:extLst>
          </p:cNvPr>
          <p:cNvSpPr>
            <a:spLocks noChangeShapeType="1"/>
          </p:cNvSpPr>
          <p:nvPr/>
        </p:nvSpPr>
        <p:spPr bwMode="auto">
          <a:xfrm>
            <a:off x="5995760" y="599354"/>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E5B8F528-2CC7-446F-919B-BAA0A6A9ED90}"/>
              </a:ext>
            </a:extLst>
          </p:cNvPr>
          <p:cNvSpPr txBox="1">
            <a:spLocks noChangeArrowheads="1"/>
          </p:cNvSpPr>
          <p:nvPr/>
        </p:nvSpPr>
        <p:spPr bwMode="auto">
          <a:xfrm>
            <a:off x="4640035" y="240579"/>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C5FA059A-C3F2-4BC3-A3C5-E22CA406DBCE}"/>
              </a:ext>
            </a:extLst>
          </p:cNvPr>
          <p:cNvSpPr txBox="1">
            <a:spLocks noChangeArrowheads="1"/>
          </p:cNvSpPr>
          <p:nvPr/>
        </p:nvSpPr>
        <p:spPr bwMode="auto">
          <a:xfrm>
            <a:off x="5725885" y="297729"/>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D190D4DA-3B75-473A-B7C9-AA41D68C9A29}"/>
              </a:ext>
            </a:extLst>
          </p:cNvPr>
          <p:cNvSpPr>
            <a:spLocks noChangeArrowheads="1"/>
          </p:cNvSpPr>
          <p:nvPr/>
        </p:nvSpPr>
        <p:spPr bwMode="auto">
          <a:xfrm>
            <a:off x="4749573" y="53902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1AFB3844-4118-497A-AE46-B742E027FBEF}"/>
              </a:ext>
            </a:extLst>
          </p:cNvPr>
          <p:cNvSpPr>
            <a:spLocks noChangeArrowheads="1"/>
          </p:cNvSpPr>
          <p:nvPr/>
        </p:nvSpPr>
        <p:spPr bwMode="auto">
          <a:xfrm>
            <a:off x="5824310" y="51045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EEF64BE1-EC86-4003-9AB8-41D5EFEAEFD6}"/>
              </a:ext>
            </a:extLst>
          </p:cNvPr>
          <p:cNvSpPr>
            <a:spLocks noChangeShapeType="1"/>
          </p:cNvSpPr>
          <p:nvPr/>
        </p:nvSpPr>
        <p:spPr bwMode="auto">
          <a:xfrm flipV="1">
            <a:off x="4925785" y="999404"/>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6B6E8383-0DF7-4575-B54F-0A1E569AD15B}"/>
              </a:ext>
            </a:extLst>
          </p:cNvPr>
          <p:cNvSpPr txBox="1">
            <a:spLocks noChangeArrowheads="1"/>
          </p:cNvSpPr>
          <p:nvPr/>
        </p:nvSpPr>
        <p:spPr bwMode="auto">
          <a:xfrm>
            <a:off x="4354285" y="3040929"/>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DB74D120-7E96-41CB-B9EB-B7794DE7177F}"/>
              </a:ext>
            </a:extLst>
          </p:cNvPr>
          <p:cNvSpPr>
            <a:spLocks noChangeShapeType="1"/>
          </p:cNvSpPr>
          <p:nvPr/>
        </p:nvSpPr>
        <p:spPr bwMode="auto">
          <a:xfrm>
            <a:off x="4640035" y="3056804"/>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F2D321FE-85CC-44DB-94B6-5B4D9EF74345}"/>
              </a:ext>
            </a:extLst>
          </p:cNvPr>
          <p:cNvSpPr txBox="1">
            <a:spLocks noChangeArrowheads="1"/>
          </p:cNvSpPr>
          <p:nvPr/>
        </p:nvSpPr>
        <p:spPr bwMode="auto">
          <a:xfrm>
            <a:off x="5040085" y="2085254"/>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F54BAF96-BBE6-42E3-A736-C4866BD70833}"/>
              </a:ext>
            </a:extLst>
          </p:cNvPr>
          <p:cNvSpPr>
            <a:spLocks noChangeShapeType="1"/>
          </p:cNvSpPr>
          <p:nvPr/>
        </p:nvSpPr>
        <p:spPr bwMode="auto">
          <a:xfrm>
            <a:off x="5268685" y="2313854"/>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925D38C7-8CF5-4436-8CDC-75DB9E042D38}"/>
              </a:ext>
            </a:extLst>
          </p:cNvPr>
          <p:cNvSpPr txBox="1">
            <a:spLocks noChangeArrowheads="1"/>
          </p:cNvSpPr>
          <p:nvPr/>
        </p:nvSpPr>
        <p:spPr bwMode="auto">
          <a:xfrm>
            <a:off x="5040085" y="3056804"/>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90BA3BE0-7828-44B9-88EA-4163ADDDD441}"/>
              </a:ext>
            </a:extLst>
          </p:cNvPr>
          <p:cNvSpPr txBox="1">
            <a:spLocks noChangeArrowheads="1"/>
          </p:cNvSpPr>
          <p:nvPr/>
        </p:nvSpPr>
        <p:spPr bwMode="auto">
          <a:xfrm>
            <a:off x="6068785" y="2142404"/>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F822AE66-6C0B-4F20-AF3A-ADC789B7507A}"/>
              </a:ext>
            </a:extLst>
          </p:cNvPr>
          <p:cNvSpPr>
            <a:spLocks noChangeShapeType="1"/>
          </p:cNvSpPr>
          <p:nvPr/>
        </p:nvSpPr>
        <p:spPr bwMode="auto">
          <a:xfrm>
            <a:off x="6297385" y="2371004"/>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3445EBF9-6153-4D34-A61D-ACB14FE24049}"/>
              </a:ext>
            </a:extLst>
          </p:cNvPr>
          <p:cNvSpPr txBox="1">
            <a:spLocks noChangeArrowheads="1"/>
          </p:cNvSpPr>
          <p:nvPr/>
        </p:nvSpPr>
        <p:spPr bwMode="auto">
          <a:xfrm>
            <a:off x="5954485" y="3056804"/>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D0968A8D-AE76-44E7-AFED-774AE6F4D8BF}"/>
              </a:ext>
            </a:extLst>
          </p:cNvPr>
          <p:cNvSpPr txBox="1">
            <a:spLocks noChangeArrowheads="1"/>
          </p:cNvSpPr>
          <p:nvPr/>
        </p:nvSpPr>
        <p:spPr bwMode="auto">
          <a:xfrm>
            <a:off x="9954985" y="3723554"/>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4DDD22A7-B3FA-4B4C-BF75-ED32908BCFCF}"/>
              </a:ext>
            </a:extLst>
          </p:cNvPr>
          <p:cNvSpPr txBox="1">
            <a:spLocks noChangeArrowheads="1"/>
          </p:cNvSpPr>
          <p:nvPr/>
        </p:nvSpPr>
        <p:spPr bwMode="auto">
          <a:xfrm>
            <a:off x="8526235" y="3077441"/>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84991376-663D-4059-9898-2337E91C4FBE}"/>
              </a:ext>
            </a:extLst>
          </p:cNvPr>
          <p:cNvSpPr txBox="1">
            <a:spLocks noChangeArrowheads="1"/>
          </p:cNvSpPr>
          <p:nvPr/>
        </p:nvSpPr>
        <p:spPr bwMode="auto">
          <a:xfrm>
            <a:off x="9612085" y="3077441"/>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1BE97BD-77A0-4B82-8B7D-A3FBE5B1B35F}"/>
              </a:ext>
            </a:extLst>
          </p:cNvPr>
          <p:cNvSpPr txBox="1">
            <a:spLocks noChangeArrowheads="1"/>
          </p:cNvSpPr>
          <p:nvPr/>
        </p:nvSpPr>
        <p:spPr bwMode="auto">
          <a:xfrm>
            <a:off x="10526485" y="3077441"/>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D79D5F4E-F3D7-4E36-AC4C-B6B309DBED8B}"/>
              </a:ext>
            </a:extLst>
          </p:cNvPr>
          <p:cNvSpPr txBox="1">
            <a:spLocks noChangeArrowheads="1"/>
          </p:cNvSpPr>
          <p:nvPr/>
        </p:nvSpPr>
        <p:spPr bwMode="auto">
          <a:xfrm>
            <a:off x="11498035" y="1551854"/>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F7B3755A-5096-4710-8D8E-4D7A355CCA7A}"/>
              </a:ext>
            </a:extLst>
          </p:cNvPr>
          <p:cNvSpPr txBox="1">
            <a:spLocks noChangeArrowheads="1"/>
          </p:cNvSpPr>
          <p:nvPr/>
        </p:nvSpPr>
        <p:spPr bwMode="auto">
          <a:xfrm>
            <a:off x="9040585" y="2637704"/>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B84649B8-F565-4A34-AF2F-5B5FF3653E9C}"/>
              </a:ext>
            </a:extLst>
          </p:cNvPr>
          <p:cNvSpPr>
            <a:spLocks noChangeShapeType="1"/>
          </p:cNvSpPr>
          <p:nvPr/>
        </p:nvSpPr>
        <p:spPr bwMode="auto">
          <a:xfrm>
            <a:off x="8926285" y="2637704"/>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34D386EA-3B96-4711-A833-22D6F932B006}"/>
              </a:ext>
            </a:extLst>
          </p:cNvPr>
          <p:cNvSpPr>
            <a:spLocks noChangeShapeType="1"/>
          </p:cNvSpPr>
          <p:nvPr/>
        </p:nvSpPr>
        <p:spPr bwMode="auto">
          <a:xfrm>
            <a:off x="11040835" y="2694854"/>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D2A4A7AD-A18C-4791-B3B3-BD76AAC7FE7C}"/>
              </a:ext>
            </a:extLst>
          </p:cNvPr>
          <p:cNvSpPr txBox="1">
            <a:spLocks noChangeArrowheads="1"/>
          </p:cNvSpPr>
          <p:nvPr/>
        </p:nvSpPr>
        <p:spPr bwMode="auto">
          <a:xfrm>
            <a:off x="11040835" y="2752004"/>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4DC90FE-F719-4CC9-8A04-38BE5190F25C}"/>
              </a:ext>
            </a:extLst>
          </p:cNvPr>
          <p:cNvSpPr txBox="1">
            <a:spLocks noChangeArrowheads="1"/>
          </p:cNvSpPr>
          <p:nvPr/>
        </p:nvSpPr>
        <p:spPr bwMode="auto">
          <a:xfrm>
            <a:off x="4468585" y="2142404"/>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9">
            <a:extLst>
              <a:ext uri="{FF2B5EF4-FFF2-40B4-BE49-F238E27FC236}">
                <a16:creationId xmlns:a16="http://schemas.microsoft.com/office/drawing/2014/main" id="{663C98D0-2F98-4C53-BBB3-EE3837A68CB5}"/>
              </a:ext>
            </a:extLst>
          </p:cNvPr>
          <p:cNvSpPr/>
          <p:nvPr/>
        </p:nvSpPr>
        <p:spPr>
          <a:xfrm>
            <a:off x="471485" y="242918"/>
            <a:ext cx="3254648" cy="6432530"/>
          </a:xfrm>
          <a:prstGeom prst="rect">
            <a:avLst/>
          </a:prstGeom>
        </p:spPr>
        <p:txBody>
          <a:bodyPr wrap="square">
            <a:spAutoFit/>
          </a:bodyPr>
          <a:lstStyle/>
          <a:p>
            <a:r>
              <a:rPr lang="en-US" sz="1600" dirty="0">
                <a:latin typeface="Arial Narrow" panose="020B0606020202030204" pitchFamily="34" charset="0"/>
              </a:rPr>
              <a:t>So what was first just a study that began in 1989 "</a:t>
            </a:r>
            <a:r>
              <a:rPr lang="en-US" sz="1600" b="1" dirty="0">
                <a:solidFill>
                  <a:srgbClr val="FF0000"/>
                </a:solidFill>
                <a:latin typeface="Arial Narrow" panose="020B0606020202030204" pitchFamily="34" charset="0"/>
              </a:rPr>
              <a:t>Behavior Dynamics Working Group</a:t>
            </a:r>
            <a:r>
              <a:rPr lang="en-US" sz="1600" dirty="0">
                <a:latin typeface="Arial Narrow" panose="020B0606020202030204" pitchFamily="34" charset="0"/>
              </a:rPr>
              <a:t>"  becomes this institute in 1990. In 1992, this man Nigel Oaks, he’s speaking to a magazine, and describing this business he is setting up.  He says we used the same techniques as Aristotle and Hitler. We appeal to people on an emotional level to get them to agree on a functional level. It’s interesting that he is saying the same techniques that Hitler used, because we traced our history Raphia and </a:t>
            </a:r>
            <a:r>
              <a:rPr lang="en-US" sz="1600" dirty="0" err="1">
                <a:latin typeface="Arial Narrow" panose="020B0606020202030204" pitchFamily="34" charset="0"/>
              </a:rPr>
              <a:t>Panium</a:t>
            </a:r>
            <a:r>
              <a:rPr lang="en-US" sz="1600" dirty="0">
                <a:latin typeface="Arial Narrow" panose="020B0606020202030204" pitchFamily="34" charset="0"/>
              </a:rPr>
              <a:t> but first of all </a:t>
            </a:r>
            <a:r>
              <a:rPr lang="en-US" sz="1600" dirty="0" err="1">
                <a:latin typeface="Arial Narrow" panose="020B0606020202030204" pitchFamily="34" charset="0"/>
              </a:rPr>
              <a:t>Ipsus</a:t>
            </a:r>
            <a:r>
              <a:rPr lang="en-US" sz="1600" dirty="0">
                <a:latin typeface="Arial Narrow" panose="020B0606020202030204" pitchFamily="34" charset="0"/>
              </a:rPr>
              <a:t>, and lined it up with WW2, and who is Hitler? Donald Trump, the same technique's that  Hitler used to rise to power, the same techniques that Trump is going to use. And the man that created this technique now using the internet freely admitted that in 1992.   And the research done in 1989 is what is developed through this history and then used in Trump’s campaign, same techniques used to elect Trump were used to elect Hitler.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81" name="TextBox 80">
            <a:extLst>
              <a:ext uri="{FF2B5EF4-FFF2-40B4-BE49-F238E27FC236}">
                <a16:creationId xmlns:a16="http://schemas.microsoft.com/office/drawing/2014/main" id="{9201FBB5-3956-4065-9281-30B3E8BFC468}"/>
              </a:ext>
            </a:extLst>
          </p:cNvPr>
          <p:cNvSpPr txBox="1"/>
          <p:nvPr/>
        </p:nvSpPr>
        <p:spPr>
          <a:xfrm>
            <a:off x="4231458" y="4388716"/>
            <a:ext cx="7167154" cy="2123658"/>
          </a:xfrm>
          <a:prstGeom prst="rect">
            <a:avLst/>
          </a:prstGeom>
          <a:solidFill>
            <a:schemeClr val="accent4">
              <a:lumMod val="20000"/>
              <a:lumOff val="80000"/>
            </a:schemeClr>
          </a:solidFill>
        </p:spPr>
        <p:txBody>
          <a:bodyPr wrap="square" rtlCol="0">
            <a:spAutoFit/>
          </a:bodyPr>
          <a:lstStyle/>
          <a:p>
            <a:r>
              <a:rPr lang="en-US" sz="1200" dirty="0">
                <a:latin typeface="Arial Narrow" panose="020B0606020202030204" pitchFamily="34" charset="0"/>
              </a:rPr>
              <a:t>The head of the company that founded Cambridge Analytica said last year that President </a:t>
            </a:r>
            <a:r>
              <a:rPr lang="en-US" sz="1200" b="1" dirty="0">
                <a:latin typeface="Arial Narrow" panose="020B0606020202030204" pitchFamily="34" charset="0"/>
                <a:hlinkClick r:id="rId2"/>
              </a:rPr>
              <a:t>Donald Trump</a:t>
            </a:r>
            <a:r>
              <a:rPr lang="en-US" sz="1200" dirty="0">
                <a:latin typeface="Arial Narrow" panose="020B0606020202030204" pitchFamily="34" charset="0"/>
              </a:rPr>
              <a:t> uses the same propaganda methods as Adolf Hitler did 80 years ago.</a:t>
            </a:r>
          </a:p>
          <a:p>
            <a:r>
              <a:rPr lang="en-US" sz="1200" dirty="0">
                <a:latin typeface="Arial Narrow" panose="020B0606020202030204" pitchFamily="34" charset="0"/>
              </a:rPr>
              <a:t>Nigel Oakes is the CEO of SCL Group, which is the parent company of Cambridge Analytica, the data mining company that used information it gleaned about </a:t>
            </a:r>
            <a:r>
              <a:rPr lang="en-US" sz="1200" b="1" dirty="0">
                <a:latin typeface="Arial Narrow" panose="020B0606020202030204" pitchFamily="34" charset="0"/>
                <a:hlinkClick r:id="rId3"/>
              </a:rPr>
              <a:t>Facebook</a:t>
            </a:r>
            <a:r>
              <a:rPr lang="en-US" sz="1200" dirty="0">
                <a:latin typeface="Arial Narrow" panose="020B0606020202030204" pitchFamily="34" charset="0"/>
              </a:rPr>
              <a:t> users to try and help Trump during the 2016 elections.</a:t>
            </a:r>
          </a:p>
          <a:p>
            <a:r>
              <a:rPr lang="en-US" sz="1200" dirty="0">
                <a:latin typeface="Arial Narrow" panose="020B0606020202030204" pitchFamily="34" charset="0"/>
              </a:rPr>
              <a:t>Last year, Oakes was interviewed by a University of Essex professor about propaganda and its role in swaying public opinion during the </a:t>
            </a:r>
            <a:r>
              <a:rPr lang="en-US" sz="1200" b="1" dirty="0">
                <a:latin typeface="Arial Narrow" panose="020B0606020202030204" pitchFamily="34" charset="0"/>
                <a:hlinkClick r:id="rId4"/>
              </a:rPr>
              <a:t>Brexit</a:t>
            </a:r>
            <a:r>
              <a:rPr lang="en-US" sz="1200" dirty="0">
                <a:latin typeface="Arial Narrow" panose="020B0606020202030204" pitchFamily="34" charset="0"/>
              </a:rPr>
              <a:t> referendum.</a:t>
            </a:r>
          </a:p>
          <a:p>
            <a:r>
              <a:rPr lang="en-US" sz="1200" dirty="0">
                <a:latin typeface="Arial Narrow" panose="020B0606020202030204" pitchFamily="34" charset="0"/>
              </a:rPr>
              <a:t>The transcripts of the interview were posted by a committee of the </a:t>
            </a:r>
            <a:r>
              <a:rPr lang="en-US" sz="1200" b="1" dirty="0">
                <a:latin typeface="Arial Narrow" panose="020B0606020202030204" pitchFamily="34" charset="0"/>
                <a:hlinkClick r:id="rId5"/>
              </a:rPr>
              <a:t>British Parliament</a:t>
            </a:r>
            <a:r>
              <a:rPr lang="en-US" sz="1200" dirty="0">
                <a:latin typeface="Arial Narrow" panose="020B0606020202030204" pitchFamily="34" charset="0"/>
              </a:rPr>
              <a:t>.</a:t>
            </a:r>
          </a:p>
          <a:p>
            <a:r>
              <a:rPr lang="en-US" sz="1200" dirty="0">
                <a:latin typeface="Arial Narrow" panose="020B0606020202030204" pitchFamily="34" charset="0"/>
                <a:hlinkClick r:id="rId6"/>
              </a:rPr>
              <a:t>https://www.dailymail.co.uk/news/article-5628355/Trump-uses-propaganda-methods-Hitler-says-head-firm-owns-Cambridge-Analytica.html</a:t>
            </a:r>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dirty="0">
                <a:latin typeface="Arial Narrow" panose="020B0606020202030204" pitchFamily="34" charset="0"/>
                <a:hlinkClick r:id="rId7"/>
              </a:rPr>
              <a:t>3. Nigel Oakes in interview.</a:t>
            </a:r>
            <a:endParaRPr lang="en-US" sz="1200" dirty="0">
              <a:latin typeface="Arial Narrow" panose="020B0606020202030204" pitchFamily="34" charset="0"/>
            </a:endParaRPr>
          </a:p>
        </p:txBody>
      </p:sp>
    </p:spTree>
    <p:extLst>
      <p:ext uri="{BB962C8B-B14F-4D97-AF65-F5344CB8AC3E}">
        <p14:creationId xmlns:p14="http://schemas.microsoft.com/office/powerpoint/2010/main" val="12574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3631E-1B68-4E39-9E02-8E7EE91DECBA}"/>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Text Box 2">
            <a:extLst>
              <a:ext uri="{FF2B5EF4-FFF2-40B4-BE49-F238E27FC236}">
                <a16:creationId xmlns:a16="http://schemas.microsoft.com/office/drawing/2014/main" id="{74C48D25-51C3-48A4-B8BF-B24D7E281511}"/>
              </a:ext>
            </a:extLst>
          </p:cNvPr>
          <p:cNvSpPr txBox="1">
            <a:spLocks noChangeArrowheads="1"/>
          </p:cNvSpPr>
          <p:nvPr/>
        </p:nvSpPr>
        <p:spPr bwMode="auto">
          <a:xfrm>
            <a:off x="4818017" y="1341166"/>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4B7AD30-CC03-4004-A35A-5017C4999D49}"/>
              </a:ext>
            </a:extLst>
          </p:cNvPr>
          <p:cNvSpPr>
            <a:spLocks noChangeShapeType="1"/>
          </p:cNvSpPr>
          <p:nvPr/>
        </p:nvSpPr>
        <p:spPr bwMode="auto">
          <a:xfrm>
            <a:off x="7223080" y="173010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3B41DAD-B7B7-4FB7-971C-9472A97B6ADC}"/>
              </a:ext>
            </a:extLst>
          </p:cNvPr>
          <p:cNvSpPr>
            <a:spLocks noChangeShapeType="1"/>
          </p:cNvSpPr>
          <p:nvPr/>
        </p:nvSpPr>
        <p:spPr bwMode="auto">
          <a:xfrm>
            <a:off x="8075567" y="17110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B4A90B3F-BAEF-4FF4-B0EA-9D23844185E5}"/>
              </a:ext>
            </a:extLst>
          </p:cNvPr>
          <p:cNvSpPr>
            <a:spLocks noChangeShapeType="1"/>
          </p:cNvSpPr>
          <p:nvPr/>
        </p:nvSpPr>
        <p:spPr bwMode="auto">
          <a:xfrm>
            <a:off x="9104267" y="1738041"/>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3EC3CDA-909A-4E16-9F65-014A08ADA975}"/>
              </a:ext>
            </a:extLst>
          </p:cNvPr>
          <p:cNvSpPr>
            <a:spLocks noChangeShapeType="1"/>
          </p:cNvSpPr>
          <p:nvPr/>
        </p:nvSpPr>
        <p:spPr bwMode="auto">
          <a:xfrm>
            <a:off x="10282192" y="1738041"/>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90665454-1F0E-43D9-9753-1BFC19EFD6F1}"/>
              </a:ext>
            </a:extLst>
          </p:cNvPr>
          <p:cNvSpPr>
            <a:spLocks noChangeShapeType="1"/>
          </p:cNvSpPr>
          <p:nvPr/>
        </p:nvSpPr>
        <p:spPr bwMode="auto">
          <a:xfrm>
            <a:off x="11172780" y="175391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E09E9BE-E9C2-4725-93BD-54C63C955413}"/>
              </a:ext>
            </a:extLst>
          </p:cNvPr>
          <p:cNvSpPr>
            <a:spLocks noChangeArrowheads="1"/>
          </p:cNvSpPr>
          <p:nvPr/>
        </p:nvSpPr>
        <p:spPr bwMode="auto">
          <a:xfrm>
            <a:off x="7161167" y="16300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B1807703-D98E-42B4-8AEA-D16CC4EC06E8}"/>
              </a:ext>
            </a:extLst>
          </p:cNvPr>
          <p:cNvSpPr>
            <a:spLocks noChangeArrowheads="1"/>
          </p:cNvSpPr>
          <p:nvPr/>
        </p:nvSpPr>
        <p:spPr bwMode="auto">
          <a:xfrm>
            <a:off x="8002542" y="15824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3CF6C670-07F2-4FDC-8F52-51DE639DCE5D}"/>
              </a:ext>
            </a:extLst>
          </p:cNvPr>
          <p:cNvSpPr>
            <a:spLocks noChangeArrowheads="1"/>
          </p:cNvSpPr>
          <p:nvPr/>
        </p:nvSpPr>
        <p:spPr bwMode="auto">
          <a:xfrm>
            <a:off x="11133092" y="157929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FB761238-AF7B-4540-B749-BD4B35323054}"/>
              </a:ext>
            </a:extLst>
          </p:cNvPr>
          <p:cNvSpPr>
            <a:spLocks noChangeArrowheads="1"/>
          </p:cNvSpPr>
          <p:nvPr/>
        </p:nvSpPr>
        <p:spPr bwMode="auto">
          <a:xfrm>
            <a:off x="10218692" y="15919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B0AF2245-8A35-40FE-A370-208A4A9D2FE8}"/>
              </a:ext>
            </a:extLst>
          </p:cNvPr>
          <p:cNvSpPr>
            <a:spLocks noChangeArrowheads="1"/>
          </p:cNvSpPr>
          <p:nvPr/>
        </p:nvSpPr>
        <p:spPr bwMode="auto">
          <a:xfrm>
            <a:off x="9047117" y="15919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E9BAEA90-1211-4ECB-B39A-404843673979}"/>
              </a:ext>
            </a:extLst>
          </p:cNvPr>
          <p:cNvSpPr txBox="1">
            <a:spLocks noChangeArrowheads="1"/>
          </p:cNvSpPr>
          <p:nvPr/>
        </p:nvSpPr>
        <p:spPr bwMode="auto">
          <a:xfrm>
            <a:off x="6989717" y="2858816"/>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F3DAE61C-AB85-49D9-B582-D59B82A07C70}"/>
              </a:ext>
            </a:extLst>
          </p:cNvPr>
          <p:cNvSpPr txBox="1">
            <a:spLocks noChangeArrowheads="1"/>
          </p:cNvSpPr>
          <p:nvPr/>
        </p:nvSpPr>
        <p:spPr bwMode="auto">
          <a:xfrm>
            <a:off x="7802517" y="2598466"/>
            <a:ext cx="5222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B4DFCE6-993F-415A-A293-6E7623FB9155}"/>
              </a:ext>
            </a:extLst>
          </p:cNvPr>
          <p:cNvSpPr txBox="1">
            <a:spLocks noChangeArrowheads="1"/>
          </p:cNvSpPr>
          <p:nvPr/>
        </p:nvSpPr>
        <p:spPr bwMode="auto">
          <a:xfrm>
            <a:off x="8818517" y="2865166"/>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64F678DD-893C-4B9E-842F-2DB8E6124F1E}"/>
              </a:ext>
            </a:extLst>
          </p:cNvPr>
          <p:cNvSpPr txBox="1">
            <a:spLocks noChangeArrowheads="1"/>
          </p:cNvSpPr>
          <p:nvPr/>
        </p:nvSpPr>
        <p:spPr bwMode="auto">
          <a:xfrm>
            <a:off x="10018667" y="2865166"/>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D6216D4-0018-42F7-838E-FF6860FFC715}"/>
              </a:ext>
            </a:extLst>
          </p:cNvPr>
          <p:cNvSpPr txBox="1">
            <a:spLocks noChangeArrowheads="1"/>
          </p:cNvSpPr>
          <p:nvPr/>
        </p:nvSpPr>
        <p:spPr bwMode="auto">
          <a:xfrm>
            <a:off x="10961642" y="2636566"/>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8539C563-6896-4822-A5D9-F7C74D3019A3}"/>
              </a:ext>
            </a:extLst>
          </p:cNvPr>
          <p:cNvSpPr txBox="1">
            <a:spLocks noChangeArrowheads="1"/>
          </p:cNvSpPr>
          <p:nvPr/>
        </p:nvSpPr>
        <p:spPr bwMode="auto">
          <a:xfrm>
            <a:off x="5903867" y="2811191"/>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AC89CDD-9008-43AF-A16C-44D6E1686E5E}"/>
              </a:ext>
            </a:extLst>
          </p:cNvPr>
          <p:cNvSpPr txBox="1">
            <a:spLocks noChangeArrowheads="1"/>
          </p:cNvSpPr>
          <p:nvPr/>
        </p:nvSpPr>
        <p:spPr bwMode="auto">
          <a:xfrm>
            <a:off x="4703717" y="2598466"/>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A3EEA706-6A66-4BE6-A68F-396C951D87C9}"/>
              </a:ext>
            </a:extLst>
          </p:cNvPr>
          <p:cNvSpPr>
            <a:spLocks noChangeShapeType="1"/>
          </p:cNvSpPr>
          <p:nvPr/>
        </p:nvSpPr>
        <p:spPr bwMode="auto">
          <a:xfrm flipH="1">
            <a:off x="7275467" y="316996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25644FDD-61F4-41AF-BF1A-2992D0D84546}"/>
              </a:ext>
            </a:extLst>
          </p:cNvPr>
          <p:cNvSpPr>
            <a:spLocks noChangeShapeType="1"/>
          </p:cNvSpPr>
          <p:nvPr/>
        </p:nvSpPr>
        <p:spPr bwMode="auto">
          <a:xfrm>
            <a:off x="8132717" y="3150916"/>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4589A758-160A-4F97-8883-A918B66F8F90}"/>
              </a:ext>
            </a:extLst>
          </p:cNvPr>
          <p:cNvSpPr>
            <a:spLocks noChangeShapeType="1"/>
          </p:cNvSpPr>
          <p:nvPr/>
        </p:nvSpPr>
        <p:spPr bwMode="auto">
          <a:xfrm flipH="1">
            <a:off x="9161417" y="3150916"/>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18A1D8DE-CD88-40A6-8951-F5261E8BA9B1}"/>
              </a:ext>
            </a:extLst>
          </p:cNvPr>
          <p:cNvSpPr>
            <a:spLocks noChangeShapeType="1"/>
          </p:cNvSpPr>
          <p:nvPr/>
        </p:nvSpPr>
        <p:spPr bwMode="auto">
          <a:xfrm flipH="1">
            <a:off x="10304417" y="3150916"/>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B1F0E92-D9AA-4495-8ECA-C4AC312C5925}"/>
              </a:ext>
            </a:extLst>
          </p:cNvPr>
          <p:cNvSpPr>
            <a:spLocks noChangeShapeType="1"/>
          </p:cNvSpPr>
          <p:nvPr/>
        </p:nvSpPr>
        <p:spPr bwMode="auto">
          <a:xfrm flipH="1">
            <a:off x="11218817" y="3168378"/>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DBCB1563-F114-417E-AAFC-52F81F20C30F}"/>
              </a:ext>
            </a:extLst>
          </p:cNvPr>
          <p:cNvSpPr>
            <a:spLocks noChangeArrowheads="1"/>
          </p:cNvSpPr>
          <p:nvPr/>
        </p:nvSpPr>
        <p:spPr bwMode="auto">
          <a:xfrm>
            <a:off x="7218317" y="31048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F248A440-39FE-48BA-AC48-5F8947D48BBE}"/>
              </a:ext>
            </a:extLst>
          </p:cNvPr>
          <p:cNvSpPr>
            <a:spLocks noChangeArrowheads="1"/>
          </p:cNvSpPr>
          <p:nvPr/>
        </p:nvSpPr>
        <p:spPr bwMode="auto">
          <a:xfrm>
            <a:off x="8059692" y="306836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8918918-0DCF-4C96-948F-E7EC8CCBC5EB}"/>
              </a:ext>
            </a:extLst>
          </p:cNvPr>
          <p:cNvSpPr>
            <a:spLocks noChangeArrowheads="1"/>
          </p:cNvSpPr>
          <p:nvPr/>
        </p:nvSpPr>
        <p:spPr bwMode="auto">
          <a:xfrm>
            <a:off x="11190242" y="3055666"/>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BEB00ABF-CCEC-4A4C-B6EB-1D11C35FFC2A}"/>
              </a:ext>
            </a:extLst>
          </p:cNvPr>
          <p:cNvSpPr>
            <a:spLocks noChangeArrowheads="1"/>
          </p:cNvSpPr>
          <p:nvPr/>
        </p:nvSpPr>
        <p:spPr bwMode="auto">
          <a:xfrm>
            <a:off x="10275842" y="305725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82576A4-5C76-4BFA-9A5B-934F6BF90BF6}"/>
              </a:ext>
            </a:extLst>
          </p:cNvPr>
          <p:cNvSpPr>
            <a:spLocks noChangeArrowheads="1"/>
          </p:cNvSpPr>
          <p:nvPr/>
        </p:nvSpPr>
        <p:spPr bwMode="auto">
          <a:xfrm>
            <a:off x="9104267" y="305725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8A229979-C25D-4A05-93B5-53677DDC8D3A}"/>
              </a:ext>
            </a:extLst>
          </p:cNvPr>
          <p:cNvSpPr>
            <a:spLocks noChangeShapeType="1"/>
          </p:cNvSpPr>
          <p:nvPr/>
        </p:nvSpPr>
        <p:spPr bwMode="auto">
          <a:xfrm>
            <a:off x="6703967" y="3111228"/>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3FF01966-86D1-406A-89B7-00B9051785F3}"/>
              </a:ext>
            </a:extLst>
          </p:cNvPr>
          <p:cNvSpPr>
            <a:spLocks noChangeArrowheads="1"/>
          </p:cNvSpPr>
          <p:nvPr/>
        </p:nvSpPr>
        <p:spPr bwMode="auto">
          <a:xfrm rot="-10800000">
            <a:off x="11161667" y="4070078"/>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37433A56-6938-40FD-824F-0D03080730FA}"/>
              </a:ext>
            </a:extLst>
          </p:cNvPr>
          <p:cNvSpPr>
            <a:spLocks noChangeArrowheads="1"/>
          </p:cNvSpPr>
          <p:nvPr/>
        </p:nvSpPr>
        <p:spPr bwMode="auto">
          <a:xfrm rot="-10800000">
            <a:off x="10247267" y="401610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AD045A0-5641-4107-8F2E-943A6A66AB2E}"/>
              </a:ext>
            </a:extLst>
          </p:cNvPr>
          <p:cNvSpPr>
            <a:spLocks noChangeArrowheads="1"/>
          </p:cNvSpPr>
          <p:nvPr/>
        </p:nvSpPr>
        <p:spPr bwMode="auto">
          <a:xfrm rot="-10800000">
            <a:off x="7218317" y="41192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C55A7E43-B827-4365-9E5C-0ED7D04E6AB4}"/>
              </a:ext>
            </a:extLst>
          </p:cNvPr>
          <p:cNvSpPr>
            <a:spLocks noChangeArrowheads="1"/>
          </p:cNvSpPr>
          <p:nvPr/>
        </p:nvSpPr>
        <p:spPr bwMode="auto">
          <a:xfrm rot="-10800000">
            <a:off x="8088267" y="41002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6A97CB04-DB74-4573-89CC-7C4BCFF84904}"/>
              </a:ext>
            </a:extLst>
          </p:cNvPr>
          <p:cNvSpPr>
            <a:spLocks noChangeArrowheads="1"/>
          </p:cNvSpPr>
          <p:nvPr/>
        </p:nvSpPr>
        <p:spPr bwMode="auto">
          <a:xfrm rot="-10800000">
            <a:off x="9104267" y="405261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7D71F6F6-9B2C-476B-8774-433630234272}"/>
              </a:ext>
            </a:extLst>
          </p:cNvPr>
          <p:cNvSpPr>
            <a:spLocks noChangeShapeType="1"/>
          </p:cNvSpPr>
          <p:nvPr/>
        </p:nvSpPr>
        <p:spPr bwMode="auto">
          <a:xfrm>
            <a:off x="4875167" y="360811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354F2A64-9C62-48B5-8824-A329D2BEAB7D}"/>
              </a:ext>
            </a:extLst>
          </p:cNvPr>
          <p:cNvSpPr>
            <a:spLocks noChangeShapeType="1"/>
          </p:cNvSpPr>
          <p:nvPr/>
        </p:nvSpPr>
        <p:spPr bwMode="auto">
          <a:xfrm flipH="1">
            <a:off x="6132467" y="311281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1F4DE45B-5366-4FE2-AF3D-D54EAD7BB5C7}"/>
              </a:ext>
            </a:extLst>
          </p:cNvPr>
          <p:cNvSpPr>
            <a:spLocks noChangeArrowheads="1"/>
          </p:cNvSpPr>
          <p:nvPr/>
        </p:nvSpPr>
        <p:spPr bwMode="auto">
          <a:xfrm>
            <a:off x="6075317" y="30477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A49BBEEC-17C7-4AF0-A897-D2DD0DAE513E}"/>
              </a:ext>
            </a:extLst>
          </p:cNvPr>
          <p:cNvSpPr>
            <a:spLocks noChangeArrowheads="1"/>
          </p:cNvSpPr>
          <p:nvPr/>
        </p:nvSpPr>
        <p:spPr bwMode="auto">
          <a:xfrm rot="-10800000">
            <a:off x="6075317" y="40621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3C9F013C-AA1D-4CAA-8382-A3DC26C4418C}"/>
              </a:ext>
            </a:extLst>
          </p:cNvPr>
          <p:cNvSpPr>
            <a:spLocks noChangeShapeType="1"/>
          </p:cNvSpPr>
          <p:nvPr/>
        </p:nvSpPr>
        <p:spPr bwMode="auto">
          <a:xfrm>
            <a:off x="9161417" y="4693966"/>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EEDFABA2-206C-4B27-BFE3-C9E03FB4506D}"/>
              </a:ext>
            </a:extLst>
          </p:cNvPr>
          <p:cNvSpPr txBox="1">
            <a:spLocks noChangeArrowheads="1"/>
          </p:cNvSpPr>
          <p:nvPr/>
        </p:nvSpPr>
        <p:spPr bwMode="auto">
          <a:xfrm>
            <a:off x="9790067" y="4751116"/>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0ACF807-9321-43F7-9578-4D7550FD6F5C}"/>
              </a:ext>
            </a:extLst>
          </p:cNvPr>
          <p:cNvSpPr>
            <a:spLocks noChangeShapeType="1"/>
          </p:cNvSpPr>
          <p:nvPr/>
        </p:nvSpPr>
        <p:spPr bwMode="auto">
          <a:xfrm>
            <a:off x="10247267" y="3608116"/>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FC0C4B3-7708-40F2-BA8F-BEA13335AB8E}"/>
              </a:ext>
            </a:extLst>
          </p:cNvPr>
          <p:cNvSpPr>
            <a:spLocks noChangeShapeType="1"/>
          </p:cNvSpPr>
          <p:nvPr/>
        </p:nvSpPr>
        <p:spPr bwMode="auto">
          <a:xfrm flipH="1">
            <a:off x="4989467" y="311281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34A045DE-D4D9-43E5-ABB4-0FFACA74B3C9}"/>
              </a:ext>
            </a:extLst>
          </p:cNvPr>
          <p:cNvSpPr>
            <a:spLocks noChangeArrowheads="1"/>
          </p:cNvSpPr>
          <p:nvPr/>
        </p:nvSpPr>
        <p:spPr bwMode="auto">
          <a:xfrm>
            <a:off x="4932317" y="30477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D6F8919-0F06-4E8A-A8C6-1FB1E10AE8C0}"/>
              </a:ext>
            </a:extLst>
          </p:cNvPr>
          <p:cNvSpPr>
            <a:spLocks noChangeArrowheads="1"/>
          </p:cNvSpPr>
          <p:nvPr/>
        </p:nvSpPr>
        <p:spPr bwMode="auto">
          <a:xfrm rot="-10800000">
            <a:off x="4932317" y="40621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92D61948-C663-4AEC-85D3-762F29EFC28D}"/>
              </a:ext>
            </a:extLst>
          </p:cNvPr>
          <p:cNvSpPr>
            <a:spLocks noChangeShapeType="1"/>
          </p:cNvSpPr>
          <p:nvPr/>
        </p:nvSpPr>
        <p:spPr bwMode="auto">
          <a:xfrm flipV="1">
            <a:off x="5103767" y="3276328"/>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4996ADF-865B-4208-9E84-8690A755EBFD}"/>
              </a:ext>
            </a:extLst>
          </p:cNvPr>
          <p:cNvSpPr>
            <a:spLocks noChangeShapeType="1"/>
          </p:cNvSpPr>
          <p:nvPr/>
        </p:nvSpPr>
        <p:spPr bwMode="auto">
          <a:xfrm flipH="1">
            <a:off x="4875167" y="254131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62D2BAD2-6FF6-473B-B4BF-08F027BE416F}"/>
              </a:ext>
            </a:extLst>
          </p:cNvPr>
          <p:cNvSpPr>
            <a:spLocks noChangeShapeType="1"/>
          </p:cNvSpPr>
          <p:nvPr/>
        </p:nvSpPr>
        <p:spPr bwMode="auto">
          <a:xfrm>
            <a:off x="5046617" y="172534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F00D751-83FF-4941-A668-57EFD2E13F57}"/>
              </a:ext>
            </a:extLst>
          </p:cNvPr>
          <p:cNvSpPr>
            <a:spLocks noChangeShapeType="1"/>
          </p:cNvSpPr>
          <p:nvPr/>
        </p:nvSpPr>
        <p:spPr bwMode="auto">
          <a:xfrm>
            <a:off x="6132467" y="172534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0B7433F2-D75B-4E90-B38F-B3A7318C6620}"/>
              </a:ext>
            </a:extLst>
          </p:cNvPr>
          <p:cNvSpPr txBox="1">
            <a:spLocks noChangeArrowheads="1"/>
          </p:cNvSpPr>
          <p:nvPr/>
        </p:nvSpPr>
        <p:spPr bwMode="auto">
          <a:xfrm>
            <a:off x="6875417" y="1372916"/>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4825EB64-B214-4AAB-8698-3D827D5D0226}"/>
              </a:ext>
            </a:extLst>
          </p:cNvPr>
          <p:cNvSpPr txBox="1">
            <a:spLocks noChangeArrowheads="1"/>
          </p:cNvSpPr>
          <p:nvPr/>
        </p:nvSpPr>
        <p:spPr bwMode="auto">
          <a:xfrm>
            <a:off x="7745367" y="1353866"/>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451687FC-D5E7-4534-8FE0-4483FA8FBB98}"/>
              </a:ext>
            </a:extLst>
          </p:cNvPr>
          <p:cNvSpPr txBox="1">
            <a:spLocks noChangeArrowheads="1"/>
          </p:cNvSpPr>
          <p:nvPr/>
        </p:nvSpPr>
        <p:spPr bwMode="auto">
          <a:xfrm>
            <a:off x="8761367" y="1363391"/>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9958660D-643B-404B-9E22-01ED7143F1EB}"/>
              </a:ext>
            </a:extLst>
          </p:cNvPr>
          <p:cNvSpPr txBox="1">
            <a:spLocks noChangeArrowheads="1"/>
          </p:cNvSpPr>
          <p:nvPr/>
        </p:nvSpPr>
        <p:spPr bwMode="auto">
          <a:xfrm>
            <a:off x="9961517" y="1363391"/>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E8B96C7-9E83-4AD6-899F-D5316AF88038}"/>
              </a:ext>
            </a:extLst>
          </p:cNvPr>
          <p:cNvSpPr txBox="1">
            <a:spLocks noChangeArrowheads="1"/>
          </p:cNvSpPr>
          <p:nvPr/>
        </p:nvSpPr>
        <p:spPr bwMode="auto">
          <a:xfrm>
            <a:off x="10844167" y="1379266"/>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24F39924-D3E3-4415-BE51-FDCF159E1D0A}"/>
              </a:ext>
            </a:extLst>
          </p:cNvPr>
          <p:cNvSpPr>
            <a:spLocks noChangeShapeType="1"/>
          </p:cNvSpPr>
          <p:nvPr/>
        </p:nvSpPr>
        <p:spPr bwMode="auto">
          <a:xfrm>
            <a:off x="6230892" y="1684066"/>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B7D68758-2C56-4F1C-A30D-CAC72CF33F1E}"/>
              </a:ext>
            </a:extLst>
          </p:cNvPr>
          <p:cNvSpPr txBox="1">
            <a:spLocks noChangeArrowheads="1"/>
          </p:cNvSpPr>
          <p:nvPr/>
        </p:nvSpPr>
        <p:spPr bwMode="auto">
          <a:xfrm>
            <a:off x="4875167" y="1325291"/>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41926630-ED57-4BB6-8ECB-01E78EBA3C6F}"/>
              </a:ext>
            </a:extLst>
          </p:cNvPr>
          <p:cNvSpPr txBox="1">
            <a:spLocks noChangeArrowheads="1"/>
          </p:cNvSpPr>
          <p:nvPr/>
        </p:nvSpPr>
        <p:spPr bwMode="auto">
          <a:xfrm>
            <a:off x="5961017" y="1382441"/>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72B80EEF-0A00-40DB-8B35-A085F5E431E7}"/>
              </a:ext>
            </a:extLst>
          </p:cNvPr>
          <p:cNvSpPr>
            <a:spLocks noChangeArrowheads="1"/>
          </p:cNvSpPr>
          <p:nvPr/>
        </p:nvSpPr>
        <p:spPr bwMode="auto">
          <a:xfrm>
            <a:off x="4984705" y="162374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7920873D-FD55-472B-B55B-C690F96402A7}"/>
              </a:ext>
            </a:extLst>
          </p:cNvPr>
          <p:cNvSpPr>
            <a:spLocks noChangeArrowheads="1"/>
          </p:cNvSpPr>
          <p:nvPr/>
        </p:nvSpPr>
        <p:spPr bwMode="auto">
          <a:xfrm>
            <a:off x="6059442" y="15951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40CC6E81-3249-47C1-8A81-B8DC59E2C64A}"/>
              </a:ext>
            </a:extLst>
          </p:cNvPr>
          <p:cNvSpPr>
            <a:spLocks noChangeShapeType="1"/>
          </p:cNvSpPr>
          <p:nvPr/>
        </p:nvSpPr>
        <p:spPr bwMode="auto">
          <a:xfrm flipV="1">
            <a:off x="5160917" y="208411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A0091920-9ADA-419A-9B24-24842478EC4C}"/>
              </a:ext>
            </a:extLst>
          </p:cNvPr>
          <p:cNvSpPr txBox="1">
            <a:spLocks noChangeArrowheads="1"/>
          </p:cNvSpPr>
          <p:nvPr/>
        </p:nvSpPr>
        <p:spPr bwMode="auto">
          <a:xfrm>
            <a:off x="4589417" y="4125641"/>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B242FCD5-FDC2-459D-A2F7-60FB4F5797D0}"/>
              </a:ext>
            </a:extLst>
          </p:cNvPr>
          <p:cNvSpPr>
            <a:spLocks noChangeShapeType="1"/>
          </p:cNvSpPr>
          <p:nvPr/>
        </p:nvSpPr>
        <p:spPr bwMode="auto">
          <a:xfrm>
            <a:off x="4875167" y="4141516"/>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D2FAE680-9011-4BC8-8280-EAAC224DA293}"/>
              </a:ext>
            </a:extLst>
          </p:cNvPr>
          <p:cNvSpPr txBox="1">
            <a:spLocks noChangeArrowheads="1"/>
          </p:cNvSpPr>
          <p:nvPr/>
        </p:nvSpPr>
        <p:spPr bwMode="auto">
          <a:xfrm>
            <a:off x="5275217" y="316996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6359BECD-F3BC-465D-8A4F-C1C2E25BB32A}"/>
              </a:ext>
            </a:extLst>
          </p:cNvPr>
          <p:cNvSpPr>
            <a:spLocks noChangeShapeType="1"/>
          </p:cNvSpPr>
          <p:nvPr/>
        </p:nvSpPr>
        <p:spPr bwMode="auto">
          <a:xfrm>
            <a:off x="5503817" y="339856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7D993F5A-5D72-481F-B290-BEC320860705}"/>
              </a:ext>
            </a:extLst>
          </p:cNvPr>
          <p:cNvSpPr txBox="1">
            <a:spLocks noChangeArrowheads="1"/>
          </p:cNvSpPr>
          <p:nvPr/>
        </p:nvSpPr>
        <p:spPr bwMode="auto">
          <a:xfrm>
            <a:off x="5275217" y="414151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13044C88-9BF6-47B1-A556-8108A515D673}"/>
              </a:ext>
            </a:extLst>
          </p:cNvPr>
          <p:cNvSpPr txBox="1">
            <a:spLocks noChangeArrowheads="1"/>
          </p:cNvSpPr>
          <p:nvPr/>
        </p:nvSpPr>
        <p:spPr bwMode="auto">
          <a:xfrm>
            <a:off x="6303917" y="322711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0BC8D3E7-0E18-430A-8B9D-81D045AB2EAF}"/>
              </a:ext>
            </a:extLst>
          </p:cNvPr>
          <p:cNvSpPr>
            <a:spLocks noChangeShapeType="1"/>
          </p:cNvSpPr>
          <p:nvPr/>
        </p:nvSpPr>
        <p:spPr bwMode="auto">
          <a:xfrm>
            <a:off x="6532517" y="345571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B8F9E88E-3FB2-421C-93BB-F57EB9F58497}"/>
              </a:ext>
            </a:extLst>
          </p:cNvPr>
          <p:cNvSpPr txBox="1">
            <a:spLocks noChangeArrowheads="1"/>
          </p:cNvSpPr>
          <p:nvPr/>
        </p:nvSpPr>
        <p:spPr bwMode="auto">
          <a:xfrm>
            <a:off x="6189617" y="4141516"/>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0BE961F0-30C5-4B2E-917D-76DE10B38984}"/>
              </a:ext>
            </a:extLst>
          </p:cNvPr>
          <p:cNvSpPr txBox="1">
            <a:spLocks noChangeArrowheads="1"/>
          </p:cNvSpPr>
          <p:nvPr/>
        </p:nvSpPr>
        <p:spPr bwMode="auto">
          <a:xfrm>
            <a:off x="10190117" y="4808266"/>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A27B327-C947-4916-BAD5-87AD9C7A5EB3}"/>
              </a:ext>
            </a:extLst>
          </p:cNvPr>
          <p:cNvSpPr txBox="1">
            <a:spLocks noChangeArrowheads="1"/>
          </p:cNvSpPr>
          <p:nvPr/>
        </p:nvSpPr>
        <p:spPr bwMode="auto">
          <a:xfrm>
            <a:off x="876136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37623421-D1FD-42AB-9238-ECCC582340D4}"/>
              </a:ext>
            </a:extLst>
          </p:cNvPr>
          <p:cNvSpPr txBox="1">
            <a:spLocks noChangeArrowheads="1"/>
          </p:cNvSpPr>
          <p:nvPr/>
        </p:nvSpPr>
        <p:spPr bwMode="auto">
          <a:xfrm>
            <a:off x="984721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C3938994-9049-481B-B860-4EB03391D1D0}"/>
              </a:ext>
            </a:extLst>
          </p:cNvPr>
          <p:cNvSpPr txBox="1">
            <a:spLocks noChangeArrowheads="1"/>
          </p:cNvSpPr>
          <p:nvPr/>
        </p:nvSpPr>
        <p:spPr bwMode="auto">
          <a:xfrm>
            <a:off x="1076161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8901B31A-DE7E-44C9-A21B-54153EA70A19}"/>
              </a:ext>
            </a:extLst>
          </p:cNvPr>
          <p:cNvSpPr txBox="1">
            <a:spLocks noChangeArrowheads="1"/>
          </p:cNvSpPr>
          <p:nvPr/>
        </p:nvSpPr>
        <p:spPr bwMode="auto">
          <a:xfrm>
            <a:off x="11733167" y="2636566"/>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E0014871-1E71-4247-9D29-A982FA0E8A69}"/>
              </a:ext>
            </a:extLst>
          </p:cNvPr>
          <p:cNvSpPr txBox="1">
            <a:spLocks noChangeArrowheads="1"/>
          </p:cNvSpPr>
          <p:nvPr/>
        </p:nvSpPr>
        <p:spPr bwMode="auto">
          <a:xfrm>
            <a:off x="9275717" y="3722416"/>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51A86887-1DEB-4ED3-A1E8-08DB4BD4ABA9}"/>
              </a:ext>
            </a:extLst>
          </p:cNvPr>
          <p:cNvSpPr>
            <a:spLocks noChangeShapeType="1"/>
          </p:cNvSpPr>
          <p:nvPr/>
        </p:nvSpPr>
        <p:spPr bwMode="auto">
          <a:xfrm>
            <a:off x="9161417" y="3722416"/>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7D1B72CB-C877-4B51-984D-DC8F01ED6CD5}"/>
              </a:ext>
            </a:extLst>
          </p:cNvPr>
          <p:cNvSpPr>
            <a:spLocks noChangeShapeType="1"/>
          </p:cNvSpPr>
          <p:nvPr/>
        </p:nvSpPr>
        <p:spPr bwMode="auto">
          <a:xfrm>
            <a:off x="11275967" y="3779566"/>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496C8F5B-E50E-43C7-B1B6-50E55492A7F0}"/>
              </a:ext>
            </a:extLst>
          </p:cNvPr>
          <p:cNvSpPr txBox="1">
            <a:spLocks noChangeArrowheads="1"/>
          </p:cNvSpPr>
          <p:nvPr/>
        </p:nvSpPr>
        <p:spPr bwMode="auto">
          <a:xfrm>
            <a:off x="11275967" y="3836716"/>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1B5A17D-2A6B-4423-B1B6-DDA0FA4B1FEE}"/>
              </a:ext>
            </a:extLst>
          </p:cNvPr>
          <p:cNvSpPr txBox="1">
            <a:spLocks noChangeArrowheads="1"/>
          </p:cNvSpPr>
          <p:nvPr/>
        </p:nvSpPr>
        <p:spPr bwMode="auto">
          <a:xfrm>
            <a:off x="4703717" y="3227116"/>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9F694497-96DC-443E-90A6-A5C1707FE066}"/>
              </a:ext>
            </a:extLst>
          </p:cNvPr>
          <p:cNvSpPr txBox="1">
            <a:spLocks noChangeArrowheads="1"/>
          </p:cNvSpPr>
          <p:nvPr/>
        </p:nvSpPr>
        <p:spPr bwMode="auto">
          <a:xfrm>
            <a:off x="7389767" y="3112816"/>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DF1B0706-2F9E-4459-AFC6-9E4CAB39BB01}"/>
              </a:ext>
            </a:extLst>
          </p:cNvPr>
          <p:cNvSpPr txBox="1">
            <a:spLocks noChangeArrowheads="1"/>
          </p:cNvSpPr>
          <p:nvPr/>
        </p:nvSpPr>
        <p:spPr bwMode="auto">
          <a:xfrm>
            <a:off x="7732667" y="4198666"/>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F04DAA7B-6C90-4F7A-A334-E4BE3D3E544D}"/>
              </a:ext>
            </a:extLst>
          </p:cNvPr>
          <p:cNvSpPr/>
          <p:nvPr/>
        </p:nvSpPr>
        <p:spPr>
          <a:xfrm>
            <a:off x="470718" y="1015400"/>
            <a:ext cx="3567112" cy="4401205"/>
          </a:xfrm>
          <a:prstGeom prst="rect">
            <a:avLst/>
          </a:prstGeom>
        </p:spPr>
        <p:txBody>
          <a:bodyPr wrap="square">
            <a:spAutoFit/>
          </a:bodyPr>
          <a:lstStyle/>
          <a:p>
            <a:r>
              <a:rPr lang="en-US" sz="1400" kern="1400" dirty="0">
                <a:solidFill>
                  <a:srgbClr val="000000"/>
                </a:solidFill>
                <a:latin typeface="Arial Narrow" panose="020B0606020202030204" pitchFamily="34" charset="0"/>
              </a:rPr>
              <a:t>And they freely admit that to use these techniques they need to use mass public persuasion and deception.   As one of the leading members once said, nothing has to be true, you just need the people to believe it, and that’s the mentally that is being fed to Trump in 2016.  It doesn't not matter if Obama is born in Africa, what matters is that people believe it. It doesn't matter  whether or not it’s true that Hillary is a pedophile, as long as people believe it.  And I am not really sure how anyone believes that Donald Trump says the truth, I’m not sure that even his supporters even believe what he says, but most of us are aware that he has the problem with the truth, and these are the same techniques that Hitler used to deceive the public. To manipulate the public it doesn’t have to be true.  But what it has to do is create an emotional response.  That emotional response is nearly always fear.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1800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3631E-1B68-4E39-9E02-8E7EE91DECBA}"/>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Text Box 2">
            <a:extLst>
              <a:ext uri="{FF2B5EF4-FFF2-40B4-BE49-F238E27FC236}">
                <a16:creationId xmlns:a16="http://schemas.microsoft.com/office/drawing/2014/main" id="{74C48D25-51C3-48A4-B8BF-B24D7E281511}"/>
              </a:ext>
            </a:extLst>
          </p:cNvPr>
          <p:cNvSpPr txBox="1">
            <a:spLocks noChangeArrowheads="1"/>
          </p:cNvSpPr>
          <p:nvPr/>
        </p:nvSpPr>
        <p:spPr bwMode="auto">
          <a:xfrm>
            <a:off x="4818017" y="1341166"/>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4B7AD30-CC03-4004-A35A-5017C4999D49}"/>
              </a:ext>
            </a:extLst>
          </p:cNvPr>
          <p:cNvSpPr>
            <a:spLocks noChangeShapeType="1"/>
          </p:cNvSpPr>
          <p:nvPr/>
        </p:nvSpPr>
        <p:spPr bwMode="auto">
          <a:xfrm>
            <a:off x="7223080" y="173010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63B41DAD-B7B7-4FB7-971C-9472A97B6ADC}"/>
              </a:ext>
            </a:extLst>
          </p:cNvPr>
          <p:cNvSpPr>
            <a:spLocks noChangeShapeType="1"/>
          </p:cNvSpPr>
          <p:nvPr/>
        </p:nvSpPr>
        <p:spPr bwMode="auto">
          <a:xfrm>
            <a:off x="8075567" y="1711053"/>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B4A90B3F-BAEF-4FF4-B0EA-9D23844185E5}"/>
              </a:ext>
            </a:extLst>
          </p:cNvPr>
          <p:cNvSpPr>
            <a:spLocks noChangeShapeType="1"/>
          </p:cNvSpPr>
          <p:nvPr/>
        </p:nvSpPr>
        <p:spPr bwMode="auto">
          <a:xfrm>
            <a:off x="9104267" y="1738041"/>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3EC3CDA-909A-4E16-9F65-014A08ADA975}"/>
              </a:ext>
            </a:extLst>
          </p:cNvPr>
          <p:cNvSpPr>
            <a:spLocks noChangeShapeType="1"/>
          </p:cNvSpPr>
          <p:nvPr/>
        </p:nvSpPr>
        <p:spPr bwMode="auto">
          <a:xfrm>
            <a:off x="10282192" y="1738041"/>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90665454-1F0E-43D9-9753-1BFC19EFD6F1}"/>
              </a:ext>
            </a:extLst>
          </p:cNvPr>
          <p:cNvSpPr>
            <a:spLocks noChangeShapeType="1"/>
          </p:cNvSpPr>
          <p:nvPr/>
        </p:nvSpPr>
        <p:spPr bwMode="auto">
          <a:xfrm>
            <a:off x="11172780" y="175391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DE09E9BE-E9C2-4725-93BD-54C63C955413}"/>
              </a:ext>
            </a:extLst>
          </p:cNvPr>
          <p:cNvSpPr>
            <a:spLocks noChangeArrowheads="1"/>
          </p:cNvSpPr>
          <p:nvPr/>
        </p:nvSpPr>
        <p:spPr bwMode="auto">
          <a:xfrm>
            <a:off x="7161167" y="16300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B1807703-D98E-42B4-8AEA-D16CC4EC06E8}"/>
              </a:ext>
            </a:extLst>
          </p:cNvPr>
          <p:cNvSpPr>
            <a:spLocks noChangeArrowheads="1"/>
          </p:cNvSpPr>
          <p:nvPr/>
        </p:nvSpPr>
        <p:spPr bwMode="auto">
          <a:xfrm>
            <a:off x="8002542" y="15824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3CF6C670-07F2-4FDC-8F52-51DE639DCE5D}"/>
              </a:ext>
            </a:extLst>
          </p:cNvPr>
          <p:cNvSpPr>
            <a:spLocks noChangeArrowheads="1"/>
          </p:cNvSpPr>
          <p:nvPr/>
        </p:nvSpPr>
        <p:spPr bwMode="auto">
          <a:xfrm>
            <a:off x="11133092" y="157929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FB761238-AF7B-4540-B749-BD4B35323054}"/>
              </a:ext>
            </a:extLst>
          </p:cNvPr>
          <p:cNvSpPr>
            <a:spLocks noChangeArrowheads="1"/>
          </p:cNvSpPr>
          <p:nvPr/>
        </p:nvSpPr>
        <p:spPr bwMode="auto">
          <a:xfrm>
            <a:off x="10218692" y="15919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B0AF2245-8A35-40FE-A370-208A4A9D2FE8}"/>
              </a:ext>
            </a:extLst>
          </p:cNvPr>
          <p:cNvSpPr>
            <a:spLocks noChangeArrowheads="1"/>
          </p:cNvSpPr>
          <p:nvPr/>
        </p:nvSpPr>
        <p:spPr bwMode="auto">
          <a:xfrm>
            <a:off x="9047117" y="159199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E9BAEA90-1211-4ECB-B39A-404843673979}"/>
              </a:ext>
            </a:extLst>
          </p:cNvPr>
          <p:cNvSpPr txBox="1">
            <a:spLocks noChangeArrowheads="1"/>
          </p:cNvSpPr>
          <p:nvPr/>
        </p:nvSpPr>
        <p:spPr bwMode="auto">
          <a:xfrm>
            <a:off x="6989717" y="2858816"/>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F3DAE61C-AB85-49D9-B582-D59B82A07C70}"/>
              </a:ext>
            </a:extLst>
          </p:cNvPr>
          <p:cNvSpPr txBox="1">
            <a:spLocks noChangeArrowheads="1"/>
          </p:cNvSpPr>
          <p:nvPr/>
        </p:nvSpPr>
        <p:spPr bwMode="auto">
          <a:xfrm>
            <a:off x="7802517" y="2598466"/>
            <a:ext cx="5222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B4DFCE6-993F-415A-A293-6E7623FB9155}"/>
              </a:ext>
            </a:extLst>
          </p:cNvPr>
          <p:cNvSpPr txBox="1">
            <a:spLocks noChangeArrowheads="1"/>
          </p:cNvSpPr>
          <p:nvPr/>
        </p:nvSpPr>
        <p:spPr bwMode="auto">
          <a:xfrm>
            <a:off x="8818517" y="2865166"/>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64F678DD-893C-4B9E-842F-2DB8E6124F1E}"/>
              </a:ext>
            </a:extLst>
          </p:cNvPr>
          <p:cNvSpPr txBox="1">
            <a:spLocks noChangeArrowheads="1"/>
          </p:cNvSpPr>
          <p:nvPr/>
        </p:nvSpPr>
        <p:spPr bwMode="auto">
          <a:xfrm>
            <a:off x="10018667" y="2865166"/>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D6216D4-0018-42F7-838E-FF6860FFC715}"/>
              </a:ext>
            </a:extLst>
          </p:cNvPr>
          <p:cNvSpPr txBox="1">
            <a:spLocks noChangeArrowheads="1"/>
          </p:cNvSpPr>
          <p:nvPr/>
        </p:nvSpPr>
        <p:spPr bwMode="auto">
          <a:xfrm>
            <a:off x="10961642" y="2636566"/>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8539C563-6896-4822-A5D9-F7C74D3019A3}"/>
              </a:ext>
            </a:extLst>
          </p:cNvPr>
          <p:cNvSpPr txBox="1">
            <a:spLocks noChangeArrowheads="1"/>
          </p:cNvSpPr>
          <p:nvPr/>
        </p:nvSpPr>
        <p:spPr bwMode="auto">
          <a:xfrm>
            <a:off x="5903867" y="2811191"/>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AC89CDD-9008-43AF-A16C-44D6E1686E5E}"/>
              </a:ext>
            </a:extLst>
          </p:cNvPr>
          <p:cNvSpPr txBox="1">
            <a:spLocks noChangeArrowheads="1"/>
          </p:cNvSpPr>
          <p:nvPr/>
        </p:nvSpPr>
        <p:spPr bwMode="auto">
          <a:xfrm>
            <a:off x="4703717" y="2598466"/>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A3EEA706-6A66-4BE6-A68F-396C951D87C9}"/>
              </a:ext>
            </a:extLst>
          </p:cNvPr>
          <p:cNvSpPr>
            <a:spLocks noChangeShapeType="1"/>
          </p:cNvSpPr>
          <p:nvPr/>
        </p:nvSpPr>
        <p:spPr bwMode="auto">
          <a:xfrm flipH="1">
            <a:off x="7275467" y="316996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25644FDD-61F4-41AF-BF1A-2992D0D84546}"/>
              </a:ext>
            </a:extLst>
          </p:cNvPr>
          <p:cNvSpPr>
            <a:spLocks noChangeShapeType="1"/>
          </p:cNvSpPr>
          <p:nvPr/>
        </p:nvSpPr>
        <p:spPr bwMode="auto">
          <a:xfrm>
            <a:off x="8132717" y="3150916"/>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4589A758-160A-4F97-8883-A918B66F8F90}"/>
              </a:ext>
            </a:extLst>
          </p:cNvPr>
          <p:cNvSpPr>
            <a:spLocks noChangeShapeType="1"/>
          </p:cNvSpPr>
          <p:nvPr/>
        </p:nvSpPr>
        <p:spPr bwMode="auto">
          <a:xfrm flipH="1">
            <a:off x="9161417" y="3150916"/>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18A1D8DE-CD88-40A6-8951-F5261E8BA9B1}"/>
              </a:ext>
            </a:extLst>
          </p:cNvPr>
          <p:cNvSpPr>
            <a:spLocks noChangeShapeType="1"/>
          </p:cNvSpPr>
          <p:nvPr/>
        </p:nvSpPr>
        <p:spPr bwMode="auto">
          <a:xfrm flipH="1">
            <a:off x="10304417" y="3150916"/>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B1F0E92-D9AA-4495-8ECA-C4AC312C5925}"/>
              </a:ext>
            </a:extLst>
          </p:cNvPr>
          <p:cNvSpPr>
            <a:spLocks noChangeShapeType="1"/>
          </p:cNvSpPr>
          <p:nvPr/>
        </p:nvSpPr>
        <p:spPr bwMode="auto">
          <a:xfrm flipH="1">
            <a:off x="11218817" y="3168378"/>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DBCB1563-F114-417E-AAFC-52F81F20C30F}"/>
              </a:ext>
            </a:extLst>
          </p:cNvPr>
          <p:cNvSpPr>
            <a:spLocks noChangeArrowheads="1"/>
          </p:cNvSpPr>
          <p:nvPr/>
        </p:nvSpPr>
        <p:spPr bwMode="auto">
          <a:xfrm>
            <a:off x="7218317" y="310487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F248A440-39FE-48BA-AC48-5F8947D48BBE}"/>
              </a:ext>
            </a:extLst>
          </p:cNvPr>
          <p:cNvSpPr>
            <a:spLocks noChangeArrowheads="1"/>
          </p:cNvSpPr>
          <p:nvPr/>
        </p:nvSpPr>
        <p:spPr bwMode="auto">
          <a:xfrm>
            <a:off x="8059692" y="306836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8918918-0DCF-4C96-948F-E7EC8CCBC5EB}"/>
              </a:ext>
            </a:extLst>
          </p:cNvPr>
          <p:cNvSpPr>
            <a:spLocks noChangeArrowheads="1"/>
          </p:cNvSpPr>
          <p:nvPr/>
        </p:nvSpPr>
        <p:spPr bwMode="auto">
          <a:xfrm>
            <a:off x="11190242" y="3055666"/>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BEB00ABF-CCEC-4A4C-B6EB-1D11C35FFC2A}"/>
              </a:ext>
            </a:extLst>
          </p:cNvPr>
          <p:cNvSpPr>
            <a:spLocks noChangeArrowheads="1"/>
          </p:cNvSpPr>
          <p:nvPr/>
        </p:nvSpPr>
        <p:spPr bwMode="auto">
          <a:xfrm>
            <a:off x="10275842" y="305725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82576A4-5C76-4BFA-9A5B-934F6BF90BF6}"/>
              </a:ext>
            </a:extLst>
          </p:cNvPr>
          <p:cNvSpPr>
            <a:spLocks noChangeArrowheads="1"/>
          </p:cNvSpPr>
          <p:nvPr/>
        </p:nvSpPr>
        <p:spPr bwMode="auto">
          <a:xfrm>
            <a:off x="9104267" y="305725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8A229979-C25D-4A05-93B5-53677DDC8D3A}"/>
              </a:ext>
            </a:extLst>
          </p:cNvPr>
          <p:cNvSpPr>
            <a:spLocks noChangeShapeType="1"/>
          </p:cNvSpPr>
          <p:nvPr/>
        </p:nvSpPr>
        <p:spPr bwMode="auto">
          <a:xfrm>
            <a:off x="6703967" y="3111228"/>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3FF01966-86D1-406A-89B7-00B9051785F3}"/>
              </a:ext>
            </a:extLst>
          </p:cNvPr>
          <p:cNvSpPr>
            <a:spLocks noChangeArrowheads="1"/>
          </p:cNvSpPr>
          <p:nvPr/>
        </p:nvSpPr>
        <p:spPr bwMode="auto">
          <a:xfrm rot="-10800000">
            <a:off x="11161667" y="4070078"/>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37433A56-6938-40FD-824F-0D03080730FA}"/>
              </a:ext>
            </a:extLst>
          </p:cNvPr>
          <p:cNvSpPr>
            <a:spLocks noChangeArrowheads="1"/>
          </p:cNvSpPr>
          <p:nvPr/>
        </p:nvSpPr>
        <p:spPr bwMode="auto">
          <a:xfrm rot="-10800000">
            <a:off x="10247267" y="401610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AD045A0-5641-4107-8F2E-943A6A66AB2E}"/>
              </a:ext>
            </a:extLst>
          </p:cNvPr>
          <p:cNvSpPr>
            <a:spLocks noChangeArrowheads="1"/>
          </p:cNvSpPr>
          <p:nvPr/>
        </p:nvSpPr>
        <p:spPr bwMode="auto">
          <a:xfrm rot="-10800000">
            <a:off x="7218317" y="411929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C55A7E43-B827-4365-9E5C-0ED7D04E6AB4}"/>
              </a:ext>
            </a:extLst>
          </p:cNvPr>
          <p:cNvSpPr>
            <a:spLocks noChangeArrowheads="1"/>
          </p:cNvSpPr>
          <p:nvPr/>
        </p:nvSpPr>
        <p:spPr bwMode="auto">
          <a:xfrm rot="-10800000">
            <a:off x="8088267" y="4100241"/>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6A97CB04-DB74-4573-89CC-7C4BCFF84904}"/>
              </a:ext>
            </a:extLst>
          </p:cNvPr>
          <p:cNvSpPr>
            <a:spLocks noChangeArrowheads="1"/>
          </p:cNvSpPr>
          <p:nvPr/>
        </p:nvSpPr>
        <p:spPr bwMode="auto">
          <a:xfrm rot="-10800000">
            <a:off x="9104267" y="4052616"/>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7D71F6F6-9B2C-476B-8774-433630234272}"/>
              </a:ext>
            </a:extLst>
          </p:cNvPr>
          <p:cNvSpPr>
            <a:spLocks noChangeShapeType="1"/>
          </p:cNvSpPr>
          <p:nvPr/>
        </p:nvSpPr>
        <p:spPr bwMode="auto">
          <a:xfrm>
            <a:off x="4875167" y="360811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354F2A64-9C62-48B5-8824-A329D2BEAB7D}"/>
              </a:ext>
            </a:extLst>
          </p:cNvPr>
          <p:cNvSpPr>
            <a:spLocks noChangeShapeType="1"/>
          </p:cNvSpPr>
          <p:nvPr/>
        </p:nvSpPr>
        <p:spPr bwMode="auto">
          <a:xfrm flipH="1">
            <a:off x="6132467" y="311281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1F4DE45B-5366-4FE2-AF3D-D54EAD7BB5C7}"/>
              </a:ext>
            </a:extLst>
          </p:cNvPr>
          <p:cNvSpPr>
            <a:spLocks noChangeArrowheads="1"/>
          </p:cNvSpPr>
          <p:nvPr/>
        </p:nvSpPr>
        <p:spPr bwMode="auto">
          <a:xfrm>
            <a:off x="6075317" y="30477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A49BBEEC-17C7-4AF0-A897-D2DD0DAE513E}"/>
              </a:ext>
            </a:extLst>
          </p:cNvPr>
          <p:cNvSpPr>
            <a:spLocks noChangeArrowheads="1"/>
          </p:cNvSpPr>
          <p:nvPr/>
        </p:nvSpPr>
        <p:spPr bwMode="auto">
          <a:xfrm rot="-10800000">
            <a:off x="6075317" y="40621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3C9F013C-AA1D-4CAA-8382-A3DC26C4418C}"/>
              </a:ext>
            </a:extLst>
          </p:cNvPr>
          <p:cNvSpPr>
            <a:spLocks noChangeShapeType="1"/>
          </p:cNvSpPr>
          <p:nvPr/>
        </p:nvSpPr>
        <p:spPr bwMode="auto">
          <a:xfrm>
            <a:off x="9161417" y="4693966"/>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EEDFABA2-206C-4B27-BFE3-C9E03FB4506D}"/>
              </a:ext>
            </a:extLst>
          </p:cNvPr>
          <p:cNvSpPr txBox="1">
            <a:spLocks noChangeArrowheads="1"/>
          </p:cNvSpPr>
          <p:nvPr/>
        </p:nvSpPr>
        <p:spPr bwMode="auto">
          <a:xfrm>
            <a:off x="9790067" y="4751116"/>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10ACF807-9321-43F7-9578-4D7550FD6F5C}"/>
              </a:ext>
            </a:extLst>
          </p:cNvPr>
          <p:cNvSpPr>
            <a:spLocks noChangeShapeType="1"/>
          </p:cNvSpPr>
          <p:nvPr/>
        </p:nvSpPr>
        <p:spPr bwMode="auto">
          <a:xfrm>
            <a:off x="10247267" y="3608116"/>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FC0C4B3-7708-40F2-BA8F-BEA13335AB8E}"/>
              </a:ext>
            </a:extLst>
          </p:cNvPr>
          <p:cNvSpPr>
            <a:spLocks noChangeShapeType="1"/>
          </p:cNvSpPr>
          <p:nvPr/>
        </p:nvSpPr>
        <p:spPr bwMode="auto">
          <a:xfrm flipH="1">
            <a:off x="4989467" y="3112816"/>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34A045DE-D4D9-43E5-ABB4-0FFACA74B3C9}"/>
              </a:ext>
            </a:extLst>
          </p:cNvPr>
          <p:cNvSpPr>
            <a:spLocks noChangeArrowheads="1"/>
          </p:cNvSpPr>
          <p:nvPr/>
        </p:nvSpPr>
        <p:spPr bwMode="auto">
          <a:xfrm>
            <a:off x="4932317" y="304772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D6F8919-0F06-4E8A-A8C6-1FB1E10AE8C0}"/>
              </a:ext>
            </a:extLst>
          </p:cNvPr>
          <p:cNvSpPr>
            <a:spLocks noChangeArrowheads="1"/>
          </p:cNvSpPr>
          <p:nvPr/>
        </p:nvSpPr>
        <p:spPr bwMode="auto">
          <a:xfrm rot="-10800000">
            <a:off x="4932317" y="4062141"/>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92D61948-C663-4AEC-85D3-762F29EFC28D}"/>
              </a:ext>
            </a:extLst>
          </p:cNvPr>
          <p:cNvSpPr>
            <a:spLocks noChangeShapeType="1"/>
          </p:cNvSpPr>
          <p:nvPr/>
        </p:nvSpPr>
        <p:spPr bwMode="auto">
          <a:xfrm flipV="1">
            <a:off x="5103767" y="3276328"/>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F4996ADF-865B-4208-9E84-8690A755EBFD}"/>
              </a:ext>
            </a:extLst>
          </p:cNvPr>
          <p:cNvSpPr>
            <a:spLocks noChangeShapeType="1"/>
          </p:cNvSpPr>
          <p:nvPr/>
        </p:nvSpPr>
        <p:spPr bwMode="auto">
          <a:xfrm flipH="1">
            <a:off x="4875167" y="254131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62D2BAD2-6FF6-473B-B4BF-08F027BE416F}"/>
              </a:ext>
            </a:extLst>
          </p:cNvPr>
          <p:cNvSpPr>
            <a:spLocks noChangeShapeType="1"/>
          </p:cNvSpPr>
          <p:nvPr/>
        </p:nvSpPr>
        <p:spPr bwMode="auto">
          <a:xfrm>
            <a:off x="5046617" y="172534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F00D751-83FF-4941-A668-57EFD2E13F57}"/>
              </a:ext>
            </a:extLst>
          </p:cNvPr>
          <p:cNvSpPr>
            <a:spLocks noChangeShapeType="1"/>
          </p:cNvSpPr>
          <p:nvPr/>
        </p:nvSpPr>
        <p:spPr bwMode="auto">
          <a:xfrm>
            <a:off x="6132467" y="1725341"/>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0B7433F2-D75B-4E90-B38F-B3A7318C6620}"/>
              </a:ext>
            </a:extLst>
          </p:cNvPr>
          <p:cNvSpPr txBox="1">
            <a:spLocks noChangeArrowheads="1"/>
          </p:cNvSpPr>
          <p:nvPr/>
        </p:nvSpPr>
        <p:spPr bwMode="auto">
          <a:xfrm>
            <a:off x="6875417" y="1372916"/>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4825EB64-B214-4AAB-8698-3D827D5D0226}"/>
              </a:ext>
            </a:extLst>
          </p:cNvPr>
          <p:cNvSpPr txBox="1">
            <a:spLocks noChangeArrowheads="1"/>
          </p:cNvSpPr>
          <p:nvPr/>
        </p:nvSpPr>
        <p:spPr bwMode="auto">
          <a:xfrm>
            <a:off x="7745367" y="1353866"/>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451687FC-D5E7-4534-8FE0-4483FA8FBB98}"/>
              </a:ext>
            </a:extLst>
          </p:cNvPr>
          <p:cNvSpPr txBox="1">
            <a:spLocks noChangeArrowheads="1"/>
          </p:cNvSpPr>
          <p:nvPr/>
        </p:nvSpPr>
        <p:spPr bwMode="auto">
          <a:xfrm>
            <a:off x="8761367" y="1363391"/>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9958660D-643B-404B-9E22-01ED7143F1EB}"/>
              </a:ext>
            </a:extLst>
          </p:cNvPr>
          <p:cNvSpPr txBox="1">
            <a:spLocks noChangeArrowheads="1"/>
          </p:cNvSpPr>
          <p:nvPr/>
        </p:nvSpPr>
        <p:spPr bwMode="auto">
          <a:xfrm>
            <a:off x="9961517" y="1363391"/>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9E8B96C7-9E83-4AD6-899F-D5316AF88038}"/>
              </a:ext>
            </a:extLst>
          </p:cNvPr>
          <p:cNvSpPr txBox="1">
            <a:spLocks noChangeArrowheads="1"/>
          </p:cNvSpPr>
          <p:nvPr/>
        </p:nvSpPr>
        <p:spPr bwMode="auto">
          <a:xfrm>
            <a:off x="10844167" y="1379266"/>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24F39924-D3E3-4415-BE51-FDCF159E1D0A}"/>
              </a:ext>
            </a:extLst>
          </p:cNvPr>
          <p:cNvSpPr>
            <a:spLocks noChangeShapeType="1"/>
          </p:cNvSpPr>
          <p:nvPr/>
        </p:nvSpPr>
        <p:spPr bwMode="auto">
          <a:xfrm>
            <a:off x="6230892" y="1684066"/>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B7D68758-2C56-4F1C-A30D-CAC72CF33F1E}"/>
              </a:ext>
            </a:extLst>
          </p:cNvPr>
          <p:cNvSpPr txBox="1">
            <a:spLocks noChangeArrowheads="1"/>
          </p:cNvSpPr>
          <p:nvPr/>
        </p:nvSpPr>
        <p:spPr bwMode="auto">
          <a:xfrm>
            <a:off x="4875167" y="1325291"/>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41926630-ED57-4BB6-8ECB-01E78EBA3C6F}"/>
              </a:ext>
            </a:extLst>
          </p:cNvPr>
          <p:cNvSpPr txBox="1">
            <a:spLocks noChangeArrowheads="1"/>
          </p:cNvSpPr>
          <p:nvPr/>
        </p:nvSpPr>
        <p:spPr bwMode="auto">
          <a:xfrm>
            <a:off x="5961017" y="1382441"/>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72B80EEF-0A00-40DB-8B35-A085F5E431E7}"/>
              </a:ext>
            </a:extLst>
          </p:cNvPr>
          <p:cNvSpPr>
            <a:spLocks noChangeArrowheads="1"/>
          </p:cNvSpPr>
          <p:nvPr/>
        </p:nvSpPr>
        <p:spPr bwMode="auto">
          <a:xfrm>
            <a:off x="4984705" y="162374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7920873D-FD55-472B-B55B-C690F96402A7}"/>
              </a:ext>
            </a:extLst>
          </p:cNvPr>
          <p:cNvSpPr>
            <a:spLocks noChangeArrowheads="1"/>
          </p:cNvSpPr>
          <p:nvPr/>
        </p:nvSpPr>
        <p:spPr bwMode="auto">
          <a:xfrm>
            <a:off x="6059442" y="159516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40CC6E81-3249-47C1-8A81-B8DC59E2C64A}"/>
              </a:ext>
            </a:extLst>
          </p:cNvPr>
          <p:cNvSpPr>
            <a:spLocks noChangeShapeType="1"/>
          </p:cNvSpPr>
          <p:nvPr/>
        </p:nvSpPr>
        <p:spPr bwMode="auto">
          <a:xfrm flipV="1">
            <a:off x="5160917" y="208411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A0091920-9ADA-419A-9B24-24842478EC4C}"/>
              </a:ext>
            </a:extLst>
          </p:cNvPr>
          <p:cNvSpPr txBox="1">
            <a:spLocks noChangeArrowheads="1"/>
          </p:cNvSpPr>
          <p:nvPr/>
        </p:nvSpPr>
        <p:spPr bwMode="auto">
          <a:xfrm>
            <a:off x="4589417" y="4125641"/>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B242FCD5-FDC2-459D-A2F7-60FB4F5797D0}"/>
              </a:ext>
            </a:extLst>
          </p:cNvPr>
          <p:cNvSpPr>
            <a:spLocks noChangeShapeType="1"/>
          </p:cNvSpPr>
          <p:nvPr/>
        </p:nvSpPr>
        <p:spPr bwMode="auto">
          <a:xfrm>
            <a:off x="4875167" y="4141516"/>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D2FAE680-9011-4BC8-8280-EAAC224DA293}"/>
              </a:ext>
            </a:extLst>
          </p:cNvPr>
          <p:cNvSpPr txBox="1">
            <a:spLocks noChangeArrowheads="1"/>
          </p:cNvSpPr>
          <p:nvPr/>
        </p:nvSpPr>
        <p:spPr bwMode="auto">
          <a:xfrm>
            <a:off x="5275217" y="316996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6359BECD-F3BC-465D-8A4F-C1C2E25BB32A}"/>
              </a:ext>
            </a:extLst>
          </p:cNvPr>
          <p:cNvSpPr>
            <a:spLocks noChangeShapeType="1"/>
          </p:cNvSpPr>
          <p:nvPr/>
        </p:nvSpPr>
        <p:spPr bwMode="auto">
          <a:xfrm>
            <a:off x="5503817" y="339856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7D993F5A-5D72-481F-B290-BEC320860705}"/>
              </a:ext>
            </a:extLst>
          </p:cNvPr>
          <p:cNvSpPr txBox="1">
            <a:spLocks noChangeArrowheads="1"/>
          </p:cNvSpPr>
          <p:nvPr/>
        </p:nvSpPr>
        <p:spPr bwMode="auto">
          <a:xfrm>
            <a:off x="5275217" y="4141516"/>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13044C88-9BF6-47B1-A556-8108A515D673}"/>
              </a:ext>
            </a:extLst>
          </p:cNvPr>
          <p:cNvSpPr txBox="1">
            <a:spLocks noChangeArrowheads="1"/>
          </p:cNvSpPr>
          <p:nvPr/>
        </p:nvSpPr>
        <p:spPr bwMode="auto">
          <a:xfrm>
            <a:off x="6303917" y="3227116"/>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0BC8D3E7-0E18-430A-8B9D-81D045AB2EAF}"/>
              </a:ext>
            </a:extLst>
          </p:cNvPr>
          <p:cNvSpPr>
            <a:spLocks noChangeShapeType="1"/>
          </p:cNvSpPr>
          <p:nvPr/>
        </p:nvSpPr>
        <p:spPr bwMode="auto">
          <a:xfrm>
            <a:off x="6532517" y="3455716"/>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B8F9E88E-3FB2-421C-93BB-F57EB9F58497}"/>
              </a:ext>
            </a:extLst>
          </p:cNvPr>
          <p:cNvSpPr txBox="1">
            <a:spLocks noChangeArrowheads="1"/>
          </p:cNvSpPr>
          <p:nvPr/>
        </p:nvSpPr>
        <p:spPr bwMode="auto">
          <a:xfrm>
            <a:off x="6189617" y="4141516"/>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0BE961F0-30C5-4B2E-917D-76DE10B38984}"/>
              </a:ext>
            </a:extLst>
          </p:cNvPr>
          <p:cNvSpPr txBox="1">
            <a:spLocks noChangeArrowheads="1"/>
          </p:cNvSpPr>
          <p:nvPr/>
        </p:nvSpPr>
        <p:spPr bwMode="auto">
          <a:xfrm>
            <a:off x="10190117" y="4808266"/>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A27B327-C947-4916-BAD5-87AD9C7A5EB3}"/>
              </a:ext>
            </a:extLst>
          </p:cNvPr>
          <p:cNvSpPr txBox="1">
            <a:spLocks noChangeArrowheads="1"/>
          </p:cNvSpPr>
          <p:nvPr/>
        </p:nvSpPr>
        <p:spPr bwMode="auto">
          <a:xfrm>
            <a:off x="876136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37623421-D1FD-42AB-9238-ECCC582340D4}"/>
              </a:ext>
            </a:extLst>
          </p:cNvPr>
          <p:cNvSpPr txBox="1">
            <a:spLocks noChangeArrowheads="1"/>
          </p:cNvSpPr>
          <p:nvPr/>
        </p:nvSpPr>
        <p:spPr bwMode="auto">
          <a:xfrm>
            <a:off x="984721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C3938994-9049-481B-B860-4EB03391D1D0}"/>
              </a:ext>
            </a:extLst>
          </p:cNvPr>
          <p:cNvSpPr txBox="1">
            <a:spLocks noChangeArrowheads="1"/>
          </p:cNvSpPr>
          <p:nvPr/>
        </p:nvSpPr>
        <p:spPr bwMode="auto">
          <a:xfrm>
            <a:off x="10761617" y="4162153"/>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8901B31A-DE7E-44C9-A21B-54153EA70A19}"/>
              </a:ext>
            </a:extLst>
          </p:cNvPr>
          <p:cNvSpPr txBox="1">
            <a:spLocks noChangeArrowheads="1"/>
          </p:cNvSpPr>
          <p:nvPr/>
        </p:nvSpPr>
        <p:spPr bwMode="auto">
          <a:xfrm>
            <a:off x="11733167" y="2636566"/>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E0014871-1E71-4247-9D29-A982FA0E8A69}"/>
              </a:ext>
            </a:extLst>
          </p:cNvPr>
          <p:cNvSpPr txBox="1">
            <a:spLocks noChangeArrowheads="1"/>
          </p:cNvSpPr>
          <p:nvPr/>
        </p:nvSpPr>
        <p:spPr bwMode="auto">
          <a:xfrm>
            <a:off x="9275717" y="3722416"/>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51A86887-1DEB-4ED3-A1E8-08DB4BD4ABA9}"/>
              </a:ext>
            </a:extLst>
          </p:cNvPr>
          <p:cNvSpPr>
            <a:spLocks noChangeShapeType="1"/>
          </p:cNvSpPr>
          <p:nvPr/>
        </p:nvSpPr>
        <p:spPr bwMode="auto">
          <a:xfrm>
            <a:off x="9161417" y="3722416"/>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7D1B72CB-C877-4B51-984D-DC8F01ED6CD5}"/>
              </a:ext>
            </a:extLst>
          </p:cNvPr>
          <p:cNvSpPr>
            <a:spLocks noChangeShapeType="1"/>
          </p:cNvSpPr>
          <p:nvPr/>
        </p:nvSpPr>
        <p:spPr bwMode="auto">
          <a:xfrm>
            <a:off x="11275967" y="3779566"/>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496C8F5B-E50E-43C7-B1B6-50E55492A7F0}"/>
              </a:ext>
            </a:extLst>
          </p:cNvPr>
          <p:cNvSpPr txBox="1">
            <a:spLocks noChangeArrowheads="1"/>
          </p:cNvSpPr>
          <p:nvPr/>
        </p:nvSpPr>
        <p:spPr bwMode="auto">
          <a:xfrm>
            <a:off x="11275967" y="3836716"/>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1B5A17D-2A6B-4423-B1B6-DDA0FA4B1FEE}"/>
              </a:ext>
            </a:extLst>
          </p:cNvPr>
          <p:cNvSpPr txBox="1">
            <a:spLocks noChangeArrowheads="1"/>
          </p:cNvSpPr>
          <p:nvPr/>
        </p:nvSpPr>
        <p:spPr bwMode="auto">
          <a:xfrm>
            <a:off x="4703717" y="3227116"/>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9F694497-96DC-443E-90A6-A5C1707FE066}"/>
              </a:ext>
            </a:extLst>
          </p:cNvPr>
          <p:cNvSpPr txBox="1">
            <a:spLocks noChangeArrowheads="1"/>
          </p:cNvSpPr>
          <p:nvPr/>
        </p:nvSpPr>
        <p:spPr bwMode="auto">
          <a:xfrm>
            <a:off x="7389767" y="3112816"/>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DF1B0706-2F9E-4459-AFC6-9E4CAB39BB01}"/>
              </a:ext>
            </a:extLst>
          </p:cNvPr>
          <p:cNvSpPr txBox="1">
            <a:spLocks noChangeArrowheads="1"/>
          </p:cNvSpPr>
          <p:nvPr/>
        </p:nvSpPr>
        <p:spPr bwMode="auto">
          <a:xfrm>
            <a:off x="7732667" y="4198666"/>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F04DAA7B-6C90-4F7A-A334-E4BE3D3E544D}"/>
              </a:ext>
            </a:extLst>
          </p:cNvPr>
          <p:cNvSpPr/>
          <p:nvPr/>
        </p:nvSpPr>
        <p:spPr>
          <a:xfrm>
            <a:off x="470718" y="1015400"/>
            <a:ext cx="3567112" cy="4401205"/>
          </a:xfrm>
          <a:prstGeom prst="rect">
            <a:avLst/>
          </a:prstGeom>
        </p:spPr>
        <p:txBody>
          <a:bodyPr wrap="square">
            <a:spAutoFit/>
          </a:bodyPr>
          <a:lstStyle/>
          <a:p>
            <a:r>
              <a:rPr lang="en-US" sz="1400" kern="1400" dirty="0">
                <a:solidFill>
                  <a:srgbClr val="000000"/>
                </a:solidFill>
                <a:latin typeface="Arial Narrow" panose="020B0606020202030204" pitchFamily="34" charset="0"/>
              </a:rPr>
              <a:t>And they freely admit that to use these techniques they need to use mass public persuasion and deception.   As one of the leading members once said, nothing has to be true, you just need the people to believe it, and that’s the mentally that is being fed to Trump in 2016.  It doesn't not matter if Obama is born in Africa, what matters is that people believe it. It doesn't matter  whether or not it’s true that Hillary is a pedophile, as long as people believe it.  And I am not really sure how anyone believes that Donald Trump says the truth, I’m not sure that even his supporters even believe what he says, but most of us are aware that he has the problem with the truth, and these are the same techniques that Hitler used to deceive the public. To manipulate the public it doesn’t have to be true.  But what it has to do is create an emotional response.  That emotional response is nearly always fear.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1487738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CD988-8B03-4A83-B05C-0F265D6E6CAD}"/>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 Box 2">
            <a:extLst>
              <a:ext uri="{FF2B5EF4-FFF2-40B4-BE49-F238E27FC236}">
                <a16:creationId xmlns:a16="http://schemas.microsoft.com/office/drawing/2014/main" id="{0D802410-D107-4223-964B-3D94F5D6CE44}"/>
              </a:ext>
            </a:extLst>
          </p:cNvPr>
          <p:cNvSpPr txBox="1">
            <a:spLocks noChangeArrowheads="1"/>
          </p:cNvSpPr>
          <p:nvPr/>
        </p:nvSpPr>
        <p:spPr bwMode="auto">
          <a:xfrm>
            <a:off x="4722223" y="1332458"/>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E789E67-24A7-40D2-B387-8ACF016FDD33}"/>
              </a:ext>
            </a:extLst>
          </p:cNvPr>
          <p:cNvSpPr>
            <a:spLocks noChangeShapeType="1"/>
          </p:cNvSpPr>
          <p:nvPr/>
        </p:nvSpPr>
        <p:spPr bwMode="auto">
          <a:xfrm>
            <a:off x="7127286" y="1721395"/>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25D23CF9-02D9-42A8-BBD0-5FD20075D087}"/>
              </a:ext>
            </a:extLst>
          </p:cNvPr>
          <p:cNvSpPr>
            <a:spLocks noChangeShapeType="1"/>
          </p:cNvSpPr>
          <p:nvPr/>
        </p:nvSpPr>
        <p:spPr bwMode="auto">
          <a:xfrm>
            <a:off x="7979773" y="1702345"/>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1CABFE41-1B8D-4FBD-9802-9F67DEA7C024}"/>
              </a:ext>
            </a:extLst>
          </p:cNvPr>
          <p:cNvSpPr>
            <a:spLocks noChangeShapeType="1"/>
          </p:cNvSpPr>
          <p:nvPr/>
        </p:nvSpPr>
        <p:spPr bwMode="auto">
          <a:xfrm>
            <a:off x="9008473" y="1729333"/>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F501E5B7-6F6E-48F6-9201-D86C96542046}"/>
              </a:ext>
            </a:extLst>
          </p:cNvPr>
          <p:cNvSpPr>
            <a:spLocks noChangeShapeType="1"/>
          </p:cNvSpPr>
          <p:nvPr/>
        </p:nvSpPr>
        <p:spPr bwMode="auto">
          <a:xfrm>
            <a:off x="10186398" y="1729333"/>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A0825E17-0E79-413F-88BB-EB445AEDA016}"/>
              </a:ext>
            </a:extLst>
          </p:cNvPr>
          <p:cNvSpPr>
            <a:spLocks noChangeShapeType="1"/>
          </p:cNvSpPr>
          <p:nvPr/>
        </p:nvSpPr>
        <p:spPr bwMode="auto">
          <a:xfrm>
            <a:off x="11076986" y="1745208"/>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22172FE0-84B6-41B1-A228-CAC2D316DB63}"/>
              </a:ext>
            </a:extLst>
          </p:cNvPr>
          <p:cNvSpPr>
            <a:spLocks noChangeArrowheads="1"/>
          </p:cNvSpPr>
          <p:nvPr/>
        </p:nvSpPr>
        <p:spPr bwMode="auto">
          <a:xfrm>
            <a:off x="7065373" y="16213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383B5322-7634-426F-9945-747DD886D380}"/>
              </a:ext>
            </a:extLst>
          </p:cNvPr>
          <p:cNvSpPr>
            <a:spLocks noChangeArrowheads="1"/>
          </p:cNvSpPr>
          <p:nvPr/>
        </p:nvSpPr>
        <p:spPr bwMode="auto">
          <a:xfrm>
            <a:off x="7906748" y="15737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17BD8952-8C8B-4803-844E-A2C98FD41957}"/>
              </a:ext>
            </a:extLst>
          </p:cNvPr>
          <p:cNvSpPr>
            <a:spLocks noChangeArrowheads="1"/>
          </p:cNvSpPr>
          <p:nvPr/>
        </p:nvSpPr>
        <p:spPr bwMode="auto">
          <a:xfrm>
            <a:off x="11037298" y="1570583"/>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F79F92FD-79A7-4D37-B984-11D038A3EDFD}"/>
              </a:ext>
            </a:extLst>
          </p:cNvPr>
          <p:cNvSpPr>
            <a:spLocks noChangeArrowheads="1"/>
          </p:cNvSpPr>
          <p:nvPr/>
        </p:nvSpPr>
        <p:spPr bwMode="auto">
          <a:xfrm>
            <a:off x="10122898" y="15832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D0C3C6F5-3B7D-4794-9B86-72F56BC0503A}"/>
              </a:ext>
            </a:extLst>
          </p:cNvPr>
          <p:cNvSpPr>
            <a:spLocks noChangeArrowheads="1"/>
          </p:cNvSpPr>
          <p:nvPr/>
        </p:nvSpPr>
        <p:spPr bwMode="auto">
          <a:xfrm>
            <a:off x="8951323" y="15832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A31D5B2D-1B99-466A-84AD-5257765F94B7}"/>
              </a:ext>
            </a:extLst>
          </p:cNvPr>
          <p:cNvSpPr txBox="1">
            <a:spLocks noChangeArrowheads="1"/>
          </p:cNvSpPr>
          <p:nvPr/>
        </p:nvSpPr>
        <p:spPr bwMode="auto">
          <a:xfrm>
            <a:off x="6893923" y="2850108"/>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5878315-9582-4F86-8CF1-9B1005848E78}"/>
              </a:ext>
            </a:extLst>
          </p:cNvPr>
          <p:cNvSpPr txBox="1">
            <a:spLocks noChangeArrowheads="1"/>
          </p:cNvSpPr>
          <p:nvPr/>
        </p:nvSpPr>
        <p:spPr bwMode="auto">
          <a:xfrm>
            <a:off x="7706723" y="2589758"/>
            <a:ext cx="5222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E0060B45-E930-49B6-A5C0-65794B17A7B2}"/>
              </a:ext>
            </a:extLst>
          </p:cNvPr>
          <p:cNvSpPr txBox="1">
            <a:spLocks noChangeArrowheads="1"/>
          </p:cNvSpPr>
          <p:nvPr/>
        </p:nvSpPr>
        <p:spPr bwMode="auto">
          <a:xfrm>
            <a:off x="8722723" y="2856458"/>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52D7F298-6C9F-4745-A2D9-4EAAAB3EE875}"/>
              </a:ext>
            </a:extLst>
          </p:cNvPr>
          <p:cNvSpPr txBox="1">
            <a:spLocks noChangeArrowheads="1"/>
          </p:cNvSpPr>
          <p:nvPr/>
        </p:nvSpPr>
        <p:spPr bwMode="auto">
          <a:xfrm>
            <a:off x="9922873" y="2856458"/>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FE41281-11C0-465E-8B37-1624FF663097}"/>
              </a:ext>
            </a:extLst>
          </p:cNvPr>
          <p:cNvSpPr txBox="1">
            <a:spLocks noChangeArrowheads="1"/>
          </p:cNvSpPr>
          <p:nvPr/>
        </p:nvSpPr>
        <p:spPr bwMode="auto">
          <a:xfrm>
            <a:off x="10865848" y="2627858"/>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C97EA5B-3729-4622-B9EC-EF9E17BE18DE}"/>
              </a:ext>
            </a:extLst>
          </p:cNvPr>
          <p:cNvSpPr txBox="1">
            <a:spLocks noChangeArrowheads="1"/>
          </p:cNvSpPr>
          <p:nvPr/>
        </p:nvSpPr>
        <p:spPr bwMode="auto">
          <a:xfrm>
            <a:off x="5808073" y="2802483"/>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5A71C64E-7932-4B95-BD5D-32D27A8AE073}"/>
              </a:ext>
            </a:extLst>
          </p:cNvPr>
          <p:cNvSpPr txBox="1">
            <a:spLocks noChangeArrowheads="1"/>
          </p:cNvSpPr>
          <p:nvPr/>
        </p:nvSpPr>
        <p:spPr bwMode="auto">
          <a:xfrm>
            <a:off x="4607923" y="2589758"/>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8581FDBA-2EFD-467A-ABB7-076566A459C6}"/>
              </a:ext>
            </a:extLst>
          </p:cNvPr>
          <p:cNvSpPr>
            <a:spLocks noChangeShapeType="1"/>
          </p:cNvSpPr>
          <p:nvPr/>
        </p:nvSpPr>
        <p:spPr bwMode="auto">
          <a:xfrm flipH="1">
            <a:off x="7179673" y="316125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0C9FC27-0030-4447-9AF8-BC94F0727E08}"/>
              </a:ext>
            </a:extLst>
          </p:cNvPr>
          <p:cNvSpPr>
            <a:spLocks noChangeShapeType="1"/>
          </p:cNvSpPr>
          <p:nvPr/>
        </p:nvSpPr>
        <p:spPr bwMode="auto">
          <a:xfrm>
            <a:off x="8036923" y="3142208"/>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C04201F-6015-49A5-90DA-54964FFC85CB}"/>
              </a:ext>
            </a:extLst>
          </p:cNvPr>
          <p:cNvSpPr>
            <a:spLocks noChangeShapeType="1"/>
          </p:cNvSpPr>
          <p:nvPr/>
        </p:nvSpPr>
        <p:spPr bwMode="auto">
          <a:xfrm flipH="1">
            <a:off x="9065623" y="3142208"/>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B22466D-0575-410B-A8FC-F824397C58AD}"/>
              </a:ext>
            </a:extLst>
          </p:cNvPr>
          <p:cNvSpPr>
            <a:spLocks noChangeShapeType="1"/>
          </p:cNvSpPr>
          <p:nvPr/>
        </p:nvSpPr>
        <p:spPr bwMode="auto">
          <a:xfrm flipH="1">
            <a:off x="10208623" y="3142208"/>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98C071CF-8009-41D3-BBEE-5D6D3A16EC9D}"/>
              </a:ext>
            </a:extLst>
          </p:cNvPr>
          <p:cNvSpPr>
            <a:spLocks noChangeShapeType="1"/>
          </p:cNvSpPr>
          <p:nvPr/>
        </p:nvSpPr>
        <p:spPr bwMode="auto">
          <a:xfrm flipH="1">
            <a:off x="11123023" y="3159670"/>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62ECD502-945F-4BF1-9B6B-E50D90AF67AD}"/>
              </a:ext>
            </a:extLst>
          </p:cNvPr>
          <p:cNvSpPr>
            <a:spLocks noChangeArrowheads="1"/>
          </p:cNvSpPr>
          <p:nvPr/>
        </p:nvSpPr>
        <p:spPr bwMode="auto">
          <a:xfrm>
            <a:off x="7122523" y="309617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F21B531-ACE0-47B5-AC2B-3C68735F6CB3}"/>
              </a:ext>
            </a:extLst>
          </p:cNvPr>
          <p:cNvSpPr>
            <a:spLocks noChangeArrowheads="1"/>
          </p:cNvSpPr>
          <p:nvPr/>
        </p:nvSpPr>
        <p:spPr bwMode="auto">
          <a:xfrm>
            <a:off x="7963898" y="305965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28A92AF-BD0E-4CB8-8B75-D4331B8F55D3}"/>
              </a:ext>
            </a:extLst>
          </p:cNvPr>
          <p:cNvSpPr>
            <a:spLocks noChangeArrowheads="1"/>
          </p:cNvSpPr>
          <p:nvPr/>
        </p:nvSpPr>
        <p:spPr bwMode="auto">
          <a:xfrm>
            <a:off x="11094448" y="3046958"/>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17F53595-0840-4593-AD76-8196B803DDC9}"/>
              </a:ext>
            </a:extLst>
          </p:cNvPr>
          <p:cNvSpPr>
            <a:spLocks noChangeArrowheads="1"/>
          </p:cNvSpPr>
          <p:nvPr/>
        </p:nvSpPr>
        <p:spPr bwMode="auto">
          <a:xfrm>
            <a:off x="10180048" y="304854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A355A77A-D39F-4602-A351-2F7A171950A3}"/>
              </a:ext>
            </a:extLst>
          </p:cNvPr>
          <p:cNvSpPr>
            <a:spLocks noChangeArrowheads="1"/>
          </p:cNvSpPr>
          <p:nvPr/>
        </p:nvSpPr>
        <p:spPr bwMode="auto">
          <a:xfrm>
            <a:off x="9008473" y="304854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F46A0067-765C-4566-950A-493E181890B6}"/>
              </a:ext>
            </a:extLst>
          </p:cNvPr>
          <p:cNvSpPr>
            <a:spLocks noChangeShapeType="1"/>
          </p:cNvSpPr>
          <p:nvPr/>
        </p:nvSpPr>
        <p:spPr bwMode="auto">
          <a:xfrm>
            <a:off x="6608173" y="310252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B4364574-68A6-4A3D-B166-C9D6A9DC915F}"/>
              </a:ext>
            </a:extLst>
          </p:cNvPr>
          <p:cNvSpPr>
            <a:spLocks noChangeArrowheads="1"/>
          </p:cNvSpPr>
          <p:nvPr/>
        </p:nvSpPr>
        <p:spPr bwMode="auto">
          <a:xfrm rot="-10800000">
            <a:off x="11065873" y="4061370"/>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264A4B04-0D91-412C-BD99-915B88905B79}"/>
              </a:ext>
            </a:extLst>
          </p:cNvPr>
          <p:cNvSpPr>
            <a:spLocks noChangeArrowheads="1"/>
          </p:cNvSpPr>
          <p:nvPr/>
        </p:nvSpPr>
        <p:spPr bwMode="auto">
          <a:xfrm rot="-10800000">
            <a:off x="10151473" y="400739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F71676B5-1D69-49A8-B521-0DA66167B90C}"/>
              </a:ext>
            </a:extLst>
          </p:cNvPr>
          <p:cNvSpPr>
            <a:spLocks noChangeArrowheads="1"/>
          </p:cNvSpPr>
          <p:nvPr/>
        </p:nvSpPr>
        <p:spPr bwMode="auto">
          <a:xfrm rot="-10800000">
            <a:off x="7122523" y="411058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B35D53EF-9018-4A33-B0E5-2C505B050BDD}"/>
              </a:ext>
            </a:extLst>
          </p:cNvPr>
          <p:cNvSpPr>
            <a:spLocks noChangeArrowheads="1"/>
          </p:cNvSpPr>
          <p:nvPr/>
        </p:nvSpPr>
        <p:spPr bwMode="auto">
          <a:xfrm rot="-10800000">
            <a:off x="7992473" y="409153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13E72BA3-3377-470C-81F0-DB251184CA5B}"/>
              </a:ext>
            </a:extLst>
          </p:cNvPr>
          <p:cNvSpPr>
            <a:spLocks noChangeArrowheads="1"/>
          </p:cNvSpPr>
          <p:nvPr/>
        </p:nvSpPr>
        <p:spPr bwMode="auto">
          <a:xfrm rot="-10800000">
            <a:off x="9008473" y="404390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966477CF-C070-43AC-B9D3-30B1300106ED}"/>
              </a:ext>
            </a:extLst>
          </p:cNvPr>
          <p:cNvSpPr>
            <a:spLocks noChangeShapeType="1"/>
          </p:cNvSpPr>
          <p:nvPr/>
        </p:nvSpPr>
        <p:spPr bwMode="auto">
          <a:xfrm>
            <a:off x="4779373" y="3599408"/>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51F1CFFA-5210-47D8-9676-5F66B2CE116A}"/>
              </a:ext>
            </a:extLst>
          </p:cNvPr>
          <p:cNvSpPr>
            <a:spLocks noChangeShapeType="1"/>
          </p:cNvSpPr>
          <p:nvPr/>
        </p:nvSpPr>
        <p:spPr bwMode="auto">
          <a:xfrm flipH="1">
            <a:off x="6036673" y="310410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61ED0B0F-03E3-4463-AA9C-962BBC163624}"/>
              </a:ext>
            </a:extLst>
          </p:cNvPr>
          <p:cNvSpPr>
            <a:spLocks noChangeArrowheads="1"/>
          </p:cNvSpPr>
          <p:nvPr/>
        </p:nvSpPr>
        <p:spPr bwMode="auto">
          <a:xfrm>
            <a:off x="5979523" y="303902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A7BEE343-F755-457A-B3A6-3AC95DF5ED46}"/>
              </a:ext>
            </a:extLst>
          </p:cNvPr>
          <p:cNvSpPr>
            <a:spLocks noChangeArrowheads="1"/>
          </p:cNvSpPr>
          <p:nvPr/>
        </p:nvSpPr>
        <p:spPr bwMode="auto">
          <a:xfrm rot="-10800000">
            <a:off x="5979523" y="405343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E7C863F5-5167-4719-93DD-7DC7DBA8832B}"/>
              </a:ext>
            </a:extLst>
          </p:cNvPr>
          <p:cNvSpPr>
            <a:spLocks noChangeShapeType="1"/>
          </p:cNvSpPr>
          <p:nvPr/>
        </p:nvSpPr>
        <p:spPr bwMode="auto">
          <a:xfrm>
            <a:off x="9065623" y="468525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B033B505-5B00-4042-A301-A5E79F47EAFD}"/>
              </a:ext>
            </a:extLst>
          </p:cNvPr>
          <p:cNvSpPr txBox="1">
            <a:spLocks noChangeArrowheads="1"/>
          </p:cNvSpPr>
          <p:nvPr/>
        </p:nvSpPr>
        <p:spPr bwMode="auto">
          <a:xfrm>
            <a:off x="9694273" y="4742408"/>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66CF8631-B26D-4802-8F36-108DC2050E53}"/>
              </a:ext>
            </a:extLst>
          </p:cNvPr>
          <p:cNvSpPr>
            <a:spLocks noChangeShapeType="1"/>
          </p:cNvSpPr>
          <p:nvPr/>
        </p:nvSpPr>
        <p:spPr bwMode="auto">
          <a:xfrm>
            <a:off x="10151473" y="3599408"/>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8440AB4D-6A00-4CB9-AD1F-705330ABD33E}"/>
              </a:ext>
            </a:extLst>
          </p:cNvPr>
          <p:cNvSpPr>
            <a:spLocks noChangeShapeType="1"/>
          </p:cNvSpPr>
          <p:nvPr/>
        </p:nvSpPr>
        <p:spPr bwMode="auto">
          <a:xfrm flipH="1">
            <a:off x="4893673" y="310410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D02371E1-A140-4B37-9465-88C4978ADB1A}"/>
              </a:ext>
            </a:extLst>
          </p:cNvPr>
          <p:cNvSpPr>
            <a:spLocks noChangeArrowheads="1"/>
          </p:cNvSpPr>
          <p:nvPr/>
        </p:nvSpPr>
        <p:spPr bwMode="auto">
          <a:xfrm>
            <a:off x="4836523" y="303902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29D088D6-8C26-4D54-B268-061345346644}"/>
              </a:ext>
            </a:extLst>
          </p:cNvPr>
          <p:cNvSpPr>
            <a:spLocks noChangeArrowheads="1"/>
          </p:cNvSpPr>
          <p:nvPr/>
        </p:nvSpPr>
        <p:spPr bwMode="auto">
          <a:xfrm rot="-10800000">
            <a:off x="4836523" y="405343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C53C2265-811E-4A25-A3E5-D07C9B0F5FB0}"/>
              </a:ext>
            </a:extLst>
          </p:cNvPr>
          <p:cNvSpPr>
            <a:spLocks noChangeShapeType="1"/>
          </p:cNvSpPr>
          <p:nvPr/>
        </p:nvSpPr>
        <p:spPr bwMode="auto">
          <a:xfrm flipV="1">
            <a:off x="5007973" y="3267620"/>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A74A683-9B78-4556-B453-CBD4EA9226CC}"/>
              </a:ext>
            </a:extLst>
          </p:cNvPr>
          <p:cNvSpPr>
            <a:spLocks noChangeShapeType="1"/>
          </p:cNvSpPr>
          <p:nvPr/>
        </p:nvSpPr>
        <p:spPr bwMode="auto">
          <a:xfrm flipH="1">
            <a:off x="4779373" y="253260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6D9699D3-BAEC-402A-9338-5EA6198EF88E}"/>
              </a:ext>
            </a:extLst>
          </p:cNvPr>
          <p:cNvSpPr>
            <a:spLocks noChangeShapeType="1"/>
          </p:cNvSpPr>
          <p:nvPr/>
        </p:nvSpPr>
        <p:spPr bwMode="auto">
          <a:xfrm>
            <a:off x="4950823" y="1716633"/>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55402F83-963D-4A04-8C33-0D7B653D455C}"/>
              </a:ext>
            </a:extLst>
          </p:cNvPr>
          <p:cNvSpPr>
            <a:spLocks noChangeShapeType="1"/>
          </p:cNvSpPr>
          <p:nvPr/>
        </p:nvSpPr>
        <p:spPr bwMode="auto">
          <a:xfrm>
            <a:off x="6036673" y="1716633"/>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35A6A67F-06F7-41C1-AFF5-2A13B4F912FE}"/>
              </a:ext>
            </a:extLst>
          </p:cNvPr>
          <p:cNvSpPr txBox="1">
            <a:spLocks noChangeArrowheads="1"/>
          </p:cNvSpPr>
          <p:nvPr/>
        </p:nvSpPr>
        <p:spPr bwMode="auto">
          <a:xfrm>
            <a:off x="6779623" y="1364208"/>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490BBC5E-EFCA-40A8-A09E-985593CB9051}"/>
              </a:ext>
            </a:extLst>
          </p:cNvPr>
          <p:cNvSpPr txBox="1">
            <a:spLocks noChangeArrowheads="1"/>
          </p:cNvSpPr>
          <p:nvPr/>
        </p:nvSpPr>
        <p:spPr bwMode="auto">
          <a:xfrm>
            <a:off x="7649573" y="1345158"/>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45CC292-7958-4CB8-B562-DBC1092F0157}"/>
              </a:ext>
            </a:extLst>
          </p:cNvPr>
          <p:cNvSpPr txBox="1">
            <a:spLocks noChangeArrowheads="1"/>
          </p:cNvSpPr>
          <p:nvPr/>
        </p:nvSpPr>
        <p:spPr bwMode="auto">
          <a:xfrm>
            <a:off x="8665573" y="1354683"/>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34F15595-C4E0-4679-83B4-1842F8536B6E}"/>
              </a:ext>
            </a:extLst>
          </p:cNvPr>
          <p:cNvSpPr txBox="1">
            <a:spLocks noChangeArrowheads="1"/>
          </p:cNvSpPr>
          <p:nvPr/>
        </p:nvSpPr>
        <p:spPr bwMode="auto">
          <a:xfrm>
            <a:off x="9865723" y="1354683"/>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6070DAC5-F311-494B-AC78-4CCDCF887544}"/>
              </a:ext>
            </a:extLst>
          </p:cNvPr>
          <p:cNvSpPr txBox="1">
            <a:spLocks noChangeArrowheads="1"/>
          </p:cNvSpPr>
          <p:nvPr/>
        </p:nvSpPr>
        <p:spPr bwMode="auto">
          <a:xfrm>
            <a:off x="10748373" y="1370558"/>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12807D80-6303-4E61-89CE-4BA0B288E269}"/>
              </a:ext>
            </a:extLst>
          </p:cNvPr>
          <p:cNvSpPr>
            <a:spLocks noChangeShapeType="1"/>
          </p:cNvSpPr>
          <p:nvPr/>
        </p:nvSpPr>
        <p:spPr bwMode="auto">
          <a:xfrm>
            <a:off x="6135098" y="1675358"/>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77FFC992-F37A-47F7-89B4-40EFD338C30C}"/>
              </a:ext>
            </a:extLst>
          </p:cNvPr>
          <p:cNvSpPr txBox="1">
            <a:spLocks noChangeArrowheads="1"/>
          </p:cNvSpPr>
          <p:nvPr/>
        </p:nvSpPr>
        <p:spPr bwMode="auto">
          <a:xfrm>
            <a:off x="4779373" y="1316583"/>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6895375A-A9EA-4E36-9FA8-898BD620ABBD}"/>
              </a:ext>
            </a:extLst>
          </p:cNvPr>
          <p:cNvSpPr txBox="1">
            <a:spLocks noChangeArrowheads="1"/>
          </p:cNvSpPr>
          <p:nvPr/>
        </p:nvSpPr>
        <p:spPr bwMode="auto">
          <a:xfrm>
            <a:off x="5865223" y="1373733"/>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CE001AFA-5B30-45FE-BA21-6D345A6CFFD5}"/>
              </a:ext>
            </a:extLst>
          </p:cNvPr>
          <p:cNvSpPr>
            <a:spLocks noChangeArrowheads="1"/>
          </p:cNvSpPr>
          <p:nvPr/>
        </p:nvSpPr>
        <p:spPr bwMode="auto">
          <a:xfrm>
            <a:off x="4888911" y="161503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48BE117D-6E2A-4B14-A075-857E9A99984E}"/>
              </a:ext>
            </a:extLst>
          </p:cNvPr>
          <p:cNvSpPr>
            <a:spLocks noChangeArrowheads="1"/>
          </p:cNvSpPr>
          <p:nvPr/>
        </p:nvSpPr>
        <p:spPr bwMode="auto">
          <a:xfrm>
            <a:off x="5963648" y="15864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C1FD199D-7225-4E3E-80C1-569344788ADD}"/>
              </a:ext>
            </a:extLst>
          </p:cNvPr>
          <p:cNvSpPr>
            <a:spLocks noChangeShapeType="1"/>
          </p:cNvSpPr>
          <p:nvPr/>
        </p:nvSpPr>
        <p:spPr bwMode="auto">
          <a:xfrm flipV="1">
            <a:off x="5065123" y="2075408"/>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07FF4F73-A4B2-473B-9C72-1C97C5AEEE15}"/>
              </a:ext>
            </a:extLst>
          </p:cNvPr>
          <p:cNvSpPr txBox="1">
            <a:spLocks noChangeArrowheads="1"/>
          </p:cNvSpPr>
          <p:nvPr/>
        </p:nvSpPr>
        <p:spPr bwMode="auto">
          <a:xfrm>
            <a:off x="4493623" y="4116933"/>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038C7068-7DE5-40E8-ABFF-15B0F8C9DDA5}"/>
              </a:ext>
            </a:extLst>
          </p:cNvPr>
          <p:cNvSpPr>
            <a:spLocks noChangeShapeType="1"/>
          </p:cNvSpPr>
          <p:nvPr/>
        </p:nvSpPr>
        <p:spPr bwMode="auto">
          <a:xfrm>
            <a:off x="4779373" y="4132808"/>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8664F313-1C8F-4E22-91FB-C5580B2210B2}"/>
              </a:ext>
            </a:extLst>
          </p:cNvPr>
          <p:cNvSpPr txBox="1">
            <a:spLocks noChangeArrowheads="1"/>
          </p:cNvSpPr>
          <p:nvPr/>
        </p:nvSpPr>
        <p:spPr bwMode="auto">
          <a:xfrm>
            <a:off x="5179423" y="3161258"/>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22690BA0-6808-40E8-99BA-0AEB3E532782}"/>
              </a:ext>
            </a:extLst>
          </p:cNvPr>
          <p:cNvSpPr>
            <a:spLocks noChangeShapeType="1"/>
          </p:cNvSpPr>
          <p:nvPr/>
        </p:nvSpPr>
        <p:spPr bwMode="auto">
          <a:xfrm>
            <a:off x="5408023" y="3389858"/>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D620F5CD-6377-4393-8D77-7776E6BE3016}"/>
              </a:ext>
            </a:extLst>
          </p:cNvPr>
          <p:cNvSpPr txBox="1">
            <a:spLocks noChangeArrowheads="1"/>
          </p:cNvSpPr>
          <p:nvPr/>
        </p:nvSpPr>
        <p:spPr bwMode="auto">
          <a:xfrm>
            <a:off x="5179423" y="4132808"/>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5A702972-76C8-4A65-8538-11FBA26A2C0F}"/>
              </a:ext>
            </a:extLst>
          </p:cNvPr>
          <p:cNvSpPr txBox="1">
            <a:spLocks noChangeArrowheads="1"/>
          </p:cNvSpPr>
          <p:nvPr/>
        </p:nvSpPr>
        <p:spPr bwMode="auto">
          <a:xfrm>
            <a:off x="6208123" y="3218408"/>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B30B3662-2699-4E31-901E-74B7BEDA1383}"/>
              </a:ext>
            </a:extLst>
          </p:cNvPr>
          <p:cNvSpPr>
            <a:spLocks noChangeShapeType="1"/>
          </p:cNvSpPr>
          <p:nvPr/>
        </p:nvSpPr>
        <p:spPr bwMode="auto">
          <a:xfrm>
            <a:off x="6436723" y="3447008"/>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A6B858B0-2DCD-4920-A0D7-1EF20B9E901F}"/>
              </a:ext>
            </a:extLst>
          </p:cNvPr>
          <p:cNvSpPr txBox="1">
            <a:spLocks noChangeArrowheads="1"/>
          </p:cNvSpPr>
          <p:nvPr/>
        </p:nvSpPr>
        <p:spPr bwMode="auto">
          <a:xfrm>
            <a:off x="6093823" y="4132808"/>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2568BBC3-6028-48BB-9F95-5189BDE3C58A}"/>
              </a:ext>
            </a:extLst>
          </p:cNvPr>
          <p:cNvSpPr txBox="1">
            <a:spLocks noChangeArrowheads="1"/>
          </p:cNvSpPr>
          <p:nvPr/>
        </p:nvSpPr>
        <p:spPr bwMode="auto">
          <a:xfrm>
            <a:off x="10094323" y="4799558"/>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759335B3-B861-4921-85AA-B54E1FC4DED6}"/>
              </a:ext>
            </a:extLst>
          </p:cNvPr>
          <p:cNvSpPr txBox="1">
            <a:spLocks noChangeArrowheads="1"/>
          </p:cNvSpPr>
          <p:nvPr/>
        </p:nvSpPr>
        <p:spPr bwMode="auto">
          <a:xfrm>
            <a:off x="866557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82091895-F04F-49B0-9DDF-EB62812B6E99}"/>
              </a:ext>
            </a:extLst>
          </p:cNvPr>
          <p:cNvSpPr txBox="1">
            <a:spLocks noChangeArrowheads="1"/>
          </p:cNvSpPr>
          <p:nvPr/>
        </p:nvSpPr>
        <p:spPr bwMode="auto">
          <a:xfrm>
            <a:off x="975142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1B86CFAB-5AD3-468E-812F-52ADF16F5871}"/>
              </a:ext>
            </a:extLst>
          </p:cNvPr>
          <p:cNvSpPr txBox="1">
            <a:spLocks noChangeArrowheads="1"/>
          </p:cNvSpPr>
          <p:nvPr/>
        </p:nvSpPr>
        <p:spPr bwMode="auto">
          <a:xfrm>
            <a:off x="1066582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EBEADC4D-4665-4B0C-A36F-C325C8621A2D}"/>
              </a:ext>
            </a:extLst>
          </p:cNvPr>
          <p:cNvSpPr txBox="1">
            <a:spLocks noChangeArrowheads="1"/>
          </p:cNvSpPr>
          <p:nvPr/>
        </p:nvSpPr>
        <p:spPr bwMode="auto">
          <a:xfrm>
            <a:off x="11637373" y="2627858"/>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D3570437-378B-48AF-9A2D-D22ACDA1D65D}"/>
              </a:ext>
            </a:extLst>
          </p:cNvPr>
          <p:cNvSpPr txBox="1">
            <a:spLocks noChangeArrowheads="1"/>
          </p:cNvSpPr>
          <p:nvPr/>
        </p:nvSpPr>
        <p:spPr bwMode="auto">
          <a:xfrm>
            <a:off x="9179923" y="3713708"/>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ED52DC96-8414-4371-AF14-1DAE269ECB9B}"/>
              </a:ext>
            </a:extLst>
          </p:cNvPr>
          <p:cNvSpPr>
            <a:spLocks noChangeShapeType="1"/>
          </p:cNvSpPr>
          <p:nvPr/>
        </p:nvSpPr>
        <p:spPr bwMode="auto">
          <a:xfrm>
            <a:off x="9065623" y="3713708"/>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AFC3A904-D4F6-4D78-B3A7-33FBAD3CF3C2}"/>
              </a:ext>
            </a:extLst>
          </p:cNvPr>
          <p:cNvSpPr>
            <a:spLocks noChangeShapeType="1"/>
          </p:cNvSpPr>
          <p:nvPr/>
        </p:nvSpPr>
        <p:spPr bwMode="auto">
          <a:xfrm>
            <a:off x="11180173" y="3770858"/>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53303DBA-545A-400D-8899-35971EC795EB}"/>
              </a:ext>
            </a:extLst>
          </p:cNvPr>
          <p:cNvSpPr txBox="1">
            <a:spLocks noChangeArrowheads="1"/>
          </p:cNvSpPr>
          <p:nvPr/>
        </p:nvSpPr>
        <p:spPr bwMode="auto">
          <a:xfrm>
            <a:off x="11180173" y="382800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5CACC2D8-E8AF-4D89-B778-B7CDA9740628}"/>
              </a:ext>
            </a:extLst>
          </p:cNvPr>
          <p:cNvSpPr txBox="1">
            <a:spLocks noChangeArrowheads="1"/>
          </p:cNvSpPr>
          <p:nvPr/>
        </p:nvSpPr>
        <p:spPr bwMode="auto">
          <a:xfrm>
            <a:off x="4607923" y="3218408"/>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BDFA8635-C71F-4FEE-8709-FEAED6745586}"/>
              </a:ext>
            </a:extLst>
          </p:cNvPr>
          <p:cNvSpPr txBox="1">
            <a:spLocks noChangeArrowheads="1"/>
          </p:cNvSpPr>
          <p:nvPr/>
        </p:nvSpPr>
        <p:spPr bwMode="auto">
          <a:xfrm>
            <a:off x="7293973" y="3104108"/>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57D346BF-81B8-4AAC-BC11-6CCAB38D353C}"/>
              </a:ext>
            </a:extLst>
          </p:cNvPr>
          <p:cNvSpPr txBox="1">
            <a:spLocks noChangeArrowheads="1"/>
          </p:cNvSpPr>
          <p:nvPr/>
        </p:nvSpPr>
        <p:spPr bwMode="auto">
          <a:xfrm>
            <a:off x="7636873" y="41899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228DB1F6-520C-4A5C-9C94-BC3FB85505CA}"/>
              </a:ext>
            </a:extLst>
          </p:cNvPr>
          <p:cNvSpPr/>
          <p:nvPr/>
        </p:nvSpPr>
        <p:spPr>
          <a:xfrm>
            <a:off x="488361" y="584229"/>
            <a:ext cx="3675062" cy="4585871"/>
          </a:xfrm>
          <a:prstGeom prst="rect">
            <a:avLst/>
          </a:prstGeom>
        </p:spPr>
        <p:txBody>
          <a:bodyPr wrap="square">
            <a:spAutoFit/>
          </a:bodyPr>
          <a:lstStyle/>
          <a:p>
            <a:r>
              <a:rPr lang="en-US" sz="1400" kern="1400" dirty="0">
                <a:solidFill>
                  <a:srgbClr val="000000"/>
                </a:solidFill>
                <a:latin typeface="Arial Narrow" panose="020B0606020202030204" pitchFamily="34" charset="0"/>
              </a:rPr>
              <a:t>Be afraid of Muslims, be afraid of Immigrants, be afraid of anyone who does not fit into your definition of the Judeo Christian West. This phrase applies specifically, Judeo Christian West because in this history another person becomes involved, Steve Bannon, we need to look into this man and understand him.   Search out his mentality and what he says and what he has been involved in.   This work began in 1989, with the Behavior Dynamics Working Group, is then developed by Nigel Oaks, they connect with Steve Bannon and he is responsible for two recent events that have changed the world as we know it.  Both of the events are the work of this company.   The Election of Donald Trump and BREXIT in the UK,  the division  of the  European Union.   And Steve Bannon said these are the two areas  he is fighting, what he’s fought for, breaking up the European Union beginning in London and Donald Trump’s Election.</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0617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CD988-8B03-4A83-B05C-0F265D6E6CAD}"/>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3" name="Text Box 2">
            <a:extLst>
              <a:ext uri="{FF2B5EF4-FFF2-40B4-BE49-F238E27FC236}">
                <a16:creationId xmlns:a16="http://schemas.microsoft.com/office/drawing/2014/main" id="{0D802410-D107-4223-964B-3D94F5D6CE44}"/>
              </a:ext>
            </a:extLst>
          </p:cNvPr>
          <p:cNvSpPr txBox="1">
            <a:spLocks noChangeArrowheads="1"/>
          </p:cNvSpPr>
          <p:nvPr/>
        </p:nvSpPr>
        <p:spPr bwMode="auto">
          <a:xfrm>
            <a:off x="4722223" y="1332458"/>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E789E67-24A7-40D2-B387-8ACF016FDD33}"/>
              </a:ext>
            </a:extLst>
          </p:cNvPr>
          <p:cNvSpPr>
            <a:spLocks noChangeShapeType="1"/>
          </p:cNvSpPr>
          <p:nvPr/>
        </p:nvSpPr>
        <p:spPr bwMode="auto">
          <a:xfrm>
            <a:off x="7127286" y="1721395"/>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25D23CF9-02D9-42A8-BBD0-5FD20075D087}"/>
              </a:ext>
            </a:extLst>
          </p:cNvPr>
          <p:cNvSpPr>
            <a:spLocks noChangeShapeType="1"/>
          </p:cNvSpPr>
          <p:nvPr/>
        </p:nvSpPr>
        <p:spPr bwMode="auto">
          <a:xfrm>
            <a:off x="7979773" y="1702345"/>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1CABFE41-1B8D-4FBD-9802-9F67DEA7C024}"/>
              </a:ext>
            </a:extLst>
          </p:cNvPr>
          <p:cNvSpPr>
            <a:spLocks noChangeShapeType="1"/>
          </p:cNvSpPr>
          <p:nvPr/>
        </p:nvSpPr>
        <p:spPr bwMode="auto">
          <a:xfrm>
            <a:off x="9008473" y="1729333"/>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F501E5B7-6F6E-48F6-9201-D86C96542046}"/>
              </a:ext>
            </a:extLst>
          </p:cNvPr>
          <p:cNvSpPr>
            <a:spLocks noChangeShapeType="1"/>
          </p:cNvSpPr>
          <p:nvPr/>
        </p:nvSpPr>
        <p:spPr bwMode="auto">
          <a:xfrm>
            <a:off x="10186398" y="1729333"/>
            <a:ext cx="0" cy="7635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A0825E17-0E79-413F-88BB-EB445AEDA016}"/>
              </a:ext>
            </a:extLst>
          </p:cNvPr>
          <p:cNvSpPr>
            <a:spLocks noChangeShapeType="1"/>
          </p:cNvSpPr>
          <p:nvPr/>
        </p:nvSpPr>
        <p:spPr bwMode="auto">
          <a:xfrm>
            <a:off x="11076986" y="1745208"/>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8">
            <a:extLst>
              <a:ext uri="{FF2B5EF4-FFF2-40B4-BE49-F238E27FC236}">
                <a16:creationId xmlns:a16="http://schemas.microsoft.com/office/drawing/2014/main" id="{22172FE0-84B6-41B1-A228-CAC2D316DB63}"/>
              </a:ext>
            </a:extLst>
          </p:cNvPr>
          <p:cNvSpPr>
            <a:spLocks noChangeArrowheads="1"/>
          </p:cNvSpPr>
          <p:nvPr/>
        </p:nvSpPr>
        <p:spPr bwMode="auto">
          <a:xfrm>
            <a:off x="7065373" y="16213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383B5322-7634-426F-9945-747DD886D380}"/>
              </a:ext>
            </a:extLst>
          </p:cNvPr>
          <p:cNvSpPr>
            <a:spLocks noChangeArrowheads="1"/>
          </p:cNvSpPr>
          <p:nvPr/>
        </p:nvSpPr>
        <p:spPr bwMode="auto">
          <a:xfrm>
            <a:off x="7906748" y="15737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17BD8952-8C8B-4803-844E-A2C98FD41957}"/>
              </a:ext>
            </a:extLst>
          </p:cNvPr>
          <p:cNvSpPr>
            <a:spLocks noChangeArrowheads="1"/>
          </p:cNvSpPr>
          <p:nvPr/>
        </p:nvSpPr>
        <p:spPr bwMode="auto">
          <a:xfrm>
            <a:off x="11037298" y="1570583"/>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F79F92FD-79A7-4D37-B984-11D038A3EDFD}"/>
              </a:ext>
            </a:extLst>
          </p:cNvPr>
          <p:cNvSpPr>
            <a:spLocks noChangeArrowheads="1"/>
          </p:cNvSpPr>
          <p:nvPr/>
        </p:nvSpPr>
        <p:spPr bwMode="auto">
          <a:xfrm>
            <a:off x="10122898" y="15832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D0C3C6F5-3B7D-4794-9B86-72F56BC0503A}"/>
              </a:ext>
            </a:extLst>
          </p:cNvPr>
          <p:cNvSpPr>
            <a:spLocks noChangeArrowheads="1"/>
          </p:cNvSpPr>
          <p:nvPr/>
        </p:nvSpPr>
        <p:spPr bwMode="auto">
          <a:xfrm>
            <a:off x="8951323" y="158328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A31D5B2D-1B99-466A-84AD-5257765F94B7}"/>
              </a:ext>
            </a:extLst>
          </p:cNvPr>
          <p:cNvSpPr txBox="1">
            <a:spLocks noChangeArrowheads="1"/>
          </p:cNvSpPr>
          <p:nvPr/>
        </p:nvSpPr>
        <p:spPr bwMode="auto">
          <a:xfrm>
            <a:off x="6893923" y="2850108"/>
            <a:ext cx="4381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5878315-9582-4F86-8CF1-9B1005848E78}"/>
              </a:ext>
            </a:extLst>
          </p:cNvPr>
          <p:cNvSpPr txBox="1">
            <a:spLocks noChangeArrowheads="1"/>
          </p:cNvSpPr>
          <p:nvPr/>
        </p:nvSpPr>
        <p:spPr bwMode="auto">
          <a:xfrm>
            <a:off x="7706723" y="2589758"/>
            <a:ext cx="5222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E0060B45-E930-49B6-A5C0-65794B17A7B2}"/>
              </a:ext>
            </a:extLst>
          </p:cNvPr>
          <p:cNvSpPr txBox="1">
            <a:spLocks noChangeArrowheads="1"/>
          </p:cNvSpPr>
          <p:nvPr/>
        </p:nvSpPr>
        <p:spPr bwMode="auto">
          <a:xfrm>
            <a:off x="8722723" y="2856458"/>
            <a:ext cx="5524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52D7F298-6C9F-4745-A2D9-4EAAAB3EE875}"/>
              </a:ext>
            </a:extLst>
          </p:cNvPr>
          <p:cNvSpPr txBox="1">
            <a:spLocks noChangeArrowheads="1"/>
          </p:cNvSpPr>
          <p:nvPr/>
        </p:nvSpPr>
        <p:spPr bwMode="auto">
          <a:xfrm>
            <a:off x="9922873" y="2856458"/>
            <a:ext cx="5238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FE41281-11C0-465E-8B37-1624FF663097}"/>
              </a:ext>
            </a:extLst>
          </p:cNvPr>
          <p:cNvSpPr txBox="1">
            <a:spLocks noChangeArrowheads="1"/>
          </p:cNvSpPr>
          <p:nvPr/>
        </p:nvSpPr>
        <p:spPr bwMode="auto">
          <a:xfrm>
            <a:off x="10865848" y="2627858"/>
            <a:ext cx="4857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C97EA5B-3729-4622-B9EC-EF9E17BE18DE}"/>
              </a:ext>
            </a:extLst>
          </p:cNvPr>
          <p:cNvSpPr txBox="1">
            <a:spLocks noChangeArrowheads="1"/>
          </p:cNvSpPr>
          <p:nvPr/>
        </p:nvSpPr>
        <p:spPr bwMode="auto">
          <a:xfrm>
            <a:off x="5808073" y="2802483"/>
            <a:ext cx="466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5A71C64E-7932-4B95-BD5D-32D27A8AE073}"/>
              </a:ext>
            </a:extLst>
          </p:cNvPr>
          <p:cNvSpPr txBox="1">
            <a:spLocks noChangeArrowheads="1"/>
          </p:cNvSpPr>
          <p:nvPr/>
        </p:nvSpPr>
        <p:spPr bwMode="auto">
          <a:xfrm>
            <a:off x="4607923" y="2589758"/>
            <a:ext cx="6381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8581FDBA-2EFD-467A-ABB7-076566A459C6}"/>
              </a:ext>
            </a:extLst>
          </p:cNvPr>
          <p:cNvSpPr>
            <a:spLocks noChangeShapeType="1"/>
          </p:cNvSpPr>
          <p:nvPr/>
        </p:nvSpPr>
        <p:spPr bwMode="auto">
          <a:xfrm flipH="1">
            <a:off x="7179673" y="316125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0C9FC27-0030-4447-9AF8-BC94F0727E08}"/>
              </a:ext>
            </a:extLst>
          </p:cNvPr>
          <p:cNvSpPr>
            <a:spLocks noChangeShapeType="1"/>
          </p:cNvSpPr>
          <p:nvPr/>
        </p:nvSpPr>
        <p:spPr bwMode="auto">
          <a:xfrm>
            <a:off x="8036923" y="3142208"/>
            <a:ext cx="12700" cy="9493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C04201F-6015-49A5-90DA-54964FFC85CB}"/>
              </a:ext>
            </a:extLst>
          </p:cNvPr>
          <p:cNvSpPr>
            <a:spLocks noChangeShapeType="1"/>
          </p:cNvSpPr>
          <p:nvPr/>
        </p:nvSpPr>
        <p:spPr bwMode="auto">
          <a:xfrm flipH="1">
            <a:off x="9065623" y="3142208"/>
            <a:ext cx="0" cy="9382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B22466D-0575-410B-A8FC-F824397C58AD}"/>
              </a:ext>
            </a:extLst>
          </p:cNvPr>
          <p:cNvSpPr>
            <a:spLocks noChangeShapeType="1"/>
          </p:cNvSpPr>
          <p:nvPr/>
        </p:nvSpPr>
        <p:spPr bwMode="auto">
          <a:xfrm flipH="1">
            <a:off x="10208623" y="3142208"/>
            <a:ext cx="34925"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98C071CF-8009-41D3-BBEE-5D6D3A16EC9D}"/>
              </a:ext>
            </a:extLst>
          </p:cNvPr>
          <p:cNvSpPr>
            <a:spLocks noChangeShapeType="1"/>
          </p:cNvSpPr>
          <p:nvPr/>
        </p:nvSpPr>
        <p:spPr bwMode="auto">
          <a:xfrm flipH="1">
            <a:off x="11123023" y="3159670"/>
            <a:ext cx="11113" cy="901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62ECD502-945F-4BF1-9B6B-E50D90AF67AD}"/>
              </a:ext>
            </a:extLst>
          </p:cNvPr>
          <p:cNvSpPr>
            <a:spLocks noChangeArrowheads="1"/>
          </p:cNvSpPr>
          <p:nvPr/>
        </p:nvSpPr>
        <p:spPr bwMode="auto">
          <a:xfrm>
            <a:off x="7122523" y="309617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F21B531-ACE0-47B5-AC2B-3C68735F6CB3}"/>
              </a:ext>
            </a:extLst>
          </p:cNvPr>
          <p:cNvSpPr>
            <a:spLocks noChangeArrowheads="1"/>
          </p:cNvSpPr>
          <p:nvPr/>
        </p:nvSpPr>
        <p:spPr bwMode="auto">
          <a:xfrm>
            <a:off x="7963898" y="305965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928A92AF-BD0E-4CB8-8B75-D4331B8F55D3}"/>
              </a:ext>
            </a:extLst>
          </p:cNvPr>
          <p:cNvSpPr>
            <a:spLocks noChangeArrowheads="1"/>
          </p:cNvSpPr>
          <p:nvPr/>
        </p:nvSpPr>
        <p:spPr bwMode="auto">
          <a:xfrm>
            <a:off x="11094448" y="3046958"/>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17F53595-0840-4593-AD76-8196B803DDC9}"/>
              </a:ext>
            </a:extLst>
          </p:cNvPr>
          <p:cNvSpPr>
            <a:spLocks noChangeArrowheads="1"/>
          </p:cNvSpPr>
          <p:nvPr/>
        </p:nvSpPr>
        <p:spPr bwMode="auto">
          <a:xfrm>
            <a:off x="10180048" y="304854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A355A77A-D39F-4602-A351-2F7A171950A3}"/>
              </a:ext>
            </a:extLst>
          </p:cNvPr>
          <p:cNvSpPr>
            <a:spLocks noChangeArrowheads="1"/>
          </p:cNvSpPr>
          <p:nvPr/>
        </p:nvSpPr>
        <p:spPr bwMode="auto">
          <a:xfrm>
            <a:off x="9008473" y="304854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F46A0067-765C-4566-950A-493E181890B6}"/>
              </a:ext>
            </a:extLst>
          </p:cNvPr>
          <p:cNvSpPr>
            <a:spLocks noChangeShapeType="1"/>
          </p:cNvSpPr>
          <p:nvPr/>
        </p:nvSpPr>
        <p:spPr bwMode="auto">
          <a:xfrm>
            <a:off x="6608173" y="310252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B4364574-68A6-4A3D-B166-C9D6A9DC915F}"/>
              </a:ext>
            </a:extLst>
          </p:cNvPr>
          <p:cNvSpPr>
            <a:spLocks noChangeArrowheads="1"/>
          </p:cNvSpPr>
          <p:nvPr/>
        </p:nvSpPr>
        <p:spPr bwMode="auto">
          <a:xfrm rot="-10800000">
            <a:off x="11065873" y="4061370"/>
            <a:ext cx="114300" cy="109538"/>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264A4B04-0D91-412C-BD99-915B88905B79}"/>
              </a:ext>
            </a:extLst>
          </p:cNvPr>
          <p:cNvSpPr>
            <a:spLocks noChangeArrowheads="1"/>
          </p:cNvSpPr>
          <p:nvPr/>
        </p:nvSpPr>
        <p:spPr bwMode="auto">
          <a:xfrm rot="-10800000">
            <a:off x="10151473" y="4007395"/>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F71676B5-1D69-49A8-B521-0DA66167B90C}"/>
              </a:ext>
            </a:extLst>
          </p:cNvPr>
          <p:cNvSpPr>
            <a:spLocks noChangeArrowheads="1"/>
          </p:cNvSpPr>
          <p:nvPr/>
        </p:nvSpPr>
        <p:spPr bwMode="auto">
          <a:xfrm rot="-10800000">
            <a:off x="7122523" y="411058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B35D53EF-9018-4A33-B0E5-2C505B050BDD}"/>
              </a:ext>
            </a:extLst>
          </p:cNvPr>
          <p:cNvSpPr>
            <a:spLocks noChangeArrowheads="1"/>
          </p:cNvSpPr>
          <p:nvPr/>
        </p:nvSpPr>
        <p:spPr bwMode="auto">
          <a:xfrm rot="-10800000">
            <a:off x="7992473" y="4091533"/>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13E72BA3-3377-470C-81F0-DB251184CA5B}"/>
              </a:ext>
            </a:extLst>
          </p:cNvPr>
          <p:cNvSpPr>
            <a:spLocks noChangeArrowheads="1"/>
          </p:cNvSpPr>
          <p:nvPr/>
        </p:nvSpPr>
        <p:spPr bwMode="auto">
          <a:xfrm rot="-10800000">
            <a:off x="9008473" y="4043908"/>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966477CF-C070-43AC-B9D3-30B1300106ED}"/>
              </a:ext>
            </a:extLst>
          </p:cNvPr>
          <p:cNvSpPr>
            <a:spLocks noChangeShapeType="1"/>
          </p:cNvSpPr>
          <p:nvPr/>
        </p:nvSpPr>
        <p:spPr bwMode="auto">
          <a:xfrm>
            <a:off x="4779373" y="3599408"/>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51F1CFFA-5210-47D8-9676-5F66B2CE116A}"/>
              </a:ext>
            </a:extLst>
          </p:cNvPr>
          <p:cNvSpPr>
            <a:spLocks noChangeShapeType="1"/>
          </p:cNvSpPr>
          <p:nvPr/>
        </p:nvSpPr>
        <p:spPr bwMode="auto">
          <a:xfrm flipH="1">
            <a:off x="6036673" y="310410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61ED0B0F-03E3-4463-AA9C-962BBC163624}"/>
              </a:ext>
            </a:extLst>
          </p:cNvPr>
          <p:cNvSpPr>
            <a:spLocks noChangeArrowheads="1"/>
          </p:cNvSpPr>
          <p:nvPr/>
        </p:nvSpPr>
        <p:spPr bwMode="auto">
          <a:xfrm>
            <a:off x="5979523" y="303902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A7BEE343-F755-457A-B3A6-3AC95DF5ED46}"/>
              </a:ext>
            </a:extLst>
          </p:cNvPr>
          <p:cNvSpPr>
            <a:spLocks noChangeArrowheads="1"/>
          </p:cNvSpPr>
          <p:nvPr/>
        </p:nvSpPr>
        <p:spPr bwMode="auto">
          <a:xfrm rot="-10800000">
            <a:off x="5979523" y="405343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E7C863F5-5167-4719-93DD-7DC7DBA8832B}"/>
              </a:ext>
            </a:extLst>
          </p:cNvPr>
          <p:cNvSpPr>
            <a:spLocks noChangeShapeType="1"/>
          </p:cNvSpPr>
          <p:nvPr/>
        </p:nvSpPr>
        <p:spPr bwMode="auto">
          <a:xfrm>
            <a:off x="9065623" y="468525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B033B505-5B00-4042-A301-A5E79F47EAFD}"/>
              </a:ext>
            </a:extLst>
          </p:cNvPr>
          <p:cNvSpPr txBox="1">
            <a:spLocks noChangeArrowheads="1"/>
          </p:cNvSpPr>
          <p:nvPr/>
        </p:nvSpPr>
        <p:spPr bwMode="auto">
          <a:xfrm>
            <a:off x="9694273" y="4742408"/>
            <a:ext cx="2857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66CF8631-B26D-4802-8F36-108DC2050E53}"/>
              </a:ext>
            </a:extLst>
          </p:cNvPr>
          <p:cNvSpPr>
            <a:spLocks noChangeShapeType="1"/>
          </p:cNvSpPr>
          <p:nvPr/>
        </p:nvSpPr>
        <p:spPr bwMode="auto">
          <a:xfrm>
            <a:off x="10151473" y="3599408"/>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8440AB4D-6A00-4CB9-AD1F-705330ABD33E}"/>
              </a:ext>
            </a:extLst>
          </p:cNvPr>
          <p:cNvSpPr>
            <a:spLocks noChangeShapeType="1"/>
          </p:cNvSpPr>
          <p:nvPr/>
        </p:nvSpPr>
        <p:spPr bwMode="auto">
          <a:xfrm flipH="1">
            <a:off x="4893673" y="3104108"/>
            <a:ext cx="4763" cy="9858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D02371E1-A140-4B37-9465-88C4978ADB1A}"/>
              </a:ext>
            </a:extLst>
          </p:cNvPr>
          <p:cNvSpPr>
            <a:spLocks noChangeArrowheads="1"/>
          </p:cNvSpPr>
          <p:nvPr/>
        </p:nvSpPr>
        <p:spPr bwMode="auto">
          <a:xfrm>
            <a:off x="4836523" y="3039020"/>
            <a:ext cx="114300"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29D088D6-8C26-4D54-B268-061345346644}"/>
              </a:ext>
            </a:extLst>
          </p:cNvPr>
          <p:cNvSpPr>
            <a:spLocks noChangeArrowheads="1"/>
          </p:cNvSpPr>
          <p:nvPr/>
        </p:nvSpPr>
        <p:spPr bwMode="auto">
          <a:xfrm rot="-10800000">
            <a:off x="4836523" y="4053433"/>
            <a:ext cx="85725" cy="111125"/>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C53C2265-811E-4A25-A3E5-D07C9B0F5FB0}"/>
              </a:ext>
            </a:extLst>
          </p:cNvPr>
          <p:cNvSpPr>
            <a:spLocks noChangeShapeType="1"/>
          </p:cNvSpPr>
          <p:nvPr/>
        </p:nvSpPr>
        <p:spPr bwMode="auto">
          <a:xfrm flipV="1">
            <a:off x="5007973" y="3267620"/>
            <a:ext cx="857250" cy="295275"/>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A74A683-9B78-4556-B453-CBD4EA9226CC}"/>
              </a:ext>
            </a:extLst>
          </p:cNvPr>
          <p:cNvSpPr>
            <a:spLocks noChangeShapeType="1"/>
          </p:cNvSpPr>
          <p:nvPr/>
        </p:nvSpPr>
        <p:spPr bwMode="auto">
          <a:xfrm flipH="1">
            <a:off x="4779373" y="253260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6D9699D3-BAEC-402A-9338-5EA6198EF88E}"/>
              </a:ext>
            </a:extLst>
          </p:cNvPr>
          <p:cNvSpPr>
            <a:spLocks noChangeShapeType="1"/>
          </p:cNvSpPr>
          <p:nvPr/>
        </p:nvSpPr>
        <p:spPr bwMode="auto">
          <a:xfrm>
            <a:off x="4950823" y="1716633"/>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55402F83-963D-4A04-8C33-0D7B653D455C}"/>
              </a:ext>
            </a:extLst>
          </p:cNvPr>
          <p:cNvSpPr>
            <a:spLocks noChangeShapeType="1"/>
          </p:cNvSpPr>
          <p:nvPr/>
        </p:nvSpPr>
        <p:spPr bwMode="auto">
          <a:xfrm>
            <a:off x="6036673" y="1716633"/>
            <a:ext cx="0" cy="8128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35A6A67F-06F7-41C1-AFF5-2A13B4F912FE}"/>
              </a:ext>
            </a:extLst>
          </p:cNvPr>
          <p:cNvSpPr txBox="1">
            <a:spLocks noChangeArrowheads="1"/>
          </p:cNvSpPr>
          <p:nvPr/>
        </p:nvSpPr>
        <p:spPr bwMode="auto">
          <a:xfrm>
            <a:off x="6779623" y="1364208"/>
            <a:ext cx="6096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490BBC5E-EFCA-40A8-A09E-985593CB9051}"/>
              </a:ext>
            </a:extLst>
          </p:cNvPr>
          <p:cNvSpPr txBox="1">
            <a:spLocks noChangeArrowheads="1"/>
          </p:cNvSpPr>
          <p:nvPr/>
        </p:nvSpPr>
        <p:spPr bwMode="auto">
          <a:xfrm>
            <a:off x="7649573" y="1345158"/>
            <a:ext cx="609600"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45CC292-7958-4CB8-B562-DBC1092F0157}"/>
              </a:ext>
            </a:extLst>
          </p:cNvPr>
          <p:cNvSpPr txBox="1">
            <a:spLocks noChangeArrowheads="1"/>
          </p:cNvSpPr>
          <p:nvPr/>
        </p:nvSpPr>
        <p:spPr bwMode="auto">
          <a:xfrm>
            <a:off x="8665573" y="1354683"/>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34F15595-C4E0-4679-83B4-1842F8536B6E}"/>
              </a:ext>
            </a:extLst>
          </p:cNvPr>
          <p:cNvSpPr txBox="1">
            <a:spLocks noChangeArrowheads="1"/>
          </p:cNvSpPr>
          <p:nvPr/>
        </p:nvSpPr>
        <p:spPr bwMode="auto">
          <a:xfrm>
            <a:off x="9865723" y="1354683"/>
            <a:ext cx="609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6070DAC5-F311-494B-AC78-4CCDCF887544}"/>
              </a:ext>
            </a:extLst>
          </p:cNvPr>
          <p:cNvSpPr txBox="1">
            <a:spLocks noChangeArrowheads="1"/>
          </p:cNvSpPr>
          <p:nvPr/>
        </p:nvSpPr>
        <p:spPr bwMode="auto">
          <a:xfrm>
            <a:off x="10748373" y="1370558"/>
            <a:ext cx="603250"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12807D80-6303-4E61-89CE-4BA0B288E269}"/>
              </a:ext>
            </a:extLst>
          </p:cNvPr>
          <p:cNvSpPr>
            <a:spLocks noChangeShapeType="1"/>
          </p:cNvSpPr>
          <p:nvPr/>
        </p:nvSpPr>
        <p:spPr bwMode="auto">
          <a:xfrm>
            <a:off x="6135098" y="1675358"/>
            <a:ext cx="3665538"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77FFC992-F37A-47F7-89B4-40EFD338C30C}"/>
              </a:ext>
            </a:extLst>
          </p:cNvPr>
          <p:cNvSpPr txBox="1">
            <a:spLocks noChangeArrowheads="1"/>
          </p:cNvSpPr>
          <p:nvPr/>
        </p:nvSpPr>
        <p:spPr bwMode="auto">
          <a:xfrm>
            <a:off x="4779373" y="1316583"/>
            <a:ext cx="38735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7">
            <a:extLst>
              <a:ext uri="{FF2B5EF4-FFF2-40B4-BE49-F238E27FC236}">
                <a16:creationId xmlns:a16="http://schemas.microsoft.com/office/drawing/2014/main" id="{6895375A-A9EA-4E36-9FA8-898BD620ABBD}"/>
              </a:ext>
            </a:extLst>
          </p:cNvPr>
          <p:cNvSpPr txBox="1">
            <a:spLocks noChangeArrowheads="1"/>
          </p:cNvSpPr>
          <p:nvPr/>
        </p:nvSpPr>
        <p:spPr bwMode="auto">
          <a:xfrm>
            <a:off x="5865223" y="1373733"/>
            <a:ext cx="373063"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CE001AFA-5B30-45FE-BA21-6D345A6CFFD5}"/>
              </a:ext>
            </a:extLst>
          </p:cNvPr>
          <p:cNvSpPr>
            <a:spLocks noChangeArrowheads="1"/>
          </p:cNvSpPr>
          <p:nvPr/>
        </p:nvSpPr>
        <p:spPr bwMode="auto">
          <a:xfrm>
            <a:off x="4888911" y="161503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48BE117D-6E2A-4B14-A075-857E9A99984E}"/>
              </a:ext>
            </a:extLst>
          </p:cNvPr>
          <p:cNvSpPr>
            <a:spLocks noChangeArrowheads="1"/>
          </p:cNvSpPr>
          <p:nvPr/>
        </p:nvSpPr>
        <p:spPr bwMode="auto">
          <a:xfrm>
            <a:off x="5963648" y="158645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C1FD199D-7225-4E3E-80C1-569344788ADD}"/>
              </a:ext>
            </a:extLst>
          </p:cNvPr>
          <p:cNvSpPr>
            <a:spLocks noChangeShapeType="1"/>
          </p:cNvSpPr>
          <p:nvPr/>
        </p:nvSpPr>
        <p:spPr bwMode="auto">
          <a:xfrm flipV="1">
            <a:off x="5065123" y="2075408"/>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07FF4F73-A4B2-473B-9C72-1C97C5AEEE15}"/>
              </a:ext>
            </a:extLst>
          </p:cNvPr>
          <p:cNvSpPr txBox="1">
            <a:spLocks noChangeArrowheads="1"/>
          </p:cNvSpPr>
          <p:nvPr/>
        </p:nvSpPr>
        <p:spPr bwMode="auto">
          <a:xfrm>
            <a:off x="4493623" y="4116933"/>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038C7068-7DE5-40E8-ABFF-15B0F8C9DDA5}"/>
              </a:ext>
            </a:extLst>
          </p:cNvPr>
          <p:cNvSpPr>
            <a:spLocks noChangeShapeType="1"/>
          </p:cNvSpPr>
          <p:nvPr/>
        </p:nvSpPr>
        <p:spPr bwMode="auto">
          <a:xfrm>
            <a:off x="4779373" y="4132808"/>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8664F313-1C8F-4E22-91FB-C5580B2210B2}"/>
              </a:ext>
            </a:extLst>
          </p:cNvPr>
          <p:cNvSpPr txBox="1">
            <a:spLocks noChangeArrowheads="1"/>
          </p:cNvSpPr>
          <p:nvPr/>
        </p:nvSpPr>
        <p:spPr bwMode="auto">
          <a:xfrm>
            <a:off x="5179423" y="3161258"/>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4">
            <a:extLst>
              <a:ext uri="{FF2B5EF4-FFF2-40B4-BE49-F238E27FC236}">
                <a16:creationId xmlns:a16="http://schemas.microsoft.com/office/drawing/2014/main" id="{22690BA0-6808-40E8-99BA-0AEB3E532782}"/>
              </a:ext>
            </a:extLst>
          </p:cNvPr>
          <p:cNvSpPr>
            <a:spLocks noChangeShapeType="1"/>
          </p:cNvSpPr>
          <p:nvPr/>
        </p:nvSpPr>
        <p:spPr bwMode="auto">
          <a:xfrm>
            <a:off x="5408023" y="3389858"/>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D620F5CD-6377-4393-8D77-7776E6BE3016}"/>
              </a:ext>
            </a:extLst>
          </p:cNvPr>
          <p:cNvSpPr txBox="1">
            <a:spLocks noChangeArrowheads="1"/>
          </p:cNvSpPr>
          <p:nvPr/>
        </p:nvSpPr>
        <p:spPr bwMode="auto">
          <a:xfrm>
            <a:off x="5179423" y="4132808"/>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5A702972-76C8-4A65-8538-11FBA26A2C0F}"/>
              </a:ext>
            </a:extLst>
          </p:cNvPr>
          <p:cNvSpPr txBox="1">
            <a:spLocks noChangeArrowheads="1"/>
          </p:cNvSpPr>
          <p:nvPr/>
        </p:nvSpPr>
        <p:spPr bwMode="auto">
          <a:xfrm>
            <a:off x="6208123" y="3218408"/>
            <a:ext cx="4667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B30B3662-2699-4E31-901E-74B7BEDA1383}"/>
              </a:ext>
            </a:extLst>
          </p:cNvPr>
          <p:cNvSpPr>
            <a:spLocks noChangeShapeType="1"/>
          </p:cNvSpPr>
          <p:nvPr/>
        </p:nvSpPr>
        <p:spPr bwMode="auto">
          <a:xfrm>
            <a:off x="6436723" y="3447008"/>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A6B858B0-2DCD-4920-A0D7-1EF20B9E901F}"/>
              </a:ext>
            </a:extLst>
          </p:cNvPr>
          <p:cNvSpPr txBox="1">
            <a:spLocks noChangeArrowheads="1"/>
          </p:cNvSpPr>
          <p:nvPr/>
        </p:nvSpPr>
        <p:spPr bwMode="auto">
          <a:xfrm>
            <a:off x="6093823" y="4132808"/>
            <a:ext cx="685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2568BBC3-6028-48BB-9F95-5189BDE3C58A}"/>
              </a:ext>
            </a:extLst>
          </p:cNvPr>
          <p:cNvSpPr txBox="1">
            <a:spLocks noChangeArrowheads="1"/>
          </p:cNvSpPr>
          <p:nvPr/>
        </p:nvSpPr>
        <p:spPr bwMode="auto">
          <a:xfrm>
            <a:off x="10094323" y="4799558"/>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759335B3-B861-4921-85AA-B54E1FC4DED6}"/>
              </a:ext>
            </a:extLst>
          </p:cNvPr>
          <p:cNvSpPr txBox="1">
            <a:spLocks noChangeArrowheads="1"/>
          </p:cNvSpPr>
          <p:nvPr/>
        </p:nvSpPr>
        <p:spPr bwMode="auto">
          <a:xfrm>
            <a:off x="866557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82091895-F04F-49B0-9DDF-EB62812B6E99}"/>
              </a:ext>
            </a:extLst>
          </p:cNvPr>
          <p:cNvSpPr txBox="1">
            <a:spLocks noChangeArrowheads="1"/>
          </p:cNvSpPr>
          <p:nvPr/>
        </p:nvSpPr>
        <p:spPr bwMode="auto">
          <a:xfrm>
            <a:off x="975142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1B86CFAB-5AD3-468E-812F-52ADF16F5871}"/>
              </a:ext>
            </a:extLst>
          </p:cNvPr>
          <p:cNvSpPr txBox="1">
            <a:spLocks noChangeArrowheads="1"/>
          </p:cNvSpPr>
          <p:nvPr/>
        </p:nvSpPr>
        <p:spPr bwMode="auto">
          <a:xfrm>
            <a:off x="10665823" y="415344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EBEADC4D-4665-4B0C-A36F-C325C8621A2D}"/>
              </a:ext>
            </a:extLst>
          </p:cNvPr>
          <p:cNvSpPr txBox="1">
            <a:spLocks noChangeArrowheads="1"/>
          </p:cNvSpPr>
          <p:nvPr/>
        </p:nvSpPr>
        <p:spPr bwMode="auto">
          <a:xfrm>
            <a:off x="11637373" y="2627858"/>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D3570437-378B-48AF-9A2D-D22ACDA1D65D}"/>
              </a:ext>
            </a:extLst>
          </p:cNvPr>
          <p:cNvSpPr txBox="1">
            <a:spLocks noChangeArrowheads="1"/>
          </p:cNvSpPr>
          <p:nvPr/>
        </p:nvSpPr>
        <p:spPr bwMode="auto">
          <a:xfrm>
            <a:off x="9179923" y="3713708"/>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ED52DC96-8414-4371-AF14-1DAE269ECB9B}"/>
              </a:ext>
            </a:extLst>
          </p:cNvPr>
          <p:cNvSpPr>
            <a:spLocks noChangeShapeType="1"/>
          </p:cNvSpPr>
          <p:nvPr/>
        </p:nvSpPr>
        <p:spPr bwMode="auto">
          <a:xfrm>
            <a:off x="9065623" y="3713708"/>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AFC3A904-D4F6-4D78-B3A7-33FBAD3CF3C2}"/>
              </a:ext>
            </a:extLst>
          </p:cNvPr>
          <p:cNvSpPr>
            <a:spLocks noChangeShapeType="1"/>
          </p:cNvSpPr>
          <p:nvPr/>
        </p:nvSpPr>
        <p:spPr bwMode="auto">
          <a:xfrm>
            <a:off x="11180173" y="3770858"/>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77">
            <a:extLst>
              <a:ext uri="{FF2B5EF4-FFF2-40B4-BE49-F238E27FC236}">
                <a16:creationId xmlns:a16="http://schemas.microsoft.com/office/drawing/2014/main" id="{53303DBA-545A-400D-8899-35971EC795EB}"/>
              </a:ext>
            </a:extLst>
          </p:cNvPr>
          <p:cNvSpPr txBox="1">
            <a:spLocks noChangeArrowheads="1"/>
          </p:cNvSpPr>
          <p:nvPr/>
        </p:nvSpPr>
        <p:spPr bwMode="auto">
          <a:xfrm>
            <a:off x="11180173" y="382800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5CACC2D8-E8AF-4D89-B778-B7CDA9740628}"/>
              </a:ext>
            </a:extLst>
          </p:cNvPr>
          <p:cNvSpPr txBox="1">
            <a:spLocks noChangeArrowheads="1"/>
          </p:cNvSpPr>
          <p:nvPr/>
        </p:nvSpPr>
        <p:spPr bwMode="auto">
          <a:xfrm>
            <a:off x="4607923" y="3218408"/>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BDFA8635-C71F-4FEE-8709-FEAED6745586}"/>
              </a:ext>
            </a:extLst>
          </p:cNvPr>
          <p:cNvSpPr txBox="1">
            <a:spLocks noChangeArrowheads="1"/>
          </p:cNvSpPr>
          <p:nvPr/>
        </p:nvSpPr>
        <p:spPr bwMode="auto">
          <a:xfrm>
            <a:off x="7293973" y="3104108"/>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57D346BF-81B8-4AAC-BC11-6CCAB38D353C}"/>
              </a:ext>
            </a:extLst>
          </p:cNvPr>
          <p:cNvSpPr txBox="1">
            <a:spLocks noChangeArrowheads="1"/>
          </p:cNvSpPr>
          <p:nvPr/>
        </p:nvSpPr>
        <p:spPr bwMode="auto">
          <a:xfrm>
            <a:off x="7636873" y="41899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228DB1F6-520C-4A5C-9C94-BC3FB85505CA}"/>
              </a:ext>
            </a:extLst>
          </p:cNvPr>
          <p:cNvSpPr/>
          <p:nvPr/>
        </p:nvSpPr>
        <p:spPr>
          <a:xfrm>
            <a:off x="488361" y="584229"/>
            <a:ext cx="3675062" cy="3785652"/>
          </a:xfrm>
          <a:prstGeom prst="rect">
            <a:avLst/>
          </a:prstGeom>
        </p:spPr>
        <p:txBody>
          <a:bodyPr wrap="square">
            <a:spAutoFit/>
          </a:bodyPr>
          <a:lstStyle/>
          <a:p>
            <a:r>
              <a:rPr lang="en-US" sz="1400" dirty="0">
                <a:latin typeface="Arial Narrow" panose="020B0606020202030204" pitchFamily="34" charset="0"/>
              </a:rPr>
              <a:t>We are discussing 2014, we want to understand what’s happening in 2014, and we understand what ever it is it’s a violation of the Constitution and people’s rights under the Constitution.   And if we take 2014, and we understand that it is the pact, the Molotov </a:t>
            </a:r>
            <a:r>
              <a:rPr lang="en-US" sz="1400" dirty="0" err="1">
                <a:latin typeface="Arial Narrow" panose="020B0606020202030204" pitchFamily="34" charset="0"/>
              </a:rPr>
              <a:t>Rippontrop</a:t>
            </a:r>
            <a:r>
              <a:rPr lang="en-US" sz="1400" dirty="0">
                <a:latin typeface="Arial Narrow" panose="020B0606020202030204" pitchFamily="34" charset="0"/>
              </a:rPr>
              <a:t> Pact in WW2, and it’s the alliance between Pyrrhus and Demetrius in the history of Pyrrhus, what are saying about 2014?  Who is the </a:t>
            </a:r>
            <a:r>
              <a:rPr lang="en-US" sz="1400" dirty="0" err="1">
                <a:latin typeface="Arial Narrow" panose="020B0606020202030204" pitchFamily="34" charset="0"/>
              </a:rPr>
              <a:t>KoN</a:t>
            </a:r>
            <a:r>
              <a:rPr lang="en-US" sz="1400" dirty="0">
                <a:latin typeface="Arial Narrow" panose="020B0606020202030204" pitchFamily="34" charset="0"/>
              </a:rPr>
              <a:t>?  In this history in WW2, who is the </a:t>
            </a:r>
            <a:r>
              <a:rPr lang="en-US" sz="1400" dirty="0" err="1">
                <a:latin typeface="Arial Narrow" panose="020B0606020202030204" pitchFamily="34" charset="0"/>
              </a:rPr>
              <a:t>KoN</a:t>
            </a:r>
            <a:r>
              <a:rPr lang="en-US" sz="1400" dirty="0">
                <a:latin typeface="Arial Narrow" panose="020B0606020202030204" pitchFamily="34" charset="0"/>
              </a:rPr>
              <a:t>? Germany.   And the king is Hitler. So they are identifying Hitler, the King of the North, in the history of Donald Trump even before he is elected. No one knows that in 2014 Donald Trump is going to run for president, although you can begin to be aware of the that from 2011.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83" name="Rectangle 82">
            <a:extLst>
              <a:ext uri="{FF2B5EF4-FFF2-40B4-BE49-F238E27FC236}">
                <a16:creationId xmlns:a16="http://schemas.microsoft.com/office/drawing/2014/main" id="{49EF7E1B-717E-4240-AC94-8D466652A3A9}"/>
              </a:ext>
            </a:extLst>
          </p:cNvPr>
          <p:cNvSpPr/>
          <p:nvPr/>
        </p:nvSpPr>
        <p:spPr>
          <a:xfrm>
            <a:off x="571566" y="6048431"/>
            <a:ext cx="5493683" cy="646331"/>
          </a:xfrm>
          <a:prstGeom prst="rect">
            <a:avLst/>
          </a:prstGeom>
        </p:spPr>
        <p:txBody>
          <a:bodyPr wrap="none">
            <a:spAutoFit/>
          </a:bodyPr>
          <a:lstStyle/>
          <a:p>
            <a:r>
              <a:rPr lang="en-US" dirty="0">
                <a:hlinkClick r:id="rId2"/>
              </a:rPr>
              <a:t>https://en.wikipedia.org/wiki/Molotov–</a:t>
            </a:r>
            <a:r>
              <a:rPr lang="en-US" dirty="0" err="1">
                <a:hlinkClick r:id="rId2"/>
              </a:rPr>
              <a:t>Ribbentrop_Pact</a:t>
            </a:r>
            <a:endParaRPr lang="en-US" dirty="0"/>
          </a:p>
          <a:p>
            <a:endParaRPr lang="en-US" dirty="0"/>
          </a:p>
        </p:txBody>
      </p:sp>
      <p:pic>
        <p:nvPicPr>
          <p:cNvPr id="84" name="Picture 83">
            <a:extLst>
              <a:ext uri="{FF2B5EF4-FFF2-40B4-BE49-F238E27FC236}">
                <a16:creationId xmlns:a16="http://schemas.microsoft.com/office/drawing/2014/main" id="{D7DAE6F7-BD47-4BA9-A525-B714603F2C7D}"/>
              </a:ext>
            </a:extLst>
          </p:cNvPr>
          <p:cNvPicPr>
            <a:picLocks noChangeAspect="1"/>
          </p:cNvPicPr>
          <p:nvPr/>
        </p:nvPicPr>
        <p:blipFill>
          <a:blip r:embed="rId3"/>
          <a:stretch>
            <a:fillRect/>
          </a:stretch>
        </p:blipFill>
        <p:spPr>
          <a:xfrm>
            <a:off x="631721" y="4089944"/>
            <a:ext cx="3410368" cy="1860201"/>
          </a:xfrm>
          <a:prstGeom prst="rect">
            <a:avLst/>
          </a:prstGeom>
        </p:spPr>
      </p:pic>
    </p:spTree>
    <p:extLst>
      <p:ext uri="{BB962C8B-B14F-4D97-AF65-F5344CB8AC3E}">
        <p14:creationId xmlns:p14="http://schemas.microsoft.com/office/powerpoint/2010/main" val="390972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51817-BC70-4BB7-B8C3-3734DCFC60A9}"/>
              </a:ext>
            </a:extLst>
          </p:cNvPr>
          <p:cNvSpPr>
            <a:spLocks noGrp="1"/>
          </p:cNvSpPr>
          <p:nvPr>
            <p:ph type="sldNum" sz="quarter" idx="12"/>
          </p:nvPr>
        </p:nvSpPr>
        <p:spPr/>
        <p:txBody>
          <a:bodyPr/>
          <a:lstStyle/>
          <a:p>
            <a:fld id="{1E1B8BD3-EEEF-4896-BEE3-06C250004F3C}" type="slidenum">
              <a:rPr lang="en-US" smtClean="0"/>
              <a:pPr/>
              <a:t>26</a:t>
            </a:fld>
            <a:endParaRPr lang="en-US" dirty="0"/>
          </a:p>
        </p:txBody>
      </p:sp>
      <p:grpSp>
        <p:nvGrpSpPr>
          <p:cNvPr id="3" name="Group 2">
            <a:extLst>
              <a:ext uri="{FF2B5EF4-FFF2-40B4-BE49-F238E27FC236}">
                <a16:creationId xmlns:a16="http://schemas.microsoft.com/office/drawing/2014/main" id="{692E2DBE-8EC0-46F3-B716-F11398206BF4}"/>
              </a:ext>
            </a:extLst>
          </p:cNvPr>
          <p:cNvGrpSpPr>
            <a:grpSpLocks/>
          </p:cNvGrpSpPr>
          <p:nvPr/>
        </p:nvGrpSpPr>
        <p:grpSpPr bwMode="auto">
          <a:xfrm>
            <a:off x="4645478" y="1377543"/>
            <a:ext cx="7429500" cy="3959225"/>
            <a:chOff x="106299000" y="105939508"/>
            <a:chExt cx="7429500" cy="3959942"/>
          </a:xfrm>
        </p:grpSpPr>
        <p:sp>
          <p:nvSpPr>
            <p:cNvPr id="4" name="Text Box 3">
              <a:extLst>
                <a:ext uri="{FF2B5EF4-FFF2-40B4-BE49-F238E27FC236}">
                  <a16:creationId xmlns:a16="http://schemas.microsoft.com/office/drawing/2014/main" id="{60ADDE60-6AB7-426B-A147-F9EBF41D4FF1}"/>
                </a:ext>
              </a:extLst>
            </p:cNvPr>
            <p:cNvSpPr txBox="1">
              <a:spLocks noChangeArrowheads="1"/>
            </p:cNvSpPr>
            <p:nvPr/>
          </p:nvSpPr>
          <p:spPr bwMode="auto">
            <a:xfrm>
              <a:off x="106584750" y="105956100"/>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5A400E3-0691-46E7-B2D9-C8E40AE7D07C}"/>
                </a:ext>
              </a:extLst>
            </p:cNvPr>
            <p:cNvSpPr>
              <a:spLocks noChangeShapeType="1"/>
            </p:cNvSpPr>
            <p:nvPr/>
          </p:nvSpPr>
          <p:spPr bwMode="auto">
            <a:xfrm>
              <a:off x="108990555" y="106344835"/>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FC19025-3D39-45D5-A616-84985EC83CB6}"/>
                </a:ext>
              </a:extLst>
            </p:cNvPr>
            <p:cNvSpPr>
              <a:spLocks noChangeShapeType="1"/>
            </p:cNvSpPr>
            <p:nvPr/>
          </p:nvSpPr>
          <p:spPr bwMode="auto">
            <a:xfrm>
              <a:off x="109842300" y="106326400"/>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45C6967-2C9E-46BC-AA4E-82B161993475}"/>
                </a:ext>
              </a:extLst>
            </p:cNvPr>
            <p:cNvSpPr>
              <a:spLocks noChangeShapeType="1"/>
            </p:cNvSpPr>
            <p:nvPr/>
          </p:nvSpPr>
          <p:spPr bwMode="auto">
            <a:xfrm>
              <a:off x="110871651" y="106352652"/>
              <a:ext cx="0"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306C143-70C7-466F-B39F-9619DDB6DD0D}"/>
                </a:ext>
              </a:extLst>
            </p:cNvPr>
            <p:cNvSpPr>
              <a:spLocks noChangeShapeType="1"/>
            </p:cNvSpPr>
            <p:nvPr/>
          </p:nvSpPr>
          <p:spPr bwMode="auto">
            <a:xfrm>
              <a:off x="112048750" y="106352652"/>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DB493133-E8C4-43C2-9DC0-0AB1FCAA9AEF}"/>
                </a:ext>
              </a:extLst>
            </p:cNvPr>
            <p:cNvSpPr>
              <a:spLocks noChangeShapeType="1"/>
            </p:cNvSpPr>
            <p:nvPr/>
          </p:nvSpPr>
          <p:spPr bwMode="auto">
            <a:xfrm>
              <a:off x="112940099" y="106369418"/>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3EA41E48-B8C3-45DA-BDE6-597E730F544D}"/>
                </a:ext>
              </a:extLst>
            </p:cNvPr>
            <p:cNvSpPr>
              <a:spLocks noChangeArrowheads="1"/>
            </p:cNvSpPr>
            <p:nvPr/>
          </p:nvSpPr>
          <p:spPr bwMode="auto">
            <a:xfrm>
              <a:off x="108927900" y="10624423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0B4FC405-336F-4EBF-BD8A-56C6EF6006D5}"/>
                </a:ext>
              </a:extLst>
            </p:cNvPr>
            <p:cNvSpPr>
              <a:spLocks noChangeArrowheads="1"/>
            </p:cNvSpPr>
            <p:nvPr/>
          </p:nvSpPr>
          <p:spPr bwMode="auto">
            <a:xfrm>
              <a:off x="109769052" y="10619722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33C19E6-9BE4-4B82-956B-12CDAF32BDB7}"/>
                </a:ext>
              </a:extLst>
            </p:cNvPr>
            <p:cNvSpPr>
              <a:spLocks noChangeArrowheads="1"/>
            </p:cNvSpPr>
            <p:nvPr/>
          </p:nvSpPr>
          <p:spPr bwMode="auto">
            <a:xfrm>
              <a:off x="112899825" y="10619484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2E4837A9-AFCC-4F88-9357-F6C37FF9B789}"/>
                </a:ext>
              </a:extLst>
            </p:cNvPr>
            <p:cNvSpPr>
              <a:spLocks noChangeArrowheads="1"/>
            </p:cNvSpPr>
            <p:nvPr/>
          </p:nvSpPr>
          <p:spPr bwMode="auto">
            <a:xfrm>
              <a:off x="111985425"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41899292-A01D-444B-AC18-9CF4F7996710}"/>
                </a:ext>
              </a:extLst>
            </p:cNvPr>
            <p:cNvSpPr>
              <a:spLocks noChangeArrowheads="1"/>
            </p:cNvSpPr>
            <p:nvPr/>
          </p:nvSpPr>
          <p:spPr bwMode="auto">
            <a:xfrm>
              <a:off x="110813850"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EBB67EA-F420-494D-B93C-DED4FDA33F9F}"/>
                </a:ext>
              </a:extLst>
            </p:cNvPr>
            <p:cNvSpPr txBox="1">
              <a:spLocks noChangeArrowheads="1"/>
            </p:cNvSpPr>
            <p:nvPr/>
          </p:nvSpPr>
          <p:spPr bwMode="auto">
            <a:xfrm>
              <a:off x="108756450" y="107472964"/>
              <a:ext cx="43737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BB7773E-9DC0-4F03-B404-8E5E8E13C7B9}"/>
                </a:ext>
              </a:extLst>
            </p:cNvPr>
            <p:cNvSpPr txBox="1">
              <a:spLocks noChangeArrowheads="1"/>
            </p:cNvSpPr>
            <p:nvPr/>
          </p:nvSpPr>
          <p:spPr bwMode="auto">
            <a:xfrm>
              <a:off x="109569027" y="107213400"/>
              <a:ext cx="523102" cy="50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1E62ED77-9D44-4878-AD16-1E09CEF129CE}"/>
                </a:ext>
              </a:extLst>
            </p:cNvPr>
            <p:cNvSpPr txBox="1">
              <a:spLocks noChangeArrowheads="1"/>
            </p:cNvSpPr>
            <p:nvPr/>
          </p:nvSpPr>
          <p:spPr bwMode="auto">
            <a:xfrm>
              <a:off x="110585250" y="107480715"/>
              <a:ext cx="551677"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B942BA2-3618-44AF-B4F3-AE155DD3C37D}"/>
                </a:ext>
              </a:extLst>
            </p:cNvPr>
            <p:cNvSpPr txBox="1">
              <a:spLocks noChangeArrowheads="1"/>
            </p:cNvSpPr>
            <p:nvPr/>
          </p:nvSpPr>
          <p:spPr bwMode="auto">
            <a:xfrm>
              <a:off x="111785400" y="107480715"/>
              <a:ext cx="523103"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F308A09B-AB6B-42D8-BFB5-D917A722C06B}"/>
                </a:ext>
              </a:extLst>
            </p:cNvPr>
            <p:cNvSpPr txBox="1">
              <a:spLocks noChangeArrowheads="1"/>
            </p:cNvSpPr>
            <p:nvPr/>
          </p:nvSpPr>
          <p:spPr bwMode="auto">
            <a:xfrm>
              <a:off x="112728375" y="107252115"/>
              <a:ext cx="485775" cy="400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EC5D9481-ADB2-4B9D-AC5A-63FE82F9DFFB}"/>
                </a:ext>
              </a:extLst>
            </p:cNvPr>
            <p:cNvSpPr txBox="1">
              <a:spLocks noChangeArrowheads="1"/>
            </p:cNvSpPr>
            <p:nvPr/>
          </p:nvSpPr>
          <p:spPr bwMode="auto">
            <a:xfrm>
              <a:off x="107670600" y="107425408"/>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1D89C67D-C072-464F-AB05-63D58651F8F0}"/>
                </a:ext>
              </a:extLst>
            </p:cNvPr>
            <p:cNvSpPr txBox="1">
              <a:spLocks noChangeArrowheads="1"/>
            </p:cNvSpPr>
            <p:nvPr/>
          </p:nvSpPr>
          <p:spPr bwMode="auto">
            <a:xfrm>
              <a:off x="106470450" y="107213400"/>
              <a:ext cx="637402" cy="44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C08AA49C-2F0C-4AFE-9EA2-E75535D58DB6}"/>
                </a:ext>
              </a:extLst>
            </p:cNvPr>
            <p:cNvSpPr>
              <a:spLocks noChangeShapeType="1"/>
            </p:cNvSpPr>
            <p:nvPr/>
          </p:nvSpPr>
          <p:spPr bwMode="auto">
            <a:xfrm flipH="1">
              <a:off x="109042200" y="10778490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BECF2D6A-5DA1-476F-BBED-3455045AB38E}"/>
                </a:ext>
              </a:extLst>
            </p:cNvPr>
            <p:cNvSpPr>
              <a:spLocks noChangeShapeType="1"/>
            </p:cNvSpPr>
            <p:nvPr/>
          </p:nvSpPr>
          <p:spPr bwMode="auto">
            <a:xfrm>
              <a:off x="109899450" y="107766465"/>
              <a:ext cx="12477" cy="94905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2580838-9D97-4159-9E81-9AF6DF517652}"/>
                </a:ext>
              </a:extLst>
            </p:cNvPr>
            <p:cNvSpPr>
              <a:spLocks noChangeShapeType="1"/>
            </p:cNvSpPr>
            <p:nvPr/>
          </p:nvSpPr>
          <p:spPr bwMode="auto">
            <a:xfrm flipH="1">
              <a:off x="110928150" y="107766465"/>
              <a:ext cx="651" cy="93819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89EF220-AC60-4EE9-8DB7-589C8596F3FA}"/>
                </a:ext>
              </a:extLst>
            </p:cNvPr>
            <p:cNvSpPr>
              <a:spLocks noChangeShapeType="1"/>
            </p:cNvSpPr>
            <p:nvPr/>
          </p:nvSpPr>
          <p:spPr bwMode="auto">
            <a:xfrm flipH="1">
              <a:off x="112071150" y="107766465"/>
              <a:ext cx="34750"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9991A8D8-C733-4E12-93D0-D3E8957C34F1}"/>
                </a:ext>
              </a:extLst>
            </p:cNvPr>
            <p:cNvSpPr>
              <a:spLocks noChangeShapeType="1"/>
            </p:cNvSpPr>
            <p:nvPr/>
          </p:nvSpPr>
          <p:spPr bwMode="auto">
            <a:xfrm flipH="1">
              <a:off x="112985550" y="107783231"/>
              <a:ext cx="11699"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0FFD5E7-0B6D-4D0F-8BFF-180D1B302A71}"/>
                </a:ext>
              </a:extLst>
            </p:cNvPr>
            <p:cNvSpPr>
              <a:spLocks noChangeArrowheads="1"/>
            </p:cNvSpPr>
            <p:nvPr/>
          </p:nvSpPr>
          <p:spPr bwMode="auto">
            <a:xfrm>
              <a:off x="108985050" y="10771999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485B6556-2AC6-4580-901A-87145BEA64EA}"/>
                </a:ext>
              </a:extLst>
            </p:cNvPr>
            <p:cNvSpPr>
              <a:spLocks noChangeArrowheads="1"/>
            </p:cNvSpPr>
            <p:nvPr/>
          </p:nvSpPr>
          <p:spPr bwMode="auto">
            <a:xfrm>
              <a:off x="109826202" y="10768312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7476CD2C-AB54-4CF2-988A-FA005C29C3FF}"/>
                </a:ext>
              </a:extLst>
            </p:cNvPr>
            <p:cNvSpPr>
              <a:spLocks noChangeArrowheads="1"/>
            </p:cNvSpPr>
            <p:nvPr/>
          </p:nvSpPr>
          <p:spPr bwMode="auto">
            <a:xfrm>
              <a:off x="112956975" y="107670600"/>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A65AED6-F4DB-4FDE-BC42-0A1F3278EF9C}"/>
                </a:ext>
              </a:extLst>
            </p:cNvPr>
            <p:cNvSpPr>
              <a:spLocks noChangeArrowheads="1"/>
            </p:cNvSpPr>
            <p:nvPr/>
          </p:nvSpPr>
          <p:spPr bwMode="auto">
            <a:xfrm>
              <a:off x="112042575"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C6A26F31-DDBB-4479-9A95-8FF8A3194C66}"/>
                </a:ext>
              </a:extLst>
            </p:cNvPr>
            <p:cNvSpPr>
              <a:spLocks noChangeArrowheads="1"/>
            </p:cNvSpPr>
            <p:nvPr/>
          </p:nvSpPr>
          <p:spPr bwMode="auto">
            <a:xfrm>
              <a:off x="110871000"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4FE59CC8-0B78-4DAF-9B44-AC1A9CBF52D4}"/>
                </a:ext>
              </a:extLst>
            </p:cNvPr>
            <p:cNvSpPr>
              <a:spLocks noChangeShapeType="1"/>
            </p:cNvSpPr>
            <p:nvPr/>
          </p:nvSpPr>
          <p:spPr bwMode="auto">
            <a:xfrm>
              <a:off x="108470700" y="10772590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8691FF9-8D5A-4387-B17F-51A4F1DC6C64}"/>
                </a:ext>
              </a:extLst>
            </p:cNvPr>
            <p:cNvSpPr>
              <a:spLocks noChangeArrowheads="1"/>
            </p:cNvSpPr>
            <p:nvPr/>
          </p:nvSpPr>
          <p:spPr bwMode="auto">
            <a:xfrm rot="-10800000">
              <a:off x="112928400" y="108684552"/>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C1648ED5-888E-4D10-80EE-FD0C7D96DE2C}"/>
                </a:ext>
              </a:extLst>
            </p:cNvPr>
            <p:cNvSpPr>
              <a:spLocks noChangeArrowheads="1"/>
            </p:cNvSpPr>
            <p:nvPr/>
          </p:nvSpPr>
          <p:spPr bwMode="auto">
            <a:xfrm rot="-10800000">
              <a:off x="112014000" y="108630915"/>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1DC6A254-48C7-4207-A7D8-C686C93EE496}"/>
                </a:ext>
              </a:extLst>
            </p:cNvPr>
            <p:cNvSpPr>
              <a:spLocks noChangeArrowheads="1"/>
            </p:cNvSpPr>
            <p:nvPr/>
          </p:nvSpPr>
          <p:spPr bwMode="auto">
            <a:xfrm rot="-10800000">
              <a:off x="108985050" y="10873395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D1265A2-A37D-4259-8C71-FA4EDDDAA39C}"/>
                </a:ext>
              </a:extLst>
            </p:cNvPr>
            <p:cNvSpPr>
              <a:spLocks noChangeArrowheads="1"/>
            </p:cNvSpPr>
            <p:nvPr/>
          </p:nvSpPr>
          <p:spPr bwMode="auto">
            <a:xfrm rot="-10800000">
              <a:off x="109854777" y="10871551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507BF581-C82C-4B04-99CD-787C7209221D}"/>
                </a:ext>
              </a:extLst>
            </p:cNvPr>
            <p:cNvSpPr>
              <a:spLocks noChangeArrowheads="1"/>
            </p:cNvSpPr>
            <p:nvPr/>
          </p:nvSpPr>
          <p:spPr bwMode="auto">
            <a:xfrm rot="-10800000">
              <a:off x="110871000" y="10866778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4779A40-A18C-4981-9551-C84BEF6C99C2}"/>
                </a:ext>
              </a:extLst>
            </p:cNvPr>
            <p:cNvSpPr>
              <a:spLocks noChangeShapeType="1"/>
            </p:cNvSpPr>
            <p:nvPr/>
          </p:nvSpPr>
          <p:spPr bwMode="auto">
            <a:xfrm>
              <a:off x="106641900" y="10822366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DEC06871-F861-41A5-A597-768517558A72}"/>
                </a:ext>
              </a:extLst>
            </p:cNvPr>
            <p:cNvSpPr>
              <a:spLocks noChangeShapeType="1"/>
            </p:cNvSpPr>
            <p:nvPr/>
          </p:nvSpPr>
          <p:spPr bwMode="auto">
            <a:xfrm flipH="1">
              <a:off x="107899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CFAC8F0E-8AFA-42B0-8A34-10C6A7A76934}"/>
                </a:ext>
              </a:extLst>
            </p:cNvPr>
            <p:cNvSpPr>
              <a:spLocks noChangeArrowheads="1"/>
            </p:cNvSpPr>
            <p:nvPr/>
          </p:nvSpPr>
          <p:spPr bwMode="auto">
            <a:xfrm>
              <a:off x="107842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6BA43DC5-24D9-41A1-B60E-6175473629DC}"/>
                </a:ext>
              </a:extLst>
            </p:cNvPr>
            <p:cNvSpPr>
              <a:spLocks noChangeArrowheads="1"/>
            </p:cNvSpPr>
            <p:nvPr/>
          </p:nvSpPr>
          <p:spPr bwMode="auto">
            <a:xfrm rot="-10800000">
              <a:off x="107842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A0C69BC1-098D-40DC-B165-4CF20FA44BDA}"/>
                </a:ext>
              </a:extLst>
            </p:cNvPr>
            <p:cNvSpPr>
              <a:spLocks noChangeShapeType="1"/>
            </p:cNvSpPr>
            <p:nvPr/>
          </p:nvSpPr>
          <p:spPr bwMode="auto">
            <a:xfrm>
              <a:off x="110928150" y="10930951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299758BB-2B04-4151-A731-263F2A05DAB9}"/>
                </a:ext>
              </a:extLst>
            </p:cNvPr>
            <p:cNvSpPr txBox="1">
              <a:spLocks noChangeArrowheads="1"/>
            </p:cNvSpPr>
            <p:nvPr/>
          </p:nvSpPr>
          <p:spPr bwMode="auto">
            <a:xfrm>
              <a:off x="111556800" y="109366665"/>
              <a:ext cx="285750" cy="25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204EB05-3962-4EA6-97AA-046A3014BD0A}"/>
                </a:ext>
              </a:extLst>
            </p:cNvPr>
            <p:cNvSpPr>
              <a:spLocks noChangeShapeType="1"/>
            </p:cNvSpPr>
            <p:nvPr/>
          </p:nvSpPr>
          <p:spPr bwMode="auto">
            <a:xfrm>
              <a:off x="112014000" y="10822366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CB9B7AE2-0EED-4EF7-900E-9162C2AC1FB9}"/>
                </a:ext>
              </a:extLst>
            </p:cNvPr>
            <p:cNvSpPr>
              <a:spLocks noChangeShapeType="1"/>
            </p:cNvSpPr>
            <p:nvPr/>
          </p:nvSpPr>
          <p:spPr bwMode="auto">
            <a:xfrm flipH="1">
              <a:off x="106756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553EC7D-B80E-49D0-9718-A1CE819DC0F0}"/>
                </a:ext>
              </a:extLst>
            </p:cNvPr>
            <p:cNvSpPr>
              <a:spLocks noChangeArrowheads="1"/>
            </p:cNvSpPr>
            <p:nvPr/>
          </p:nvSpPr>
          <p:spPr bwMode="auto">
            <a:xfrm>
              <a:off x="106699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64679298-8368-46D0-8F8E-583EF6E56616}"/>
                </a:ext>
              </a:extLst>
            </p:cNvPr>
            <p:cNvSpPr>
              <a:spLocks noChangeArrowheads="1"/>
            </p:cNvSpPr>
            <p:nvPr/>
          </p:nvSpPr>
          <p:spPr bwMode="auto">
            <a:xfrm rot="-10800000">
              <a:off x="106699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A672E17-A1AA-4F7E-9F9A-08275B030812}"/>
                </a:ext>
              </a:extLst>
            </p:cNvPr>
            <p:cNvSpPr>
              <a:spLocks noChangeShapeType="1"/>
            </p:cNvSpPr>
            <p:nvPr/>
          </p:nvSpPr>
          <p:spPr bwMode="auto">
            <a:xfrm flipV="1">
              <a:off x="106870500" y="107891826"/>
              <a:ext cx="857250" cy="294968"/>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F2024B6-C39E-4A74-ACE1-FE73FBE2DD33}"/>
                </a:ext>
              </a:extLst>
            </p:cNvPr>
            <p:cNvSpPr>
              <a:spLocks noChangeShapeType="1"/>
            </p:cNvSpPr>
            <p:nvPr/>
          </p:nvSpPr>
          <p:spPr bwMode="auto">
            <a:xfrm flipH="1">
              <a:off x="106641900" y="1071562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FA5D786D-60BD-4DA1-9BE4-F4D6D2DDDFAE}"/>
                </a:ext>
              </a:extLst>
            </p:cNvPr>
            <p:cNvSpPr>
              <a:spLocks noChangeShapeType="1"/>
            </p:cNvSpPr>
            <p:nvPr/>
          </p:nvSpPr>
          <p:spPr bwMode="auto">
            <a:xfrm>
              <a:off x="10681335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B6851300-0120-460F-8154-991CFA28F89C}"/>
                </a:ext>
              </a:extLst>
            </p:cNvPr>
            <p:cNvSpPr>
              <a:spLocks noChangeShapeType="1"/>
            </p:cNvSpPr>
            <p:nvPr/>
          </p:nvSpPr>
          <p:spPr bwMode="auto">
            <a:xfrm>
              <a:off x="10789920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D00A6A77-6B66-40C8-83EB-86810A4A35FC}"/>
                </a:ext>
              </a:extLst>
            </p:cNvPr>
            <p:cNvSpPr txBox="1">
              <a:spLocks noChangeArrowheads="1"/>
            </p:cNvSpPr>
            <p:nvPr/>
          </p:nvSpPr>
          <p:spPr bwMode="auto">
            <a:xfrm>
              <a:off x="108642150" y="105987064"/>
              <a:ext cx="610169"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BFFDCFF9-5736-487E-99FE-069F1DE67793}"/>
                </a:ext>
              </a:extLst>
            </p:cNvPr>
            <p:cNvSpPr txBox="1">
              <a:spLocks noChangeArrowheads="1"/>
            </p:cNvSpPr>
            <p:nvPr/>
          </p:nvSpPr>
          <p:spPr bwMode="auto">
            <a:xfrm>
              <a:off x="109511877" y="105968629"/>
              <a:ext cx="610169"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EBB308E3-0420-4B48-9E60-68368EA6F53A}"/>
                </a:ext>
              </a:extLst>
            </p:cNvPr>
            <p:cNvSpPr txBox="1">
              <a:spLocks noChangeArrowheads="1"/>
            </p:cNvSpPr>
            <p:nvPr/>
          </p:nvSpPr>
          <p:spPr bwMode="auto">
            <a:xfrm>
              <a:off x="110528100" y="105978049"/>
              <a:ext cx="610168"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B342CB4B-2ACC-4E83-B4E6-E065F016C559}"/>
                </a:ext>
              </a:extLst>
            </p:cNvPr>
            <p:cNvSpPr txBox="1">
              <a:spLocks noChangeArrowheads="1"/>
            </p:cNvSpPr>
            <p:nvPr/>
          </p:nvSpPr>
          <p:spPr bwMode="auto">
            <a:xfrm>
              <a:off x="111728250" y="105978049"/>
              <a:ext cx="610169"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12592CB1-AEF6-4D8C-83FE-E4ED6AF05D21}"/>
                </a:ext>
              </a:extLst>
            </p:cNvPr>
            <p:cNvSpPr txBox="1">
              <a:spLocks noChangeArrowheads="1"/>
            </p:cNvSpPr>
            <p:nvPr/>
          </p:nvSpPr>
          <p:spPr bwMode="auto">
            <a:xfrm>
              <a:off x="112610583" y="105994815"/>
              <a:ext cx="603567"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C925C645-7F26-4241-83B1-F2851565A575}"/>
                </a:ext>
              </a:extLst>
            </p:cNvPr>
            <p:cNvSpPr>
              <a:spLocks noChangeShapeType="1"/>
            </p:cNvSpPr>
            <p:nvPr/>
          </p:nvSpPr>
          <p:spPr bwMode="auto">
            <a:xfrm>
              <a:off x="107998074" y="106299000"/>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6926FF8D-DF11-4E4C-B51C-94DAA814355B}"/>
                </a:ext>
              </a:extLst>
            </p:cNvPr>
            <p:cNvSpPr txBox="1">
              <a:spLocks noChangeArrowheads="1"/>
            </p:cNvSpPr>
            <p:nvPr/>
          </p:nvSpPr>
          <p:spPr bwMode="auto">
            <a:xfrm>
              <a:off x="106641900" y="105939508"/>
              <a:ext cx="38800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79D6ECF4-2555-4500-AA7A-48EC0955BBAF}"/>
                </a:ext>
              </a:extLst>
            </p:cNvPr>
            <p:cNvSpPr txBox="1">
              <a:spLocks noChangeArrowheads="1"/>
            </p:cNvSpPr>
            <p:nvPr/>
          </p:nvSpPr>
          <p:spPr bwMode="auto">
            <a:xfrm>
              <a:off x="107727750" y="105996658"/>
              <a:ext cx="373053"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7ACFA6BB-A94C-4D27-896C-85435826B8D4}"/>
                </a:ext>
              </a:extLst>
            </p:cNvPr>
            <p:cNvSpPr>
              <a:spLocks noChangeArrowheads="1"/>
            </p:cNvSpPr>
            <p:nvPr/>
          </p:nvSpPr>
          <p:spPr bwMode="auto">
            <a:xfrm>
              <a:off x="106750695" y="10623896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B0AC36E0-5872-4F07-A5FD-B9274AED8681}"/>
                </a:ext>
              </a:extLst>
            </p:cNvPr>
            <p:cNvSpPr>
              <a:spLocks noChangeArrowheads="1"/>
            </p:cNvSpPr>
            <p:nvPr/>
          </p:nvSpPr>
          <p:spPr bwMode="auto">
            <a:xfrm>
              <a:off x="107825952" y="1062103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A8897F18-9FC6-4CC6-BE55-646FD4997595}"/>
                </a:ext>
              </a:extLst>
            </p:cNvPr>
            <p:cNvSpPr>
              <a:spLocks noChangeShapeType="1"/>
            </p:cNvSpPr>
            <p:nvPr/>
          </p:nvSpPr>
          <p:spPr bwMode="auto">
            <a:xfrm flipV="1">
              <a:off x="106927650" y="10669905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46F8D37-6C63-41C5-8D49-D7380AA1520C}"/>
                </a:ext>
              </a:extLst>
            </p:cNvPr>
            <p:cNvSpPr txBox="1">
              <a:spLocks noChangeArrowheads="1"/>
            </p:cNvSpPr>
            <p:nvPr/>
          </p:nvSpPr>
          <p:spPr bwMode="auto">
            <a:xfrm>
              <a:off x="106299000" y="108739858"/>
              <a:ext cx="7429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0EADD029-5ADA-4973-AA97-0DE62C6441A8}"/>
                </a:ext>
              </a:extLst>
            </p:cNvPr>
            <p:cNvSpPr>
              <a:spLocks noChangeShapeType="1"/>
            </p:cNvSpPr>
            <p:nvPr/>
          </p:nvSpPr>
          <p:spPr bwMode="auto">
            <a:xfrm>
              <a:off x="106641900" y="10875645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A26CDDBD-368B-458C-9334-971163E48A1A}"/>
                </a:ext>
              </a:extLst>
            </p:cNvPr>
            <p:cNvSpPr txBox="1">
              <a:spLocks noChangeArrowheads="1"/>
            </p:cNvSpPr>
            <p:nvPr/>
          </p:nvSpPr>
          <p:spPr bwMode="auto">
            <a:xfrm>
              <a:off x="107041950" y="107784900"/>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24D190C-F606-428B-9034-4100129F99DA}"/>
                </a:ext>
              </a:extLst>
            </p:cNvPr>
            <p:cNvSpPr>
              <a:spLocks noChangeShapeType="1"/>
            </p:cNvSpPr>
            <p:nvPr/>
          </p:nvSpPr>
          <p:spPr bwMode="auto">
            <a:xfrm>
              <a:off x="107270550" y="10801350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38E0D389-EE2A-4A95-9F90-9C3C93CB52CD}"/>
                </a:ext>
              </a:extLst>
            </p:cNvPr>
            <p:cNvSpPr txBox="1">
              <a:spLocks noChangeArrowheads="1"/>
            </p:cNvSpPr>
            <p:nvPr/>
          </p:nvSpPr>
          <p:spPr bwMode="auto">
            <a:xfrm>
              <a:off x="107041950" y="10875645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D586530C-B2E7-4CC2-8057-388345D37651}"/>
                </a:ext>
              </a:extLst>
            </p:cNvPr>
            <p:cNvSpPr txBox="1">
              <a:spLocks noChangeArrowheads="1"/>
            </p:cNvSpPr>
            <p:nvPr/>
          </p:nvSpPr>
          <p:spPr bwMode="auto">
            <a:xfrm>
              <a:off x="108070650" y="107842050"/>
              <a:ext cx="400050"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BA5DBA46-42DA-48F8-9B9A-7E0129148A7D}"/>
                </a:ext>
              </a:extLst>
            </p:cNvPr>
            <p:cNvSpPr>
              <a:spLocks noChangeShapeType="1"/>
            </p:cNvSpPr>
            <p:nvPr/>
          </p:nvSpPr>
          <p:spPr bwMode="auto">
            <a:xfrm>
              <a:off x="1082992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E27B7827-41A5-42D8-89F5-96EA1C5F5159}"/>
                </a:ext>
              </a:extLst>
            </p:cNvPr>
            <p:cNvSpPr txBox="1">
              <a:spLocks noChangeArrowheads="1"/>
            </p:cNvSpPr>
            <p:nvPr/>
          </p:nvSpPr>
          <p:spPr bwMode="auto">
            <a:xfrm>
              <a:off x="1079563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7851DC7-ACD9-4659-A9D9-80D37E4AF031}"/>
                </a:ext>
              </a:extLst>
            </p:cNvPr>
            <p:cNvSpPr txBox="1">
              <a:spLocks noChangeArrowheads="1"/>
            </p:cNvSpPr>
            <p:nvPr/>
          </p:nvSpPr>
          <p:spPr bwMode="auto">
            <a:xfrm>
              <a:off x="111956850" y="10942381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72418D6-1CBF-4656-9CAB-FBC1A726B1B2}"/>
                </a:ext>
              </a:extLst>
            </p:cNvPr>
            <p:cNvSpPr txBox="1">
              <a:spLocks noChangeArrowheads="1"/>
            </p:cNvSpPr>
            <p:nvPr/>
          </p:nvSpPr>
          <p:spPr bwMode="auto">
            <a:xfrm>
              <a:off x="110699550" y="10877673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82F3DBE-68FC-40DD-85FD-DF403D486998}"/>
                </a:ext>
              </a:extLst>
            </p:cNvPr>
            <p:cNvSpPr txBox="1">
              <a:spLocks noChangeArrowheads="1"/>
            </p:cNvSpPr>
            <p:nvPr/>
          </p:nvSpPr>
          <p:spPr bwMode="auto">
            <a:xfrm>
              <a:off x="111728250" y="10877673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1541F3C4-1BE7-4A23-8889-73BEE9326AAD}"/>
                </a:ext>
              </a:extLst>
            </p:cNvPr>
            <p:cNvSpPr txBox="1">
              <a:spLocks noChangeArrowheads="1"/>
            </p:cNvSpPr>
            <p:nvPr/>
          </p:nvSpPr>
          <p:spPr bwMode="auto">
            <a:xfrm>
              <a:off x="112642650" y="1087564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EBC4BD22-DE2B-43C8-8B4C-EC2BD927442D}"/>
                </a:ext>
              </a:extLst>
            </p:cNvPr>
            <p:cNvSpPr txBox="1">
              <a:spLocks noChangeArrowheads="1"/>
            </p:cNvSpPr>
            <p:nvPr/>
          </p:nvSpPr>
          <p:spPr bwMode="auto">
            <a:xfrm>
              <a:off x="113499900" y="108699300"/>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BED11FAE-5EEC-41F4-8981-E67B31C22659}"/>
                </a:ext>
              </a:extLst>
            </p:cNvPr>
            <p:cNvSpPr txBox="1">
              <a:spLocks noChangeArrowheads="1"/>
            </p:cNvSpPr>
            <p:nvPr/>
          </p:nvSpPr>
          <p:spPr bwMode="auto">
            <a:xfrm>
              <a:off x="111042450" y="10833796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F26BAD1-1F05-42D5-9119-E7D82367FB3A}"/>
                </a:ext>
              </a:extLst>
            </p:cNvPr>
            <p:cNvSpPr>
              <a:spLocks noChangeShapeType="1"/>
            </p:cNvSpPr>
            <p:nvPr/>
          </p:nvSpPr>
          <p:spPr bwMode="auto">
            <a:xfrm>
              <a:off x="110928150" y="10833796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5B2A73CB-256E-41B3-8B71-2C4A610F5ED3}"/>
                </a:ext>
              </a:extLst>
            </p:cNvPr>
            <p:cNvSpPr>
              <a:spLocks noChangeShapeType="1"/>
            </p:cNvSpPr>
            <p:nvPr/>
          </p:nvSpPr>
          <p:spPr bwMode="auto">
            <a:xfrm>
              <a:off x="113042700" y="10839511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BA1E1071-886C-4A91-AC86-301E64DD8E76}"/>
                </a:ext>
              </a:extLst>
            </p:cNvPr>
            <p:cNvSpPr txBox="1">
              <a:spLocks noChangeArrowheads="1"/>
            </p:cNvSpPr>
            <p:nvPr/>
          </p:nvSpPr>
          <p:spPr bwMode="auto">
            <a:xfrm>
              <a:off x="113042700" y="10845226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40B56E71-ABEB-4794-A030-7CC47EDC9123}"/>
                </a:ext>
              </a:extLst>
            </p:cNvPr>
            <p:cNvSpPr txBox="1">
              <a:spLocks noChangeArrowheads="1"/>
            </p:cNvSpPr>
            <p:nvPr/>
          </p:nvSpPr>
          <p:spPr bwMode="auto">
            <a:xfrm>
              <a:off x="106470450" y="107842050"/>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72342B98-FD2A-4F8C-8A9B-6D775FD79B00}"/>
                </a:ext>
              </a:extLst>
            </p:cNvPr>
            <p:cNvSpPr txBox="1">
              <a:spLocks noChangeArrowheads="1"/>
            </p:cNvSpPr>
            <p:nvPr/>
          </p:nvSpPr>
          <p:spPr bwMode="auto">
            <a:xfrm>
              <a:off x="109156500" y="1077277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42BDBF69-BB8A-4DBB-83F3-32D9FCED71BC}"/>
                </a:ext>
              </a:extLst>
            </p:cNvPr>
            <p:cNvSpPr txBox="1">
              <a:spLocks noChangeArrowheads="1"/>
            </p:cNvSpPr>
            <p:nvPr/>
          </p:nvSpPr>
          <p:spPr bwMode="auto">
            <a:xfrm>
              <a:off x="108642150" y="107842050"/>
              <a:ext cx="3516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6950A6D2-575A-4A18-8DD7-45AA4BE77443}"/>
                </a:ext>
              </a:extLst>
            </p:cNvPr>
            <p:cNvSpPr>
              <a:spLocks noChangeShapeType="1"/>
            </p:cNvSpPr>
            <p:nvPr/>
          </p:nvSpPr>
          <p:spPr bwMode="auto">
            <a:xfrm>
              <a:off x="1087564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004FE1FC-86CE-480F-A166-3693742D2776}"/>
                </a:ext>
              </a:extLst>
            </p:cNvPr>
            <p:cNvSpPr txBox="1">
              <a:spLocks noChangeArrowheads="1"/>
            </p:cNvSpPr>
            <p:nvPr/>
          </p:nvSpPr>
          <p:spPr bwMode="auto">
            <a:xfrm>
              <a:off x="1085278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DEB75BCB-DFD6-4231-917C-58F67963484B}"/>
                </a:ext>
              </a:extLst>
            </p:cNvPr>
            <p:cNvSpPr txBox="1">
              <a:spLocks noChangeArrowheads="1"/>
            </p:cNvSpPr>
            <p:nvPr/>
          </p:nvSpPr>
          <p:spPr bwMode="auto">
            <a:xfrm>
              <a:off x="109556550" y="108813600"/>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6" name="Rectangle 85">
            <a:extLst>
              <a:ext uri="{FF2B5EF4-FFF2-40B4-BE49-F238E27FC236}">
                <a16:creationId xmlns:a16="http://schemas.microsoft.com/office/drawing/2014/main" id="{6088AC80-C77B-4107-A4CA-1D91F4169402}"/>
              </a:ext>
            </a:extLst>
          </p:cNvPr>
          <p:cNvSpPr/>
          <p:nvPr/>
        </p:nvSpPr>
        <p:spPr>
          <a:xfrm>
            <a:off x="398727" y="1573722"/>
            <a:ext cx="4101892" cy="3754874"/>
          </a:xfrm>
          <a:prstGeom prst="rect">
            <a:avLst/>
          </a:prstGeom>
        </p:spPr>
        <p:txBody>
          <a:bodyPr wrap="square">
            <a:spAutoFit/>
          </a:bodyPr>
          <a:lstStyle/>
          <a:p>
            <a:r>
              <a:rPr lang="en-US" sz="1400" kern="1400" dirty="0">
                <a:solidFill>
                  <a:srgbClr val="000000"/>
                </a:solidFill>
                <a:latin typeface="Arial Narrow" panose="020B0606020202030204" pitchFamily="34" charset="0"/>
              </a:rPr>
              <a:t>What we have done is connect our way marks.   We have gone from 1989 and we are starting to look at how we are going to apply this history, what WW3 will look like in our history.   And when we have completed our study of 2014, and we will consider those two battles, 2016, and 2018.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we have connected our way marks, and now we will look at a compare and a contrast. What we are going to compare and contrast is the internal with the external, our two threads.  Internal and external, what’s happening inside the movement with what’s happening outside the movement.  So inside the movement in 2012,  2012 is a way mark and why? The message of time setting was first developed in 2012, and first presented to the movement here.   And where was that message developed? in Britain, the UK.  So a message of time comes out of the UK and enters the US in 2012.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2871059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51817-BC70-4BB7-B8C3-3734DCFC60A9}"/>
              </a:ext>
            </a:extLst>
          </p:cNvPr>
          <p:cNvSpPr>
            <a:spLocks noGrp="1"/>
          </p:cNvSpPr>
          <p:nvPr>
            <p:ph type="sldNum" sz="quarter" idx="12"/>
          </p:nvPr>
        </p:nvSpPr>
        <p:spPr/>
        <p:txBody>
          <a:bodyPr/>
          <a:lstStyle/>
          <a:p>
            <a:fld id="{1E1B8BD3-EEEF-4896-BEE3-06C250004F3C}" type="slidenum">
              <a:rPr lang="en-US" smtClean="0"/>
              <a:pPr/>
              <a:t>27</a:t>
            </a:fld>
            <a:endParaRPr lang="en-US" dirty="0"/>
          </a:p>
        </p:txBody>
      </p:sp>
      <p:grpSp>
        <p:nvGrpSpPr>
          <p:cNvPr id="3" name="Group 2">
            <a:extLst>
              <a:ext uri="{FF2B5EF4-FFF2-40B4-BE49-F238E27FC236}">
                <a16:creationId xmlns:a16="http://schemas.microsoft.com/office/drawing/2014/main" id="{692E2DBE-8EC0-46F3-B716-F11398206BF4}"/>
              </a:ext>
            </a:extLst>
          </p:cNvPr>
          <p:cNvGrpSpPr>
            <a:grpSpLocks/>
          </p:cNvGrpSpPr>
          <p:nvPr/>
        </p:nvGrpSpPr>
        <p:grpSpPr bwMode="auto">
          <a:xfrm>
            <a:off x="4629694" y="1307875"/>
            <a:ext cx="7429500" cy="3959225"/>
            <a:chOff x="106299000" y="105939508"/>
            <a:chExt cx="7429500" cy="3959942"/>
          </a:xfrm>
        </p:grpSpPr>
        <p:sp>
          <p:nvSpPr>
            <p:cNvPr id="4" name="Text Box 3">
              <a:extLst>
                <a:ext uri="{FF2B5EF4-FFF2-40B4-BE49-F238E27FC236}">
                  <a16:creationId xmlns:a16="http://schemas.microsoft.com/office/drawing/2014/main" id="{60ADDE60-6AB7-426B-A147-F9EBF41D4FF1}"/>
                </a:ext>
              </a:extLst>
            </p:cNvPr>
            <p:cNvSpPr txBox="1">
              <a:spLocks noChangeArrowheads="1"/>
            </p:cNvSpPr>
            <p:nvPr/>
          </p:nvSpPr>
          <p:spPr bwMode="auto">
            <a:xfrm>
              <a:off x="106584750" y="105956100"/>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5A400E3-0691-46E7-B2D9-C8E40AE7D07C}"/>
                </a:ext>
              </a:extLst>
            </p:cNvPr>
            <p:cNvSpPr>
              <a:spLocks noChangeShapeType="1"/>
            </p:cNvSpPr>
            <p:nvPr/>
          </p:nvSpPr>
          <p:spPr bwMode="auto">
            <a:xfrm>
              <a:off x="108990555" y="106344835"/>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FC19025-3D39-45D5-A616-84985EC83CB6}"/>
                </a:ext>
              </a:extLst>
            </p:cNvPr>
            <p:cNvSpPr>
              <a:spLocks noChangeShapeType="1"/>
            </p:cNvSpPr>
            <p:nvPr/>
          </p:nvSpPr>
          <p:spPr bwMode="auto">
            <a:xfrm>
              <a:off x="109842300" y="106326400"/>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45C6967-2C9E-46BC-AA4E-82B161993475}"/>
                </a:ext>
              </a:extLst>
            </p:cNvPr>
            <p:cNvSpPr>
              <a:spLocks noChangeShapeType="1"/>
            </p:cNvSpPr>
            <p:nvPr/>
          </p:nvSpPr>
          <p:spPr bwMode="auto">
            <a:xfrm>
              <a:off x="110871651" y="106352652"/>
              <a:ext cx="0"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306C143-70C7-466F-B39F-9619DDB6DD0D}"/>
                </a:ext>
              </a:extLst>
            </p:cNvPr>
            <p:cNvSpPr>
              <a:spLocks noChangeShapeType="1"/>
            </p:cNvSpPr>
            <p:nvPr/>
          </p:nvSpPr>
          <p:spPr bwMode="auto">
            <a:xfrm>
              <a:off x="112048750" y="106352652"/>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DB493133-E8C4-43C2-9DC0-0AB1FCAA9AEF}"/>
                </a:ext>
              </a:extLst>
            </p:cNvPr>
            <p:cNvSpPr>
              <a:spLocks noChangeShapeType="1"/>
            </p:cNvSpPr>
            <p:nvPr/>
          </p:nvSpPr>
          <p:spPr bwMode="auto">
            <a:xfrm>
              <a:off x="112940099" y="106369418"/>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3EA41E48-B8C3-45DA-BDE6-597E730F544D}"/>
                </a:ext>
              </a:extLst>
            </p:cNvPr>
            <p:cNvSpPr>
              <a:spLocks noChangeArrowheads="1"/>
            </p:cNvSpPr>
            <p:nvPr/>
          </p:nvSpPr>
          <p:spPr bwMode="auto">
            <a:xfrm>
              <a:off x="108927900" y="10624423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0B4FC405-336F-4EBF-BD8A-56C6EF6006D5}"/>
                </a:ext>
              </a:extLst>
            </p:cNvPr>
            <p:cNvSpPr>
              <a:spLocks noChangeArrowheads="1"/>
            </p:cNvSpPr>
            <p:nvPr/>
          </p:nvSpPr>
          <p:spPr bwMode="auto">
            <a:xfrm>
              <a:off x="109769052" y="10619722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33C19E6-9BE4-4B82-956B-12CDAF32BDB7}"/>
                </a:ext>
              </a:extLst>
            </p:cNvPr>
            <p:cNvSpPr>
              <a:spLocks noChangeArrowheads="1"/>
            </p:cNvSpPr>
            <p:nvPr/>
          </p:nvSpPr>
          <p:spPr bwMode="auto">
            <a:xfrm>
              <a:off x="112899825" y="10619484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2E4837A9-AFCC-4F88-9357-F6C37FF9B789}"/>
                </a:ext>
              </a:extLst>
            </p:cNvPr>
            <p:cNvSpPr>
              <a:spLocks noChangeArrowheads="1"/>
            </p:cNvSpPr>
            <p:nvPr/>
          </p:nvSpPr>
          <p:spPr bwMode="auto">
            <a:xfrm>
              <a:off x="111985425"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41899292-A01D-444B-AC18-9CF4F7996710}"/>
                </a:ext>
              </a:extLst>
            </p:cNvPr>
            <p:cNvSpPr>
              <a:spLocks noChangeArrowheads="1"/>
            </p:cNvSpPr>
            <p:nvPr/>
          </p:nvSpPr>
          <p:spPr bwMode="auto">
            <a:xfrm>
              <a:off x="110813850"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EBB67EA-F420-494D-B93C-DED4FDA33F9F}"/>
                </a:ext>
              </a:extLst>
            </p:cNvPr>
            <p:cNvSpPr txBox="1">
              <a:spLocks noChangeArrowheads="1"/>
            </p:cNvSpPr>
            <p:nvPr/>
          </p:nvSpPr>
          <p:spPr bwMode="auto">
            <a:xfrm>
              <a:off x="108756450" y="107472964"/>
              <a:ext cx="43737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BB7773E-9DC0-4F03-B404-8E5E8E13C7B9}"/>
                </a:ext>
              </a:extLst>
            </p:cNvPr>
            <p:cNvSpPr txBox="1">
              <a:spLocks noChangeArrowheads="1"/>
            </p:cNvSpPr>
            <p:nvPr/>
          </p:nvSpPr>
          <p:spPr bwMode="auto">
            <a:xfrm>
              <a:off x="109569027" y="107213400"/>
              <a:ext cx="523102" cy="50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1E62ED77-9D44-4878-AD16-1E09CEF129CE}"/>
                </a:ext>
              </a:extLst>
            </p:cNvPr>
            <p:cNvSpPr txBox="1">
              <a:spLocks noChangeArrowheads="1"/>
            </p:cNvSpPr>
            <p:nvPr/>
          </p:nvSpPr>
          <p:spPr bwMode="auto">
            <a:xfrm>
              <a:off x="110585250" y="107480715"/>
              <a:ext cx="551677"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B942BA2-3618-44AF-B4F3-AE155DD3C37D}"/>
                </a:ext>
              </a:extLst>
            </p:cNvPr>
            <p:cNvSpPr txBox="1">
              <a:spLocks noChangeArrowheads="1"/>
            </p:cNvSpPr>
            <p:nvPr/>
          </p:nvSpPr>
          <p:spPr bwMode="auto">
            <a:xfrm>
              <a:off x="111785400" y="107480715"/>
              <a:ext cx="523103"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F308A09B-AB6B-42D8-BFB5-D917A722C06B}"/>
                </a:ext>
              </a:extLst>
            </p:cNvPr>
            <p:cNvSpPr txBox="1">
              <a:spLocks noChangeArrowheads="1"/>
            </p:cNvSpPr>
            <p:nvPr/>
          </p:nvSpPr>
          <p:spPr bwMode="auto">
            <a:xfrm>
              <a:off x="112728375" y="107252115"/>
              <a:ext cx="485775" cy="400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EC5D9481-ADB2-4B9D-AC5A-63FE82F9DFFB}"/>
                </a:ext>
              </a:extLst>
            </p:cNvPr>
            <p:cNvSpPr txBox="1">
              <a:spLocks noChangeArrowheads="1"/>
            </p:cNvSpPr>
            <p:nvPr/>
          </p:nvSpPr>
          <p:spPr bwMode="auto">
            <a:xfrm>
              <a:off x="107670600" y="107425408"/>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1D89C67D-C072-464F-AB05-63D58651F8F0}"/>
                </a:ext>
              </a:extLst>
            </p:cNvPr>
            <p:cNvSpPr txBox="1">
              <a:spLocks noChangeArrowheads="1"/>
            </p:cNvSpPr>
            <p:nvPr/>
          </p:nvSpPr>
          <p:spPr bwMode="auto">
            <a:xfrm>
              <a:off x="106470450" y="107213400"/>
              <a:ext cx="637402" cy="44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C08AA49C-2F0C-4AFE-9EA2-E75535D58DB6}"/>
                </a:ext>
              </a:extLst>
            </p:cNvPr>
            <p:cNvSpPr>
              <a:spLocks noChangeShapeType="1"/>
            </p:cNvSpPr>
            <p:nvPr/>
          </p:nvSpPr>
          <p:spPr bwMode="auto">
            <a:xfrm flipH="1">
              <a:off x="109042200" y="10778490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BECF2D6A-5DA1-476F-BBED-3455045AB38E}"/>
                </a:ext>
              </a:extLst>
            </p:cNvPr>
            <p:cNvSpPr>
              <a:spLocks noChangeShapeType="1"/>
            </p:cNvSpPr>
            <p:nvPr/>
          </p:nvSpPr>
          <p:spPr bwMode="auto">
            <a:xfrm>
              <a:off x="109899450" y="107766465"/>
              <a:ext cx="12477" cy="94905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2580838-9D97-4159-9E81-9AF6DF517652}"/>
                </a:ext>
              </a:extLst>
            </p:cNvPr>
            <p:cNvSpPr>
              <a:spLocks noChangeShapeType="1"/>
            </p:cNvSpPr>
            <p:nvPr/>
          </p:nvSpPr>
          <p:spPr bwMode="auto">
            <a:xfrm flipH="1">
              <a:off x="110928150" y="107766465"/>
              <a:ext cx="651" cy="93819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89EF220-AC60-4EE9-8DB7-589C8596F3FA}"/>
                </a:ext>
              </a:extLst>
            </p:cNvPr>
            <p:cNvSpPr>
              <a:spLocks noChangeShapeType="1"/>
            </p:cNvSpPr>
            <p:nvPr/>
          </p:nvSpPr>
          <p:spPr bwMode="auto">
            <a:xfrm flipH="1">
              <a:off x="112071150" y="107766465"/>
              <a:ext cx="34750"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9991A8D8-C733-4E12-93D0-D3E8957C34F1}"/>
                </a:ext>
              </a:extLst>
            </p:cNvPr>
            <p:cNvSpPr>
              <a:spLocks noChangeShapeType="1"/>
            </p:cNvSpPr>
            <p:nvPr/>
          </p:nvSpPr>
          <p:spPr bwMode="auto">
            <a:xfrm flipH="1">
              <a:off x="112985550" y="107783231"/>
              <a:ext cx="11699"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0FFD5E7-0B6D-4D0F-8BFF-180D1B302A71}"/>
                </a:ext>
              </a:extLst>
            </p:cNvPr>
            <p:cNvSpPr>
              <a:spLocks noChangeArrowheads="1"/>
            </p:cNvSpPr>
            <p:nvPr/>
          </p:nvSpPr>
          <p:spPr bwMode="auto">
            <a:xfrm>
              <a:off x="108985050" y="10771999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485B6556-2AC6-4580-901A-87145BEA64EA}"/>
                </a:ext>
              </a:extLst>
            </p:cNvPr>
            <p:cNvSpPr>
              <a:spLocks noChangeArrowheads="1"/>
            </p:cNvSpPr>
            <p:nvPr/>
          </p:nvSpPr>
          <p:spPr bwMode="auto">
            <a:xfrm>
              <a:off x="109826202" y="10768312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7476CD2C-AB54-4CF2-988A-FA005C29C3FF}"/>
                </a:ext>
              </a:extLst>
            </p:cNvPr>
            <p:cNvSpPr>
              <a:spLocks noChangeArrowheads="1"/>
            </p:cNvSpPr>
            <p:nvPr/>
          </p:nvSpPr>
          <p:spPr bwMode="auto">
            <a:xfrm>
              <a:off x="112956975" y="107670600"/>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A65AED6-F4DB-4FDE-BC42-0A1F3278EF9C}"/>
                </a:ext>
              </a:extLst>
            </p:cNvPr>
            <p:cNvSpPr>
              <a:spLocks noChangeArrowheads="1"/>
            </p:cNvSpPr>
            <p:nvPr/>
          </p:nvSpPr>
          <p:spPr bwMode="auto">
            <a:xfrm>
              <a:off x="112042575"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C6A26F31-DDBB-4479-9A95-8FF8A3194C66}"/>
                </a:ext>
              </a:extLst>
            </p:cNvPr>
            <p:cNvSpPr>
              <a:spLocks noChangeArrowheads="1"/>
            </p:cNvSpPr>
            <p:nvPr/>
          </p:nvSpPr>
          <p:spPr bwMode="auto">
            <a:xfrm>
              <a:off x="110871000"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4FE59CC8-0B78-4DAF-9B44-AC1A9CBF52D4}"/>
                </a:ext>
              </a:extLst>
            </p:cNvPr>
            <p:cNvSpPr>
              <a:spLocks noChangeShapeType="1"/>
            </p:cNvSpPr>
            <p:nvPr/>
          </p:nvSpPr>
          <p:spPr bwMode="auto">
            <a:xfrm>
              <a:off x="108470700" y="10772590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8691FF9-8D5A-4387-B17F-51A4F1DC6C64}"/>
                </a:ext>
              </a:extLst>
            </p:cNvPr>
            <p:cNvSpPr>
              <a:spLocks noChangeArrowheads="1"/>
            </p:cNvSpPr>
            <p:nvPr/>
          </p:nvSpPr>
          <p:spPr bwMode="auto">
            <a:xfrm rot="-10800000">
              <a:off x="112928400" y="108684552"/>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C1648ED5-888E-4D10-80EE-FD0C7D96DE2C}"/>
                </a:ext>
              </a:extLst>
            </p:cNvPr>
            <p:cNvSpPr>
              <a:spLocks noChangeArrowheads="1"/>
            </p:cNvSpPr>
            <p:nvPr/>
          </p:nvSpPr>
          <p:spPr bwMode="auto">
            <a:xfrm rot="-10800000">
              <a:off x="112014000" y="108630915"/>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1DC6A254-48C7-4207-A7D8-C686C93EE496}"/>
                </a:ext>
              </a:extLst>
            </p:cNvPr>
            <p:cNvSpPr>
              <a:spLocks noChangeArrowheads="1"/>
            </p:cNvSpPr>
            <p:nvPr/>
          </p:nvSpPr>
          <p:spPr bwMode="auto">
            <a:xfrm rot="-10800000">
              <a:off x="108985050" y="10873395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D1265A2-A37D-4259-8C71-FA4EDDDAA39C}"/>
                </a:ext>
              </a:extLst>
            </p:cNvPr>
            <p:cNvSpPr>
              <a:spLocks noChangeArrowheads="1"/>
            </p:cNvSpPr>
            <p:nvPr/>
          </p:nvSpPr>
          <p:spPr bwMode="auto">
            <a:xfrm rot="-10800000">
              <a:off x="109854777" y="10871551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507BF581-C82C-4B04-99CD-787C7209221D}"/>
                </a:ext>
              </a:extLst>
            </p:cNvPr>
            <p:cNvSpPr>
              <a:spLocks noChangeArrowheads="1"/>
            </p:cNvSpPr>
            <p:nvPr/>
          </p:nvSpPr>
          <p:spPr bwMode="auto">
            <a:xfrm rot="-10800000">
              <a:off x="110871000" y="10866778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4779A40-A18C-4981-9551-C84BEF6C99C2}"/>
                </a:ext>
              </a:extLst>
            </p:cNvPr>
            <p:cNvSpPr>
              <a:spLocks noChangeShapeType="1"/>
            </p:cNvSpPr>
            <p:nvPr/>
          </p:nvSpPr>
          <p:spPr bwMode="auto">
            <a:xfrm>
              <a:off x="106641900" y="10822366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DEC06871-F861-41A5-A597-768517558A72}"/>
                </a:ext>
              </a:extLst>
            </p:cNvPr>
            <p:cNvSpPr>
              <a:spLocks noChangeShapeType="1"/>
            </p:cNvSpPr>
            <p:nvPr/>
          </p:nvSpPr>
          <p:spPr bwMode="auto">
            <a:xfrm flipH="1">
              <a:off x="107899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CFAC8F0E-8AFA-42B0-8A34-10C6A7A76934}"/>
                </a:ext>
              </a:extLst>
            </p:cNvPr>
            <p:cNvSpPr>
              <a:spLocks noChangeArrowheads="1"/>
            </p:cNvSpPr>
            <p:nvPr/>
          </p:nvSpPr>
          <p:spPr bwMode="auto">
            <a:xfrm>
              <a:off x="107842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6BA43DC5-24D9-41A1-B60E-6175473629DC}"/>
                </a:ext>
              </a:extLst>
            </p:cNvPr>
            <p:cNvSpPr>
              <a:spLocks noChangeArrowheads="1"/>
            </p:cNvSpPr>
            <p:nvPr/>
          </p:nvSpPr>
          <p:spPr bwMode="auto">
            <a:xfrm rot="-10800000">
              <a:off x="107842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A0C69BC1-098D-40DC-B165-4CF20FA44BDA}"/>
                </a:ext>
              </a:extLst>
            </p:cNvPr>
            <p:cNvSpPr>
              <a:spLocks noChangeShapeType="1"/>
            </p:cNvSpPr>
            <p:nvPr/>
          </p:nvSpPr>
          <p:spPr bwMode="auto">
            <a:xfrm>
              <a:off x="110928150" y="10930951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299758BB-2B04-4151-A731-263F2A05DAB9}"/>
                </a:ext>
              </a:extLst>
            </p:cNvPr>
            <p:cNvSpPr txBox="1">
              <a:spLocks noChangeArrowheads="1"/>
            </p:cNvSpPr>
            <p:nvPr/>
          </p:nvSpPr>
          <p:spPr bwMode="auto">
            <a:xfrm>
              <a:off x="111556800" y="109366665"/>
              <a:ext cx="285750" cy="25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204EB05-3962-4EA6-97AA-046A3014BD0A}"/>
                </a:ext>
              </a:extLst>
            </p:cNvPr>
            <p:cNvSpPr>
              <a:spLocks noChangeShapeType="1"/>
            </p:cNvSpPr>
            <p:nvPr/>
          </p:nvSpPr>
          <p:spPr bwMode="auto">
            <a:xfrm>
              <a:off x="112014000" y="10822366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CB9B7AE2-0EED-4EF7-900E-9162C2AC1FB9}"/>
                </a:ext>
              </a:extLst>
            </p:cNvPr>
            <p:cNvSpPr>
              <a:spLocks noChangeShapeType="1"/>
            </p:cNvSpPr>
            <p:nvPr/>
          </p:nvSpPr>
          <p:spPr bwMode="auto">
            <a:xfrm flipH="1">
              <a:off x="106756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553EC7D-B80E-49D0-9718-A1CE819DC0F0}"/>
                </a:ext>
              </a:extLst>
            </p:cNvPr>
            <p:cNvSpPr>
              <a:spLocks noChangeArrowheads="1"/>
            </p:cNvSpPr>
            <p:nvPr/>
          </p:nvSpPr>
          <p:spPr bwMode="auto">
            <a:xfrm>
              <a:off x="106699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64679298-8368-46D0-8F8E-583EF6E56616}"/>
                </a:ext>
              </a:extLst>
            </p:cNvPr>
            <p:cNvSpPr>
              <a:spLocks noChangeArrowheads="1"/>
            </p:cNvSpPr>
            <p:nvPr/>
          </p:nvSpPr>
          <p:spPr bwMode="auto">
            <a:xfrm rot="-10800000">
              <a:off x="106699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A672E17-A1AA-4F7E-9F9A-08275B030812}"/>
                </a:ext>
              </a:extLst>
            </p:cNvPr>
            <p:cNvSpPr>
              <a:spLocks noChangeShapeType="1"/>
            </p:cNvSpPr>
            <p:nvPr/>
          </p:nvSpPr>
          <p:spPr bwMode="auto">
            <a:xfrm flipV="1">
              <a:off x="106870500" y="107891826"/>
              <a:ext cx="857250" cy="294968"/>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F2024B6-C39E-4A74-ACE1-FE73FBE2DD33}"/>
                </a:ext>
              </a:extLst>
            </p:cNvPr>
            <p:cNvSpPr>
              <a:spLocks noChangeShapeType="1"/>
            </p:cNvSpPr>
            <p:nvPr/>
          </p:nvSpPr>
          <p:spPr bwMode="auto">
            <a:xfrm flipH="1">
              <a:off x="106641900" y="1071562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FA5D786D-60BD-4DA1-9BE4-F4D6D2DDDFAE}"/>
                </a:ext>
              </a:extLst>
            </p:cNvPr>
            <p:cNvSpPr>
              <a:spLocks noChangeShapeType="1"/>
            </p:cNvSpPr>
            <p:nvPr/>
          </p:nvSpPr>
          <p:spPr bwMode="auto">
            <a:xfrm>
              <a:off x="10681335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B6851300-0120-460F-8154-991CFA28F89C}"/>
                </a:ext>
              </a:extLst>
            </p:cNvPr>
            <p:cNvSpPr>
              <a:spLocks noChangeShapeType="1"/>
            </p:cNvSpPr>
            <p:nvPr/>
          </p:nvSpPr>
          <p:spPr bwMode="auto">
            <a:xfrm>
              <a:off x="10789920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D00A6A77-6B66-40C8-83EB-86810A4A35FC}"/>
                </a:ext>
              </a:extLst>
            </p:cNvPr>
            <p:cNvSpPr txBox="1">
              <a:spLocks noChangeArrowheads="1"/>
            </p:cNvSpPr>
            <p:nvPr/>
          </p:nvSpPr>
          <p:spPr bwMode="auto">
            <a:xfrm>
              <a:off x="108642150" y="105987064"/>
              <a:ext cx="610169"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BFFDCFF9-5736-487E-99FE-069F1DE67793}"/>
                </a:ext>
              </a:extLst>
            </p:cNvPr>
            <p:cNvSpPr txBox="1">
              <a:spLocks noChangeArrowheads="1"/>
            </p:cNvSpPr>
            <p:nvPr/>
          </p:nvSpPr>
          <p:spPr bwMode="auto">
            <a:xfrm>
              <a:off x="109511877" y="105968629"/>
              <a:ext cx="610169"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EBB308E3-0420-4B48-9E60-68368EA6F53A}"/>
                </a:ext>
              </a:extLst>
            </p:cNvPr>
            <p:cNvSpPr txBox="1">
              <a:spLocks noChangeArrowheads="1"/>
            </p:cNvSpPr>
            <p:nvPr/>
          </p:nvSpPr>
          <p:spPr bwMode="auto">
            <a:xfrm>
              <a:off x="110528100" y="105978049"/>
              <a:ext cx="610168"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B342CB4B-2ACC-4E83-B4E6-E065F016C559}"/>
                </a:ext>
              </a:extLst>
            </p:cNvPr>
            <p:cNvSpPr txBox="1">
              <a:spLocks noChangeArrowheads="1"/>
            </p:cNvSpPr>
            <p:nvPr/>
          </p:nvSpPr>
          <p:spPr bwMode="auto">
            <a:xfrm>
              <a:off x="111728250" y="105978049"/>
              <a:ext cx="610169"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12592CB1-AEF6-4D8C-83FE-E4ED6AF05D21}"/>
                </a:ext>
              </a:extLst>
            </p:cNvPr>
            <p:cNvSpPr txBox="1">
              <a:spLocks noChangeArrowheads="1"/>
            </p:cNvSpPr>
            <p:nvPr/>
          </p:nvSpPr>
          <p:spPr bwMode="auto">
            <a:xfrm>
              <a:off x="112610583" y="105994815"/>
              <a:ext cx="603567"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C925C645-7F26-4241-83B1-F2851565A575}"/>
                </a:ext>
              </a:extLst>
            </p:cNvPr>
            <p:cNvSpPr>
              <a:spLocks noChangeShapeType="1"/>
            </p:cNvSpPr>
            <p:nvPr/>
          </p:nvSpPr>
          <p:spPr bwMode="auto">
            <a:xfrm>
              <a:off x="107998074" y="106299000"/>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6926FF8D-DF11-4E4C-B51C-94DAA814355B}"/>
                </a:ext>
              </a:extLst>
            </p:cNvPr>
            <p:cNvSpPr txBox="1">
              <a:spLocks noChangeArrowheads="1"/>
            </p:cNvSpPr>
            <p:nvPr/>
          </p:nvSpPr>
          <p:spPr bwMode="auto">
            <a:xfrm>
              <a:off x="106641900" y="105939508"/>
              <a:ext cx="38800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79D6ECF4-2555-4500-AA7A-48EC0955BBAF}"/>
                </a:ext>
              </a:extLst>
            </p:cNvPr>
            <p:cNvSpPr txBox="1">
              <a:spLocks noChangeArrowheads="1"/>
            </p:cNvSpPr>
            <p:nvPr/>
          </p:nvSpPr>
          <p:spPr bwMode="auto">
            <a:xfrm>
              <a:off x="107727750" y="105996658"/>
              <a:ext cx="373053"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7ACFA6BB-A94C-4D27-896C-85435826B8D4}"/>
                </a:ext>
              </a:extLst>
            </p:cNvPr>
            <p:cNvSpPr>
              <a:spLocks noChangeArrowheads="1"/>
            </p:cNvSpPr>
            <p:nvPr/>
          </p:nvSpPr>
          <p:spPr bwMode="auto">
            <a:xfrm>
              <a:off x="106750695" y="10623896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B0AC36E0-5872-4F07-A5FD-B9274AED8681}"/>
                </a:ext>
              </a:extLst>
            </p:cNvPr>
            <p:cNvSpPr>
              <a:spLocks noChangeArrowheads="1"/>
            </p:cNvSpPr>
            <p:nvPr/>
          </p:nvSpPr>
          <p:spPr bwMode="auto">
            <a:xfrm>
              <a:off x="107825952" y="1062103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A8897F18-9FC6-4CC6-BE55-646FD4997595}"/>
                </a:ext>
              </a:extLst>
            </p:cNvPr>
            <p:cNvSpPr>
              <a:spLocks noChangeShapeType="1"/>
            </p:cNvSpPr>
            <p:nvPr/>
          </p:nvSpPr>
          <p:spPr bwMode="auto">
            <a:xfrm flipV="1">
              <a:off x="106927650" y="10669905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46F8D37-6C63-41C5-8D49-D7380AA1520C}"/>
                </a:ext>
              </a:extLst>
            </p:cNvPr>
            <p:cNvSpPr txBox="1">
              <a:spLocks noChangeArrowheads="1"/>
            </p:cNvSpPr>
            <p:nvPr/>
          </p:nvSpPr>
          <p:spPr bwMode="auto">
            <a:xfrm>
              <a:off x="106299000" y="108739858"/>
              <a:ext cx="7429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0EADD029-5ADA-4973-AA97-0DE62C6441A8}"/>
                </a:ext>
              </a:extLst>
            </p:cNvPr>
            <p:cNvSpPr>
              <a:spLocks noChangeShapeType="1"/>
            </p:cNvSpPr>
            <p:nvPr/>
          </p:nvSpPr>
          <p:spPr bwMode="auto">
            <a:xfrm>
              <a:off x="106641900" y="10875645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A26CDDBD-368B-458C-9334-971163E48A1A}"/>
                </a:ext>
              </a:extLst>
            </p:cNvPr>
            <p:cNvSpPr txBox="1">
              <a:spLocks noChangeArrowheads="1"/>
            </p:cNvSpPr>
            <p:nvPr/>
          </p:nvSpPr>
          <p:spPr bwMode="auto">
            <a:xfrm>
              <a:off x="107041950" y="107784900"/>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24D190C-F606-428B-9034-4100129F99DA}"/>
                </a:ext>
              </a:extLst>
            </p:cNvPr>
            <p:cNvSpPr>
              <a:spLocks noChangeShapeType="1"/>
            </p:cNvSpPr>
            <p:nvPr/>
          </p:nvSpPr>
          <p:spPr bwMode="auto">
            <a:xfrm>
              <a:off x="107270550" y="10801350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38E0D389-EE2A-4A95-9F90-9C3C93CB52CD}"/>
                </a:ext>
              </a:extLst>
            </p:cNvPr>
            <p:cNvSpPr txBox="1">
              <a:spLocks noChangeArrowheads="1"/>
            </p:cNvSpPr>
            <p:nvPr/>
          </p:nvSpPr>
          <p:spPr bwMode="auto">
            <a:xfrm>
              <a:off x="107041950" y="10875645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D586530C-B2E7-4CC2-8057-388345D37651}"/>
                </a:ext>
              </a:extLst>
            </p:cNvPr>
            <p:cNvSpPr txBox="1">
              <a:spLocks noChangeArrowheads="1"/>
            </p:cNvSpPr>
            <p:nvPr/>
          </p:nvSpPr>
          <p:spPr bwMode="auto">
            <a:xfrm>
              <a:off x="108070650" y="107842050"/>
              <a:ext cx="400050"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BA5DBA46-42DA-48F8-9B9A-7E0129148A7D}"/>
                </a:ext>
              </a:extLst>
            </p:cNvPr>
            <p:cNvSpPr>
              <a:spLocks noChangeShapeType="1"/>
            </p:cNvSpPr>
            <p:nvPr/>
          </p:nvSpPr>
          <p:spPr bwMode="auto">
            <a:xfrm>
              <a:off x="1082992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E27B7827-41A5-42D8-89F5-96EA1C5F5159}"/>
                </a:ext>
              </a:extLst>
            </p:cNvPr>
            <p:cNvSpPr txBox="1">
              <a:spLocks noChangeArrowheads="1"/>
            </p:cNvSpPr>
            <p:nvPr/>
          </p:nvSpPr>
          <p:spPr bwMode="auto">
            <a:xfrm>
              <a:off x="1079563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7851DC7-ACD9-4659-A9D9-80D37E4AF031}"/>
                </a:ext>
              </a:extLst>
            </p:cNvPr>
            <p:cNvSpPr txBox="1">
              <a:spLocks noChangeArrowheads="1"/>
            </p:cNvSpPr>
            <p:nvPr/>
          </p:nvSpPr>
          <p:spPr bwMode="auto">
            <a:xfrm>
              <a:off x="111956850" y="10942381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72418D6-1CBF-4656-9CAB-FBC1A726B1B2}"/>
                </a:ext>
              </a:extLst>
            </p:cNvPr>
            <p:cNvSpPr txBox="1">
              <a:spLocks noChangeArrowheads="1"/>
            </p:cNvSpPr>
            <p:nvPr/>
          </p:nvSpPr>
          <p:spPr bwMode="auto">
            <a:xfrm>
              <a:off x="110699550" y="10877673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82F3DBE-68FC-40DD-85FD-DF403D486998}"/>
                </a:ext>
              </a:extLst>
            </p:cNvPr>
            <p:cNvSpPr txBox="1">
              <a:spLocks noChangeArrowheads="1"/>
            </p:cNvSpPr>
            <p:nvPr/>
          </p:nvSpPr>
          <p:spPr bwMode="auto">
            <a:xfrm>
              <a:off x="111728250" y="10877673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1541F3C4-1BE7-4A23-8889-73BEE9326AAD}"/>
                </a:ext>
              </a:extLst>
            </p:cNvPr>
            <p:cNvSpPr txBox="1">
              <a:spLocks noChangeArrowheads="1"/>
            </p:cNvSpPr>
            <p:nvPr/>
          </p:nvSpPr>
          <p:spPr bwMode="auto">
            <a:xfrm>
              <a:off x="112642650" y="1087564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EBC4BD22-DE2B-43C8-8B4C-EC2BD927442D}"/>
                </a:ext>
              </a:extLst>
            </p:cNvPr>
            <p:cNvSpPr txBox="1">
              <a:spLocks noChangeArrowheads="1"/>
            </p:cNvSpPr>
            <p:nvPr/>
          </p:nvSpPr>
          <p:spPr bwMode="auto">
            <a:xfrm>
              <a:off x="113499900" y="108699300"/>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BED11FAE-5EEC-41F4-8981-E67B31C22659}"/>
                </a:ext>
              </a:extLst>
            </p:cNvPr>
            <p:cNvSpPr txBox="1">
              <a:spLocks noChangeArrowheads="1"/>
            </p:cNvSpPr>
            <p:nvPr/>
          </p:nvSpPr>
          <p:spPr bwMode="auto">
            <a:xfrm>
              <a:off x="111042450" y="10833796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F26BAD1-1F05-42D5-9119-E7D82367FB3A}"/>
                </a:ext>
              </a:extLst>
            </p:cNvPr>
            <p:cNvSpPr>
              <a:spLocks noChangeShapeType="1"/>
            </p:cNvSpPr>
            <p:nvPr/>
          </p:nvSpPr>
          <p:spPr bwMode="auto">
            <a:xfrm>
              <a:off x="110928150" y="10833796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5B2A73CB-256E-41B3-8B71-2C4A610F5ED3}"/>
                </a:ext>
              </a:extLst>
            </p:cNvPr>
            <p:cNvSpPr>
              <a:spLocks noChangeShapeType="1"/>
            </p:cNvSpPr>
            <p:nvPr/>
          </p:nvSpPr>
          <p:spPr bwMode="auto">
            <a:xfrm>
              <a:off x="113042700" y="10839511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BA1E1071-886C-4A91-AC86-301E64DD8E76}"/>
                </a:ext>
              </a:extLst>
            </p:cNvPr>
            <p:cNvSpPr txBox="1">
              <a:spLocks noChangeArrowheads="1"/>
            </p:cNvSpPr>
            <p:nvPr/>
          </p:nvSpPr>
          <p:spPr bwMode="auto">
            <a:xfrm>
              <a:off x="113042700" y="10845226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40B56E71-ABEB-4794-A030-7CC47EDC9123}"/>
                </a:ext>
              </a:extLst>
            </p:cNvPr>
            <p:cNvSpPr txBox="1">
              <a:spLocks noChangeArrowheads="1"/>
            </p:cNvSpPr>
            <p:nvPr/>
          </p:nvSpPr>
          <p:spPr bwMode="auto">
            <a:xfrm>
              <a:off x="106470450" y="107842050"/>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72342B98-FD2A-4F8C-8A9B-6D775FD79B00}"/>
                </a:ext>
              </a:extLst>
            </p:cNvPr>
            <p:cNvSpPr txBox="1">
              <a:spLocks noChangeArrowheads="1"/>
            </p:cNvSpPr>
            <p:nvPr/>
          </p:nvSpPr>
          <p:spPr bwMode="auto">
            <a:xfrm>
              <a:off x="109156500" y="1077277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42BDBF69-BB8A-4DBB-83F3-32D9FCED71BC}"/>
                </a:ext>
              </a:extLst>
            </p:cNvPr>
            <p:cNvSpPr txBox="1">
              <a:spLocks noChangeArrowheads="1"/>
            </p:cNvSpPr>
            <p:nvPr/>
          </p:nvSpPr>
          <p:spPr bwMode="auto">
            <a:xfrm>
              <a:off x="108642150" y="107842050"/>
              <a:ext cx="3516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6950A6D2-575A-4A18-8DD7-45AA4BE77443}"/>
                </a:ext>
              </a:extLst>
            </p:cNvPr>
            <p:cNvSpPr>
              <a:spLocks noChangeShapeType="1"/>
            </p:cNvSpPr>
            <p:nvPr/>
          </p:nvSpPr>
          <p:spPr bwMode="auto">
            <a:xfrm>
              <a:off x="1087564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004FE1FC-86CE-480F-A166-3693742D2776}"/>
                </a:ext>
              </a:extLst>
            </p:cNvPr>
            <p:cNvSpPr txBox="1">
              <a:spLocks noChangeArrowheads="1"/>
            </p:cNvSpPr>
            <p:nvPr/>
          </p:nvSpPr>
          <p:spPr bwMode="auto">
            <a:xfrm>
              <a:off x="1085278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DEB75BCB-DFD6-4231-917C-58F67963484B}"/>
                </a:ext>
              </a:extLst>
            </p:cNvPr>
            <p:cNvSpPr txBox="1">
              <a:spLocks noChangeArrowheads="1"/>
            </p:cNvSpPr>
            <p:nvPr/>
          </p:nvSpPr>
          <p:spPr bwMode="auto">
            <a:xfrm>
              <a:off x="109556550" y="108813600"/>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6" name="Rectangle 85">
            <a:extLst>
              <a:ext uri="{FF2B5EF4-FFF2-40B4-BE49-F238E27FC236}">
                <a16:creationId xmlns:a16="http://schemas.microsoft.com/office/drawing/2014/main" id="{6088AC80-C77B-4107-A4CA-1D91F4169402}"/>
              </a:ext>
            </a:extLst>
          </p:cNvPr>
          <p:cNvSpPr/>
          <p:nvPr/>
        </p:nvSpPr>
        <p:spPr>
          <a:xfrm>
            <a:off x="258904" y="1314972"/>
            <a:ext cx="4022385" cy="4218964"/>
          </a:xfrm>
          <a:prstGeom prst="rect">
            <a:avLst/>
          </a:prstGeom>
        </p:spPr>
        <p:txBody>
          <a:bodyPr wrap="square">
            <a:spAutoFit/>
          </a:bodyPr>
          <a:lstStyle/>
          <a:p>
            <a:r>
              <a:rPr lang="en-US" sz="1400" dirty="0">
                <a:latin typeface="Arial Narrow" panose="020B0606020202030204" pitchFamily="34" charset="0"/>
              </a:rPr>
              <a:t>We discussed the "Behavior Dynamics Working Group".  In 1993, they formed a new company SCL, this was the furthest development as a company and it stands for Strategic Communication Laboratory.   So it’s a laboratory, like a science laboratory, where you study human behavior and how to manipulate it, and the laboratory is the internet.  Taking people’s behavior from the internet primarily, personal data, and then using that to create a profile of who that person is on a deeper level that what has ever been able to be done before. Because beginning in 1989 people began to put out personal info on the internet and that has just developed.  Now there is thousands </a:t>
            </a:r>
            <a:r>
              <a:rPr lang="en-US" sz="1400" dirty="0" err="1">
                <a:latin typeface="Arial Narrow" panose="020B0606020202030204" pitchFamily="34" charset="0"/>
              </a:rPr>
              <a:t>peices</a:t>
            </a:r>
            <a:r>
              <a:rPr lang="en-US" sz="1400" dirty="0">
                <a:latin typeface="Arial Narrow" panose="020B0606020202030204" pitchFamily="34" charset="0"/>
              </a:rPr>
              <a:t> of personal data on the internet. They can be small pieces of data or information that they create a picture or a profile of what that person is like, of their fears and theirs hope. And if Hitler would have had this tool he would have been even more effective, because it gives you much more that you are now able to manipulate, and he could now do it at a scientific level.   </a:t>
            </a:r>
            <a:endParaRPr lang="en-US" dirty="0"/>
          </a:p>
        </p:txBody>
      </p:sp>
    </p:spTree>
    <p:extLst>
      <p:ext uri="{BB962C8B-B14F-4D97-AF65-F5344CB8AC3E}">
        <p14:creationId xmlns:p14="http://schemas.microsoft.com/office/powerpoint/2010/main" val="335655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51817-BC70-4BB7-B8C3-3734DCFC60A9}"/>
              </a:ext>
            </a:extLst>
          </p:cNvPr>
          <p:cNvSpPr>
            <a:spLocks noGrp="1"/>
          </p:cNvSpPr>
          <p:nvPr>
            <p:ph type="sldNum" sz="quarter" idx="12"/>
          </p:nvPr>
        </p:nvSpPr>
        <p:spPr/>
        <p:txBody>
          <a:bodyPr/>
          <a:lstStyle/>
          <a:p>
            <a:fld id="{1E1B8BD3-EEEF-4896-BEE3-06C250004F3C}" type="slidenum">
              <a:rPr lang="en-US" smtClean="0"/>
              <a:pPr/>
              <a:t>28</a:t>
            </a:fld>
            <a:endParaRPr lang="en-US" dirty="0"/>
          </a:p>
        </p:txBody>
      </p:sp>
      <p:grpSp>
        <p:nvGrpSpPr>
          <p:cNvPr id="3" name="Group 2">
            <a:extLst>
              <a:ext uri="{FF2B5EF4-FFF2-40B4-BE49-F238E27FC236}">
                <a16:creationId xmlns:a16="http://schemas.microsoft.com/office/drawing/2014/main" id="{692E2DBE-8EC0-46F3-B716-F11398206BF4}"/>
              </a:ext>
            </a:extLst>
          </p:cNvPr>
          <p:cNvGrpSpPr>
            <a:grpSpLocks/>
          </p:cNvGrpSpPr>
          <p:nvPr/>
        </p:nvGrpSpPr>
        <p:grpSpPr bwMode="auto">
          <a:xfrm>
            <a:off x="2226128" y="573998"/>
            <a:ext cx="7429500" cy="3959225"/>
            <a:chOff x="106299000" y="105939508"/>
            <a:chExt cx="7429500" cy="3959942"/>
          </a:xfrm>
        </p:grpSpPr>
        <p:sp>
          <p:nvSpPr>
            <p:cNvPr id="4" name="Text Box 3">
              <a:extLst>
                <a:ext uri="{FF2B5EF4-FFF2-40B4-BE49-F238E27FC236}">
                  <a16:creationId xmlns:a16="http://schemas.microsoft.com/office/drawing/2014/main" id="{60ADDE60-6AB7-426B-A147-F9EBF41D4FF1}"/>
                </a:ext>
              </a:extLst>
            </p:cNvPr>
            <p:cNvSpPr txBox="1">
              <a:spLocks noChangeArrowheads="1"/>
            </p:cNvSpPr>
            <p:nvPr/>
          </p:nvSpPr>
          <p:spPr bwMode="auto">
            <a:xfrm>
              <a:off x="106584750" y="105956100"/>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5A400E3-0691-46E7-B2D9-C8E40AE7D07C}"/>
                </a:ext>
              </a:extLst>
            </p:cNvPr>
            <p:cNvSpPr>
              <a:spLocks noChangeShapeType="1"/>
            </p:cNvSpPr>
            <p:nvPr/>
          </p:nvSpPr>
          <p:spPr bwMode="auto">
            <a:xfrm>
              <a:off x="108990555" y="106344835"/>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FC19025-3D39-45D5-A616-84985EC83CB6}"/>
                </a:ext>
              </a:extLst>
            </p:cNvPr>
            <p:cNvSpPr>
              <a:spLocks noChangeShapeType="1"/>
            </p:cNvSpPr>
            <p:nvPr/>
          </p:nvSpPr>
          <p:spPr bwMode="auto">
            <a:xfrm>
              <a:off x="109842300" y="106326400"/>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45C6967-2C9E-46BC-AA4E-82B161993475}"/>
                </a:ext>
              </a:extLst>
            </p:cNvPr>
            <p:cNvSpPr>
              <a:spLocks noChangeShapeType="1"/>
            </p:cNvSpPr>
            <p:nvPr/>
          </p:nvSpPr>
          <p:spPr bwMode="auto">
            <a:xfrm>
              <a:off x="110871651" y="106352652"/>
              <a:ext cx="0"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306C143-70C7-466F-B39F-9619DDB6DD0D}"/>
                </a:ext>
              </a:extLst>
            </p:cNvPr>
            <p:cNvSpPr>
              <a:spLocks noChangeShapeType="1"/>
            </p:cNvSpPr>
            <p:nvPr/>
          </p:nvSpPr>
          <p:spPr bwMode="auto">
            <a:xfrm>
              <a:off x="112048750" y="106352652"/>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DB493133-E8C4-43C2-9DC0-0AB1FCAA9AEF}"/>
                </a:ext>
              </a:extLst>
            </p:cNvPr>
            <p:cNvSpPr>
              <a:spLocks noChangeShapeType="1"/>
            </p:cNvSpPr>
            <p:nvPr/>
          </p:nvSpPr>
          <p:spPr bwMode="auto">
            <a:xfrm>
              <a:off x="112940099" y="106369418"/>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3EA41E48-B8C3-45DA-BDE6-597E730F544D}"/>
                </a:ext>
              </a:extLst>
            </p:cNvPr>
            <p:cNvSpPr>
              <a:spLocks noChangeArrowheads="1"/>
            </p:cNvSpPr>
            <p:nvPr/>
          </p:nvSpPr>
          <p:spPr bwMode="auto">
            <a:xfrm>
              <a:off x="108927900" y="10624423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0B4FC405-336F-4EBF-BD8A-56C6EF6006D5}"/>
                </a:ext>
              </a:extLst>
            </p:cNvPr>
            <p:cNvSpPr>
              <a:spLocks noChangeArrowheads="1"/>
            </p:cNvSpPr>
            <p:nvPr/>
          </p:nvSpPr>
          <p:spPr bwMode="auto">
            <a:xfrm>
              <a:off x="109769052" y="10619722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33C19E6-9BE4-4B82-956B-12CDAF32BDB7}"/>
                </a:ext>
              </a:extLst>
            </p:cNvPr>
            <p:cNvSpPr>
              <a:spLocks noChangeArrowheads="1"/>
            </p:cNvSpPr>
            <p:nvPr/>
          </p:nvSpPr>
          <p:spPr bwMode="auto">
            <a:xfrm>
              <a:off x="112899825" y="10619484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2E4837A9-AFCC-4F88-9357-F6C37FF9B789}"/>
                </a:ext>
              </a:extLst>
            </p:cNvPr>
            <p:cNvSpPr>
              <a:spLocks noChangeArrowheads="1"/>
            </p:cNvSpPr>
            <p:nvPr/>
          </p:nvSpPr>
          <p:spPr bwMode="auto">
            <a:xfrm>
              <a:off x="111985425"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41899292-A01D-444B-AC18-9CF4F7996710}"/>
                </a:ext>
              </a:extLst>
            </p:cNvPr>
            <p:cNvSpPr>
              <a:spLocks noChangeArrowheads="1"/>
            </p:cNvSpPr>
            <p:nvPr/>
          </p:nvSpPr>
          <p:spPr bwMode="auto">
            <a:xfrm>
              <a:off x="110813850" y="10620664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EBB67EA-F420-494D-B93C-DED4FDA33F9F}"/>
                </a:ext>
              </a:extLst>
            </p:cNvPr>
            <p:cNvSpPr txBox="1">
              <a:spLocks noChangeArrowheads="1"/>
            </p:cNvSpPr>
            <p:nvPr/>
          </p:nvSpPr>
          <p:spPr bwMode="auto">
            <a:xfrm>
              <a:off x="108756450" y="107472964"/>
              <a:ext cx="43737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BB7773E-9DC0-4F03-B404-8E5E8E13C7B9}"/>
                </a:ext>
              </a:extLst>
            </p:cNvPr>
            <p:cNvSpPr txBox="1">
              <a:spLocks noChangeArrowheads="1"/>
            </p:cNvSpPr>
            <p:nvPr/>
          </p:nvSpPr>
          <p:spPr bwMode="auto">
            <a:xfrm>
              <a:off x="109569027" y="107213400"/>
              <a:ext cx="523102" cy="50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1E62ED77-9D44-4878-AD16-1E09CEF129CE}"/>
                </a:ext>
              </a:extLst>
            </p:cNvPr>
            <p:cNvSpPr txBox="1">
              <a:spLocks noChangeArrowheads="1"/>
            </p:cNvSpPr>
            <p:nvPr/>
          </p:nvSpPr>
          <p:spPr bwMode="auto">
            <a:xfrm>
              <a:off x="110585250" y="107480715"/>
              <a:ext cx="551677"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B942BA2-3618-44AF-B4F3-AE155DD3C37D}"/>
                </a:ext>
              </a:extLst>
            </p:cNvPr>
            <p:cNvSpPr txBox="1">
              <a:spLocks noChangeArrowheads="1"/>
            </p:cNvSpPr>
            <p:nvPr/>
          </p:nvSpPr>
          <p:spPr bwMode="auto">
            <a:xfrm>
              <a:off x="111785400" y="107480715"/>
              <a:ext cx="523103"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F308A09B-AB6B-42D8-BFB5-D917A722C06B}"/>
                </a:ext>
              </a:extLst>
            </p:cNvPr>
            <p:cNvSpPr txBox="1">
              <a:spLocks noChangeArrowheads="1"/>
            </p:cNvSpPr>
            <p:nvPr/>
          </p:nvSpPr>
          <p:spPr bwMode="auto">
            <a:xfrm>
              <a:off x="112728375" y="107252115"/>
              <a:ext cx="485775" cy="400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EC5D9481-ADB2-4B9D-AC5A-63FE82F9DFFB}"/>
                </a:ext>
              </a:extLst>
            </p:cNvPr>
            <p:cNvSpPr txBox="1">
              <a:spLocks noChangeArrowheads="1"/>
            </p:cNvSpPr>
            <p:nvPr/>
          </p:nvSpPr>
          <p:spPr bwMode="auto">
            <a:xfrm>
              <a:off x="107670600" y="107425408"/>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1D89C67D-C072-464F-AB05-63D58651F8F0}"/>
                </a:ext>
              </a:extLst>
            </p:cNvPr>
            <p:cNvSpPr txBox="1">
              <a:spLocks noChangeArrowheads="1"/>
            </p:cNvSpPr>
            <p:nvPr/>
          </p:nvSpPr>
          <p:spPr bwMode="auto">
            <a:xfrm>
              <a:off x="106470450" y="107213400"/>
              <a:ext cx="637402" cy="44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C08AA49C-2F0C-4AFE-9EA2-E75535D58DB6}"/>
                </a:ext>
              </a:extLst>
            </p:cNvPr>
            <p:cNvSpPr>
              <a:spLocks noChangeShapeType="1"/>
            </p:cNvSpPr>
            <p:nvPr/>
          </p:nvSpPr>
          <p:spPr bwMode="auto">
            <a:xfrm flipH="1">
              <a:off x="109042200" y="10778490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BECF2D6A-5DA1-476F-BBED-3455045AB38E}"/>
                </a:ext>
              </a:extLst>
            </p:cNvPr>
            <p:cNvSpPr>
              <a:spLocks noChangeShapeType="1"/>
            </p:cNvSpPr>
            <p:nvPr/>
          </p:nvSpPr>
          <p:spPr bwMode="auto">
            <a:xfrm>
              <a:off x="109899450" y="107766465"/>
              <a:ext cx="12477" cy="94905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2580838-9D97-4159-9E81-9AF6DF517652}"/>
                </a:ext>
              </a:extLst>
            </p:cNvPr>
            <p:cNvSpPr>
              <a:spLocks noChangeShapeType="1"/>
            </p:cNvSpPr>
            <p:nvPr/>
          </p:nvSpPr>
          <p:spPr bwMode="auto">
            <a:xfrm flipH="1">
              <a:off x="110928150" y="107766465"/>
              <a:ext cx="651" cy="93819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F89EF220-AC60-4EE9-8DB7-589C8596F3FA}"/>
                </a:ext>
              </a:extLst>
            </p:cNvPr>
            <p:cNvSpPr>
              <a:spLocks noChangeShapeType="1"/>
            </p:cNvSpPr>
            <p:nvPr/>
          </p:nvSpPr>
          <p:spPr bwMode="auto">
            <a:xfrm flipH="1">
              <a:off x="112071150" y="107766465"/>
              <a:ext cx="34750"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9991A8D8-C733-4E12-93D0-D3E8957C34F1}"/>
                </a:ext>
              </a:extLst>
            </p:cNvPr>
            <p:cNvSpPr>
              <a:spLocks noChangeShapeType="1"/>
            </p:cNvSpPr>
            <p:nvPr/>
          </p:nvSpPr>
          <p:spPr bwMode="auto">
            <a:xfrm flipH="1">
              <a:off x="112985550" y="107783231"/>
              <a:ext cx="11699"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0FFD5E7-0B6D-4D0F-8BFF-180D1B302A71}"/>
                </a:ext>
              </a:extLst>
            </p:cNvPr>
            <p:cNvSpPr>
              <a:spLocks noChangeArrowheads="1"/>
            </p:cNvSpPr>
            <p:nvPr/>
          </p:nvSpPr>
          <p:spPr bwMode="auto">
            <a:xfrm>
              <a:off x="108985050" y="10771999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485B6556-2AC6-4580-901A-87145BEA64EA}"/>
                </a:ext>
              </a:extLst>
            </p:cNvPr>
            <p:cNvSpPr>
              <a:spLocks noChangeArrowheads="1"/>
            </p:cNvSpPr>
            <p:nvPr/>
          </p:nvSpPr>
          <p:spPr bwMode="auto">
            <a:xfrm>
              <a:off x="109826202" y="10768312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7476CD2C-AB54-4CF2-988A-FA005C29C3FF}"/>
                </a:ext>
              </a:extLst>
            </p:cNvPr>
            <p:cNvSpPr>
              <a:spLocks noChangeArrowheads="1"/>
            </p:cNvSpPr>
            <p:nvPr/>
          </p:nvSpPr>
          <p:spPr bwMode="auto">
            <a:xfrm>
              <a:off x="112956975" y="107670600"/>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A65AED6-F4DB-4FDE-BC42-0A1F3278EF9C}"/>
                </a:ext>
              </a:extLst>
            </p:cNvPr>
            <p:cNvSpPr>
              <a:spLocks noChangeArrowheads="1"/>
            </p:cNvSpPr>
            <p:nvPr/>
          </p:nvSpPr>
          <p:spPr bwMode="auto">
            <a:xfrm>
              <a:off x="112042575"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C6A26F31-DDBB-4479-9A95-8FF8A3194C66}"/>
                </a:ext>
              </a:extLst>
            </p:cNvPr>
            <p:cNvSpPr>
              <a:spLocks noChangeArrowheads="1"/>
            </p:cNvSpPr>
            <p:nvPr/>
          </p:nvSpPr>
          <p:spPr bwMode="auto">
            <a:xfrm>
              <a:off x="110871000" y="10767227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4FE59CC8-0B78-4DAF-9B44-AC1A9CBF52D4}"/>
                </a:ext>
              </a:extLst>
            </p:cNvPr>
            <p:cNvSpPr>
              <a:spLocks noChangeShapeType="1"/>
            </p:cNvSpPr>
            <p:nvPr/>
          </p:nvSpPr>
          <p:spPr bwMode="auto">
            <a:xfrm>
              <a:off x="108470700" y="10772590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8691FF9-8D5A-4387-B17F-51A4F1DC6C64}"/>
                </a:ext>
              </a:extLst>
            </p:cNvPr>
            <p:cNvSpPr>
              <a:spLocks noChangeArrowheads="1"/>
            </p:cNvSpPr>
            <p:nvPr/>
          </p:nvSpPr>
          <p:spPr bwMode="auto">
            <a:xfrm rot="-10800000">
              <a:off x="112928400" y="108684552"/>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C1648ED5-888E-4D10-80EE-FD0C7D96DE2C}"/>
                </a:ext>
              </a:extLst>
            </p:cNvPr>
            <p:cNvSpPr>
              <a:spLocks noChangeArrowheads="1"/>
            </p:cNvSpPr>
            <p:nvPr/>
          </p:nvSpPr>
          <p:spPr bwMode="auto">
            <a:xfrm rot="-10800000">
              <a:off x="112014000" y="108630915"/>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1DC6A254-48C7-4207-A7D8-C686C93EE496}"/>
                </a:ext>
              </a:extLst>
            </p:cNvPr>
            <p:cNvSpPr>
              <a:spLocks noChangeArrowheads="1"/>
            </p:cNvSpPr>
            <p:nvPr/>
          </p:nvSpPr>
          <p:spPr bwMode="auto">
            <a:xfrm rot="-10800000">
              <a:off x="108985050" y="10873395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D1265A2-A37D-4259-8C71-FA4EDDDAA39C}"/>
                </a:ext>
              </a:extLst>
            </p:cNvPr>
            <p:cNvSpPr>
              <a:spLocks noChangeArrowheads="1"/>
            </p:cNvSpPr>
            <p:nvPr/>
          </p:nvSpPr>
          <p:spPr bwMode="auto">
            <a:xfrm rot="-10800000">
              <a:off x="109854777" y="10871551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507BF581-C82C-4B04-99CD-787C7209221D}"/>
                </a:ext>
              </a:extLst>
            </p:cNvPr>
            <p:cNvSpPr>
              <a:spLocks noChangeArrowheads="1"/>
            </p:cNvSpPr>
            <p:nvPr/>
          </p:nvSpPr>
          <p:spPr bwMode="auto">
            <a:xfrm rot="-10800000">
              <a:off x="110871000" y="10866778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4779A40-A18C-4981-9551-C84BEF6C99C2}"/>
                </a:ext>
              </a:extLst>
            </p:cNvPr>
            <p:cNvSpPr>
              <a:spLocks noChangeShapeType="1"/>
            </p:cNvSpPr>
            <p:nvPr/>
          </p:nvSpPr>
          <p:spPr bwMode="auto">
            <a:xfrm>
              <a:off x="106641900" y="10822366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DEC06871-F861-41A5-A597-768517558A72}"/>
                </a:ext>
              </a:extLst>
            </p:cNvPr>
            <p:cNvSpPr>
              <a:spLocks noChangeShapeType="1"/>
            </p:cNvSpPr>
            <p:nvPr/>
          </p:nvSpPr>
          <p:spPr bwMode="auto">
            <a:xfrm flipH="1">
              <a:off x="107899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CFAC8F0E-8AFA-42B0-8A34-10C6A7A76934}"/>
                </a:ext>
              </a:extLst>
            </p:cNvPr>
            <p:cNvSpPr>
              <a:spLocks noChangeArrowheads="1"/>
            </p:cNvSpPr>
            <p:nvPr/>
          </p:nvSpPr>
          <p:spPr bwMode="auto">
            <a:xfrm>
              <a:off x="107842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6BA43DC5-24D9-41A1-B60E-6175473629DC}"/>
                </a:ext>
              </a:extLst>
            </p:cNvPr>
            <p:cNvSpPr>
              <a:spLocks noChangeArrowheads="1"/>
            </p:cNvSpPr>
            <p:nvPr/>
          </p:nvSpPr>
          <p:spPr bwMode="auto">
            <a:xfrm rot="-10800000">
              <a:off x="107842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A0C69BC1-098D-40DC-B165-4CF20FA44BDA}"/>
                </a:ext>
              </a:extLst>
            </p:cNvPr>
            <p:cNvSpPr>
              <a:spLocks noChangeShapeType="1"/>
            </p:cNvSpPr>
            <p:nvPr/>
          </p:nvSpPr>
          <p:spPr bwMode="auto">
            <a:xfrm>
              <a:off x="110928150" y="10930951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299758BB-2B04-4151-A731-263F2A05DAB9}"/>
                </a:ext>
              </a:extLst>
            </p:cNvPr>
            <p:cNvSpPr txBox="1">
              <a:spLocks noChangeArrowheads="1"/>
            </p:cNvSpPr>
            <p:nvPr/>
          </p:nvSpPr>
          <p:spPr bwMode="auto">
            <a:xfrm>
              <a:off x="111556800" y="109366665"/>
              <a:ext cx="285750" cy="25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204EB05-3962-4EA6-97AA-046A3014BD0A}"/>
                </a:ext>
              </a:extLst>
            </p:cNvPr>
            <p:cNvSpPr>
              <a:spLocks noChangeShapeType="1"/>
            </p:cNvSpPr>
            <p:nvPr/>
          </p:nvSpPr>
          <p:spPr bwMode="auto">
            <a:xfrm>
              <a:off x="112014000" y="108223665"/>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CB9B7AE2-0EED-4EF7-900E-9162C2AC1FB9}"/>
                </a:ext>
              </a:extLst>
            </p:cNvPr>
            <p:cNvSpPr>
              <a:spLocks noChangeShapeType="1"/>
            </p:cNvSpPr>
            <p:nvPr/>
          </p:nvSpPr>
          <p:spPr bwMode="auto">
            <a:xfrm flipH="1">
              <a:off x="106756200" y="107727750"/>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553EC7D-B80E-49D0-9718-A1CE819DC0F0}"/>
                </a:ext>
              </a:extLst>
            </p:cNvPr>
            <p:cNvSpPr>
              <a:spLocks noChangeArrowheads="1"/>
            </p:cNvSpPr>
            <p:nvPr/>
          </p:nvSpPr>
          <p:spPr bwMode="auto">
            <a:xfrm>
              <a:off x="106699050" y="107662849"/>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64679298-8368-46D0-8F8E-583EF6E56616}"/>
                </a:ext>
              </a:extLst>
            </p:cNvPr>
            <p:cNvSpPr>
              <a:spLocks noChangeArrowheads="1"/>
            </p:cNvSpPr>
            <p:nvPr/>
          </p:nvSpPr>
          <p:spPr bwMode="auto">
            <a:xfrm rot="-10800000">
              <a:off x="106699050" y="108676801"/>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3A672E17-A1AA-4F7E-9F9A-08275B030812}"/>
                </a:ext>
              </a:extLst>
            </p:cNvPr>
            <p:cNvSpPr>
              <a:spLocks noChangeShapeType="1"/>
            </p:cNvSpPr>
            <p:nvPr/>
          </p:nvSpPr>
          <p:spPr bwMode="auto">
            <a:xfrm flipV="1">
              <a:off x="106870500" y="107891826"/>
              <a:ext cx="857250" cy="294968"/>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EF2024B6-C39E-4A74-ACE1-FE73FBE2DD33}"/>
                </a:ext>
              </a:extLst>
            </p:cNvPr>
            <p:cNvSpPr>
              <a:spLocks noChangeShapeType="1"/>
            </p:cNvSpPr>
            <p:nvPr/>
          </p:nvSpPr>
          <p:spPr bwMode="auto">
            <a:xfrm flipH="1">
              <a:off x="106641900" y="1071562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FA5D786D-60BD-4DA1-9BE4-F4D6D2DDDFAE}"/>
                </a:ext>
              </a:extLst>
            </p:cNvPr>
            <p:cNvSpPr>
              <a:spLocks noChangeShapeType="1"/>
            </p:cNvSpPr>
            <p:nvPr/>
          </p:nvSpPr>
          <p:spPr bwMode="auto">
            <a:xfrm>
              <a:off x="10681335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B6851300-0120-460F-8154-991CFA28F89C}"/>
                </a:ext>
              </a:extLst>
            </p:cNvPr>
            <p:cNvSpPr>
              <a:spLocks noChangeShapeType="1"/>
            </p:cNvSpPr>
            <p:nvPr/>
          </p:nvSpPr>
          <p:spPr bwMode="auto">
            <a:xfrm>
              <a:off x="107899200" y="106339558"/>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D00A6A77-6B66-40C8-83EB-86810A4A35FC}"/>
                </a:ext>
              </a:extLst>
            </p:cNvPr>
            <p:cNvSpPr txBox="1">
              <a:spLocks noChangeArrowheads="1"/>
            </p:cNvSpPr>
            <p:nvPr/>
          </p:nvSpPr>
          <p:spPr bwMode="auto">
            <a:xfrm>
              <a:off x="108642150" y="105987064"/>
              <a:ext cx="610169"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BFFDCFF9-5736-487E-99FE-069F1DE67793}"/>
                </a:ext>
              </a:extLst>
            </p:cNvPr>
            <p:cNvSpPr txBox="1">
              <a:spLocks noChangeArrowheads="1"/>
            </p:cNvSpPr>
            <p:nvPr/>
          </p:nvSpPr>
          <p:spPr bwMode="auto">
            <a:xfrm>
              <a:off x="109511877" y="105968629"/>
              <a:ext cx="610169"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EBB308E3-0420-4B48-9E60-68368EA6F53A}"/>
                </a:ext>
              </a:extLst>
            </p:cNvPr>
            <p:cNvSpPr txBox="1">
              <a:spLocks noChangeArrowheads="1"/>
            </p:cNvSpPr>
            <p:nvPr/>
          </p:nvSpPr>
          <p:spPr bwMode="auto">
            <a:xfrm>
              <a:off x="110528100" y="105978049"/>
              <a:ext cx="610168"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B342CB4B-2ACC-4E83-B4E6-E065F016C559}"/>
                </a:ext>
              </a:extLst>
            </p:cNvPr>
            <p:cNvSpPr txBox="1">
              <a:spLocks noChangeArrowheads="1"/>
            </p:cNvSpPr>
            <p:nvPr/>
          </p:nvSpPr>
          <p:spPr bwMode="auto">
            <a:xfrm>
              <a:off x="111728250" y="105978049"/>
              <a:ext cx="610169"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12592CB1-AEF6-4D8C-83FE-E4ED6AF05D21}"/>
                </a:ext>
              </a:extLst>
            </p:cNvPr>
            <p:cNvSpPr txBox="1">
              <a:spLocks noChangeArrowheads="1"/>
            </p:cNvSpPr>
            <p:nvPr/>
          </p:nvSpPr>
          <p:spPr bwMode="auto">
            <a:xfrm>
              <a:off x="112610583" y="105994815"/>
              <a:ext cx="603567"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C925C645-7F26-4241-83B1-F2851565A575}"/>
                </a:ext>
              </a:extLst>
            </p:cNvPr>
            <p:cNvSpPr>
              <a:spLocks noChangeShapeType="1"/>
            </p:cNvSpPr>
            <p:nvPr/>
          </p:nvSpPr>
          <p:spPr bwMode="auto">
            <a:xfrm>
              <a:off x="107998074" y="106299000"/>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6926FF8D-DF11-4E4C-B51C-94DAA814355B}"/>
                </a:ext>
              </a:extLst>
            </p:cNvPr>
            <p:cNvSpPr txBox="1">
              <a:spLocks noChangeArrowheads="1"/>
            </p:cNvSpPr>
            <p:nvPr/>
          </p:nvSpPr>
          <p:spPr bwMode="auto">
            <a:xfrm>
              <a:off x="106641900" y="105939508"/>
              <a:ext cx="38800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79D6ECF4-2555-4500-AA7A-48EC0955BBAF}"/>
                </a:ext>
              </a:extLst>
            </p:cNvPr>
            <p:cNvSpPr txBox="1">
              <a:spLocks noChangeArrowheads="1"/>
            </p:cNvSpPr>
            <p:nvPr/>
          </p:nvSpPr>
          <p:spPr bwMode="auto">
            <a:xfrm>
              <a:off x="107727750" y="105996658"/>
              <a:ext cx="373053"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7ACFA6BB-A94C-4D27-896C-85435826B8D4}"/>
                </a:ext>
              </a:extLst>
            </p:cNvPr>
            <p:cNvSpPr>
              <a:spLocks noChangeArrowheads="1"/>
            </p:cNvSpPr>
            <p:nvPr/>
          </p:nvSpPr>
          <p:spPr bwMode="auto">
            <a:xfrm>
              <a:off x="106750695" y="10623896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B0AC36E0-5872-4F07-A5FD-B9274AED8681}"/>
                </a:ext>
              </a:extLst>
            </p:cNvPr>
            <p:cNvSpPr>
              <a:spLocks noChangeArrowheads="1"/>
            </p:cNvSpPr>
            <p:nvPr/>
          </p:nvSpPr>
          <p:spPr bwMode="auto">
            <a:xfrm>
              <a:off x="107825952" y="1062103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A8897F18-9FC6-4CC6-BE55-646FD4997595}"/>
                </a:ext>
              </a:extLst>
            </p:cNvPr>
            <p:cNvSpPr>
              <a:spLocks noChangeShapeType="1"/>
            </p:cNvSpPr>
            <p:nvPr/>
          </p:nvSpPr>
          <p:spPr bwMode="auto">
            <a:xfrm flipV="1">
              <a:off x="106927650" y="106699050"/>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46F8D37-6C63-41C5-8D49-D7380AA1520C}"/>
                </a:ext>
              </a:extLst>
            </p:cNvPr>
            <p:cNvSpPr txBox="1">
              <a:spLocks noChangeArrowheads="1"/>
            </p:cNvSpPr>
            <p:nvPr/>
          </p:nvSpPr>
          <p:spPr bwMode="auto">
            <a:xfrm>
              <a:off x="106299000" y="108739858"/>
              <a:ext cx="7429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0EADD029-5ADA-4973-AA97-0DE62C6441A8}"/>
                </a:ext>
              </a:extLst>
            </p:cNvPr>
            <p:cNvSpPr>
              <a:spLocks noChangeShapeType="1"/>
            </p:cNvSpPr>
            <p:nvPr/>
          </p:nvSpPr>
          <p:spPr bwMode="auto">
            <a:xfrm>
              <a:off x="106641900" y="108756450"/>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A26CDDBD-368B-458C-9334-971163E48A1A}"/>
                </a:ext>
              </a:extLst>
            </p:cNvPr>
            <p:cNvSpPr txBox="1">
              <a:spLocks noChangeArrowheads="1"/>
            </p:cNvSpPr>
            <p:nvPr/>
          </p:nvSpPr>
          <p:spPr bwMode="auto">
            <a:xfrm>
              <a:off x="107041950" y="107784900"/>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24D190C-F606-428B-9034-4100129F99DA}"/>
                </a:ext>
              </a:extLst>
            </p:cNvPr>
            <p:cNvSpPr>
              <a:spLocks noChangeShapeType="1"/>
            </p:cNvSpPr>
            <p:nvPr/>
          </p:nvSpPr>
          <p:spPr bwMode="auto">
            <a:xfrm>
              <a:off x="107270550" y="10801350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38E0D389-EE2A-4A95-9F90-9C3C93CB52CD}"/>
                </a:ext>
              </a:extLst>
            </p:cNvPr>
            <p:cNvSpPr txBox="1">
              <a:spLocks noChangeArrowheads="1"/>
            </p:cNvSpPr>
            <p:nvPr/>
          </p:nvSpPr>
          <p:spPr bwMode="auto">
            <a:xfrm>
              <a:off x="107041950" y="10875645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D586530C-B2E7-4CC2-8057-388345D37651}"/>
                </a:ext>
              </a:extLst>
            </p:cNvPr>
            <p:cNvSpPr txBox="1">
              <a:spLocks noChangeArrowheads="1"/>
            </p:cNvSpPr>
            <p:nvPr/>
          </p:nvSpPr>
          <p:spPr bwMode="auto">
            <a:xfrm>
              <a:off x="108070650" y="107842050"/>
              <a:ext cx="400050"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BA5DBA46-42DA-48F8-9B9A-7E0129148A7D}"/>
                </a:ext>
              </a:extLst>
            </p:cNvPr>
            <p:cNvSpPr>
              <a:spLocks noChangeShapeType="1"/>
            </p:cNvSpPr>
            <p:nvPr/>
          </p:nvSpPr>
          <p:spPr bwMode="auto">
            <a:xfrm>
              <a:off x="1082992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E27B7827-41A5-42D8-89F5-96EA1C5F5159}"/>
                </a:ext>
              </a:extLst>
            </p:cNvPr>
            <p:cNvSpPr txBox="1">
              <a:spLocks noChangeArrowheads="1"/>
            </p:cNvSpPr>
            <p:nvPr/>
          </p:nvSpPr>
          <p:spPr bwMode="auto">
            <a:xfrm>
              <a:off x="1079563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7851DC7-ACD9-4659-A9D9-80D37E4AF031}"/>
                </a:ext>
              </a:extLst>
            </p:cNvPr>
            <p:cNvSpPr txBox="1">
              <a:spLocks noChangeArrowheads="1"/>
            </p:cNvSpPr>
            <p:nvPr/>
          </p:nvSpPr>
          <p:spPr bwMode="auto">
            <a:xfrm>
              <a:off x="111956850" y="109423815"/>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72418D6-1CBF-4656-9CAB-FBC1A726B1B2}"/>
                </a:ext>
              </a:extLst>
            </p:cNvPr>
            <p:cNvSpPr txBox="1">
              <a:spLocks noChangeArrowheads="1"/>
            </p:cNvSpPr>
            <p:nvPr/>
          </p:nvSpPr>
          <p:spPr bwMode="auto">
            <a:xfrm>
              <a:off x="110699550" y="10877673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82F3DBE-68FC-40DD-85FD-DF403D486998}"/>
                </a:ext>
              </a:extLst>
            </p:cNvPr>
            <p:cNvSpPr txBox="1">
              <a:spLocks noChangeArrowheads="1"/>
            </p:cNvSpPr>
            <p:nvPr/>
          </p:nvSpPr>
          <p:spPr bwMode="auto">
            <a:xfrm>
              <a:off x="111728250" y="10877673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1541F3C4-1BE7-4A23-8889-73BEE9326AAD}"/>
                </a:ext>
              </a:extLst>
            </p:cNvPr>
            <p:cNvSpPr txBox="1">
              <a:spLocks noChangeArrowheads="1"/>
            </p:cNvSpPr>
            <p:nvPr/>
          </p:nvSpPr>
          <p:spPr bwMode="auto">
            <a:xfrm>
              <a:off x="112642650" y="1087564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EBC4BD22-DE2B-43C8-8B4C-EC2BD927442D}"/>
                </a:ext>
              </a:extLst>
            </p:cNvPr>
            <p:cNvSpPr txBox="1">
              <a:spLocks noChangeArrowheads="1"/>
            </p:cNvSpPr>
            <p:nvPr/>
          </p:nvSpPr>
          <p:spPr bwMode="auto">
            <a:xfrm>
              <a:off x="113499900" y="108699300"/>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BED11FAE-5EEC-41F4-8981-E67B31C22659}"/>
                </a:ext>
              </a:extLst>
            </p:cNvPr>
            <p:cNvSpPr txBox="1">
              <a:spLocks noChangeArrowheads="1"/>
            </p:cNvSpPr>
            <p:nvPr/>
          </p:nvSpPr>
          <p:spPr bwMode="auto">
            <a:xfrm>
              <a:off x="111042450" y="10833796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F26BAD1-1F05-42D5-9119-E7D82367FB3A}"/>
                </a:ext>
              </a:extLst>
            </p:cNvPr>
            <p:cNvSpPr>
              <a:spLocks noChangeShapeType="1"/>
            </p:cNvSpPr>
            <p:nvPr/>
          </p:nvSpPr>
          <p:spPr bwMode="auto">
            <a:xfrm>
              <a:off x="110928150" y="10833796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5B2A73CB-256E-41B3-8B71-2C4A610F5ED3}"/>
                </a:ext>
              </a:extLst>
            </p:cNvPr>
            <p:cNvSpPr>
              <a:spLocks noChangeShapeType="1"/>
            </p:cNvSpPr>
            <p:nvPr/>
          </p:nvSpPr>
          <p:spPr bwMode="auto">
            <a:xfrm>
              <a:off x="113042700" y="108395115"/>
              <a:ext cx="457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BA1E1071-886C-4A91-AC86-301E64DD8E76}"/>
                </a:ext>
              </a:extLst>
            </p:cNvPr>
            <p:cNvSpPr txBox="1">
              <a:spLocks noChangeArrowheads="1"/>
            </p:cNvSpPr>
            <p:nvPr/>
          </p:nvSpPr>
          <p:spPr bwMode="auto">
            <a:xfrm>
              <a:off x="113042700" y="10845226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40B56E71-ABEB-4794-A030-7CC47EDC9123}"/>
                </a:ext>
              </a:extLst>
            </p:cNvPr>
            <p:cNvSpPr txBox="1">
              <a:spLocks noChangeArrowheads="1"/>
            </p:cNvSpPr>
            <p:nvPr/>
          </p:nvSpPr>
          <p:spPr bwMode="auto">
            <a:xfrm>
              <a:off x="106470450" y="107842050"/>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72342B98-FD2A-4F8C-8A9B-6D775FD79B00}"/>
                </a:ext>
              </a:extLst>
            </p:cNvPr>
            <p:cNvSpPr txBox="1">
              <a:spLocks noChangeArrowheads="1"/>
            </p:cNvSpPr>
            <p:nvPr/>
          </p:nvSpPr>
          <p:spPr bwMode="auto">
            <a:xfrm>
              <a:off x="109156500" y="1077277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42BDBF69-BB8A-4DBB-83F3-32D9FCED71BC}"/>
                </a:ext>
              </a:extLst>
            </p:cNvPr>
            <p:cNvSpPr txBox="1">
              <a:spLocks noChangeArrowheads="1"/>
            </p:cNvSpPr>
            <p:nvPr/>
          </p:nvSpPr>
          <p:spPr bwMode="auto">
            <a:xfrm>
              <a:off x="108642150" y="107842050"/>
              <a:ext cx="3516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6950A6D2-575A-4A18-8DD7-45AA4BE77443}"/>
                </a:ext>
              </a:extLst>
            </p:cNvPr>
            <p:cNvSpPr>
              <a:spLocks noChangeShapeType="1"/>
            </p:cNvSpPr>
            <p:nvPr/>
          </p:nvSpPr>
          <p:spPr bwMode="auto">
            <a:xfrm>
              <a:off x="108756450" y="108070650"/>
              <a:ext cx="0"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004FE1FC-86CE-480F-A166-3693742D2776}"/>
                </a:ext>
              </a:extLst>
            </p:cNvPr>
            <p:cNvSpPr txBox="1">
              <a:spLocks noChangeArrowheads="1"/>
            </p:cNvSpPr>
            <p:nvPr/>
          </p:nvSpPr>
          <p:spPr bwMode="auto">
            <a:xfrm>
              <a:off x="108527850" y="108756450"/>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DEB75BCB-DFD6-4231-917C-58F67963484B}"/>
                </a:ext>
              </a:extLst>
            </p:cNvPr>
            <p:cNvSpPr txBox="1">
              <a:spLocks noChangeArrowheads="1"/>
            </p:cNvSpPr>
            <p:nvPr/>
          </p:nvSpPr>
          <p:spPr bwMode="auto">
            <a:xfrm>
              <a:off x="109556550" y="108813600"/>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7" name="Rectangle 86">
            <a:extLst>
              <a:ext uri="{FF2B5EF4-FFF2-40B4-BE49-F238E27FC236}">
                <a16:creationId xmlns:a16="http://schemas.microsoft.com/office/drawing/2014/main" id="{0EF378E0-CA2D-43F0-A322-24FE84C7E916}"/>
              </a:ext>
            </a:extLst>
          </p:cNvPr>
          <p:cNvSpPr/>
          <p:nvPr/>
        </p:nvSpPr>
        <p:spPr>
          <a:xfrm>
            <a:off x="1461679" y="4827130"/>
            <a:ext cx="9112976" cy="1600438"/>
          </a:xfrm>
          <a:prstGeom prst="rect">
            <a:avLst/>
          </a:prstGeom>
        </p:spPr>
        <p:txBody>
          <a:bodyPr wrap="square">
            <a:spAutoFit/>
          </a:bodyPr>
          <a:lstStyle/>
          <a:p>
            <a:r>
              <a:rPr lang="en-US" sz="1400" dirty="0">
                <a:latin typeface="Arial Narrow" panose="020B0606020202030204" pitchFamily="34" charset="0"/>
              </a:rPr>
              <a:t>So in 1993, it forms the Strategic Communications Laboratory, they harness their skills in war zones, practice their skills, they develop their techniques in war zones, like Iraq and Afghanistan through this history.  And then they begin to  realize that the same techniques they are using in war zones to persuade people to not join militant groups, they can use in elections to persuade people to vote or feel a certain way.  And they become involved in elections, primarily in 3rd world countries.  The reason that they are not so involved in the west is because that their greatest threat to what they do is transparency. They cannot work somewhere to their full effect if there is a free and open media.   It makes it much harder to manipulate people if there is a free media.   And that’s one of the reasons it takes them so long to enter the USA market. </a:t>
            </a:r>
            <a:endParaRPr lang="en-US" sz="1400" dirty="0"/>
          </a:p>
        </p:txBody>
      </p:sp>
    </p:spTree>
    <p:extLst>
      <p:ext uri="{BB962C8B-B14F-4D97-AF65-F5344CB8AC3E}">
        <p14:creationId xmlns:p14="http://schemas.microsoft.com/office/powerpoint/2010/main" val="512311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062D4-B388-42C5-B0B3-901E03E2BD63}"/>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Text Box 2">
            <a:extLst>
              <a:ext uri="{FF2B5EF4-FFF2-40B4-BE49-F238E27FC236}">
                <a16:creationId xmlns:a16="http://schemas.microsoft.com/office/drawing/2014/main" id="{ACCE2EF1-7298-45B6-AE43-7FCB97625CC5}"/>
              </a:ext>
            </a:extLst>
          </p:cNvPr>
          <p:cNvSpPr txBox="1">
            <a:spLocks noChangeArrowheads="1"/>
          </p:cNvSpPr>
          <p:nvPr/>
        </p:nvSpPr>
        <p:spPr bwMode="auto">
          <a:xfrm>
            <a:off x="4792980" y="1515291"/>
            <a:ext cx="685800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E9C2863E-5AFA-4029-A760-51D09A05E816}"/>
              </a:ext>
            </a:extLst>
          </p:cNvPr>
          <p:cNvSpPr txBox="1">
            <a:spLocks noChangeArrowheads="1"/>
          </p:cNvSpPr>
          <p:nvPr/>
        </p:nvSpPr>
        <p:spPr bwMode="auto">
          <a:xfrm rot="-927407">
            <a:off x="4621530" y="1686741"/>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F87F2508-B39C-4A21-8054-BC343964FD31}"/>
              </a:ext>
            </a:extLst>
          </p:cNvPr>
          <p:cNvSpPr txBox="1">
            <a:spLocks noChangeArrowheads="1"/>
          </p:cNvSpPr>
          <p:nvPr/>
        </p:nvSpPr>
        <p:spPr bwMode="auto">
          <a:xfrm rot="-927407">
            <a:off x="4564380" y="3229791"/>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B9DC44C0-D32D-4719-A837-1765CEA45140}"/>
              </a:ext>
            </a:extLst>
          </p:cNvPr>
          <p:cNvSpPr>
            <a:spLocks noChangeShapeType="1"/>
          </p:cNvSpPr>
          <p:nvPr/>
        </p:nvSpPr>
        <p:spPr bwMode="auto">
          <a:xfrm>
            <a:off x="5535930" y="2258241"/>
            <a:ext cx="6000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CE47517-0A6D-410B-8C3F-55EBB89000FE}"/>
              </a:ext>
            </a:extLst>
          </p:cNvPr>
          <p:cNvSpPr>
            <a:spLocks noChangeShapeType="1"/>
          </p:cNvSpPr>
          <p:nvPr/>
        </p:nvSpPr>
        <p:spPr bwMode="auto">
          <a:xfrm>
            <a:off x="5821680" y="1743891"/>
            <a:ext cx="0" cy="514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C3F7455-C84A-466A-B520-9D363F8B64FD}"/>
              </a:ext>
            </a:extLst>
          </p:cNvPr>
          <p:cNvSpPr txBox="1">
            <a:spLocks noChangeArrowheads="1"/>
          </p:cNvSpPr>
          <p:nvPr/>
        </p:nvSpPr>
        <p:spPr bwMode="auto">
          <a:xfrm>
            <a:off x="5650230" y="151529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1CAF42F3-76D8-4F9B-BCA8-8028FB11522D}"/>
              </a:ext>
            </a:extLst>
          </p:cNvPr>
          <p:cNvSpPr txBox="1">
            <a:spLocks noChangeArrowheads="1"/>
          </p:cNvSpPr>
          <p:nvPr/>
        </p:nvSpPr>
        <p:spPr bwMode="auto">
          <a:xfrm>
            <a:off x="5364480" y="231539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Gay marriage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17CFD233-ED56-4C4B-B4C6-F1687397393D}"/>
              </a:ext>
            </a:extLst>
          </p:cNvPr>
          <p:cNvSpPr>
            <a:spLocks noChangeShapeType="1"/>
          </p:cNvSpPr>
          <p:nvPr/>
        </p:nvSpPr>
        <p:spPr bwMode="auto">
          <a:xfrm>
            <a:off x="6678930" y="174389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2ECF2EB4-BD04-4140-9378-FD486C529566}"/>
              </a:ext>
            </a:extLst>
          </p:cNvPr>
          <p:cNvSpPr txBox="1">
            <a:spLocks noChangeArrowheads="1"/>
          </p:cNvSpPr>
          <p:nvPr/>
        </p:nvSpPr>
        <p:spPr bwMode="auto">
          <a:xfrm>
            <a:off x="6507480" y="151529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4C349474-BE8A-4ED5-93CD-D2A319C2AF37}"/>
              </a:ext>
            </a:extLst>
          </p:cNvPr>
          <p:cNvSpPr txBox="1">
            <a:spLocks noChangeArrowheads="1"/>
          </p:cNvSpPr>
          <p:nvPr/>
        </p:nvSpPr>
        <p:spPr bwMode="auto">
          <a:xfrm>
            <a:off x="6221730" y="231539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Time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Re-election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8C630A65-7869-4DF2-BFBD-8FE4326C139D}"/>
              </a:ext>
            </a:extLst>
          </p:cNvPr>
          <p:cNvSpPr>
            <a:spLocks noChangeShapeType="1"/>
          </p:cNvSpPr>
          <p:nvPr/>
        </p:nvSpPr>
        <p:spPr bwMode="auto">
          <a:xfrm>
            <a:off x="5535930" y="3744141"/>
            <a:ext cx="6000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0194312E-265A-4626-BBE6-E7020FD31450}"/>
              </a:ext>
            </a:extLst>
          </p:cNvPr>
          <p:cNvSpPr>
            <a:spLocks noChangeShapeType="1"/>
          </p:cNvSpPr>
          <p:nvPr/>
        </p:nvSpPr>
        <p:spPr bwMode="auto">
          <a:xfrm>
            <a:off x="5821680" y="322979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FAE8B57-7215-48BD-924F-0B06F9C998D1}"/>
              </a:ext>
            </a:extLst>
          </p:cNvPr>
          <p:cNvSpPr txBox="1">
            <a:spLocks noChangeArrowheads="1"/>
          </p:cNvSpPr>
          <p:nvPr/>
        </p:nvSpPr>
        <p:spPr bwMode="auto">
          <a:xfrm>
            <a:off x="5650230" y="300119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67F87FA0-A05B-4543-A135-84C11DB906E5}"/>
              </a:ext>
            </a:extLst>
          </p:cNvPr>
          <p:cNvSpPr txBox="1">
            <a:spLocks noChangeArrowheads="1"/>
          </p:cNvSpPr>
          <p:nvPr/>
        </p:nvSpPr>
        <p:spPr bwMode="auto">
          <a:xfrm>
            <a:off x="5364480" y="380129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1C230E46-089D-4D8C-98F4-00E05E998A30}"/>
              </a:ext>
            </a:extLst>
          </p:cNvPr>
          <p:cNvSpPr>
            <a:spLocks noChangeShapeType="1"/>
          </p:cNvSpPr>
          <p:nvPr/>
        </p:nvSpPr>
        <p:spPr bwMode="auto">
          <a:xfrm>
            <a:off x="6678930" y="322979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294D2A3F-F5F4-4028-8B7D-C94ADC5E4C97}"/>
              </a:ext>
            </a:extLst>
          </p:cNvPr>
          <p:cNvSpPr txBox="1">
            <a:spLocks noChangeArrowheads="1"/>
          </p:cNvSpPr>
          <p:nvPr/>
        </p:nvSpPr>
        <p:spPr bwMode="auto">
          <a:xfrm>
            <a:off x="6507480" y="300119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0B3A008F-D412-406A-9908-B9EC000AD359}"/>
              </a:ext>
            </a:extLst>
          </p:cNvPr>
          <p:cNvSpPr txBox="1">
            <a:spLocks noChangeArrowheads="1"/>
          </p:cNvSpPr>
          <p:nvPr/>
        </p:nvSpPr>
        <p:spPr bwMode="auto">
          <a:xfrm>
            <a:off x="6221730" y="380129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SCL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9929CADC-2AFD-4625-96EE-BF2C435779C1}"/>
              </a:ext>
            </a:extLst>
          </p:cNvPr>
          <p:cNvSpPr>
            <a:spLocks noChangeShapeType="1"/>
          </p:cNvSpPr>
          <p:nvPr/>
        </p:nvSpPr>
        <p:spPr bwMode="auto">
          <a:xfrm>
            <a:off x="7593330" y="322979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0859FD39-784A-476F-85BE-19CBA78BA72C}"/>
              </a:ext>
            </a:extLst>
          </p:cNvPr>
          <p:cNvSpPr txBox="1">
            <a:spLocks noChangeArrowheads="1"/>
          </p:cNvSpPr>
          <p:nvPr/>
        </p:nvSpPr>
        <p:spPr bwMode="auto">
          <a:xfrm>
            <a:off x="7421880" y="300119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BDE3C30C-9926-4A23-80AA-5579369497E5}"/>
              </a:ext>
            </a:extLst>
          </p:cNvPr>
          <p:cNvSpPr txBox="1">
            <a:spLocks noChangeArrowheads="1"/>
          </p:cNvSpPr>
          <p:nvPr/>
        </p:nvSpPr>
        <p:spPr bwMode="auto">
          <a:xfrm>
            <a:off x="7136130" y="380129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22FFF8B8-1038-43BC-BDF9-C8632899B619}"/>
              </a:ext>
            </a:extLst>
          </p:cNvPr>
          <p:cNvSpPr txBox="1">
            <a:spLocks noChangeArrowheads="1"/>
          </p:cNvSpPr>
          <p:nvPr/>
        </p:nvSpPr>
        <p:spPr bwMode="auto">
          <a:xfrm>
            <a:off x="7078980" y="4544241"/>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7B6C7AFC-D8D1-4552-9A75-E45F456F5954}"/>
              </a:ext>
            </a:extLst>
          </p:cNvPr>
          <p:cNvSpPr/>
          <p:nvPr/>
        </p:nvSpPr>
        <p:spPr>
          <a:xfrm>
            <a:off x="363038" y="965554"/>
            <a:ext cx="4229293" cy="4616648"/>
          </a:xfrm>
          <a:prstGeom prst="rect">
            <a:avLst/>
          </a:prstGeom>
        </p:spPr>
        <p:txBody>
          <a:bodyPr wrap="square">
            <a:spAutoFit/>
          </a:bodyPr>
          <a:lstStyle/>
          <a:p>
            <a:r>
              <a:rPr lang="en-US" sz="1400" kern="1400" dirty="0">
                <a:solidFill>
                  <a:srgbClr val="000000"/>
                </a:solidFill>
                <a:latin typeface="Arial Narrow" panose="020B0606020202030204" pitchFamily="34" charset="0"/>
              </a:rPr>
              <a:t>So in 2012, Something happens in the USA.  What happened?  This is the reflection of Obama. Obama served one term, he comes to 2012, he's fighting Mitt Romney, and Obama wins.  He's a democrat and defeats the Republican Mitt Romney.  The Republican party has now lost two elections, and they are extremely unhappy with the changes that Obama is making to the country. Obama is bringing in such changes, in 2011 he brings in gay marriage, and the Republic party’s base is particularly conservative Protestant America.  So they are very unhappy with the changes Obama is making, because some of them are quite significant.  And in 2012 he is re-elected, and the Republican party is shaken and extremely unhappy.  They want to find a tool that will ensure that they do not loose the following election in 2016. And SCL themselves said that this was the catalyst to enter into the American market. Now there is a political party that is willing to employ them. So in 2012 SCL enters the US market.  They are coming from the UK, into the US.  And all of this is to do a work building up to 2016.   Who they connect with in this history is Steve Bannon, and some major Republican donors.   </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9733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D5CFE2E0-C485-4891-A766-5DD568B6B86F}"/>
              </a:ext>
            </a:extLst>
          </p:cNvPr>
          <p:cNvPicPr>
            <a:picLocks noChangeAspect="1"/>
          </p:cNvPicPr>
          <p:nvPr/>
        </p:nvPicPr>
        <p:blipFill>
          <a:blip r:embed="rId2"/>
          <a:stretch>
            <a:fillRect/>
          </a:stretch>
        </p:blipFill>
        <p:spPr>
          <a:xfrm>
            <a:off x="7314969" y="964341"/>
            <a:ext cx="4314286" cy="4180952"/>
          </a:xfrm>
          <a:prstGeom prst="rect">
            <a:avLst/>
          </a:prstGeom>
        </p:spPr>
      </p:pic>
      <p:sp>
        <p:nvSpPr>
          <p:cNvPr id="17" name="Rectangle 16">
            <a:extLst>
              <a:ext uri="{FF2B5EF4-FFF2-40B4-BE49-F238E27FC236}">
                <a16:creationId xmlns:a16="http://schemas.microsoft.com/office/drawing/2014/main" id="{BFD86B8A-77F3-45E4-BF58-35978772CDC9}"/>
              </a:ext>
            </a:extLst>
          </p:cNvPr>
          <p:cNvSpPr/>
          <p:nvPr/>
        </p:nvSpPr>
        <p:spPr>
          <a:xfrm>
            <a:off x="631371" y="529269"/>
            <a:ext cx="6096000" cy="5539978"/>
          </a:xfrm>
          <a:prstGeom prst="rect">
            <a:avLst/>
          </a:prstGeom>
        </p:spPr>
        <p:txBody>
          <a:bodyPr>
            <a:spAutoFit/>
          </a:bodyPr>
          <a:lstStyle/>
          <a:p>
            <a:r>
              <a:rPr lang="en-US" sz="1400" dirty="0">
                <a:latin typeface="Arial Narrow" panose="020B0606020202030204" pitchFamily="34" charset="0"/>
              </a:rPr>
              <a:t>The Papacy was involved in the history of WW2, and it's involved in our history.  We laid it out in this manner to make a specific point.</a:t>
            </a:r>
          </a:p>
          <a:p>
            <a:r>
              <a:rPr lang="en-US" sz="1400" dirty="0">
                <a:latin typeface="Arial Narrow" panose="020B0606020202030204" pitchFamily="34" charset="0"/>
              </a:rPr>
              <a:t>When we come to parable teaching, we take a story, and line it up with another story and we compare and contrast and that’s what we've done.  So we've compared them and we are going to learn from each one of these battles. </a:t>
            </a:r>
            <a:r>
              <a:rPr lang="en-US" sz="1400" dirty="0" err="1">
                <a:latin typeface="Arial Narrow" panose="020B0606020202030204" pitchFamily="34" charset="0"/>
              </a:rPr>
              <a:t>Ipsus</a:t>
            </a:r>
            <a:r>
              <a:rPr lang="en-US" sz="1400" dirty="0">
                <a:latin typeface="Arial Narrow" panose="020B0606020202030204" pitchFamily="34" charset="0"/>
              </a:rPr>
              <a:t>, is going to teach us of 2016. Heraclea is going to tech us of 2018.  </a:t>
            </a:r>
          </a:p>
          <a:p>
            <a:r>
              <a:rPr lang="en-US" sz="1400" dirty="0">
                <a:latin typeface="Arial Narrow" panose="020B0606020202030204" pitchFamily="34" charset="0"/>
              </a:rPr>
              <a:t>Aug 1940, is going to teach us of 2018. But we can't just take Aug 1940 as a way mark and drop it into our history. The reason why we can't do that is because this is in the history of failure. You can see that with </a:t>
            </a:r>
            <a:r>
              <a:rPr lang="en-US" sz="1400" dirty="0" err="1">
                <a:latin typeface="Arial Narrow" panose="020B0606020202030204" pitchFamily="34" charset="0"/>
              </a:rPr>
              <a:t>Panium</a:t>
            </a:r>
            <a:r>
              <a:rPr lang="en-US" sz="1400" dirty="0">
                <a:latin typeface="Arial Narrow" panose="020B0606020202030204" pitchFamily="34" charset="0"/>
              </a:rPr>
              <a:t>, we can not take this dynamic of the KS  coming against the KN, and the KS winning and drop that into </a:t>
            </a:r>
            <a:r>
              <a:rPr lang="en-US" sz="1400" dirty="0" err="1">
                <a:latin typeface="Arial Narrow" panose="020B0606020202030204" pitchFamily="34" charset="0"/>
              </a:rPr>
              <a:t>Panium</a:t>
            </a:r>
            <a:r>
              <a:rPr lang="en-US" sz="1400" dirty="0">
                <a:latin typeface="Arial Narrow" panose="020B0606020202030204" pitchFamily="34" charset="0"/>
              </a:rPr>
              <a:t>. And Why can't we do that? Because one is success and one is failure. And we know at </a:t>
            </a:r>
            <a:r>
              <a:rPr lang="en-US" sz="1400" dirty="0" err="1">
                <a:latin typeface="Arial Narrow" panose="020B0606020202030204" pitchFamily="34" charset="0"/>
              </a:rPr>
              <a:t>Panium</a:t>
            </a:r>
            <a:r>
              <a:rPr lang="en-US" sz="1400" dirty="0">
                <a:latin typeface="Arial Narrow" panose="020B0606020202030204" pitchFamily="34" charset="0"/>
              </a:rPr>
              <a:t> the KN wins, not the KS. So when we study 2018, which we will do, we need to remember this concept.  Lines of success and failure. </a:t>
            </a:r>
          </a:p>
          <a:p>
            <a:r>
              <a:rPr lang="en-US" sz="1400" dirty="0">
                <a:latin typeface="Arial Narrow" panose="020B0606020202030204" pitchFamily="34" charset="0"/>
              </a:rPr>
              <a:t> </a:t>
            </a:r>
          </a:p>
          <a:p>
            <a:r>
              <a:rPr lang="en-US" sz="1400" dirty="0">
                <a:latin typeface="Arial Narrow" panose="020B0606020202030204" pitchFamily="34" charset="0"/>
              </a:rPr>
              <a:t>When we study Aug 1940, it's still going to teach us that there are some things that need to change. The KS is the initiator of the this conflict and in our line we’re to look for the conflict begun by the KN. And then at the end instead of looking for a victory of the KN, we have to look for a victory of the KS. So we have to change these concepts. And that’s how were are going to study the </a:t>
            </a:r>
            <a:r>
              <a:rPr lang="en-US" sz="1400" dirty="0" err="1">
                <a:latin typeface="Arial Narrow" panose="020B0606020202030204" pitchFamily="34" charset="0"/>
              </a:rPr>
              <a:t>KoS</a:t>
            </a:r>
            <a:r>
              <a:rPr lang="en-US" sz="1400" dirty="0">
                <a:latin typeface="Arial Narrow" panose="020B0606020202030204" pitchFamily="34" charset="0"/>
              </a:rPr>
              <a:t>.  But we need to take these lessons, and not say that’s all well and good, but rather learn from them. Because there’s people in the movement, taking </a:t>
            </a:r>
            <a:r>
              <a:rPr lang="en-US" sz="1400" dirty="0" err="1">
                <a:latin typeface="Arial Narrow" panose="020B0606020202030204" pitchFamily="34" charset="0"/>
              </a:rPr>
              <a:t>Millerite</a:t>
            </a:r>
            <a:r>
              <a:rPr lang="en-US" sz="1400" dirty="0">
                <a:latin typeface="Arial Narrow" panose="020B0606020202030204" pitchFamily="34" charset="0"/>
              </a:rPr>
              <a:t> history, taking a way mark and just dropping them wholesale into our history. And if people are not aware of what they’re doing and the rules they’re breaking, it looks deceptively accurate, and I would suggest its dangerous.  We can't drop them from failure to success. Were going to discuss </a:t>
            </a:r>
            <a:r>
              <a:rPr lang="en-US" sz="1400" dirty="0" err="1">
                <a:latin typeface="Arial Narrow" panose="020B0606020202030204" pitchFamily="34" charset="0"/>
              </a:rPr>
              <a:t>Milleririte</a:t>
            </a:r>
            <a:r>
              <a:rPr lang="en-US" sz="1400" dirty="0">
                <a:latin typeface="Arial Narrow" panose="020B0606020202030204" pitchFamily="34" charset="0"/>
              </a:rPr>
              <a:t> history another time.</a:t>
            </a:r>
          </a:p>
          <a:p>
            <a:r>
              <a:rPr lang="en-US" dirty="0"/>
              <a:t> </a:t>
            </a:r>
          </a:p>
        </p:txBody>
      </p:sp>
    </p:spTree>
    <p:extLst>
      <p:ext uri="{BB962C8B-B14F-4D97-AF65-F5344CB8AC3E}">
        <p14:creationId xmlns:p14="http://schemas.microsoft.com/office/powerpoint/2010/main" val="381685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062D4-B388-42C5-B0B3-901E03E2BD63}"/>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4" name="Text Box 3">
            <a:extLst>
              <a:ext uri="{FF2B5EF4-FFF2-40B4-BE49-F238E27FC236}">
                <a16:creationId xmlns:a16="http://schemas.microsoft.com/office/drawing/2014/main" id="{E9C2863E-5AFA-4029-A760-51D09A05E816}"/>
              </a:ext>
            </a:extLst>
          </p:cNvPr>
          <p:cNvSpPr txBox="1">
            <a:spLocks noChangeArrowheads="1"/>
          </p:cNvSpPr>
          <p:nvPr/>
        </p:nvSpPr>
        <p:spPr bwMode="auto">
          <a:xfrm rot="-927407">
            <a:off x="4513218" y="3656381"/>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F87F2508-B39C-4A21-8054-BC343964FD31}"/>
              </a:ext>
            </a:extLst>
          </p:cNvPr>
          <p:cNvSpPr txBox="1">
            <a:spLocks noChangeArrowheads="1"/>
          </p:cNvSpPr>
          <p:nvPr/>
        </p:nvSpPr>
        <p:spPr bwMode="auto">
          <a:xfrm rot="-927407">
            <a:off x="4456068" y="5199431"/>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B9DC44C0-D32D-4719-A837-1765CEA45140}"/>
              </a:ext>
            </a:extLst>
          </p:cNvPr>
          <p:cNvSpPr>
            <a:spLocks noChangeShapeType="1"/>
          </p:cNvSpPr>
          <p:nvPr/>
        </p:nvSpPr>
        <p:spPr bwMode="auto">
          <a:xfrm>
            <a:off x="5427618" y="4227881"/>
            <a:ext cx="6000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CE47517-0A6D-410B-8C3F-55EBB89000FE}"/>
              </a:ext>
            </a:extLst>
          </p:cNvPr>
          <p:cNvSpPr>
            <a:spLocks noChangeShapeType="1"/>
          </p:cNvSpPr>
          <p:nvPr/>
        </p:nvSpPr>
        <p:spPr bwMode="auto">
          <a:xfrm>
            <a:off x="5713368" y="3713531"/>
            <a:ext cx="0" cy="514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C3F7455-C84A-466A-B520-9D363F8B64FD}"/>
              </a:ext>
            </a:extLst>
          </p:cNvPr>
          <p:cNvSpPr txBox="1">
            <a:spLocks noChangeArrowheads="1"/>
          </p:cNvSpPr>
          <p:nvPr/>
        </p:nvSpPr>
        <p:spPr bwMode="auto">
          <a:xfrm>
            <a:off x="5541918" y="34849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1CAF42F3-76D8-4F9B-BCA8-8028FB11522D}"/>
              </a:ext>
            </a:extLst>
          </p:cNvPr>
          <p:cNvSpPr txBox="1">
            <a:spLocks noChangeArrowheads="1"/>
          </p:cNvSpPr>
          <p:nvPr/>
        </p:nvSpPr>
        <p:spPr bwMode="auto">
          <a:xfrm>
            <a:off x="5256168" y="428503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Gay marriage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17CFD233-ED56-4C4B-B4C6-F1687397393D}"/>
              </a:ext>
            </a:extLst>
          </p:cNvPr>
          <p:cNvSpPr>
            <a:spLocks noChangeShapeType="1"/>
          </p:cNvSpPr>
          <p:nvPr/>
        </p:nvSpPr>
        <p:spPr bwMode="auto">
          <a:xfrm>
            <a:off x="6570618" y="371353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2ECF2EB4-BD04-4140-9378-FD486C529566}"/>
              </a:ext>
            </a:extLst>
          </p:cNvPr>
          <p:cNvSpPr txBox="1">
            <a:spLocks noChangeArrowheads="1"/>
          </p:cNvSpPr>
          <p:nvPr/>
        </p:nvSpPr>
        <p:spPr bwMode="auto">
          <a:xfrm>
            <a:off x="6399168" y="34849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4C349474-BE8A-4ED5-93CD-D2A319C2AF37}"/>
              </a:ext>
            </a:extLst>
          </p:cNvPr>
          <p:cNvSpPr txBox="1">
            <a:spLocks noChangeArrowheads="1"/>
          </p:cNvSpPr>
          <p:nvPr/>
        </p:nvSpPr>
        <p:spPr bwMode="auto">
          <a:xfrm>
            <a:off x="6113418" y="428503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Time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Re-election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8C630A65-7869-4DF2-BFBD-8FE4326C139D}"/>
              </a:ext>
            </a:extLst>
          </p:cNvPr>
          <p:cNvSpPr>
            <a:spLocks noChangeShapeType="1"/>
          </p:cNvSpPr>
          <p:nvPr/>
        </p:nvSpPr>
        <p:spPr bwMode="auto">
          <a:xfrm>
            <a:off x="5427618" y="5713781"/>
            <a:ext cx="6000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0194312E-265A-4626-BBE6-E7020FD31450}"/>
              </a:ext>
            </a:extLst>
          </p:cNvPr>
          <p:cNvSpPr>
            <a:spLocks noChangeShapeType="1"/>
          </p:cNvSpPr>
          <p:nvPr/>
        </p:nvSpPr>
        <p:spPr bwMode="auto">
          <a:xfrm>
            <a:off x="5713368" y="519943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FAE8B57-7215-48BD-924F-0B06F9C998D1}"/>
              </a:ext>
            </a:extLst>
          </p:cNvPr>
          <p:cNvSpPr txBox="1">
            <a:spLocks noChangeArrowheads="1"/>
          </p:cNvSpPr>
          <p:nvPr/>
        </p:nvSpPr>
        <p:spPr bwMode="auto">
          <a:xfrm>
            <a:off x="5541918" y="49708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67F87FA0-A05B-4543-A135-84C11DB906E5}"/>
              </a:ext>
            </a:extLst>
          </p:cNvPr>
          <p:cNvSpPr txBox="1">
            <a:spLocks noChangeArrowheads="1"/>
          </p:cNvSpPr>
          <p:nvPr/>
        </p:nvSpPr>
        <p:spPr bwMode="auto">
          <a:xfrm>
            <a:off x="5256168" y="577093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1C230E46-089D-4D8C-98F4-00E05E998A30}"/>
              </a:ext>
            </a:extLst>
          </p:cNvPr>
          <p:cNvSpPr>
            <a:spLocks noChangeShapeType="1"/>
          </p:cNvSpPr>
          <p:nvPr/>
        </p:nvSpPr>
        <p:spPr bwMode="auto">
          <a:xfrm>
            <a:off x="6570618" y="519943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294D2A3F-F5F4-4028-8B7D-C94ADC5E4C97}"/>
              </a:ext>
            </a:extLst>
          </p:cNvPr>
          <p:cNvSpPr txBox="1">
            <a:spLocks noChangeArrowheads="1"/>
          </p:cNvSpPr>
          <p:nvPr/>
        </p:nvSpPr>
        <p:spPr bwMode="auto">
          <a:xfrm>
            <a:off x="6399168" y="49708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0B3A008F-D412-406A-9908-B9EC000AD359}"/>
              </a:ext>
            </a:extLst>
          </p:cNvPr>
          <p:cNvSpPr txBox="1">
            <a:spLocks noChangeArrowheads="1"/>
          </p:cNvSpPr>
          <p:nvPr/>
        </p:nvSpPr>
        <p:spPr bwMode="auto">
          <a:xfrm>
            <a:off x="6113418" y="577093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SCL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9929CADC-2AFD-4625-96EE-BF2C435779C1}"/>
              </a:ext>
            </a:extLst>
          </p:cNvPr>
          <p:cNvSpPr>
            <a:spLocks noChangeShapeType="1"/>
          </p:cNvSpPr>
          <p:nvPr/>
        </p:nvSpPr>
        <p:spPr bwMode="auto">
          <a:xfrm>
            <a:off x="7485018" y="519943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0859FD39-784A-476F-85BE-19CBA78BA72C}"/>
              </a:ext>
            </a:extLst>
          </p:cNvPr>
          <p:cNvSpPr txBox="1">
            <a:spLocks noChangeArrowheads="1"/>
          </p:cNvSpPr>
          <p:nvPr/>
        </p:nvSpPr>
        <p:spPr bwMode="auto">
          <a:xfrm>
            <a:off x="7313568" y="4970831"/>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BDE3C30C-9926-4A23-80AA-5579369497E5}"/>
              </a:ext>
            </a:extLst>
          </p:cNvPr>
          <p:cNvSpPr txBox="1">
            <a:spLocks noChangeArrowheads="1"/>
          </p:cNvSpPr>
          <p:nvPr/>
        </p:nvSpPr>
        <p:spPr bwMode="auto">
          <a:xfrm>
            <a:off x="7027818" y="577093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Christopher Wylie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Steve Bannon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7B6C7AFC-D8D1-4552-9A75-E45F456F5954}"/>
              </a:ext>
            </a:extLst>
          </p:cNvPr>
          <p:cNvSpPr/>
          <p:nvPr/>
        </p:nvSpPr>
        <p:spPr>
          <a:xfrm>
            <a:off x="403260" y="309905"/>
            <a:ext cx="9905743" cy="1138773"/>
          </a:xfrm>
          <a:prstGeom prst="rect">
            <a:avLst/>
          </a:prstGeom>
        </p:spPr>
        <p:txBody>
          <a:bodyPr wrap="square">
            <a:spAutoFit/>
          </a:bodyPr>
          <a:lstStyle/>
          <a:p>
            <a:r>
              <a:rPr lang="en-US" sz="1400" kern="1400" dirty="0">
                <a:solidFill>
                  <a:srgbClr val="000000"/>
                </a:solidFill>
                <a:latin typeface="Arial Narrow" panose="020B0606020202030204" pitchFamily="34" charset="0"/>
              </a:rPr>
              <a:t>Alexander Nix was the public face of SCL, the CEO of the company.    He said that in 2012 there was a vacuum with in the Republican party that created a commercial opportunity for SCL to begin to work with that political party.  In 2013 he meets two people. Christopher Wylie, and its through his testimony that this history was uncovered. He is a young man but incredibly brilliant, gifted with code and computers. He did much of the work for them in this history.  And these men, Christopher Wylie,  </a:t>
            </a:r>
            <a:r>
              <a:rPr lang="en-US" sz="1400" kern="1400" dirty="0">
                <a:solidFill>
                  <a:srgbClr val="000000"/>
                </a:solidFill>
                <a:latin typeface="Arial Narrow" panose="020B0606020202030204" pitchFamily="34" charset="0"/>
                <a:hlinkClick r:id="rId2"/>
              </a:rPr>
              <a:t>Alexander Nix</a:t>
            </a:r>
            <a:r>
              <a:rPr lang="en-US" sz="1400" kern="1400" dirty="0">
                <a:solidFill>
                  <a:srgbClr val="000000"/>
                </a:solidFill>
                <a:latin typeface="Arial Narrow" panose="020B0606020202030204" pitchFamily="34" charset="0"/>
              </a:rPr>
              <a:t>, CEO and Steve Bannon, they see there’s opportunity.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27" name="Rectangle 26">
            <a:extLst>
              <a:ext uri="{FF2B5EF4-FFF2-40B4-BE49-F238E27FC236}">
                <a16:creationId xmlns:a16="http://schemas.microsoft.com/office/drawing/2014/main" id="{92244F61-04E8-4DAF-A358-7AE5FCCCFFB8}"/>
              </a:ext>
            </a:extLst>
          </p:cNvPr>
          <p:cNvSpPr/>
          <p:nvPr/>
        </p:nvSpPr>
        <p:spPr>
          <a:xfrm>
            <a:off x="622858" y="4482556"/>
            <a:ext cx="3906520" cy="2031325"/>
          </a:xfrm>
          <a:prstGeom prst="rect">
            <a:avLst/>
          </a:prstGeom>
          <a:solidFill>
            <a:schemeClr val="tx2">
              <a:lumMod val="40000"/>
              <a:lumOff val="60000"/>
            </a:schemeClr>
          </a:solidFill>
        </p:spPr>
        <p:txBody>
          <a:bodyPr wrap="square">
            <a:spAutoFit/>
          </a:bodyPr>
          <a:lstStyle/>
          <a:p>
            <a:r>
              <a:rPr lang="en-US" sz="1400" dirty="0">
                <a:latin typeface="Arial Narrow" panose="020B0606020202030204" pitchFamily="34" charset="0"/>
              </a:rPr>
              <a:t>In a presentation at the </a:t>
            </a:r>
            <a:r>
              <a:rPr lang="en-US" sz="1400" b="1" dirty="0">
                <a:latin typeface="Arial Narrow" panose="020B0606020202030204" pitchFamily="34" charset="0"/>
              </a:rPr>
              <a:t>2016 Concordia Annual Summit </a:t>
            </a:r>
            <a:r>
              <a:rPr lang="en-US" sz="1400" dirty="0">
                <a:latin typeface="Arial Narrow" panose="020B0606020202030204" pitchFamily="34" charset="0"/>
              </a:rPr>
              <a:t>in New York, Mr. Alexander Nix discusses the power of big data in global elections. Cambridge Analytica’s revolutionary approach to audience targeting, data modeling, and psychographic profiling has made them a leader in behavioral microtargeting for election processes around the world.</a:t>
            </a:r>
          </a:p>
          <a:p>
            <a:r>
              <a:rPr lang="en-US" sz="1400" dirty="0">
                <a:latin typeface="Arial Narrow" panose="020B0606020202030204" pitchFamily="34" charset="0"/>
                <a:hlinkClick r:id="rId3"/>
              </a:rPr>
              <a:t>https://youtu.be/n8Dd5aVXLCc</a:t>
            </a:r>
            <a:endParaRPr lang="en-US" sz="1400" dirty="0">
              <a:latin typeface="Arial Narrow" panose="020B0606020202030204" pitchFamily="34" charset="0"/>
            </a:endParaRPr>
          </a:p>
          <a:p>
            <a:endParaRPr lang="en-US" sz="1400" dirty="0">
              <a:latin typeface="Arial Narrow" panose="020B0606020202030204" pitchFamily="34" charset="0"/>
            </a:endParaRPr>
          </a:p>
        </p:txBody>
      </p:sp>
      <p:pic>
        <p:nvPicPr>
          <p:cNvPr id="28" name="Picture 27">
            <a:extLst>
              <a:ext uri="{FF2B5EF4-FFF2-40B4-BE49-F238E27FC236}">
                <a16:creationId xmlns:a16="http://schemas.microsoft.com/office/drawing/2014/main" id="{67DFBA1D-556A-44F2-AEEA-BCB9BC286A12}"/>
              </a:ext>
            </a:extLst>
          </p:cNvPr>
          <p:cNvPicPr>
            <a:picLocks noChangeAspect="1"/>
          </p:cNvPicPr>
          <p:nvPr/>
        </p:nvPicPr>
        <p:blipFill>
          <a:blip r:embed="rId4"/>
          <a:stretch>
            <a:fillRect/>
          </a:stretch>
        </p:blipFill>
        <p:spPr>
          <a:xfrm>
            <a:off x="1368880" y="2334558"/>
            <a:ext cx="2179397" cy="1958639"/>
          </a:xfrm>
          <a:prstGeom prst="rect">
            <a:avLst/>
          </a:prstGeom>
        </p:spPr>
      </p:pic>
      <p:sp>
        <p:nvSpPr>
          <p:cNvPr id="29" name="Rectangle 28">
            <a:extLst>
              <a:ext uri="{FF2B5EF4-FFF2-40B4-BE49-F238E27FC236}">
                <a16:creationId xmlns:a16="http://schemas.microsoft.com/office/drawing/2014/main" id="{2E0A4E85-E265-447A-8F5C-B14AC7B0FFEC}"/>
              </a:ext>
            </a:extLst>
          </p:cNvPr>
          <p:cNvSpPr/>
          <p:nvPr/>
        </p:nvSpPr>
        <p:spPr>
          <a:xfrm>
            <a:off x="1143128" y="1452903"/>
            <a:ext cx="8426009" cy="861774"/>
          </a:xfrm>
          <a:prstGeom prst="rect">
            <a:avLst/>
          </a:prstGeom>
        </p:spPr>
        <p:txBody>
          <a:bodyPr wrap="square">
            <a:spAutoFit/>
          </a:bodyPr>
          <a:lstStyle/>
          <a:p>
            <a:r>
              <a:rPr lang="en-US" dirty="0">
                <a:solidFill>
                  <a:srgbClr val="121212"/>
                </a:solidFill>
                <a:latin typeface="Guardian Egyptian Web"/>
              </a:rPr>
              <a:t>Cambridge Analytica used data from Facebook and Politico to help Trump</a:t>
            </a:r>
          </a:p>
          <a:p>
            <a:r>
              <a:rPr lang="en-US" sz="1400" dirty="0">
                <a:solidFill>
                  <a:srgbClr val="121212"/>
                </a:solidFill>
                <a:latin typeface="Arial Narrow" panose="020B0606020202030204" pitchFamily="34" charset="0"/>
                <a:hlinkClick r:id="rId5"/>
              </a:rPr>
              <a:t>https://www.theguardian.com/technology/2017/oct/26/cambridge-analytica-used-data-from-facebook-and-politico-to-help-trump</a:t>
            </a:r>
            <a:endParaRPr lang="en-US" sz="1400" dirty="0">
              <a:solidFill>
                <a:srgbClr val="121212"/>
              </a:solidFill>
              <a:latin typeface="Arial Narrow" panose="020B0606020202030204" pitchFamily="34" charset="0"/>
            </a:endParaRPr>
          </a:p>
          <a:p>
            <a:endParaRPr lang="en-US" dirty="0"/>
          </a:p>
        </p:txBody>
      </p:sp>
      <p:sp>
        <p:nvSpPr>
          <p:cNvPr id="30" name="Rectangle 29">
            <a:extLst>
              <a:ext uri="{FF2B5EF4-FFF2-40B4-BE49-F238E27FC236}">
                <a16:creationId xmlns:a16="http://schemas.microsoft.com/office/drawing/2014/main" id="{E7C40489-0AC6-4419-B50D-992C648BA1EA}"/>
              </a:ext>
            </a:extLst>
          </p:cNvPr>
          <p:cNvSpPr/>
          <p:nvPr/>
        </p:nvSpPr>
        <p:spPr>
          <a:xfrm>
            <a:off x="4722767" y="2272064"/>
            <a:ext cx="6705601" cy="1107996"/>
          </a:xfrm>
          <a:prstGeom prst="rect">
            <a:avLst/>
          </a:prstGeom>
          <a:solidFill>
            <a:schemeClr val="accent4">
              <a:lumMod val="20000"/>
              <a:lumOff val="80000"/>
            </a:schemeClr>
          </a:solidFill>
          <a:ln>
            <a:solidFill>
              <a:schemeClr val="accent4">
                <a:lumMod val="20000"/>
                <a:lumOff val="80000"/>
              </a:schemeClr>
            </a:solidFill>
          </a:ln>
        </p:spPr>
        <p:txBody>
          <a:bodyPr wrap="square">
            <a:spAutoFit/>
          </a:bodyPr>
          <a:lstStyle/>
          <a:p>
            <a:r>
              <a:rPr lang="en-US" b="1" dirty="0">
                <a:solidFill>
                  <a:srgbClr val="121212"/>
                </a:solidFill>
                <a:latin typeface="Guardian Egyptian Web"/>
              </a:rPr>
              <a:t>Whistleblower describes how firm linked to former Trump adviser Steve Bannon compiled user data to target American voters</a:t>
            </a:r>
          </a:p>
          <a:p>
            <a:r>
              <a:rPr lang="en-US" sz="1200" dirty="0">
                <a:latin typeface="Arial Narrow" panose="020B0606020202030204" pitchFamily="34" charset="0"/>
                <a:hlinkClick r:id="rId6"/>
              </a:rPr>
              <a:t>https://www.theguardian.com/news/2018/mar/17/cambridge-analytica-facebook-influence-us-election</a:t>
            </a:r>
            <a:endParaRPr lang="en-US" sz="1200" dirty="0">
              <a:latin typeface="Arial Narrow" panose="020B0606020202030204" pitchFamily="34" charset="0"/>
            </a:endParaRPr>
          </a:p>
          <a:p>
            <a:endParaRPr lang="en-US" dirty="0"/>
          </a:p>
        </p:txBody>
      </p:sp>
    </p:spTree>
    <p:extLst>
      <p:ext uri="{BB962C8B-B14F-4D97-AF65-F5344CB8AC3E}">
        <p14:creationId xmlns:p14="http://schemas.microsoft.com/office/powerpoint/2010/main" val="336061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062D4-B388-42C5-B0B3-901E03E2BD63}"/>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4" name="Text Box 3">
            <a:extLst>
              <a:ext uri="{FF2B5EF4-FFF2-40B4-BE49-F238E27FC236}">
                <a16:creationId xmlns:a16="http://schemas.microsoft.com/office/drawing/2014/main" id="{E9C2863E-5AFA-4029-A760-51D09A05E816}"/>
              </a:ext>
            </a:extLst>
          </p:cNvPr>
          <p:cNvSpPr txBox="1">
            <a:spLocks noChangeArrowheads="1"/>
          </p:cNvSpPr>
          <p:nvPr/>
        </p:nvSpPr>
        <p:spPr bwMode="auto">
          <a:xfrm rot="-927407">
            <a:off x="4582886" y="2698750"/>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F87F2508-B39C-4A21-8054-BC343964FD31}"/>
              </a:ext>
            </a:extLst>
          </p:cNvPr>
          <p:cNvSpPr txBox="1">
            <a:spLocks noChangeArrowheads="1"/>
          </p:cNvSpPr>
          <p:nvPr/>
        </p:nvSpPr>
        <p:spPr bwMode="auto">
          <a:xfrm rot="-927407">
            <a:off x="4525736" y="4241800"/>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B9DC44C0-D32D-4719-A837-1765CEA45140}"/>
              </a:ext>
            </a:extLst>
          </p:cNvPr>
          <p:cNvSpPr>
            <a:spLocks noChangeShapeType="1"/>
          </p:cNvSpPr>
          <p:nvPr/>
        </p:nvSpPr>
        <p:spPr bwMode="auto">
          <a:xfrm>
            <a:off x="5497286" y="3270250"/>
            <a:ext cx="6000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6CE47517-0A6D-410B-8C3F-55EBB89000FE}"/>
              </a:ext>
            </a:extLst>
          </p:cNvPr>
          <p:cNvSpPr>
            <a:spLocks noChangeShapeType="1"/>
          </p:cNvSpPr>
          <p:nvPr/>
        </p:nvSpPr>
        <p:spPr bwMode="auto">
          <a:xfrm>
            <a:off x="5783036" y="2755900"/>
            <a:ext cx="0" cy="514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C3F7455-C84A-466A-B520-9D363F8B64FD}"/>
              </a:ext>
            </a:extLst>
          </p:cNvPr>
          <p:cNvSpPr txBox="1">
            <a:spLocks noChangeArrowheads="1"/>
          </p:cNvSpPr>
          <p:nvPr/>
        </p:nvSpPr>
        <p:spPr bwMode="auto">
          <a:xfrm>
            <a:off x="5611586" y="25273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1CAF42F3-76D8-4F9B-BCA8-8028FB11522D}"/>
              </a:ext>
            </a:extLst>
          </p:cNvPr>
          <p:cNvSpPr txBox="1">
            <a:spLocks noChangeArrowheads="1"/>
          </p:cNvSpPr>
          <p:nvPr/>
        </p:nvSpPr>
        <p:spPr bwMode="auto">
          <a:xfrm>
            <a:off x="5325836" y="3327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Gay marriage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17CFD233-ED56-4C4B-B4C6-F1687397393D}"/>
              </a:ext>
            </a:extLst>
          </p:cNvPr>
          <p:cNvSpPr>
            <a:spLocks noChangeShapeType="1"/>
          </p:cNvSpPr>
          <p:nvPr/>
        </p:nvSpPr>
        <p:spPr bwMode="auto">
          <a:xfrm>
            <a:off x="6640286" y="275590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2ECF2EB4-BD04-4140-9378-FD486C529566}"/>
              </a:ext>
            </a:extLst>
          </p:cNvPr>
          <p:cNvSpPr txBox="1">
            <a:spLocks noChangeArrowheads="1"/>
          </p:cNvSpPr>
          <p:nvPr/>
        </p:nvSpPr>
        <p:spPr bwMode="auto">
          <a:xfrm>
            <a:off x="6468836" y="25273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4C349474-BE8A-4ED5-93CD-D2A319C2AF37}"/>
              </a:ext>
            </a:extLst>
          </p:cNvPr>
          <p:cNvSpPr txBox="1">
            <a:spLocks noChangeArrowheads="1"/>
          </p:cNvSpPr>
          <p:nvPr/>
        </p:nvSpPr>
        <p:spPr bwMode="auto">
          <a:xfrm>
            <a:off x="6183086" y="3327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Time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Re-election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Obama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8C630A65-7869-4DF2-BFBD-8FE4326C139D}"/>
              </a:ext>
            </a:extLst>
          </p:cNvPr>
          <p:cNvSpPr>
            <a:spLocks noChangeShapeType="1"/>
          </p:cNvSpPr>
          <p:nvPr/>
        </p:nvSpPr>
        <p:spPr bwMode="auto">
          <a:xfrm>
            <a:off x="5497286" y="4756150"/>
            <a:ext cx="6000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0194312E-265A-4626-BBE6-E7020FD31450}"/>
              </a:ext>
            </a:extLst>
          </p:cNvPr>
          <p:cNvSpPr>
            <a:spLocks noChangeShapeType="1"/>
          </p:cNvSpPr>
          <p:nvPr/>
        </p:nvSpPr>
        <p:spPr bwMode="auto">
          <a:xfrm>
            <a:off x="5783036" y="424180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FAE8B57-7215-48BD-924F-0B06F9C998D1}"/>
              </a:ext>
            </a:extLst>
          </p:cNvPr>
          <p:cNvSpPr txBox="1">
            <a:spLocks noChangeArrowheads="1"/>
          </p:cNvSpPr>
          <p:nvPr/>
        </p:nvSpPr>
        <p:spPr bwMode="auto">
          <a:xfrm>
            <a:off x="5611586" y="4013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67F87FA0-A05B-4543-A135-84C11DB906E5}"/>
              </a:ext>
            </a:extLst>
          </p:cNvPr>
          <p:cNvSpPr txBox="1">
            <a:spLocks noChangeArrowheads="1"/>
          </p:cNvSpPr>
          <p:nvPr/>
        </p:nvSpPr>
        <p:spPr bwMode="auto">
          <a:xfrm>
            <a:off x="5325836" y="48133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1C230E46-089D-4D8C-98F4-00E05E998A30}"/>
              </a:ext>
            </a:extLst>
          </p:cNvPr>
          <p:cNvSpPr>
            <a:spLocks noChangeShapeType="1"/>
          </p:cNvSpPr>
          <p:nvPr/>
        </p:nvSpPr>
        <p:spPr bwMode="auto">
          <a:xfrm>
            <a:off x="6640286" y="424180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294D2A3F-F5F4-4028-8B7D-C94ADC5E4C97}"/>
              </a:ext>
            </a:extLst>
          </p:cNvPr>
          <p:cNvSpPr txBox="1">
            <a:spLocks noChangeArrowheads="1"/>
          </p:cNvSpPr>
          <p:nvPr/>
        </p:nvSpPr>
        <p:spPr bwMode="auto">
          <a:xfrm>
            <a:off x="6468836" y="4013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0B3A008F-D412-406A-9908-B9EC000AD359}"/>
              </a:ext>
            </a:extLst>
          </p:cNvPr>
          <p:cNvSpPr txBox="1">
            <a:spLocks noChangeArrowheads="1"/>
          </p:cNvSpPr>
          <p:nvPr/>
        </p:nvSpPr>
        <p:spPr bwMode="auto">
          <a:xfrm>
            <a:off x="6183086" y="48133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SCL  UK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9929CADC-2AFD-4625-96EE-BF2C435779C1}"/>
              </a:ext>
            </a:extLst>
          </p:cNvPr>
          <p:cNvSpPr>
            <a:spLocks noChangeShapeType="1"/>
          </p:cNvSpPr>
          <p:nvPr/>
        </p:nvSpPr>
        <p:spPr bwMode="auto">
          <a:xfrm>
            <a:off x="7554686" y="424180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0859FD39-784A-476F-85BE-19CBA78BA72C}"/>
              </a:ext>
            </a:extLst>
          </p:cNvPr>
          <p:cNvSpPr txBox="1">
            <a:spLocks noChangeArrowheads="1"/>
          </p:cNvSpPr>
          <p:nvPr/>
        </p:nvSpPr>
        <p:spPr bwMode="auto">
          <a:xfrm>
            <a:off x="7383236" y="401320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BDE3C30C-9926-4A23-80AA-5579369497E5}"/>
              </a:ext>
            </a:extLst>
          </p:cNvPr>
          <p:cNvSpPr txBox="1">
            <a:spLocks noChangeArrowheads="1"/>
          </p:cNvSpPr>
          <p:nvPr/>
        </p:nvSpPr>
        <p:spPr bwMode="auto">
          <a:xfrm>
            <a:off x="7097486" y="48133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Christopher Wylie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Steve Bannon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22FFF8B8-1038-43BC-BDF9-C8632899B619}"/>
              </a:ext>
            </a:extLst>
          </p:cNvPr>
          <p:cNvSpPr txBox="1">
            <a:spLocks noChangeArrowheads="1"/>
          </p:cNvSpPr>
          <p:nvPr/>
        </p:nvSpPr>
        <p:spPr bwMode="auto">
          <a:xfrm>
            <a:off x="7040336" y="5556250"/>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1" i="0" u="none" strike="noStrike" cap="none" normalizeH="0" baseline="0" dirty="0">
                <a:ln>
                  <a:noFill/>
                </a:ln>
                <a:solidFill>
                  <a:srgbClr val="000000"/>
                </a:solidFill>
                <a:effectLst/>
                <a:latin typeface="Arial Narrow" panose="020B0606020202030204" pitchFamily="34" charset="0"/>
              </a:rPr>
              <a:t>Amer. Rev</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1" i="0" u="none" strike="noStrike" cap="none" normalizeH="0" baseline="0" dirty="0">
                <a:ln>
                  <a:noFill/>
                </a:ln>
                <a:solidFill>
                  <a:srgbClr val="000000"/>
                </a:solidFill>
                <a:effectLst/>
                <a:latin typeface="Arial Narrow" panose="020B0606020202030204" pitchFamily="34" charset="0"/>
              </a:rPr>
              <a:t>Civil 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1" i="0" u="none" strike="noStrike" cap="none" normalizeH="0" baseline="0" dirty="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1" i="0" u="none" strike="noStrike" cap="none" normalizeH="0" baseline="0" dirty="0">
                <a:ln>
                  <a:noFill/>
                </a:ln>
                <a:solidFill>
                  <a:srgbClr val="000000"/>
                </a:solidFill>
                <a:effectLst/>
                <a:latin typeface="Arial Narrow" panose="020B0606020202030204" pitchFamily="34" charset="0"/>
              </a:rPr>
              <a:t>present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7B6C7AFC-D8D1-4552-9A75-E45F456F5954}"/>
              </a:ext>
            </a:extLst>
          </p:cNvPr>
          <p:cNvSpPr/>
          <p:nvPr/>
        </p:nvSpPr>
        <p:spPr>
          <a:xfrm>
            <a:off x="1235113" y="830246"/>
            <a:ext cx="9905743" cy="1169551"/>
          </a:xfrm>
          <a:prstGeom prst="rect">
            <a:avLst/>
          </a:prstGeom>
        </p:spPr>
        <p:txBody>
          <a:bodyPr wrap="square">
            <a:spAutoFit/>
          </a:bodyPr>
          <a:lstStyle/>
          <a:p>
            <a:r>
              <a:rPr lang="en-US" sz="1400" dirty="0">
                <a:latin typeface="Arial Narrow" panose="020B0606020202030204" pitchFamily="34" charset="0"/>
              </a:rPr>
              <a:t>Steve Bannon says that the US is in a transition phase, it’s changing.   He says that this is the 4th time this has happened in history.  The first time was the American Revolution, the second time the Civil war, and the third time WW2.   The fourth time is our history, the present.  The American Revolution, the Civil War,  WW2 and the Great Depression, and the present day. Steve Bannon is a far right leaning conservative Protestant American. He sees Obama as dangerous,  and that America is loosing control of its heritage which he says is Christian.  What he sees in this company is something or a tool or  a weapon he can use to try and manipulate the next election.  We’ll finish this story in our next  study.   </a:t>
            </a:r>
            <a:endParaRPr lang="en-US" dirty="0"/>
          </a:p>
        </p:txBody>
      </p:sp>
      <p:pic>
        <p:nvPicPr>
          <p:cNvPr id="25" name="Picture 24">
            <a:extLst>
              <a:ext uri="{FF2B5EF4-FFF2-40B4-BE49-F238E27FC236}">
                <a16:creationId xmlns:a16="http://schemas.microsoft.com/office/drawing/2014/main" id="{876D844A-FAB0-4DC0-95AB-9C929A33CD23}"/>
              </a:ext>
            </a:extLst>
          </p:cNvPr>
          <p:cNvPicPr>
            <a:picLocks noChangeAspect="1"/>
          </p:cNvPicPr>
          <p:nvPr/>
        </p:nvPicPr>
        <p:blipFill>
          <a:blip r:embed="rId2"/>
          <a:stretch>
            <a:fillRect/>
          </a:stretch>
        </p:blipFill>
        <p:spPr>
          <a:xfrm>
            <a:off x="1080956" y="3863128"/>
            <a:ext cx="2317559" cy="2328022"/>
          </a:xfrm>
          <a:prstGeom prst="rect">
            <a:avLst/>
          </a:prstGeom>
        </p:spPr>
      </p:pic>
      <p:sp>
        <p:nvSpPr>
          <p:cNvPr id="26" name="Rectangle 25">
            <a:extLst>
              <a:ext uri="{FF2B5EF4-FFF2-40B4-BE49-F238E27FC236}">
                <a16:creationId xmlns:a16="http://schemas.microsoft.com/office/drawing/2014/main" id="{534B1CEF-7D7E-42B1-B7B6-0623802F1CB8}"/>
              </a:ext>
            </a:extLst>
          </p:cNvPr>
          <p:cNvSpPr/>
          <p:nvPr/>
        </p:nvSpPr>
        <p:spPr>
          <a:xfrm>
            <a:off x="331351" y="2627804"/>
            <a:ext cx="4823035" cy="1107996"/>
          </a:xfrm>
          <a:prstGeom prst="rect">
            <a:avLst/>
          </a:prstGeom>
        </p:spPr>
        <p:txBody>
          <a:bodyPr wrap="square">
            <a:spAutoFit/>
          </a:bodyPr>
          <a:lstStyle/>
          <a:p>
            <a:r>
              <a:rPr lang="en-US" b="1" dirty="0">
                <a:solidFill>
                  <a:srgbClr val="121212"/>
                </a:solidFill>
                <a:latin typeface="Arial Narrow" panose="020B0606020202030204" pitchFamily="34" charset="0"/>
              </a:rPr>
              <a:t>Bannon’s Worldview: Dissecting the </a:t>
            </a:r>
          </a:p>
          <a:p>
            <a:r>
              <a:rPr lang="en-US" b="1" dirty="0">
                <a:solidFill>
                  <a:srgbClr val="121212"/>
                </a:solidFill>
                <a:latin typeface="Arial Narrow" panose="020B0606020202030204" pitchFamily="34" charset="0"/>
              </a:rPr>
              <a:t>Message of ‘The Fourth Turning’</a:t>
            </a:r>
          </a:p>
          <a:p>
            <a:r>
              <a:rPr lang="en-US" sz="1200" dirty="0">
                <a:latin typeface="Arial Narrow" panose="020B0606020202030204" pitchFamily="34" charset="0"/>
                <a:hlinkClick r:id="rId3"/>
              </a:rPr>
              <a:t>https://www.nytimes.com/2017/04/08/us/politics/bannon-fourth-turning.html</a:t>
            </a:r>
            <a:endParaRPr lang="en-US" sz="1200" dirty="0">
              <a:latin typeface="Arial Narrow" panose="020B0606020202030204" pitchFamily="34" charset="0"/>
            </a:endParaRPr>
          </a:p>
          <a:p>
            <a:endParaRPr lang="en-US" b="1" dirty="0">
              <a:latin typeface="Arial Narrow" panose="020B0606020202030204" pitchFamily="34" charset="0"/>
            </a:endParaRPr>
          </a:p>
        </p:txBody>
      </p:sp>
    </p:spTree>
    <p:extLst>
      <p:ext uri="{BB962C8B-B14F-4D97-AF65-F5344CB8AC3E}">
        <p14:creationId xmlns:p14="http://schemas.microsoft.com/office/powerpoint/2010/main" val="201869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0DFB50-E405-4382-82EA-B8290F292700}"/>
              </a:ext>
            </a:extLst>
          </p:cNvPr>
          <p:cNvSpPr>
            <a:spLocks noGrp="1"/>
          </p:cNvSpPr>
          <p:nvPr>
            <p:ph type="sldNum" sz="quarter" idx="12"/>
          </p:nvPr>
        </p:nvSpPr>
        <p:spPr/>
        <p:txBody>
          <a:bodyPr/>
          <a:lstStyle/>
          <a:p>
            <a:fld id="{1E1B8BD3-EEEF-4896-BEE3-06C250004F3C}" type="slidenum">
              <a:rPr lang="en-US" smtClean="0"/>
              <a:pPr/>
              <a:t>32</a:t>
            </a:fld>
            <a:endParaRPr lang="en-US" dirty="0"/>
          </a:p>
        </p:txBody>
      </p:sp>
      <p:grpSp>
        <p:nvGrpSpPr>
          <p:cNvPr id="3" name="Group 2">
            <a:extLst>
              <a:ext uri="{FF2B5EF4-FFF2-40B4-BE49-F238E27FC236}">
                <a16:creationId xmlns:a16="http://schemas.microsoft.com/office/drawing/2014/main" id="{F634E552-6261-428C-9E1A-A6B3C73BE761}"/>
              </a:ext>
            </a:extLst>
          </p:cNvPr>
          <p:cNvGrpSpPr>
            <a:grpSpLocks/>
          </p:cNvGrpSpPr>
          <p:nvPr/>
        </p:nvGrpSpPr>
        <p:grpSpPr bwMode="auto">
          <a:xfrm>
            <a:off x="2409825" y="2595154"/>
            <a:ext cx="7372350" cy="4057650"/>
            <a:chOff x="106575225" y="106994940"/>
            <a:chExt cx="7372350" cy="3959942"/>
          </a:xfrm>
        </p:grpSpPr>
        <p:sp>
          <p:nvSpPr>
            <p:cNvPr id="4" name="Text Box 3">
              <a:extLst>
                <a:ext uri="{FF2B5EF4-FFF2-40B4-BE49-F238E27FC236}">
                  <a16:creationId xmlns:a16="http://schemas.microsoft.com/office/drawing/2014/main" id="{4D4E0797-695A-4F3E-BF9D-C5DB38926FC4}"/>
                </a:ext>
              </a:extLst>
            </p:cNvPr>
            <p:cNvSpPr txBox="1">
              <a:spLocks noChangeArrowheads="1"/>
            </p:cNvSpPr>
            <p:nvPr/>
          </p:nvSpPr>
          <p:spPr bwMode="auto">
            <a:xfrm>
              <a:off x="106803825" y="107011532"/>
              <a:ext cx="69151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9FB36772-5ACA-4621-B080-E7985E0E71C3}"/>
                </a:ext>
              </a:extLst>
            </p:cNvPr>
            <p:cNvSpPr>
              <a:spLocks noChangeShapeType="1"/>
            </p:cNvSpPr>
            <p:nvPr/>
          </p:nvSpPr>
          <p:spPr bwMode="auto">
            <a:xfrm>
              <a:off x="109209630" y="107400267"/>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BC164619-0BF7-4A66-A46F-D7B0D855559D}"/>
                </a:ext>
              </a:extLst>
            </p:cNvPr>
            <p:cNvSpPr>
              <a:spLocks noChangeShapeType="1"/>
            </p:cNvSpPr>
            <p:nvPr/>
          </p:nvSpPr>
          <p:spPr bwMode="auto">
            <a:xfrm>
              <a:off x="110061375" y="107381832"/>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4063736D-740B-4E56-9019-A747CE639D97}"/>
                </a:ext>
              </a:extLst>
            </p:cNvPr>
            <p:cNvSpPr>
              <a:spLocks noChangeShapeType="1"/>
            </p:cNvSpPr>
            <p:nvPr/>
          </p:nvSpPr>
          <p:spPr bwMode="auto">
            <a:xfrm>
              <a:off x="111090726" y="107408084"/>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A7780DE3-224F-42D5-973E-1F031975D79A}"/>
                </a:ext>
              </a:extLst>
            </p:cNvPr>
            <p:cNvSpPr>
              <a:spLocks noChangeShapeType="1"/>
            </p:cNvSpPr>
            <p:nvPr/>
          </p:nvSpPr>
          <p:spPr bwMode="auto">
            <a:xfrm>
              <a:off x="112267825" y="107408084"/>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9F9C3B3-83B8-40D2-BF97-3B1A0EE1265F}"/>
                </a:ext>
              </a:extLst>
            </p:cNvPr>
            <p:cNvSpPr>
              <a:spLocks noChangeShapeType="1"/>
            </p:cNvSpPr>
            <p:nvPr/>
          </p:nvSpPr>
          <p:spPr bwMode="auto">
            <a:xfrm>
              <a:off x="113159174" y="107424850"/>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D0B0F80E-2417-4901-97EB-C8649D44FB43}"/>
                </a:ext>
              </a:extLst>
            </p:cNvPr>
            <p:cNvSpPr>
              <a:spLocks noChangeArrowheads="1"/>
            </p:cNvSpPr>
            <p:nvPr/>
          </p:nvSpPr>
          <p:spPr bwMode="auto">
            <a:xfrm>
              <a:off x="109146975" y="10729967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9BA5498A-48C7-4200-87BC-34DC70392024}"/>
                </a:ext>
              </a:extLst>
            </p:cNvPr>
            <p:cNvSpPr>
              <a:spLocks noChangeArrowheads="1"/>
            </p:cNvSpPr>
            <p:nvPr/>
          </p:nvSpPr>
          <p:spPr bwMode="auto">
            <a:xfrm>
              <a:off x="109988127" y="10725266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BB0AFA38-F438-4F67-B415-2CFA24DEE455}"/>
                </a:ext>
              </a:extLst>
            </p:cNvPr>
            <p:cNvSpPr>
              <a:spLocks noChangeArrowheads="1"/>
            </p:cNvSpPr>
            <p:nvPr/>
          </p:nvSpPr>
          <p:spPr bwMode="auto">
            <a:xfrm>
              <a:off x="113118900" y="10725027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6D9298E5-794B-4C6D-ADD4-873D77A6AA16}"/>
                </a:ext>
              </a:extLst>
            </p:cNvPr>
            <p:cNvSpPr>
              <a:spLocks noChangeArrowheads="1"/>
            </p:cNvSpPr>
            <p:nvPr/>
          </p:nvSpPr>
          <p:spPr bwMode="auto">
            <a:xfrm>
              <a:off x="112204500" y="10726208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B9A0E473-2E43-46B3-A542-9CDE99A61F54}"/>
                </a:ext>
              </a:extLst>
            </p:cNvPr>
            <p:cNvSpPr>
              <a:spLocks noChangeArrowheads="1"/>
            </p:cNvSpPr>
            <p:nvPr/>
          </p:nvSpPr>
          <p:spPr bwMode="auto">
            <a:xfrm>
              <a:off x="111032925" y="10726208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CBB3CA75-0214-4009-ADFB-653213B3D54D}"/>
                </a:ext>
              </a:extLst>
            </p:cNvPr>
            <p:cNvSpPr txBox="1">
              <a:spLocks noChangeArrowheads="1"/>
            </p:cNvSpPr>
            <p:nvPr/>
          </p:nvSpPr>
          <p:spPr bwMode="auto">
            <a:xfrm>
              <a:off x="108975525" y="108528396"/>
              <a:ext cx="43737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809B5A2-AA96-498A-A57B-F3469F6CF5C2}"/>
                </a:ext>
              </a:extLst>
            </p:cNvPr>
            <p:cNvSpPr txBox="1">
              <a:spLocks noChangeArrowheads="1"/>
            </p:cNvSpPr>
            <p:nvPr/>
          </p:nvSpPr>
          <p:spPr bwMode="auto">
            <a:xfrm>
              <a:off x="109788102" y="108268832"/>
              <a:ext cx="523102" cy="50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A43F75A4-5004-4257-B859-FD74A0DA7846}"/>
                </a:ext>
              </a:extLst>
            </p:cNvPr>
            <p:cNvSpPr txBox="1">
              <a:spLocks noChangeArrowheads="1"/>
            </p:cNvSpPr>
            <p:nvPr/>
          </p:nvSpPr>
          <p:spPr bwMode="auto">
            <a:xfrm>
              <a:off x="110804325" y="108536147"/>
              <a:ext cx="551677"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E6535D8F-9752-46F5-A1A8-E5A5B049FC8F}"/>
                </a:ext>
              </a:extLst>
            </p:cNvPr>
            <p:cNvSpPr txBox="1">
              <a:spLocks noChangeArrowheads="1"/>
            </p:cNvSpPr>
            <p:nvPr/>
          </p:nvSpPr>
          <p:spPr bwMode="auto">
            <a:xfrm>
              <a:off x="112004475" y="108536147"/>
              <a:ext cx="523103"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460D193-5483-42AE-A694-C678C2805BF5}"/>
                </a:ext>
              </a:extLst>
            </p:cNvPr>
            <p:cNvSpPr txBox="1">
              <a:spLocks noChangeArrowheads="1"/>
            </p:cNvSpPr>
            <p:nvPr/>
          </p:nvSpPr>
          <p:spPr bwMode="auto">
            <a:xfrm>
              <a:off x="112947450" y="108307547"/>
              <a:ext cx="485775" cy="400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9859FD88-8C56-465A-B555-0C7B2CBBA1AF}"/>
                </a:ext>
              </a:extLst>
            </p:cNvPr>
            <p:cNvSpPr txBox="1">
              <a:spLocks noChangeArrowheads="1"/>
            </p:cNvSpPr>
            <p:nvPr/>
          </p:nvSpPr>
          <p:spPr bwMode="auto">
            <a:xfrm>
              <a:off x="107889675" y="108480840"/>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AFEA15DC-144B-4566-99CD-6903B0A96B45}"/>
                </a:ext>
              </a:extLst>
            </p:cNvPr>
            <p:cNvSpPr txBox="1">
              <a:spLocks noChangeArrowheads="1"/>
            </p:cNvSpPr>
            <p:nvPr/>
          </p:nvSpPr>
          <p:spPr bwMode="auto">
            <a:xfrm>
              <a:off x="106689525" y="108268832"/>
              <a:ext cx="637402" cy="44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1A6B557-B02F-4032-AB79-FCD803C31C93}"/>
                </a:ext>
              </a:extLst>
            </p:cNvPr>
            <p:cNvSpPr>
              <a:spLocks noChangeShapeType="1"/>
            </p:cNvSpPr>
            <p:nvPr/>
          </p:nvSpPr>
          <p:spPr bwMode="auto">
            <a:xfrm flipH="1">
              <a:off x="109261275" y="108840332"/>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768FBBD2-E800-40E3-8E69-305BA02EEA57}"/>
                </a:ext>
              </a:extLst>
            </p:cNvPr>
            <p:cNvSpPr>
              <a:spLocks noChangeShapeType="1"/>
            </p:cNvSpPr>
            <p:nvPr/>
          </p:nvSpPr>
          <p:spPr bwMode="auto">
            <a:xfrm>
              <a:off x="110118525" y="108821897"/>
              <a:ext cx="12477" cy="94905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EFD0E768-3FF9-413F-88B6-FC990A3D6272}"/>
                </a:ext>
              </a:extLst>
            </p:cNvPr>
            <p:cNvSpPr>
              <a:spLocks noChangeShapeType="1"/>
            </p:cNvSpPr>
            <p:nvPr/>
          </p:nvSpPr>
          <p:spPr bwMode="auto">
            <a:xfrm flipH="1">
              <a:off x="111147225" y="108821897"/>
              <a:ext cx="651" cy="93819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6B4339AB-52A3-419C-88CB-2C6FD53B243B}"/>
                </a:ext>
              </a:extLst>
            </p:cNvPr>
            <p:cNvSpPr>
              <a:spLocks noChangeShapeType="1"/>
            </p:cNvSpPr>
            <p:nvPr/>
          </p:nvSpPr>
          <p:spPr bwMode="auto">
            <a:xfrm flipH="1">
              <a:off x="112290225" y="108821897"/>
              <a:ext cx="34750"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0CDE6964-1FC1-4352-BB92-4B697815D99F}"/>
                </a:ext>
              </a:extLst>
            </p:cNvPr>
            <p:cNvSpPr>
              <a:spLocks noChangeShapeType="1"/>
            </p:cNvSpPr>
            <p:nvPr/>
          </p:nvSpPr>
          <p:spPr bwMode="auto">
            <a:xfrm flipH="1">
              <a:off x="113204625" y="108838663"/>
              <a:ext cx="11699" cy="9013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144D04E-1D46-459B-9E76-6C8257247DF5}"/>
                </a:ext>
              </a:extLst>
            </p:cNvPr>
            <p:cNvSpPr>
              <a:spLocks noChangeArrowheads="1"/>
            </p:cNvSpPr>
            <p:nvPr/>
          </p:nvSpPr>
          <p:spPr bwMode="auto">
            <a:xfrm>
              <a:off x="109204125" y="108775431"/>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C87218C2-DD46-4562-BD11-AF7EEEAF423B}"/>
                </a:ext>
              </a:extLst>
            </p:cNvPr>
            <p:cNvSpPr>
              <a:spLocks noChangeArrowheads="1"/>
            </p:cNvSpPr>
            <p:nvPr/>
          </p:nvSpPr>
          <p:spPr bwMode="auto">
            <a:xfrm>
              <a:off x="110045277" y="108738561"/>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0A635A30-0A30-4D7F-89F8-172415CA077F}"/>
                </a:ext>
              </a:extLst>
            </p:cNvPr>
            <p:cNvSpPr>
              <a:spLocks noChangeArrowheads="1"/>
            </p:cNvSpPr>
            <p:nvPr/>
          </p:nvSpPr>
          <p:spPr bwMode="auto">
            <a:xfrm>
              <a:off x="113176050" y="108726032"/>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12E1DF52-E3E4-4240-AAA0-ABD24401AC5D}"/>
                </a:ext>
              </a:extLst>
            </p:cNvPr>
            <p:cNvSpPr>
              <a:spLocks noChangeArrowheads="1"/>
            </p:cNvSpPr>
            <p:nvPr/>
          </p:nvSpPr>
          <p:spPr bwMode="auto">
            <a:xfrm>
              <a:off x="112261650" y="108727702"/>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A0745E52-A4AF-4A6E-BD9F-CDD4537C19D0}"/>
                </a:ext>
              </a:extLst>
            </p:cNvPr>
            <p:cNvSpPr>
              <a:spLocks noChangeArrowheads="1"/>
            </p:cNvSpPr>
            <p:nvPr/>
          </p:nvSpPr>
          <p:spPr bwMode="auto">
            <a:xfrm>
              <a:off x="111090075" y="108727702"/>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FD71FF5-A993-4FC9-BE9B-54D9DC21D084}"/>
                </a:ext>
              </a:extLst>
            </p:cNvPr>
            <p:cNvSpPr>
              <a:spLocks noChangeShapeType="1"/>
            </p:cNvSpPr>
            <p:nvPr/>
          </p:nvSpPr>
          <p:spPr bwMode="auto">
            <a:xfrm>
              <a:off x="108689775" y="108781338"/>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239A7014-BC6E-476D-ACFF-B61A42AE9100}"/>
                </a:ext>
              </a:extLst>
            </p:cNvPr>
            <p:cNvSpPr>
              <a:spLocks noChangeArrowheads="1"/>
            </p:cNvSpPr>
            <p:nvPr/>
          </p:nvSpPr>
          <p:spPr bwMode="auto">
            <a:xfrm rot="-10800000">
              <a:off x="113147475" y="109739984"/>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63C02E48-3F28-451C-986F-34EAA5F3C858}"/>
                </a:ext>
              </a:extLst>
            </p:cNvPr>
            <p:cNvSpPr>
              <a:spLocks noChangeArrowheads="1"/>
            </p:cNvSpPr>
            <p:nvPr/>
          </p:nvSpPr>
          <p:spPr bwMode="auto">
            <a:xfrm rot="-10800000">
              <a:off x="112233075" y="109686347"/>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2F180745-33FB-4A56-BAC7-5E2749E8AE95}"/>
                </a:ext>
              </a:extLst>
            </p:cNvPr>
            <p:cNvSpPr>
              <a:spLocks noChangeArrowheads="1"/>
            </p:cNvSpPr>
            <p:nvPr/>
          </p:nvSpPr>
          <p:spPr bwMode="auto">
            <a:xfrm rot="-10800000">
              <a:off x="109204125" y="109789383"/>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8B3035DF-E7D0-464B-8E0C-1D7D769B3154}"/>
                </a:ext>
              </a:extLst>
            </p:cNvPr>
            <p:cNvSpPr>
              <a:spLocks noChangeArrowheads="1"/>
            </p:cNvSpPr>
            <p:nvPr/>
          </p:nvSpPr>
          <p:spPr bwMode="auto">
            <a:xfrm rot="-10800000">
              <a:off x="110073852" y="109770948"/>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C848A45-4E20-4FC5-B6AA-042B6F0A11CA}"/>
                </a:ext>
              </a:extLst>
            </p:cNvPr>
            <p:cNvSpPr>
              <a:spLocks noChangeArrowheads="1"/>
            </p:cNvSpPr>
            <p:nvPr/>
          </p:nvSpPr>
          <p:spPr bwMode="auto">
            <a:xfrm rot="-10800000">
              <a:off x="111090075" y="109723218"/>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8EC87F73-5808-4764-9F2B-ED339818EBB1}"/>
                </a:ext>
              </a:extLst>
            </p:cNvPr>
            <p:cNvSpPr>
              <a:spLocks noChangeShapeType="1"/>
            </p:cNvSpPr>
            <p:nvPr/>
          </p:nvSpPr>
          <p:spPr bwMode="auto">
            <a:xfrm>
              <a:off x="106860975" y="109279097"/>
              <a:ext cx="5543550" cy="1"/>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A893886D-5E3C-4198-83C2-7D03FA494632}"/>
                </a:ext>
              </a:extLst>
            </p:cNvPr>
            <p:cNvSpPr>
              <a:spLocks noChangeShapeType="1"/>
            </p:cNvSpPr>
            <p:nvPr/>
          </p:nvSpPr>
          <p:spPr bwMode="auto">
            <a:xfrm flipH="1">
              <a:off x="108118275" y="108783182"/>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B5DE888F-709D-489C-A5E2-1A9211D61B1C}"/>
                </a:ext>
              </a:extLst>
            </p:cNvPr>
            <p:cNvSpPr>
              <a:spLocks noChangeArrowheads="1"/>
            </p:cNvSpPr>
            <p:nvPr/>
          </p:nvSpPr>
          <p:spPr bwMode="auto">
            <a:xfrm>
              <a:off x="108061125" y="108718281"/>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8E6B7F5D-4569-43E6-9064-57FC5178C6ED}"/>
                </a:ext>
              </a:extLst>
            </p:cNvPr>
            <p:cNvSpPr>
              <a:spLocks noChangeArrowheads="1"/>
            </p:cNvSpPr>
            <p:nvPr/>
          </p:nvSpPr>
          <p:spPr bwMode="auto">
            <a:xfrm rot="-10800000">
              <a:off x="108061125" y="109732233"/>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501F8398-42D4-4862-A9F8-F4ABCCEF6904}"/>
                </a:ext>
              </a:extLst>
            </p:cNvPr>
            <p:cNvSpPr>
              <a:spLocks noChangeShapeType="1"/>
            </p:cNvSpPr>
            <p:nvPr/>
          </p:nvSpPr>
          <p:spPr bwMode="auto">
            <a:xfrm>
              <a:off x="111147225" y="110364947"/>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CEF41EEC-D93B-4CAE-8DFD-FFF0AF3D6BD8}"/>
                </a:ext>
              </a:extLst>
            </p:cNvPr>
            <p:cNvSpPr txBox="1">
              <a:spLocks noChangeArrowheads="1"/>
            </p:cNvSpPr>
            <p:nvPr/>
          </p:nvSpPr>
          <p:spPr bwMode="auto">
            <a:xfrm>
              <a:off x="111775875" y="110422097"/>
              <a:ext cx="285750" cy="25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EEEF3E9C-2269-4BCD-B79E-2358378B6AB5}"/>
                </a:ext>
              </a:extLst>
            </p:cNvPr>
            <p:cNvSpPr>
              <a:spLocks noChangeShapeType="1"/>
            </p:cNvSpPr>
            <p:nvPr/>
          </p:nvSpPr>
          <p:spPr bwMode="auto">
            <a:xfrm>
              <a:off x="112233075" y="109279097"/>
              <a:ext cx="971550" cy="1"/>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9A7EB7CE-0AD6-4FBB-9A6F-4D6D00B444A1}"/>
                </a:ext>
              </a:extLst>
            </p:cNvPr>
            <p:cNvSpPr>
              <a:spLocks noChangeShapeType="1"/>
            </p:cNvSpPr>
            <p:nvPr/>
          </p:nvSpPr>
          <p:spPr bwMode="auto">
            <a:xfrm flipH="1">
              <a:off x="106975275" y="108783182"/>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94F06EA2-FD0B-485B-BD64-DB2CB819B9FD}"/>
                </a:ext>
              </a:extLst>
            </p:cNvPr>
            <p:cNvSpPr>
              <a:spLocks noChangeArrowheads="1"/>
            </p:cNvSpPr>
            <p:nvPr/>
          </p:nvSpPr>
          <p:spPr bwMode="auto">
            <a:xfrm>
              <a:off x="106918125" y="108718281"/>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C8BEC26A-85B9-44A3-B7E6-64AADD00B16B}"/>
                </a:ext>
              </a:extLst>
            </p:cNvPr>
            <p:cNvSpPr>
              <a:spLocks noChangeArrowheads="1"/>
            </p:cNvSpPr>
            <p:nvPr/>
          </p:nvSpPr>
          <p:spPr bwMode="auto">
            <a:xfrm rot="-10800000">
              <a:off x="106918125" y="109732233"/>
              <a:ext cx="85725"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9F60B98-20C6-4B15-A382-F9BA4EC2D3BC}"/>
                </a:ext>
              </a:extLst>
            </p:cNvPr>
            <p:cNvSpPr>
              <a:spLocks noChangeShapeType="1"/>
            </p:cNvSpPr>
            <p:nvPr/>
          </p:nvSpPr>
          <p:spPr bwMode="auto">
            <a:xfrm flipV="1">
              <a:off x="107089575" y="108947258"/>
              <a:ext cx="857250" cy="294968"/>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416D183B-EB1A-48A6-B965-DCBD6CDF54F7}"/>
                </a:ext>
              </a:extLst>
            </p:cNvPr>
            <p:cNvSpPr>
              <a:spLocks noChangeShapeType="1"/>
            </p:cNvSpPr>
            <p:nvPr/>
          </p:nvSpPr>
          <p:spPr bwMode="auto">
            <a:xfrm flipH="1">
              <a:off x="106860975" y="108211682"/>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63E5D680-F64E-4B91-B5AA-D88A79740CB4}"/>
                </a:ext>
              </a:extLst>
            </p:cNvPr>
            <p:cNvSpPr>
              <a:spLocks noChangeShapeType="1"/>
            </p:cNvSpPr>
            <p:nvPr/>
          </p:nvSpPr>
          <p:spPr bwMode="auto">
            <a:xfrm>
              <a:off x="107032425" y="107394990"/>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36D1B5AF-5747-47EE-80AA-95AF847F3760}"/>
                </a:ext>
              </a:extLst>
            </p:cNvPr>
            <p:cNvSpPr>
              <a:spLocks noChangeShapeType="1"/>
            </p:cNvSpPr>
            <p:nvPr/>
          </p:nvSpPr>
          <p:spPr bwMode="auto">
            <a:xfrm>
              <a:off x="108118275" y="107394990"/>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1BEBC650-CC48-4F52-A3DC-9E2ABC537F5E}"/>
                </a:ext>
              </a:extLst>
            </p:cNvPr>
            <p:cNvSpPr txBox="1">
              <a:spLocks noChangeArrowheads="1"/>
            </p:cNvSpPr>
            <p:nvPr/>
          </p:nvSpPr>
          <p:spPr bwMode="auto">
            <a:xfrm>
              <a:off x="108861225" y="107042496"/>
              <a:ext cx="610169"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A37A27DB-E45F-44B0-B273-B6FFC5E53C1F}"/>
                </a:ext>
              </a:extLst>
            </p:cNvPr>
            <p:cNvSpPr txBox="1">
              <a:spLocks noChangeArrowheads="1"/>
            </p:cNvSpPr>
            <p:nvPr/>
          </p:nvSpPr>
          <p:spPr bwMode="auto">
            <a:xfrm>
              <a:off x="109730952" y="107024061"/>
              <a:ext cx="610169"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B9419664-E4CF-4E2A-9567-2AF7582F45FE}"/>
                </a:ext>
              </a:extLst>
            </p:cNvPr>
            <p:cNvSpPr txBox="1">
              <a:spLocks noChangeArrowheads="1"/>
            </p:cNvSpPr>
            <p:nvPr/>
          </p:nvSpPr>
          <p:spPr bwMode="auto">
            <a:xfrm>
              <a:off x="110747175" y="107033481"/>
              <a:ext cx="610168"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CF2BE0BF-E846-494F-B14D-548525F9F984}"/>
                </a:ext>
              </a:extLst>
            </p:cNvPr>
            <p:cNvSpPr txBox="1">
              <a:spLocks noChangeArrowheads="1"/>
            </p:cNvSpPr>
            <p:nvPr/>
          </p:nvSpPr>
          <p:spPr bwMode="auto">
            <a:xfrm>
              <a:off x="111947325" y="107033481"/>
              <a:ext cx="610169"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6E85E208-4998-47D7-A459-67759AB0CA77}"/>
                </a:ext>
              </a:extLst>
            </p:cNvPr>
            <p:cNvSpPr txBox="1">
              <a:spLocks noChangeArrowheads="1"/>
            </p:cNvSpPr>
            <p:nvPr/>
          </p:nvSpPr>
          <p:spPr bwMode="auto">
            <a:xfrm>
              <a:off x="112829658" y="107050247"/>
              <a:ext cx="603567"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2136E876-00FE-4681-9BD2-5AB429DE65F2}"/>
                </a:ext>
              </a:extLst>
            </p:cNvPr>
            <p:cNvSpPr>
              <a:spLocks noChangeShapeType="1"/>
            </p:cNvSpPr>
            <p:nvPr/>
          </p:nvSpPr>
          <p:spPr bwMode="auto">
            <a:xfrm>
              <a:off x="108217149" y="10735443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56A5EC7D-DA19-409F-AD08-C9ADC224B0C0}"/>
                </a:ext>
              </a:extLst>
            </p:cNvPr>
            <p:cNvSpPr txBox="1">
              <a:spLocks noChangeArrowheads="1"/>
            </p:cNvSpPr>
            <p:nvPr/>
          </p:nvSpPr>
          <p:spPr bwMode="auto">
            <a:xfrm>
              <a:off x="106860975" y="106994940"/>
              <a:ext cx="38800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84FF14D9-DC70-450C-B915-3662F77D554C}"/>
                </a:ext>
              </a:extLst>
            </p:cNvPr>
            <p:cNvSpPr txBox="1">
              <a:spLocks noChangeArrowheads="1"/>
            </p:cNvSpPr>
            <p:nvPr/>
          </p:nvSpPr>
          <p:spPr bwMode="auto">
            <a:xfrm>
              <a:off x="107946825" y="107052090"/>
              <a:ext cx="373053"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E60E125E-048E-4F93-B22B-FE40053AD58B}"/>
                </a:ext>
              </a:extLst>
            </p:cNvPr>
            <p:cNvSpPr>
              <a:spLocks noChangeArrowheads="1"/>
            </p:cNvSpPr>
            <p:nvPr/>
          </p:nvSpPr>
          <p:spPr bwMode="auto">
            <a:xfrm>
              <a:off x="106969770" y="10729439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226770EC-57DE-49C1-9AFF-B3B032C27BC2}"/>
                </a:ext>
              </a:extLst>
            </p:cNvPr>
            <p:cNvSpPr>
              <a:spLocks noChangeArrowheads="1"/>
            </p:cNvSpPr>
            <p:nvPr/>
          </p:nvSpPr>
          <p:spPr bwMode="auto">
            <a:xfrm>
              <a:off x="108045027" y="10726581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632E5EC5-721F-47AE-BC93-C9AC586F8068}"/>
                </a:ext>
              </a:extLst>
            </p:cNvPr>
            <p:cNvSpPr>
              <a:spLocks noChangeShapeType="1"/>
            </p:cNvSpPr>
            <p:nvPr/>
          </p:nvSpPr>
          <p:spPr bwMode="auto">
            <a:xfrm flipV="1">
              <a:off x="107146725" y="107754482"/>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B6DE8FCF-F6BD-4ADC-9EED-2D056C0A51D0}"/>
                </a:ext>
              </a:extLst>
            </p:cNvPr>
            <p:cNvSpPr txBox="1">
              <a:spLocks noChangeArrowheads="1"/>
            </p:cNvSpPr>
            <p:nvPr/>
          </p:nvSpPr>
          <p:spPr bwMode="auto">
            <a:xfrm>
              <a:off x="106575225" y="109795290"/>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AD116BA-3D8F-43FB-973D-41DE0C16E4C8}"/>
                </a:ext>
              </a:extLst>
            </p:cNvPr>
            <p:cNvSpPr>
              <a:spLocks noChangeShapeType="1"/>
            </p:cNvSpPr>
            <p:nvPr/>
          </p:nvSpPr>
          <p:spPr bwMode="auto">
            <a:xfrm>
              <a:off x="106860975" y="109811882"/>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17310EC5-1E7B-476D-9978-57682A3AA762}"/>
                </a:ext>
              </a:extLst>
            </p:cNvPr>
            <p:cNvSpPr txBox="1">
              <a:spLocks noChangeArrowheads="1"/>
            </p:cNvSpPr>
            <p:nvPr/>
          </p:nvSpPr>
          <p:spPr bwMode="auto">
            <a:xfrm>
              <a:off x="107261025" y="108840332"/>
              <a:ext cx="4659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99D99023-2206-4FB2-B531-95A3AEDAE55D}"/>
                </a:ext>
              </a:extLst>
            </p:cNvPr>
            <p:cNvSpPr>
              <a:spLocks noChangeShapeType="1"/>
            </p:cNvSpPr>
            <p:nvPr/>
          </p:nvSpPr>
          <p:spPr bwMode="auto">
            <a:xfrm>
              <a:off x="107489625" y="109068932"/>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BAE57430-A6EE-452B-9EE7-7502AE311A93}"/>
                </a:ext>
              </a:extLst>
            </p:cNvPr>
            <p:cNvSpPr txBox="1">
              <a:spLocks noChangeArrowheads="1"/>
            </p:cNvSpPr>
            <p:nvPr/>
          </p:nvSpPr>
          <p:spPr bwMode="auto">
            <a:xfrm>
              <a:off x="107261025" y="109811882"/>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8E8B6315-95DA-46CA-B2BB-A164C6DD62E4}"/>
                </a:ext>
              </a:extLst>
            </p:cNvPr>
            <p:cNvSpPr txBox="1">
              <a:spLocks noChangeArrowheads="1"/>
            </p:cNvSpPr>
            <p:nvPr/>
          </p:nvSpPr>
          <p:spPr bwMode="auto">
            <a:xfrm>
              <a:off x="108289725" y="108897482"/>
              <a:ext cx="400050"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9D9FE9E9-0DFB-439E-94B3-D8F46F44C037}"/>
                </a:ext>
              </a:extLst>
            </p:cNvPr>
            <p:cNvSpPr>
              <a:spLocks noChangeShapeType="1"/>
            </p:cNvSpPr>
            <p:nvPr/>
          </p:nvSpPr>
          <p:spPr bwMode="auto">
            <a:xfrm>
              <a:off x="108518325" y="109126082"/>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EF884E92-84FE-44BB-9B0F-189AE59B5FFB}"/>
                </a:ext>
              </a:extLst>
            </p:cNvPr>
            <p:cNvSpPr txBox="1">
              <a:spLocks noChangeArrowheads="1"/>
            </p:cNvSpPr>
            <p:nvPr/>
          </p:nvSpPr>
          <p:spPr bwMode="auto">
            <a:xfrm>
              <a:off x="108175425" y="109811882"/>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A74AF366-8F4A-49A5-BC32-993E4342AEDF}"/>
                </a:ext>
              </a:extLst>
            </p:cNvPr>
            <p:cNvSpPr txBox="1">
              <a:spLocks noChangeArrowheads="1"/>
            </p:cNvSpPr>
            <p:nvPr/>
          </p:nvSpPr>
          <p:spPr bwMode="auto">
            <a:xfrm>
              <a:off x="112175925" y="11047924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1913E2D1-F778-452E-8337-9AA036A7BAD4}"/>
                </a:ext>
              </a:extLst>
            </p:cNvPr>
            <p:cNvSpPr txBox="1">
              <a:spLocks noChangeArrowheads="1"/>
            </p:cNvSpPr>
            <p:nvPr/>
          </p:nvSpPr>
          <p:spPr bwMode="auto">
            <a:xfrm>
              <a:off x="110918625" y="109832162"/>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2F039520-D8D7-4EF4-A1F0-E0FC8E81D7C6}"/>
                </a:ext>
              </a:extLst>
            </p:cNvPr>
            <p:cNvSpPr txBox="1">
              <a:spLocks noChangeArrowheads="1"/>
            </p:cNvSpPr>
            <p:nvPr/>
          </p:nvSpPr>
          <p:spPr bwMode="auto">
            <a:xfrm>
              <a:off x="111947325" y="109832162"/>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570F5EF1-DD32-46DC-AD28-7B741BD108E5}"/>
                </a:ext>
              </a:extLst>
            </p:cNvPr>
            <p:cNvSpPr txBox="1">
              <a:spLocks noChangeArrowheads="1"/>
            </p:cNvSpPr>
            <p:nvPr/>
          </p:nvSpPr>
          <p:spPr bwMode="auto">
            <a:xfrm>
              <a:off x="112861725" y="109811882"/>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5404F9D7-4B3E-4931-9089-C6F8E607242F}"/>
                </a:ext>
              </a:extLst>
            </p:cNvPr>
            <p:cNvSpPr txBox="1">
              <a:spLocks noChangeArrowheads="1"/>
            </p:cNvSpPr>
            <p:nvPr/>
          </p:nvSpPr>
          <p:spPr bwMode="auto">
            <a:xfrm>
              <a:off x="113718975" y="109754732"/>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DA0E2515-6FF5-4A55-ACD6-E660F44495EF}"/>
                </a:ext>
              </a:extLst>
            </p:cNvPr>
            <p:cNvSpPr txBox="1">
              <a:spLocks noChangeArrowheads="1"/>
            </p:cNvSpPr>
            <p:nvPr/>
          </p:nvSpPr>
          <p:spPr bwMode="auto">
            <a:xfrm>
              <a:off x="111261525" y="109393397"/>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1062BC5A-F1E5-4A2E-B0EB-4E259496C27D}"/>
                </a:ext>
              </a:extLst>
            </p:cNvPr>
            <p:cNvSpPr>
              <a:spLocks noChangeShapeType="1"/>
            </p:cNvSpPr>
            <p:nvPr/>
          </p:nvSpPr>
          <p:spPr bwMode="auto">
            <a:xfrm>
              <a:off x="111147225" y="1093933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3B4D3E76-3707-4C40-9BED-C2F5E3446C67}"/>
                </a:ext>
              </a:extLst>
            </p:cNvPr>
            <p:cNvSpPr>
              <a:spLocks noChangeShapeType="1"/>
            </p:cNvSpPr>
            <p:nvPr/>
          </p:nvSpPr>
          <p:spPr bwMode="auto">
            <a:xfrm>
              <a:off x="113261775" y="10945054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6F9A8D42-AE57-439D-A991-FF622870012A}"/>
                </a:ext>
              </a:extLst>
            </p:cNvPr>
            <p:cNvSpPr txBox="1">
              <a:spLocks noChangeArrowheads="1"/>
            </p:cNvSpPr>
            <p:nvPr/>
          </p:nvSpPr>
          <p:spPr bwMode="auto">
            <a:xfrm>
              <a:off x="113261775" y="10950769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D6BA5CFB-1C62-4A11-B242-1190D7837ED6}"/>
                </a:ext>
              </a:extLst>
            </p:cNvPr>
            <p:cNvSpPr txBox="1">
              <a:spLocks noChangeArrowheads="1"/>
            </p:cNvSpPr>
            <p:nvPr/>
          </p:nvSpPr>
          <p:spPr bwMode="auto">
            <a:xfrm>
              <a:off x="106689525" y="108897482"/>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A9EA6EBC-ABBC-4A33-BD6C-8A5F59FEEE7C}"/>
                </a:ext>
              </a:extLst>
            </p:cNvPr>
            <p:cNvSpPr txBox="1">
              <a:spLocks noChangeArrowheads="1"/>
            </p:cNvSpPr>
            <p:nvPr/>
          </p:nvSpPr>
          <p:spPr bwMode="auto">
            <a:xfrm>
              <a:off x="109375575" y="108783182"/>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0E16B1DB-0F2F-45EC-B740-D4B98DC238A1}"/>
                </a:ext>
              </a:extLst>
            </p:cNvPr>
            <p:cNvSpPr txBox="1">
              <a:spLocks noChangeArrowheads="1"/>
            </p:cNvSpPr>
            <p:nvPr/>
          </p:nvSpPr>
          <p:spPr bwMode="auto">
            <a:xfrm>
              <a:off x="108861225" y="108897482"/>
              <a:ext cx="3516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C7A5191A-CC3F-4FA2-9D56-940783B7B754}"/>
                </a:ext>
              </a:extLst>
            </p:cNvPr>
            <p:cNvSpPr>
              <a:spLocks noChangeShapeType="1"/>
            </p:cNvSpPr>
            <p:nvPr/>
          </p:nvSpPr>
          <p:spPr bwMode="auto">
            <a:xfrm>
              <a:off x="108975525" y="109126082"/>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D7296796-491B-4B8D-9D4F-D0AACA1C59D5}"/>
                </a:ext>
              </a:extLst>
            </p:cNvPr>
            <p:cNvSpPr txBox="1">
              <a:spLocks noChangeArrowheads="1"/>
            </p:cNvSpPr>
            <p:nvPr/>
          </p:nvSpPr>
          <p:spPr bwMode="auto">
            <a:xfrm>
              <a:off x="108746925" y="109811882"/>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1ABE2EA1-0603-406B-89F8-0E1BFF874F15}"/>
                </a:ext>
              </a:extLst>
            </p:cNvPr>
            <p:cNvSpPr txBox="1">
              <a:spLocks noChangeArrowheads="1"/>
            </p:cNvSpPr>
            <p:nvPr/>
          </p:nvSpPr>
          <p:spPr bwMode="auto">
            <a:xfrm>
              <a:off x="109775625" y="109869032"/>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6" name="Rectangle 85">
            <a:extLst>
              <a:ext uri="{FF2B5EF4-FFF2-40B4-BE49-F238E27FC236}">
                <a16:creationId xmlns:a16="http://schemas.microsoft.com/office/drawing/2014/main" id="{24A80B86-8BFE-454C-9B94-E784686D2B68}"/>
              </a:ext>
            </a:extLst>
          </p:cNvPr>
          <p:cNvSpPr/>
          <p:nvPr/>
        </p:nvSpPr>
        <p:spPr>
          <a:xfrm>
            <a:off x="588251" y="629104"/>
            <a:ext cx="10501148" cy="1600438"/>
          </a:xfrm>
          <a:prstGeom prst="rect">
            <a:avLst/>
          </a:prstGeom>
        </p:spPr>
        <p:txBody>
          <a:bodyPr wrap="square">
            <a:spAutoFit/>
          </a:bodyPr>
          <a:lstStyle/>
          <a:p>
            <a:r>
              <a:rPr lang="en-US" sz="1400" kern="1400" dirty="0">
                <a:solidFill>
                  <a:srgbClr val="000000"/>
                </a:solidFill>
                <a:latin typeface="Arial Narrow" panose="020B0606020202030204" pitchFamily="34" charset="0"/>
              </a:rPr>
              <a:t>Last  week we began to understand we are facing battles, four in our history and they began in 2016.   And what we want to understand is what that looks like.   So we are using two rules, compare and contrast to connect our way marks. We already do that with the internal message. Everything is built on what has gone before.  And in a special way it’s built on an increase of knowledge just like it was in the </a:t>
            </a:r>
            <a:r>
              <a:rPr lang="en-US" sz="1400" kern="1400" dirty="0" err="1">
                <a:solidFill>
                  <a:srgbClr val="000000"/>
                </a:solidFill>
                <a:latin typeface="Arial Narrow" panose="020B0606020202030204" pitchFamily="34" charset="0"/>
              </a:rPr>
              <a:t>Millerite</a:t>
            </a:r>
            <a:r>
              <a:rPr lang="en-US" sz="1400" kern="1400" dirty="0">
                <a:solidFill>
                  <a:srgbClr val="000000"/>
                </a:solidFill>
                <a:latin typeface="Arial Narrow" panose="020B0606020202030204" pitchFamily="34" charset="0"/>
              </a:rPr>
              <a:t> history.  So we need to go back to the TOE to see what this war is going to look like, and then follow it at each stage of development.   We’ve done that on 2 levels and saw the rise of the internet and connected with that the rise of this particular company, that is designed to use the same techniques as Hitler, to use the information and manipulate the public opinion.  And all of this you can pin in 1989, develop into the battles we see in our history.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104253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4</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BFD86B8A-77F3-45E4-BF58-35978772CDC9}"/>
              </a:ext>
            </a:extLst>
          </p:cNvPr>
          <p:cNvSpPr/>
          <p:nvPr/>
        </p:nvSpPr>
        <p:spPr>
          <a:xfrm>
            <a:off x="631371" y="529269"/>
            <a:ext cx="10807960" cy="2031325"/>
          </a:xfrm>
          <a:prstGeom prst="rect">
            <a:avLst/>
          </a:prstGeom>
        </p:spPr>
        <p:txBody>
          <a:bodyPr wrap="square">
            <a:spAutoFit/>
          </a:bodyPr>
          <a:lstStyle/>
          <a:p>
            <a:r>
              <a:rPr lang="en-US" sz="1400" dirty="0">
                <a:latin typeface="Arial Narrow" panose="020B0606020202030204" pitchFamily="34" charset="0"/>
              </a:rPr>
              <a:t>It becomes a little bit more complicated to know now where to approach this subject, because every thing becomes connected.  Any subject we pick is inter-connected with one another. So we’ll introduce this thought by considering another rule, and that is connecting our waymarks. </a:t>
            </a:r>
          </a:p>
          <a:p>
            <a:r>
              <a:rPr lang="en-US" sz="1400" dirty="0">
                <a:latin typeface="Arial Narrow" panose="020B0606020202030204" pitchFamily="34" charset="0"/>
              </a:rPr>
              <a:t> </a:t>
            </a:r>
          </a:p>
          <a:p>
            <a:r>
              <a:rPr lang="en-US" sz="1400" dirty="0">
                <a:latin typeface="Arial Narrow" panose="020B0606020202030204" pitchFamily="34" charset="0"/>
              </a:rPr>
              <a:t>If we were to got </a:t>
            </a:r>
            <a:r>
              <a:rPr lang="en-US" sz="1400" dirty="0" err="1">
                <a:latin typeface="Arial Narrow" panose="020B0606020202030204" pitchFamily="34" charset="0"/>
              </a:rPr>
              <a:t>Milleriete</a:t>
            </a:r>
            <a:r>
              <a:rPr lang="en-US" sz="1400" dirty="0">
                <a:latin typeface="Arial Narrow" panose="020B0606020202030204" pitchFamily="34" charset="0"/>
              </a:rPr>
              <a:t> history and we were to consider 1844, we would consider Apr 19, we talk about July 21, we would talk about, Aug 1, Aug 15, and Oct 22, 1844.These are waymarks in </a:t>
            </a:r>
            <a:r>
              <a:rPr lang="en-US" sz="1400" dirty="0" err="1">
                <a:latin typeface="Arial Narrow" panose="020B0606020202030204" pitchFamily="34" charset="0"/>
              </a:rPr>
              <a:t>Millerite</a:t>
            </a:r>
            <a:r>
              <a:rPr lang="en-US" sz="1400" dirty="0">
                <a:latin typeface="Arial Narrow" panose="020B0606020202030204" pitchFamily="34" charset="0"/>
              </a:rPr>
              <a:t> history. And what did the </a:t>
            </a:r>
            <a:r>
              <a:rPr lang="en-US" sz="1400" dirty="0" err="1">
                <a:latin typeface="Arial Narrow" panose="020B0606020202030204" pitchFamily="34" charset="0"/>
              </a:rPr>
              <a:t>Millerite's</a:t>
            </a:r>
            <a:r>
              <a:rPr lang="en-US" sz="1400" dirty="0">
                <a:latin typeface="Arial Narrow" panose="020B0606020202030204" pitchFamily="34" charset="0"/>
              </a:rPr>
              <a:t> need to do to accurately to go through this history? To navigate it safely, they had to go through each waymark following the growth and development of an internal message.  They had to walk in step with that message as it grew and developed. So there is an internal message inside the movement that they must walk in step with to go through safely. If we were to take that to our reform line there is a difference. We come to Apr 19 is 2001, July 21 is 2014, Aug 1 is 2016, Aug 15 is 2018, and Oct 22 is 2019.   Even if you are not entirely sure how we come to those years, I just want to state it now to make a point.  </a:t>
            </a:r>
          </a:p>
        </p:txBody>
      </p:sp>
      <p:sp>
        <p:nvSpPr>
          <p:cNvPr id="4" name="Line 3">
            <a:extLst>
              <a:ext uri="{FF2B5EF4-FFF2-40B4-BE49-F238E27FC236}">
                <a16:creationId xmlns:a16="http://schemas.microsoft.com/office/drawing/2014/main" id="{7CBBFBF9-43EB-4A1E-8612-E09A96D90FDC}"/>
              </a:ext>
            </a:extLst>
          </p:cNvPr>
          <p:cNvSpPr>
            <a:spLocks noChangeShapeType="1"/>
          </p:cNvSpPr>
          <p:nvPr/>
        </p:nvSpPr>
        <p:spPr bwMode="auto">
          <a:xfrm flipV="1">
            <a:off x="3661715" y="3858792"/>
            <a:ext cx="499110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C5FA1A09-D212-4FB4-A771-C128991950A5}"/>
              </a:ext>
            </a:extLst>
          </p:cNvPr>
          <p:cNvSpPr>
            <a:spLocks noChangeShapeType="1"/>
          </p:cNvSpPr>
          <p:nvPr/>
        </p:nvSpPr>
        <p:spPr bwMode="auto">
          <a:xfrm>
            <a:off x="4034777" y="304440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0E3C5C8A-5678-4BEA-9E11-AA626086C820}"/>
              </a:ext>
            </a:extLst>
          </p:cNvPr>
          <p:cNvSpPr txBox="1">
            <a:spLocks noChangeArrowheads="1"/>
          </p:cNvSpPr>
          <p:nvPr/>
        </p:nvSpPr>
        <p:spPr bwMode="auto">
          <a:xfrm>
            <a:off x="3658540" y="271579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42566604-6257-4FE9-8320-D665B3DA170F}"/>
              </a:ext>
            </a:extLst>
          </p:cNvPr>
          <p:cNvSpPr>
            <a:spLocks noChangeShapeType="1"/>
          </p:cNvSpPr>
          <p:nvPr/>
        </p:nvSpPr>
        <p:spPr bwMode="auto">
          <a:xfrm>
            <a:off x="5217465" y="304440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585DDAA0-A98B-449F-9922-4F444460ACDF}"/>
              </a:ext>
            </a:extLst>
          </p:cNvPr>
          <p:cNvSpPr txBox="1">
            <a:spLocks noChangeArrowheads="1"/>
          </p:cNvSpPr>
          <p:nvPr/>
        </p:nvSpPr>
        <p:spPr bwMode="auto">
          <a:xfrm>
            <a:off x="4772965" y="271579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A93DA388-E947-4B78-8161-E8C9E396E495}"/>
              </a:ext>
            </a:extLst>
          </p:cNvPr>
          <p:cNvSpPr>
            <a:spLocks noChangeShapeType="1"/>
          </p:cNvSpPr>
          <p:nvPr/>
        </p:nvSpPr>
        <p:spPr bwMode="auto">
          <a:xfrm>
            <a:off x="6430315" y="31190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A9FE3092-EE5D-420F-ADC0-5C0B9F4A789B}"/>
              </a:ext>
            </a:extLst>
          </p:cNvPr>
          <p:cNvSpPr txBox="1">
            <a:spLocks noChangeArrowheads="1"/>
          </p:cNvSpPr>
          <p:nvPr/>
        </p:nvSpPr>
        <p:spPr bwMode="auto">
          <a:xfrm>
            <a:off x="6058840" y="271579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719E4E40-9696-4CC6-916A-CDB125C330AD}"/>
              </a:ext>
            </a:extLst>
          </p:cNvPr>
          <p:cNvSpPr>
            <a:spLocks noChangeShapeType="1"/>
          </p:cNvSpPr>
          <p:nvPr/>
        </p:nvSpPr>
        <p:spPr bwMode="auto">
          <a:xfrm>
            <a:off x="7551090" y="31190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48437203-D3EC-4580-9530-94A136E72850}"/>
              </a:ext>
            </a:extLst>
          </p:cNvPr>
          <p:cNvSpPr txBox="1">
            <a:spLocks noChangeArrowheads="1"/>
          </p:cNvSpPr>
          <p:nvPr/>
        </p:nvSpPr>
        <p:spPr bwMode="auto">
          <a:xfrm>
            <a:off x="7116115" y="268721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52601DDD-A0D3-49DA-979B-FC15E04B5F6D}"/>
              </a:ext>
            </a:extLst>
          </p:cNvPr>
          <p:cNvSpPr>
            <a:spLocks noChangeShapeType="1"/>
          </p:cNvSpPr>
          <p:nvPr/>
        </p:nvSpPr>
        <p:spPr bwMode="auto">
          <a:xfrm>
            <a:off x="8670277" y="311901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22F9C5CA-4CEF-4788-9D9D-1F748D03A635}"/>
              </a:ext>
            </a:extLst>
          </p:cNvPr>
          <p:cNvSpPr txBox="1">
            <a:spLocks noChangeArrowheads="1"/>
          </p:cNvSpPr>
          <p:nvPr/>
        </p:nvSpPr>
        <p:spPr bwMode="auto">
          <a:xfrm>
            <a:off x="8230540" y="268721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4940828-EB11-4FFA-8B8F-9BCB7D802A89}"/>
              </a:ext>
            </a:extLst>
          </p:cNvPr>
          <p:cNvSpPr txBox="1">
            <a:spLocks noChangeArrowheads="1"/>
          </p:cNvSpPr>
          <p:nvPr/>
        </p:nvSpPr>
        <p:spPr bwMode="auto">
          <a:xfrm rot="-927407">
            <a:off x="1858315" y="3373017"/>
            <a:ext cx="11715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Millerites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Oval 15">
            <a:extLst>
              <a:ext uri="{FF2B5EF4-FFF2-40B4-BE49-F238E27FC236}">
                <a16:creationId xmlns:a16="http://schemas.microsoft.com/office/drawing/2014/main" id="{68EFFF63-89B5-4A3B-A284-FB28DE3A0ADE}"/>
              </a:ext>
            </a:extLst>
          </p:cNvPr>
          <p:cNvSpPr>
            <a:spLocks noChangeArrowheads="1"/>
          </p:cNvSpPr>
          <p:nvPr/>
        </p:nvSpPr>
        <p:spPr bwMode="auto">
          <a:xfrm>
            <a:off x="3972865" y="294439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6">
            <a:extLst>
              <a:ext uri="{FF2B5EF4-FFF2-40B4-BE49-F238E27FC236}">
                <a16:creationId xmlns:a16="http://schemas.microsoft.com/office/drawing/2014/main" id="{853CB89A-D276-4914-AA60-3A68BF3A0E74}"/>
              </a:ext>
            </a:extLst>
          </p:cNvPr>
          <p:cNvSpPr>
            <a:spLocks noChangeArrowheads="1"/>
          </p:cNvSpPr>
          <p:nvPr/>
        </p:nvSpPr>
        <p:spPr bwMode="auto">
          <a:xfrm>
            <a:off x="5144440" y="291581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7">
            <a:extLst>
              <a:ext uri="{FF2B5EF4-FFF2-40B4-BE49-F238E27FC236}">
                <a16:creationId xmlns:a16="http://schemas.microsoft.com/office/drawing/2014/main" id="{ABDAA7F4-9AF7-4925-B1E7-F37F5D4B538A}"/>
              </a:ext>
            </a:extLst>
          </p:cNvPr>
          <p:cNvSpPr>
            <a:spLocks noChangeArrowheads="1"/>
          </p:cNvSpPr>
          <p:nvPr/>
        </p:nvSpPr>
        <p:spPr bwMode="auto">
          <a:xfrm>
            <a:off x="8630590" y="294439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8">
            <a:extLst>
              <a:ext uri="{FF2B5EF4-FFF2-40B4-BE49-F238E27FC236}">
                <a16:creationId xmlns:a16="http://schemas.microsoft.com/office/drawing/2014/main" id="{AEE71EFE-3774-4D2D-B81D-E629577BA8C7}"/>
              </a:ext>
            </a:extLst>
          </p:cNvPr>
          <p:cNvSpPr>
            <a:spLocks noChangeArrowheads="1"/>
          </p:cNvSpPr>
          <p:nvPr/>
        </p:nvSpPr>
        <p:spPr bwMode="auto">
          <a:xfrm>
            <a:off x="7487590" y="29729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19">
            <a:extLst>
              <a:ext uri="{FF2B5EF4-FFF2-40B4-BE49-F238E27FC236}">
                <a16:creationId xmlns:a16="http://schemas.microsoft.com/office/drawing/2014/main" id="{B445DE01-AC86-4659-8D45-9BDEEE75BACB}"/>
              </a:ext>
            </a:extLst>
          </p:cNvPr>
          <p:cNvSpPr>
            <a:spLocks noChangeArrowheads="1"/>
          </p:cNvSpPr>
          <p:nvPr/>
        </p:nvSpPr>
        <p:spPr bwMode="auto">
          <a:xfrm>
            <a:off x="6373165" y="29729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0">
            <a:extLst>
              <a:ext uri="{FF2B5EF4-FFF2-40B4-BE49-F238E27FC236}">
                <a16:creationId xmlns:a16="http://schemas.microsoft.com/office/drawing/2014/main" id="{96105CB6-488E-4515-A634-6E17E066C2D2}"/>
              </a:ext>
            </a:extLst>
          </p:cNvPr>
          <p:cNvSpPr>
            <a:spLocks noChangeShapeType="1"/>
          </p:cNvSpPr>
          <p:nvPr/>
        </p:nvSpPr>
        <p:spPr bwMode="auto">
          <a:xfrm flipH="1">
            <a:off x="4087165" y="4530305"/>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1">
            <a:extLst>
              <a:ext uri="{FF2B5EF4-FFF2-40B4-BE49-F238E27FC236}">
                <a16:creationId xmlns:a16="http://schemas.microsoft.com/office/drawing/2014/main" id="{E4619ED9-B28D-4D5F-B784-97681A2853EC}"/>
              </a:ext>
            </a:extLst>
          </p:cNvPr>
          <p:cNvSpPr txBox="1">
            <a:spLocks noChangeArrowheads="1"/>
          </p:cNvSpPr>
          <p:nvPr/>
        </p:nvSpPr>
        <p:spPr bwMode="auto">
          <a:xfrm>
            <a:off x="3715690" y="420169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F385A0AA-BFAF-4C2C-84AC-33A8785CE3CA}"/>
              </a:ext>
            </a:extLst>
          </p:cNvPr>
          <p:cNvSpPr>
            <a:spLocks noChangeShapeType="1"/>
          </p:cNvSpPr>
          <p:nvPr/>
        </p:nvSpPr>
        <p:spPr bwMode="auto">
          <a:xfrm>
            <a:off x="5274615" y="4530305"/>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3">
            <a:extLst>
              <a:ext uri="{FF2B5EF4-FFF2-40B4-BE49-F238E27FC236}">
                <a16:creationId xmlns:a16="http://schemas.microsoft.com/office/drawing/2014/main" id="{F1C4D9ED-B535-4A9D-AF86-673E79117F36}"/>
              </a:ext>
            </a:extLst>
          </p:cNvPr>
          <p:cNvSpPr txBox="1">
            <a:spLocks noChangeArrowheads="1"/>
          </p:cNvSpPr>
          <p:nvPr/>
        </p:nvSpPr>
        <p:spPr bwMode="auto">
          <a:xfrm>
            <a:off x="4830115" y="420169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4">
            <a:extLst>
              <a:ext uri="{FF2B5EF4-FFF2-40B4-BE49-F238E27FC236}">
                <a16:creationId xmlns:a16="http://schemas.microsoft.com/office/drawing/2014/main" id="{19130C41-FAD2-4524-8C30-7CA9ABB30425}"/>
              </a:ext>
            </a:extLst>
          </p:cNvPr>
          <p:cNvSpPr>
            <a:spLocks noChangeShapeType="1"/>
          </p:cNvSpPr>
          <p:nvPr/>
        </p:nvSpPr>
        <p:spPr bwMode="auto">
          <a:xfrm flipH="1">
            <a:off x="6487465" y="4604917"/>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5">
            <a:extLst>
              <a:ext uri="{FF2B5EF4-FFF2-40B4-BE49-F238E27FC236}">
                <a16:creationId xmlns:a16="http://schemas.microsoft.com/office/drawing/2014/main" id="{0BDD01AA-5D04-47C6-9D44-71C883647F32}"/>
              </a:ext>
            </a:extLst>
          </p:cNvPr>
          <p:cNvSpPr txBox="1">
            <a:spLocks noChangeArrowheads="1"/>
          </p:cNvSpPr>
          <p:nvPr/>
        </p:nvSpPr>
        <p:spPr bwMode="auto">
          <a:xfrm>
            <a:off x="6115990" y="420169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6">
            <a:extLst>
              <a:ext uri="{FF2B5EF4-FFF2-40B4-BE49-F238E27FC236}">
                <a16:creationId xmlns:a16="http://schemas.microsoft.com/office/drawing/2014/main" id="{2BA09B7E-FE9E-4BC1-9867-5BEEF86B3BE4}"/>
              </a:ext>
            </a:extLst>
          </p:cNvPr>
          <p:cNvSpPr>
            <a:spLocks noChangeShapeType="1"/>
          </p:cNvSpPr>
          <p:nvPr/>
        </p:nvSpPr>
        <p:spPr bwMode="auto">
          <a:xfrm flipH="1">
            <a:off x="7573315" y="4604917"/>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7">
            <a:extLst>
              <a:ext uri="{FF2B5EF4-FFF2-40B4-BE49-F238E27FC236}">
                <a16:creationId xmlns:a16="http://schemas.microsoft.com/office/drawing/2014/main" id="{08BC066A-7631-4EC3-A4A4-E14B52C51F0A}"/>
              </a:ext>
            </a:extLst>
          </p:cNvPr>
          <p:cNvSpPr txBox="1">
            <a:spLocks noChangeArrowheads="1"/>
          </p:cNvSpPr>
          <p:nvPr/>
        </p:nvSpPr>
        <p:spPr bwMode="auto">
          <a:xfrm>
            <a:off x="7173265" y="417311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8">
            <a:extLst>
              <a:ext uri="{FF2B5EF4-FFF2-40B4-BE49-F238E27FC236}">
                <a16:creationId xmlns:a16="http://schemas.microsoft.com/office/drawing/2014/main" id="{0170BEE1-7EA3-4B9A-AE6A-C678132B48C8}"/>
              </a:ext>
            </a:extLst>
          </p:cNvPr>
          <p:cNvSpPr>
            <a:spLocks noChangeShapeType="1"/>
          </p:cNvSpPr>
          <p:nvPr/>
        </p:nvSpPr>
        <p:spPr bwMode="auto">
          <a:xfrm flipH="1">
            <a:off x="8716315" y="4604917"/>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29">
            <a:extLst>
              <a:ext uri="{FF2B5EF4-FFF2-40B4-BE49-F238E27FC236}">
                <a16:creationId xmlns:a16="http://schemas.microsoft.com/office/drawing/2014/main" id="{604DAA05-6D0C-4E7B-8F20-0FB037894CEE}"/>
              </a:ext>
            </a:extLst>
          </p:cNvPr>
          <p:cNvSpPr txBox="1">
            <a:spLocks noChangeArrowheads="1"/>
          </p:cNvSpPr>
          <p:nvPr/>
        </p:nvSpPr>
        <p:spPr bwMode="auto">
          <a:xfrm>
            <a:off x="8287690" y="417311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0">
            <a:extLst>
              <a:ext uri="{FF2B5EF4-FFF2-40B4-BE49-F238E27FC236}">
                <a16:creationId xmlns:a16="http://schemas.microsoft.com/office/drawing/2014/main" id="{C7FB8542-C0F4-409E-9B1B-0627E466046D}"/>
              </a:ext>
            </a:extLst>
          </p:cNvPr>
          <p:cNvSpPr txBox="1">
            <a:spLocks noChangeArrowheads="1"/>
          </p:cNvSpPr>
          <p:nvPr/>
        </p:nvSpPr>
        <p:spPr bwMode="auto">
          <a:xfrm rot="-927407">
            <a:off x="1842440" y="5031955"/>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Oval 31">
            <a:extLst>
              <a:ext uri="{FF2B5EF4-FFF2-40B4-BE49-F238E27FC236}">
                <a16:creationId xmlns:a16="http://schemas.microsoft.com/office/drawing/2014/main" id="{F9B50120-FD35-495F-8B61-CE2AF624BEBC}"/>
              </a:ext>
            </a:extLst>
          </p:cNvPr>
          <p:cNvSpPr>
            <a:spLocks noChangeArrowheads="1"/>
          </p:cNvSpPr>
          <p:nvPr/>
        </p:nvSpPr>
        <p:spPr bwMode="auto">
          <a:xfrm>
            <a:off x="4030015" y="443029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2">
            <a:extLst>
              <a:ext uri="{FF2B5EF4-FFF2-40B4-BE49-F238E27FC236}">
                <a16:creationId xmlns:a16="http://schemas.microsoft.com/office/drawing/2014/main" id="{9F882791-7853-4912-A90A-67C654EB645F}"/>
              </a:ext>
            </a:extLst>
          </p:cNvPr>
          <p:cNvSpPr>
            <a:spLocks noChangeArrowheads="1"/>
          </p:cNvSpPr>
          <p:nvPr/>
        </p:nvSpPr>
        <p:spPr bwMode="auto">
          <a:xfrm>
            <a:off x="5201590" y="440171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3">
            <a:extLst>
              <a:ext uri="{FF2B5EF4-FFF2-40B4-BE49-F238E27FC236}">
                <a16:creationId xmlns:a16="http://schemas.microsoft.com/office/drawing/2014/main" id="{565E553C-9434-4746-ACAB-428DAAD1E59A}"/>
              </a:ext>
            </a:extLst>
          </p:cNvPr>
          <p:cNvSpPr>
            <a:spLocks noChangeArrowheads="1"/>
          </p:cNvSpPr>
          <p:nvPr/>
        </p:nvSpPr>
        <p:spPr bwMode="auto">
          <a:xfrm>
            <a:off x="8687740" y="443029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4">
            <a:extLst>
              <a:ext uri="{FF2B5EF4-FFF2-40B4-BE49-F238E27FC236}">
                <a16:creationId xmlns:a16="http://schemas.microsoft.com/office/drawing/2014/main" id="{6772438A-FECC-473D-BDA8-FFE907E14E92}"/>
              </a:ext>
            </a:extLst>
          </p:cNvPr>
          <p:cNvSpPr>
            <a:spLocks noChangeArrowheads="1"/>
          </p:cNvSpPr>
          <p:nvPr/>
        </p:nvSpPr>
        <p:spPr bwMode="auto">
          <a:xfrm>
            <a:off x="7544740" y="44588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5">
            <a:extLst>
              <a:ext uri="{FF2B5EF4-FFF2-40B4-BE49-F238E27FC236}">
                <a16:creationId xmlns:a16="http://schemas.microsoft.com/office/drawing/2014/main" id="{282E5B73-AE3B-4707-977D-03B2FD7E7309}"/>
              </a:ext>
            </a:extLst>
          </p:cNvPr>
          <p:cNvSpPr>
            <a:spLocks noChangeArrowheads="1"/>
          </p:cNvSpPr>
          <p:nvPr/>
        </p:nvSpPr>
        <p:spPr bwMode="auto">
          <a:xfrm>
            <a:off x="6430315" y="445886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6">
            <a:extLst>
              <a:ext uri="{FF2B5EF4-FFF2-40B4-BE49-F238E27FC236}">
                <a16:creationId xmlns:a16="http://schemas.microsoft.com/office/drawing/2014/main" id="{80DE4BF0-325F-4141-AB97-F22C866939BF}"/>
              </a:ext>
            </a:extLst>
          </p:cNvPr>
          <p:cNvSpPr>
            <a:spLocks noChangeShapeType="1"/>
          </p:cNvSpPr>
          <p:nvPr/>
        </p:nvSpPr>
        <p:spPr bwMode="auto">
          <a:xfrm>
            <a:off x="3915715" y="448744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4">
            <a:extLst>
              <a:ext uri="{FF2B5EF4-FFF2-40B4-BE49-F238E27FC236}">
                <a16:creationId xmlns:a16="http://schemas.microsoft.com/office/drawing/2014/main" id="{D1ABEAA6-5246-4C78-94F6-5B2B81AD42BA}"/>
              </a:ext>
            </a:extLst>
          </p:cNvPr>
          <p:cNvSpPr txBox="1">
            <a:spLocks noChangeArrowheads="1"/>
          </p:cNvSpPr>
          <p:nvPr/>
        </p:nvSpPr>
        <p:spPr bwMode="auto">
          <a:xfrm rot="-927407">
            <a:off x="2086915" y="2915817"/>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6">
            <a:extLst>
              <a:ext uri="{FF2B5EF4-FFF2-40B4-BE49-F238E27FC236}">
                <a16:creationId xmlns:a16="http://schemas.microsoft.com/office/drawing/2014/main" id="{0BB38AA2-2CEE-4117-807F-462585D22793}"/>
              </a:ext>
            </a:extLst>
          </p:cNvPr>
          <p:cNvSpPr>
            <a:spLocks noChangeShapeType="1"/>
          </p:cNvSpPr>
          <p:nvPr/>
        </p:nvSpPr>
        <p:spPr bwMode="auto">
          <a:xfrm>
            <a:off x="3172765" y="5258967"/>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4">
            <a:extLst>
              <a:ext uri="{FF2B5EF4-FFF2-40B4-BE49-F238E27FC236}">
                <a16:creationId xmlns:a16="http://schemas.microsoft.com/office/drawing/2014/main" id="{44448E7C-0682-4E99-852E-6194DCF8BB27}"/>
              </a:ext>
            </a:extLst>
          </p:cNvPr>
          <p:cNvSpPr>
            <a:spLocks noChangeShapeType="1"/>
          </p:cNvSpPr>
          <p:nvPr/>
        </p:nvSpPr>
        <p:spPr bwMode="auto">
          <a:xfrm>
            <a:off x="3858565" y="3030117"/>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80686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A66FE-8D61-4B8E-8349-8DF46957AE6E}"/>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Text Box 2">
            <a:extLst>
              <a:ext uri="{FF2B5EF4-FFF2-40B4-BE49-F238E27FC236}">
                <a16:creationId xmlns:a16="http://schemas.microsoft.com/office/drawing/2014/main" id="{571E1E57-07F6-44E7-91F7-81617EB2E4A6}"/>
              </a:ext>
            </a:extLst>
          </p:cNvPr>
          <p:cNvSpPr txBox="1">
            <a:spLocks noChangeArrowheads="1"/>
          </p:cNvSpPr>
          <p:nvPr/>
        </p:nvSpPr>
        <p:spPr bwMode="auto">
          <a:xfrm>
            <a:off x="4858106" y="1138335"/>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BA0C4D7C-A9A2-45E6-A4F3-AA427C47D3D1}"/>
              </a:ext>
            </a:extLst>
          </p:cNvPr>
          <p:cNvSpPr>
            <a:spLocks noChangeShapeType="1"/>
          </p:cNvSpPr>
          <p:nvPr/>
        </p:nvSpPr>
        <p:spPr bwMode="auto">
          <a:xfrm flipV="1">
            <a:off x="6432906" y="2309910"/>
            <a:ext cx="499110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84B296F8-69DF-4896-9255-01E9DE93C0D3}"/>
              </a:ext>
            </a:extLst>
          </p:cNvPr>
          <p:cNvSpPr>
            <a:spLocks noChangeShapeType="1"/>
          </p:cNvSpPr>
          <p:nvPr/>
        </p:nvSpPr>
        <p:spPr bwMode="auto">
          <a:xfrm>
            <a:off x="6805968" y="1495523"/>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E631D007-7351-437E-A9B2-FD0FDE9AA85E}"/>
              </a:ext>
            </a:extLst>
          </p:cNvPr>
          <p:cNvSpPr txBox="1">
            <a:spLocks noChangeArrowheads="1"/>
          </p:cNvSpPr>
          <p:nvPr/>
        </p:nvSpPr>
        <p:spPr bwMode="auto">
          <a:xfrm>
            <a:off x="6429731" y="1166910"/>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0F813202-CADF-4D71-A26F-868FDADC2117}"/>
              </a:ext>
            </a:extLst>
          </p:cNvPr>
          <p:cNvSpPr>
            <a:spLocks noChangeShapeType="1"/>
          </p:cNvSpPr>
          <p:nvPr/>
        </p:nvSpPr>
        <p:spPr bwMode="auto">
          <a:xfrm>
            <a:off x="7988656" y="1495523"/>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829A0FB-C03A-4C75-8863-4DA6464CADBA}"/>
              </a:ext>
            </a:extLst>
          </p:cNvPr>
          <p:cNvSpPr txBox="1">
            <a:spLocks noChangeArrowheads="1"/>
          </p:cNvSpPr>
          <p:nvPr/>
        </p:nvSpPr>
        <p:spPr bwMode="auto">
          <a:xfrm>
            <a:off x="7544156" y="1166910"/>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CA53D948-60D9-41BD-A089-D5198C22375D}"/>
              </a:ext>
            </a:extLst>
          </p:cNvPr>
          <p:cNvSpPr>
            <a:spLocks noChangeShapeType="1"/>
          </p:cNvSpPr>
          <p:nvPr/>
        </p:nvSpPr>
        <p:spPr bwMode="auto">
          <a:xfrm>
            <a:off x="9201506" y="157013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4048539F-9290-4016-8207-FE21583F51F8}"/>
              </a:ext>
            </a:extLst>
          </p:cNvPr>
          <p:cNvSpPr txBox="1">
            <a:spLocks noChangeArrowheads="1"/>
          </p:cNvSpPr>
          <p:nvPr/>
        </p:nvSpPr>
        <p:spPr bwMode="auto">
          <a:xfrm>
            <a:off x="8830031" y="1166910"/>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61B2658A-CDBB-469B-AD76-BB7692BA4C65}"/>
              </a:ext>
            </a:extLst>
          </p:cNvPr>
          <p:cNvSpPr>
            <a:spLocks noChangeShapeType="1"/>
          </p:cNvSpPr>
          <p:nvPr/>
        </p:nvSpPr>
        <p:spPr bwMode="auto">
          <a:xfrm>
            <a:off x="10322281" y="157013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43A16FA8-967D-41BF-9411-6B7C695A8B36}"/>
              </a:ext>
            </a:extLst>
          </p:cNvPr>
          <p:cNvSpPr txBox="1">
            <a:spLocks noChangeArrowheads="1"/>
          </p:cNvSpPr>
          <p:nvPr/>
        </p:nvSpPr>
        <p:spPr bwMode="auto">
          <a:xfrm>
            <a:off x="9887306" y="1138335"/>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89A7E24E-FEF8-4B7B-A66C-D7E2EAFEE2C7}"/>
              </a:ext>
            </a:extLst>
          </p:cNvPr>
          <p:cNvSpPr>
            <a:spLocks noChangeShapeType="1"/>
          </p:cNvSpPr>
          <p:nvPr/>
        </p:nvSpPr>
        <p:spPr bwMode="auto">
          <a:xfrm>
            <a:off x="11441468" y="1570135"/>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1704E3FF-A3DD-4825-A013-5E92EC9769CA}"/>
              </a:ext>
            </a:extLst>
          </p:cNvPr>
          <p:cNvSpPr txBox="1">
            <a:spLocks noChangeArrowheads="1"/>
          </p:cNvSpPr>
          <p:nvPr/>
        </p:nvSpPr>
        <p:spPr bwMode="auto">
          <a:xfrm>
            <a:off x="11001731" y="1138335"/>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8074AEA1-D22C-4B1B-85EA-954941CEF054}"/>
              </a:ext>
            </a:extLst>
          </p:cNvPr>
          <p:cNvSpPr txBox="1">
            <a:spLocks noChangeArrowheads="1"/>
          </p:cNvSpPr>
          <p:nvPr/>
        </p:nvSpPr>
        <p:spPr bwMode="auto">
          <a:xfrm rot="-927407">
            <a:off x="4629506" y="1824135"/>
            <a:ext cx="11715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Millerites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Oval 15">
            <a:extLst>
              <a:ext uri="{FF2B5EF4-FFF2-40B4-BE49-F238E27FC236}">
                <a16:creationId xmlns:a16="http://schemas.microsoft.com/office/drawing/2014/main" id="{45B394E3-D0BD-4C50-9A6A-9DCCDDD59000}"/>
              </a:ext>
            </a:extLst>
          </p:cNvPr>
          <p:cNvSpPr>
            <a:spLocks noChangeArrowheads="1"/>
          </p:cNvSpPr>
          <p:nvPr/>
        </p:nvSpPr>
        <p:spPr bwMode="auto">
          <a:xfrm>
            <a:off x="6744056" y="139551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9FDC03B0-C493-405C-8ED0-94B2C6821240}"/>
              </a:ext>
            </a:extLst>
          </p:cNvPr>
          <p:cNvSpPr>
            <a:spLocks noChangeArrowheads="1"/>
          </p:cNvSpPr>
          <p:nvPr/>
        </p:nvSpPr>
        <p:spPr bwMode="auto">
          <a:xfrm>
            <a:off x="7915631" y="136693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C8CED9E9-BD89-4B60-A82F-73116973C8A2}"/>
              </a:ext>
            </a:extLst>
          </p:cNvPr>
          <p:cNvSpPr>
            <a:spLocks noChangeArrowheads="1"/>
          </p:cNvSpPr>
          <p:nvPr/>
        </p:nvSpPr>
        <p:spPr bwMode="auto">
          <a:xfrm>
            <a:off x="11401781" y="139551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8">
            <a:extLst>
              <a:ext uri="{FF2B5EF4-FFF2-40B4-BE49-F238E27FC236}">
                <a16:creationId xmlns:a16="http://schemas.microsoft.com/office/drawing/2014/main" id="{DABA9E0B-E7F7-406C-9CF0-848C2161AFBF}"/>
              </a:ext>
            </a:extLst>
          </p:cNvPr>
          <p:cNvSpPr>
            <a:spLocks noChangeArrowheads="1"/>
          </p:cNvSpPr>
          <p:nvPr/>
        </p:nvSpPr>
        <p:spPr bwMode="auto">
          <a:xfrm>
            <a:off x="10258781" y="14240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9">
            <a:extLst>
              <a:ext uri="{FF2B5EF4-FFF2-40B4-BE49-F238E27FC236}">
                <a16:creationId xmlns:a16="http://schemas.microsoft.com/office/drawing/2014/main" id="{08878DF9-1784-4037-A8D2-B9063A27F9F9}"/>
              </a:ext>
            </a:extLst>
          </p:cNvPr>
          <p:cNvSpPr>
            <a:spLocks noChangeArrowheads="1"/>
          </p:cNvSpPr>
          <p:nvPr/>
        </p:nvSpPr>
        <p:spPr bwMode="auto">
          <a:xfrm>
            <a:off x="9144356" y="14240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1950F9F3-3AB0-4996-BCF6-C292A19778CB}"/>
              </a:ext>
            </a:extLst>
          </p:cNvPr>
          <p:cNvSpPr>
            <a:spLocks noChangeShapeType="1"/>
          </p:cNvSpPr>
          <p:nvPr/>
        </p:nvSpPr>
        <p:spPr bwMode="auto">
          <a:xfrm flipH="1">
            <a:off x="6858356" y="2981423"/>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3FCC876B-5F7F-4CFF-B5CB-A65A6536AFCD}"/>
              </a:ext>
            </a:extLst>
          </p:cNvPr>
          <p:cNvSpPr txBox="1">
            <a:spLocks noChangeArrowheads="1"/>
          </p:cNvSpPr>
          <p:nvPr/>
        </p:nvSpPr>
        <p:spPr bwMode="auto">
          <a:xfrm>
            <a:off x="6486881" y="2652810"/>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D2174870-2553-4E60-B47A-D402100466D0}"/>
              </a:ext>
            </a:extLst>
          </p:cNvPr>
          <p:cNvSpPr>
            <a:spLocks noChangeShapeType="1"/>
          </p:cNvSpPr>
          <p:nvPr/>
        </p:nvSpPr>
        <p:spPr bwMode="auto">
          <a:xfrm>
            <a:off x="8045806" y="2981423"/>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31268977-D809-4B64-8808-7F00DA5F8F2A}"/>
              </a:ext>
            </a:extLst>
          </p:cNvPr>
          <p:cNvSpPr txBox="1">
            <a:spLocks noChangeArrowheads="1"/>
          </p:cNvSpPr>
          <p:nvPr/>
        </p:nvSpPr>
        <p:spPr bwMode="auto">
          <a:xfrm>
            <a:off x="7601306" y="2652810"/>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C5288D00-49ED-4DA5-9ECF-BFAC575790B8}"/>
              </a:ext>
            </a:extLst>
          </p:cNvPr>
          <p:cNvSpPr>
            <a:spLocks noChangeShapeType="1"/>
          </p:cNvSpPr>
          <p:nvPr/>
        </p:nvSpPr>
        <p:spPr bwMode="auto">
          <a:xfrm flipH="1">
            <a:off x="9258656" y="3056035"/>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F08ACC6B-E6C0-48A5-93DE-1C86AB9E3FA4}"/>
              </a:ext>
            </a:extLst>
          </p:cNvPr>
          <p:cNvSpPr txBox="1">
            <a:spLocks noChangeArrowheads="1"/>
          </p:cNvSpPr>
          <p:nvPr/>
        </p:nvSpPr>
        <p:spPr bwMode="auto">
          <a:xfrm>
            <a:off x="8887181" y="2652810"/>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4037E20B-6104-4BFC-A4F6-70E7B23535EB}"/>
              </a:ext>
            </a:extLst>
          </p:cNvPr>
          <p:cNvSpPr>
            <a:spLocks noChangeShapeType="1"/>
          </p:cNvSpPr>
          <p:nvPr/>
        </p:nvSpPr>
        <p:spPr bwMode="auto">
          <a:xfrm flipH="1">
            <a:off x="10344506" y="3056035"/>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017AC522-D734-4F20-8818-078D25D02EB9}"/>
              </a:ext>
            </a:extLst>
          </p:cNvPr>
          <p:cNvSpPr txBox="1">
            <a:spLocks noChangeArrowheads="1"/>
          </p:cNvSpPr>
          <p:nvPr/>
        </p:nvSpPr>
        <p:spPr bwMode="auto">
          <a:xfrm>
            <a:off x="9944456" y="2624235"/>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7D6363E2-CB8C-41B6-99BA-B258E01FE8E1}"/>
              </a:ext>
            </a:extLst>
          </p:cNvPr>
          <p:cNvSpPr>
            <a:spLocks noChangeShapeType="1"/>
          </p:cNvSpPr>
          <p:nvPr/>
        </p:nvSpPr>
        <p:spPr bwMode="auto">
          <a:xfrm flipH="1">
            <a:off x="11487506" y="3056035"/>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9B258514-7CCD-4CD8-AF3D-CFDC07450AFB}"/>
              </a:ext>
            </a:extLst>
          </p:cNvPr>
          <p:cNvSpPr txBox="1">
            <a:spLocks noChangeArrowheads="1"/>
          </p:cNvSpPr>
          <p:nvPr/>
        </p:nvSpPr>
        <p:spPr bwMode="auto">
          <a:xfrm>
            <a:off x="11058881" y="2624235"/>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E473E073-75EA-4DA5-94D2-BF236FA76FC1}"/>
              </a:ext>
            </a:extLst>
          </p:cNvPr>
          <p:cNvSpPr txBox="1">
            <a:spLocks noChangeArrowheads="1"/>
          </p:cNvSpPr>
          <p:nvPr/>
        </p:nvSpPr>
        <p:spPr bwMode="auto">
          <a:xfrm rot="-927407">
            <a:off x="4613631" y="3483073"/>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Oval 31">
            <a:extLst>
              <a:ext uri="{FF2B5EF4-FFF2-40B4-BE49-F238E27FC236}">
                <a16:creationId xmlns:a16="http://schemas.microsoft.com/office/drawing/2014/main" id="{2785E9F3-883A-4CDE-A0C0-9F6D11039D07}"/>
              </a:ext>
            </a:extLst>
          </p:cNvPr>
          <p:cNvSpPr>
            <a:spLocks noChangeArrowheads="1"/>
          </p:cNvSpPr>
          <p:nvPr/>
        </p:nvSpPr>
        <p:spPr bwMode="auto">
          <a:xfrm>
            <a:off x="6801206" y="288141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7A5E5C3F-110E-40A9-BA78-8F5FC0557DEC}"/>
              </a:ext>
            </a:extLst>
          </p:cNvPr>
          <p:cNvSpPr>
            <a:spLocks noChangeArrowheads="1"/>
          </p:cNvSpPr>
          <p:nvPr/>
        </p:nvSpPr>
        <p:spPr bwMode="auto">
          <a:xfrm>
            <a:off x="7972781" y="285283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D8F5A097-820C-4A92-9D74-041E1E642F42}"/>
              </a:ext>
            </a:extLst>
          </p:cNvPr>
          <p:cNvSpPr>
            <a:spLocks noChangeArrowheads="1"/>
          </p:cNvSpPr>
          <p:nvPr/>
        </p:nvSpPr>
        <p:spPr bwMode="auto">
          <a:xfrm>
            <a:off x="11458931" y="288141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2A54CEBA-6C67-49FA-A9A7-35B24F7856F7}"/>
              </a:ext>
            </a:extLst>
          </p:cNvPr>
          <p:cNvSpPr>
            <a:spLocks noChangeArrowheads="1"/>
          </p:cNvSpPr>
          <p:nvPr/>
        </p:nvSpPr>
        <p:spPr bwMode="auto">
          <a:xfrm>
            <a:off x="10315931" y="29099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6C89BED9-4121-4B04-80A0-42FAC7D4D54A}"/>
              </a:ext>
            </a:extLst>
          </p:cNvPr>
          <p:cNvSpPr>
            <a:spLocks noChangeArrowheads="1"/>
          </p:cNvSpPr>
          <p:nvPr/>
        </p:nvSpPr>
        <p:spPr bwMode="auto">
          <a:xfrm>
            <a:off x="9201506" y="29099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4EC70966-888F-49F7-8F4E-EE5B2CC21489}"/>
              </a:ext>
            </a:extLst>
          </p:cNvPr>
          <p:cNvSpPr>
            <a:spLocks noChangeShapeType="1"/>
          </p:cNvSpPr>
          <p:nvPr/>
        </p:nvSpPr>
        <p:spPr bwMode="auto">
          <a:xfrm>
            <a:off x="6686906" y="2938560"/>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2550B925-15C7-443B-A606-552BC83226D7}"/>
              </a:ext>
            </a:extLst>
          </p:cNvPr>
          <p:cNvSpPr>
            <a:spLocks noChangeArrowheads="1"/>
          </p:cNvSpPr>
          <p:nvPr/>
        </p:nvSpPr>
        <p:spPr bwMode="auto">
          <a:xfrm rot="-10800000">
            <a:off x="11430356" y="445303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D38BF75C-17E4-4938-A4B0-4D7A2628C3E5}"/>
              </a:ext>
            </a:extLst>
          </p:cNvPr>
          <p:cNvSpPr>
            <a:spLocks noChangeArrowheads="1"/>
          </p:cNvSpPr>
          <p:nvPr/>
        </p:nvSpPr>
        <p:spPr bwMode="auto">
          <a:xfrm rot="-10800000">
            <a:off x="10287356" y="439588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8735221B-D1A9-44EA-A580-46C320036695}"/>
              </a:ext>
            </a:extLst>
          </p:cNvPr>
          <p:cNvSpPr>
            <a:spLocks noChangeArrowheads="1"/>
          </p:cNvSpPr>
          <p:nvPr/>
        </p:nvSpPr>
        <p:spPr bwMode="auto">
          <a:xfrm rot="-10800000">
            <a:off x="6801206" y="445303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3478D143-8AFE-4F54-A8DF-AE2C85DCD7A2}"/>
              </a:ext>
            </a:extLst>
          </p:cNvPr>
          <p:cNvSpPr>
            <a:spLocks noChangeArrowheads="1"/>
          </p:cNvSpPr>
          <p:nvPr/>
        </p:nvSpPr>
        <p:spPr bwMode="auto">
          <a:xfrm rot="-10800000">
            <a:off x="8001356" y="445303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41">
            <a:extLst>
              <a:ext uri="{FF2B5EF4-FFF2-40B4-BE49-F238E27FC236}">
                <a16:creationId xmlns:a16="http://schemas.microsoft.com/office/drawing/2014/main" id="{9C6FF5B4-E385-4C63-B82C-9B30BF518660}"/>
              </a:ext>
            </a:extLst>
          </p:cNvPr>
          <p:cNvSpPr>
            <a:spLocks noChangeArrowheads="1"/>
          </p:cNvSpPr>
          <p:nvPr/>
        </p:nvSpPr>
        <p:spPr bwMode="auto">
          <a:xfrm rot="-10800000">
            <a:off x="9201506" y="445303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2">
            <a:extLst>
              <a:ext uri="{FF2B5EF4-FFF2-40B4-BE49-F238E27FC236}">
                <a16:creationId xmlns:a16="http://schemas.microsoft.com/office/drawing/2014/main" id="{938C1A6F-CA03-4EAE-ABB1-571254B37BFC}"/>
              </a:ext>
            </a:extLst>
          </p:cNvPr>
          <p:cNvSpPr>
            <a:spLocks noChangeShapeType="1"/>
          </p:cNvSpPr>
          <p:nvPr/>
        </p:nvSpPr>
        <p:spPr bwMode="auto">
          <a:xfrm>
            <a:off x="6801206" y="4510185"/>
            <a:ext cx="531495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654F2791-828F-49CE-BACC-6AA511BEF296}"/>
              </a:ext>
            </a:extLst>
          </p:cNvPr>
          <p:cNvSpPr txBox="1">
            <a:spLocks noChangeArrowheads="1"/>
          </p:cNvSpPr>
          <p:nvPr/>
        </p:nvSpPr>
        <p:spPr bwMode="auto">
          <a:xfrm rot="-927407">
            <a:off x="4972406" y="3024285"/>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57E7F797-4561-4B1A-9FF7-80EDE35B13BC}"/>
              </a:ext>
            </a:extLst>
          </p:cNvPr>
          <p:cNvSpPr txBox="1">
            <a:spLocks noChangeArrowheads="1"/>
          </p:cNvSpPr>
          <p:nvPr/>
        </p:nvSpPr>
        <p:spPr bwMode="auto">
          <a:xfrm rot="-927407">
            <a:off x="4858106" y="1366935"/>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74015F95-6E5F-41D1-AC9E-49532416D66F}"/>
              </a:ext>
            </a:extLst>
          </p:cNvPr>
          <p:cNvSpPr txBox="1">
            <a:spLocks noChangeArrowheads="1"/>
          </p:cNvSpPr>
          <p:nvPr/>
        </p:nvSpPr>
        <p:spPr bwMode="auto">
          <a:xfrm rot="-927407">
            <a:off x="5029556" y="4224435"/>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6">
            <a:extLst>
              <a:ext uri="{FF2B5EF4-FFF2-40B4-BE49-F238E27FC236}">
                <a16:creationId xmlns:a16="http://schemas.microsoft.com/office/drawing/2014/main" id="{0C10F7CD-E064-41A5-B6AC-FF52ADD18B84}"/>
              </a:ext>
            </a:extLst>
          </p:cNvPr>
          <p:cNvSpPr>
            <a:spLocks noChangeShapeType="1"/>
          </p:cNvSpPr>
          <p:nvPr/>
        </p:nvSpPr>
        <p:spPr bwMode="auto">
          <a:xfrm>
            <a:off x="5943956" y="3710085"/>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03B67EC5-5338-4E85-984D-E37598D18743}"/>
              </a:ext>
            </a:extLst>
          </p:cNvPr>
          <p:cNvSpPr txBox="1">
            <a:spLocks noChangeArrowheads="1"/>
          </p:cNvSpPr>
          <p:nvPr/>
        </p:nvSpPr>
        <p:spPr bwMode="auto">
          <a:xfrm>
            <a:off x="5486756" y="2624235"/>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6F365EA7-3728-4572-AE9F-9127B629A309}"/>
              </a:ext>
            </a:extLst>
          </p:cNvPr>
          <p:cNvSpPr>
            <a:spLocks noChangeShapeType="1"/>
          </p:cNvSpPr>
          <p:nvPr/>
        </p:nvSpPr>
        <p:spPr bwMode="auto">
          <a:xfrm flipH="1">
            <a:off x="5943956" y="2967135"/>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49">
            <a:extLst>
              <a:ext uri="{FF2B5EF4-FFF2-40B4-BE49-F238E27FC236}">
                <a16:creationId xmlns:a16="http://schemas.microsoft.com/office/drawing/2014/main" id="{2CF5F33E-84E1-46A4-B689-44AF4D19AB44}"/>
              </a:ext>
            </a:extLst>
          </p:cNvPr>
          <p:cNvSpPr>
            <a:spLocks noChangeArrowheads="1"/>
          </p:cNvSpPr>
          <p:nvPr/>
        </p:nvSpPr>
        <p:spPr bwMode="auto">
          <a:xfrm>
            <a:off x="5886806" y="286712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C703DD7E-88B5-47BF-B843-C7868FE4B3B2}"/>
              </a:ext>
            </a:extLst>
          </p:cNvPr>
          <p:cNvSpPr>
            <a:spLocks noChangeArrowheads="1"/>
          </p:cNvSpPr>
          <p:nvPr/>
        </p:nvSpPr>
        <p:spPr bwMode="auto">
          <a:xfrm rot="-10800000">
            <a:off x="5886806" y="4438748"/>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D5BA97AB-452F-48C5-8999-D1D30234269C}"/>
              </a:ext>
            </a:extLst>
          </p:cNvPr>
          <p:cNvSpPr txBox="1">
            <a:spLocks noChangeArrowheads="1"/>
          </p:cNvSpPr>
          <p:nvPr/>
        </p:nvSpPr>
        <p:spPr bwMode="auto">
          <a:xfrm>
            <a:off x="8858606" y="4624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90FF50C4-8403-490B-9507-0997368A191F}"/>
              </a:ext>
            </a:extLst>
          </p:cNvPr>
          <p:cNvSpPr txBox="1">
            <a:spLocks noChangeArrowheads="1"/>
          </p:cNvSpPr>
          <p:nvPr/>
        </p:nvSpPr>
        <p:spPr bwMode="auto">
          <a:xfrm>
            <a:off x="9944456" y="4624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7A688E5E-99B5-4F83-B51C-29D7F0737E48}"/>
              </a:ext>
            </a:extLst>
          </p:cNvPr>
          <p:cNvSpPr txBox="1">
            <a:spLocks noChangeArrowheads="1"/>
          </p:cNvSpPr>
          <p:nvPr/>
        </p:nvSpPr>
        <p:spPr bwMode="auto">
          <a:xfrm>
            <a:off x="11087456" y="462448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F0CACEAF-B97A-4C31-8C82-08E7E99C8983}"/>
              </a:ext>
            </a:extLst>
          </p:cNvPr>
          <p:cNvSpPr>
            <a:spLocks noChangeShapeType="1"/>
          </p:cNvSpPr>
          <p:nvPr/>
        </p:nvSpPr>
        <p:spPr bwMode="auto">
          <a:xfrm>
            <a:off x="6629756" y="1481235"/>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Box 55">
            <a:extLst>
              <a:ext uri="{FF2B5EF4-FFF2-40B4-BE49-F238E27FC236}">
                <a16:creationId xmlns:a16="http://schemas.microsoft.com/office/drawing/2014/main" id="{A858E21F-324A-4681-9763-F366261359C4}"/>
              </a:ext>
            </a:extLst>
          </p:cNvPr>
          <p:cNvSpPr txBox="1"/>
          <p:nvPr/>
        </p:nvSpPr>
        <p:spPr>
          <a:xfrm>
            <a:off x="260683" y="551289"/>
            <a:ext cx="4416683" cy="5755422"/>
          </a:xfrm>
          <a:prstGeom prst="rect">
            <a:avLst/>
          </a:prstGeom>
          <a:noFill/>
        </p:spPr>
        <p:txBody>
          <a:bodyPr wrap="square" rtlCol="0">
            <a:spAutoFit/>
          </a:bodyPr>
          <a:lstStyle/>
          <a:p>
            <a:r>
              <a:rPr lang="en-US" sz="1400" dirty="0">
                <a:latin typeface="Arial Narrow" panose="020B0606020202030204" pitchFamily="34" charset="0"/>
              </a:rPr>
              <a:t>In 2001, what must have you to successively pass that way mark? There’s an internal message developing in this time period, but that isn't enough.   With </a:t>
            </a:r>
            <a:r>
              <a:rPr lang="en-US" sz="1400" dirty="0" err="1">
                <a:latin typeface="Arial Narrow" panose="020B0606020202030204" pitchFamily="34" charset="0"/>
              </a:rPr>
              <a:t>Millerite</a:t>
            </a:r>
            <a:r>
              <a:rPr lang="en-US" sz="1400" dirty="0">
                <a:latin typeface="Arial Narrow" panose="020B0606020202030204" pitchFamily="34" charset="0"/>
              </a:rPr>
              <a:t> history it’s internal growth of the message.  But when you come to 2001, what did you need to see?  It wasn’t just an internal message, now you need to see external events connected to that internal message.   So you need to see 2001 were going to have a message about the woes developed.  There’s going to be more of an increase of knowledge, but you needed to see an external event:  9/11.  2014  S/L. There’s an internal message that we must walk in step with, there’s external events that we also must connect to it. 2016, there’s an internal message on the </a:t>
            </a:r>
            <a:r>
              <a:rPr lang="en-US" sz="1400" dirty="0" err="1">
                <a:latin typeface="Arial Narrow" panose="020B0606020202030204" pitchFamily="34" charset="0"/>
              </a:rPr>
              <a:t>KoS</a:t>
            </a:r>
            <a:r>
              <a:rPr lang="en-US" sz="1400" dirty="0">
                <a:latin typeface="Arial Narrow" panose="020B0606020202030204" pitchFamily="34" charset="0"/>
              </a:rPr>
              <a:t>, but there is an external event in the US. Trump’s election, and we must connect the internal with the external. 2018, we have a battle Heraclea, it connects to our internal message in 2019. Our Oct 22/44 is connected to external events. </a:t>
            </a:r>
          </a:p>
          <a:p>
            <a:r>
              <a:rPr lang="en-US" sz="1400" dirty="0">
                <a:latin typeface="Arial Narrow" panose="020B0606020202030204" pitchFamily="34" charset="0"/>
              </a:rPr>
              <a:t> </a:t>
            </a:r>
          </a:p>
          <a:p>
            <a:r>
              <a:rPr lang="en-US" sz="1400" dirty="0">
                <a:latin typeface="Arial Narrow" panose="020B0606020202030204" pitchFamily="34" charset="0"/>
              </a:rPr>
              <a:t>So compared to </a:t>
            </a:r>
            <a:r>
              <a:rPr lang="en-US" sz="1400" dirty="0" err="1">
                <a:latin typeface="Arial Narrow" panose="020B0606020202030204" pitchFamily="34" charset="0"/>
              </a:rPr>
              <a:t>Millerite</a:t>
            </a:r>
            <a:r>
              <a:rPr lang="en-US" sz="1400" dirty="0">
                <a:latin typeface="Arial Narrow" panose="020B0606020202030204" pitchFamily="34" charset="0"/>
              </a:rPr>
              <a:t> history, our reform line has another layer, and that is these external events, that we must connect to come to 2019 and accurately predict what is going to look like.   What we need to do to predict it, is make sure that these external events are being accurately traced. You can not accept 2014 if you haven't seen 2001, so what is required of you is to take these external events and connect them. They must tell a story, development.   I’m going to explain what this looks like.   </a:t>
            </a:r>
          </a:p>
          <a:p>
            <a:r>
              <a:rPr lang="en-US" dirty="0"/>
              <a:t> </a:t>
            </a:r>
          </a:p>
        </p:txBody>
      </p:sp>
    </p:spTree>
    <p:extLst>
      <p:ext uri="{BB962C8B-B14F-4D97-AF65-F5344CB8AC3E}">
        <p14:creationId xmlns:p14="http://schemas.microsoft.com/office/powerpoint/2010/main" val="302146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6E980-9841-44D9-B355-D212D31D8E7F}"/>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Text Box 2">
            <a:extLst>
              <a:ext uri="{FF2B5EF4-FFF2-40B4-BE49-F238E27FC236}">
                <a16:creationId xmlns:a16="http://schemas.microsoft.com/office/drawing/2014/main" id="{1494DCE4-42DD-454E-841E-F5A076DAB26F}"/>
              </a:ext>
            </a:extLst>
          </p:cNvPr>
          <p:cNvSpPr txBox="1">
            <a:spLocks noChangeArrowheads="1"/>
          </p:cNvSpPr>
          <p:nvPr/>
        </p:nvSpPr>
        <p:spPr bwMode="auto">
          <a:xfrm>
            <a:off x="4905862" y="1166326"/>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F5C9FE92-FD41-4B08-8DAD-346D72B6A3C5}"/>
              </a:ext>
            </a:extLst>
          </p:cNvPr>
          <p:cNvSpPr>
            <a:spLocks noChangeShapeType="1"/>
          </p:cNvSpPr>
          <p:nvPr/>
        </p:nvSpPr>
        <p:spPr bwMode="auto">
          <a:xfrm>
            <a:off x="6853724" y="1523514"/>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B057D09E-3E25-4B2F-BA0D-685C87F9A899}"/>
              </a:ext>
            </a:extLst>
          </p:cNvPr>
          <p:cNvSpPr txBox="1">
            <a:spLocks noChangeArrowheads="1"/>
          </p:cNvSpPr>
          <p:nvPr/>
        </p:nvSpPr>
        <p:spPr bwMode="auto">
          <a:xfrm>
            <a:off x="6477487" y="1194901"/>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AD4EBCF-80DB-48BE-B5F4-C889A4FA57B7}"/>
              </a:ext>
            </a:extLst>
          </p:cNvPr>
          <p:cNvSpPr>
            <a:spLocks noChangeShapeType="1"/>
          </p:cNvSpPr>
          <p:nvPr/>
        </p:nvSpPr>
        <p:spPr bwMode="auto">
          <a:xfrm>
            <a:off x="8036412" y="1523514"/>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2531C05B-E83F-48B5-925B-F08F4949E11B}"/>
              </a:ext>
            </a:extLst>
          </p:cNvPr>
          <p:cNvSpPr txBox="1">
            <a:spLocks noChangeArrowheads="1"/>
          </p:cNvSpPr>
          <p:nvPr/>
        </p:nvSpPr>
        <p:spPr bwMode="auto">
          <a:xfrm>
            <a:off x="7591912" y="1194901"/>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6EF5416B-3569-4AD2-AEFF-AD1B37DA350A}"/>
              </a:ext>
            </a:extLst>
          </p:cNvPr>
          <p:cNvSpPr>
            <a:spLocks noChangeShapeType="1"/>
          </p:cNvSpPr>
          <p:nvPr/>
        </p:nvSpPr>
        <p:spPr bwMode="auto">
          <a:xfrm>
            <a:off x="9249262"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4171FA1D-8E9A-4135-8004-C9287D695DAE}"/>
              </a:ext>
            </a:extLst>
          </p:cNvPr>
          <p:cNvSpPr txBox="1">
            <a:spLocks noChangeArrowheads="1"/>
          </p:cNvSpPr>
          <p:nvPr/>
        </p:nvSpPr>
        <p:spPr bwMode="auto">
          <a:xfrm>
            <a:off x="8877787" y="1194901"/>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4534BA52-F9DF-422B-B58F-FAD50C3E6B3C}"/>
              </a:ext>
            </a:extLst>
          </p:cNvPr>
          <p:cNvSpPr>
            <a:spLocks noChangeShapeType="1"/>
          </p:cNvSpPr>
          <p:nvPr/>
        </p:nvSpPr>
        <p:spPr bwMode="auto">
          <a:xfrm>
            <a:off x="10370037"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4D0EDD9-F6F9-4DED-AD04-209C754A50F8}"/>
              </a:ext>
            </a:extLst>
          </p:cNvPr>
          <p:cNvSpPr txBox="1">
            <a:spLocks noChangeArrowheads="1"/>
          </p:cNvSpPr>
          <p:nvPr/>
        </p:nvSpPr>
        <p:spPr bwMode="auto">
          <a:xfrm>
            <a:off x="9935062" y="1166326"/>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C7448761-3622-441F-800E-4AC625DE7D9A}"/>
              </a:ext>
            </a:extLst>
          </p:cNvPr>
          <p:cNvSpPr>
            <a:spLocks noChangeShapeType="1"/>
          </p:cNvSpPr>
          <p:nvPr/>
        </p:nvSpPr>
        <p:spPr bwMode="auto">
          <a:xfrm>
            <a:off x="11489224"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85066B5E-9DE4-474F-AB0F-245A8390B1DD}"/>
              </a:ext>
            </a:extLst>
          </p:cNvPr>
          <p:cNvSpPr txBox="1">
            <a:spLocks noChangeArrowheads="1"/>
          </p:cNvSpPr>
          <p:nvPr/>
        </p:nvSpPr>
        <p:spPr bwMode="auto">
          <a:xfrm>
            <a:off x="11049487" y="1166326"/>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B1EB1C3C-5C24-4EB8-AABB-B0772E4EE350}"/>
              </a:ext>
            </a:extLst>
          </p:cNvPr>
          <p:cNvSpPr>
            <a:spLocks noChangeArrowheads="1"/>
          </p:cNvSpPr>
          <p:nvPr/>
        </p:nvSpPr>
        <p:spPr bwMode="auto">
          <a:xfrm>
            <a:off x="6791812" y="142350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10B2449B-DC93-459D-9EE8-DE1C76CD0064}"/>
              </a:ext>
            </a:extLst>
          </p:cNvPr>
          <p:cNvSpPr>
            <a:spLocks noChangeArrowheads="1"/>
          </p:cNvSpPr>
          <p:nvPr/>
        </p:nvSpPr>
        <p:spPr bwMode="auto">
          <a:xfrm>
            <a:off x="7963387" y="13949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A8DF1AED-5F5D-4DE0-B020-FF3BC847DAEE}"/>
              </a:ext>
            </a:extLst>
          </p:cNvPr>
          <p:cNvSpPr>
            <a:spLocks noChangeArrowheads="1"/>
          </p:cNvSpPr>
          <p:nvPr/>
        </p:nvSpPr>
        <p:spPr bwMode="auto">
          <a:xfrm>
            <a:off x="11449537" y="142350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D43475E3-73B7-4B1B-95A2-3B289F7A217D}"/>
              </a:ext>
            </a:extLst>
          </p:cNvPr>
          <p:cNvSpPr>
            <a:spLocks noChangeArrowheads="1"/>
          </p:cNvSpPr>
          <p:nvPr/>
        </p:nvSpPr>
        <p:spPr bwMode="auto">
          <a:xfrm>
            <a:off x="10306537" y="14520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641F3CA1-42CE-4EAE-98F3-D9DECDC34B2C}"/>
              </a:ext>
            </a:extLst>
          </p:cNvPr>
          <p:cNvSpPr>
            <a:spLocks noChangeArrowheads="1"/>
          </p:cNvSpPr>
          <p:nvPr/>
        </p:nvSpPr>
        <p:spPr bwMode="auto">
          <a:xfrm>
            <a:off x="9192112" y="14520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D1F5CC70-D370-4CFB-BC45-885D5676F16A}"/>
              </a:ext>
            </a:extLst>
          </p:cNvPr>
          <p:cNvSpPr>
            <a:spLocks noChangeShapeType="1"/>
          </p:cNvSpPr>
          <p:nvPr/>
        </p:nvSpPr>
        <p:spPr bwMode="auto">
          <a:xfrm flipH="1">
            <a:off x="6906112" y="3009414"/>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D81BCF8B-21C4-4D02-9A9C-42844C782AE9}"/>
              </a:ext>
            </a:extLst>
          </p:cNvPr>
          <p:cNvSpPr txBox="1">
            <a:spLocks noChangeArrowheads="1"/>
          </p:cNvSpPr>
          <p:nvPr/>
        </p:nvSpPr>
        <p:spPr bwMode="auto">
          <a:xfrm>
            <a:off x="6534637" y="2680801"/>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85F08092-9B59-48D7-8183-4393E82D33E0}"/>
              </a:ext>
            </a:extLst>
          </p:cNvPr>
          <p:cNvSpPr>
            <a:spLocks noChangeShapeType="1"/>
          </p:cNvSpPr>
          <p:nvPr/>
        </p:nvSpPr>
        <p:spPr bwMode="auto">
          <a:xfrm>
            <a:off x="8093562" y="3009414"/>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56CE6053-8056-456C-BEB9-FC8E95D22220}"/>
              </a:ext>
            </a:extLst>
          </p:cNvPr>
          <p:cNvSpPr txBox="1">
            <a:spLocks noChangeArrowheads="1"/>
          </p:cNvSpPr>
          <p:nvPr/>
        </p:nvSpPr>
        <p:spPr bwMode="auto">
          <a:xfrm>
            <a:off x="7649062" y="2680801"/>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373D1C3-3612-4911-9ED5-54B3A13BD26B}"/>
              </a:ext>
            </a:extLst>
          </p:cNvPr>
          <p:cNvSpPr>
            <a:spLocks noChangeShapeType="1"/>
          </p:cNvSpPr>
          <p:nvPr/>
        </p:nvSpPr>
        <p:spPr bwMode="auto">
          <a:xfrm flipH="1">
            <a:off x="9306412" y="3084026"/>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2D52D79E-C3BD-4C5A-AB91-FC5C2443C268}"/>
              </a:ext>
            </a:extLst>
          </p:cNvPr>
          <p:cNvSpPr txBox="1">
            <a:spLocks noChangeArrowheads="1"/>
          </p:cNvSpPr>
          <p:nvPr/>
        </p:nvSpPr>
        <p:spPr bwMode="auto">
          <a:xfrm>
            <a:off x="8934937" y="2680801"/>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EE7357C8-2487-42BD-8B99-9D3C986B9D0D}"/>
              </a:ext>
            </a:extLst>
          </p:cNvPr>
          <p:cNvSpPr>
            <a:spLocks noChangeShapeType="1"/>
          </p:cNvSpPr>
          <p:nvPr/>
        </p:nvSpPr>
        <p:spPr bwMode="auto">
          <a:xfrm flipH="1">
            <a:off x="10392262" y="3084026"/>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AE4BF232-D00D-4683-B395-4D2656E29177}"/>
              </a:ext>
            </a:extLst>
          </p:cNvPr>
          <p:cNvSpPr txBox="1">
            <a:spLocks noChangeArrowheads="1"/>
          </p:cNvSpPr>
          <p:nvPr/>
        </p:nvSpPr>
        <p:spPr bwMode="auto">
          <a:xfrm>
            <a:off x="9992212" y="2652226"/>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EE0D042-8A65-4ED0-BE32-3CB15592312D}"/>
              </a:ext>
            </a:extLst>
          </p:cNvPr>
          <p:cNvSpPr>
            <a:spLocks noChangeShapeType="1"/>
          </p:cNvSpPr>
          <p:nvPr/>
        </p:nvSpPr>
        <p:spPr bwMode="auto">
          <a:xfrm flipH="1">
            <a:off x="11535262" y="3084026"/>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E06305CE-8D45-4B25-905D-EDEBCF538747}"/>
              </a:ext>
            </a:extLst>
          </p:cNvPr>
          <p:cNvSpPr txBox="1">
            <a:spLocks noChangeArrowheads="1"/>
          </p:cNvSpPr>
          <p:nvPr/>
        </p:nvSpPr>
        <p:spPr bwMode="auto">
          <a:xfrm>
            <a:off x="11106637" y="2652226"/>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Oval 28">
            <a:extLst>
              <a:ext uri="{FF2B5EF4-FFF2-40B4-BE49-F238E27FC236}">
                <a16:creationId xmlns:a16="http://schemas.microsoft.com/office/drawing/2014/main" id="{1EDCC0AB-4BE8-454A-9ECA-C4EB470E8CB0}"/>
              </a:ext>
            </a:extLst>
          </p:cNvPr>
          <p:cNvSpPr>
            <a:spLocks noChangeArrowheads="1"/>
          </p:cNvSpPr>
          <p:nvPr/>
        </p:nvSpPr>
        <p:spPr bwMode="auto">
          <a:xfrm>
            <a:off x="6848962" y="290940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4BD1DF87-EB76-4F2A-841D-04F4F706D369}"/>
              </a:ext>
            </a:extLst>
          </p:cNvPr>
          <p:cNvSpPr>
            <a:spLocks noChangeArrowheads="1"/>
          </p:cNvSpPr>
          <p:nvPr/>
        </p:nvSpPr>
        <p:spPr bwMode="auto">
          <a:xfrm>
            <a:off x="8020537" y="28808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14781937-5D7E-41AB-AC53-419B2F4B2498}"/>
              </a:ext>
            </a:extLst>
          </p:cNvPr>
          <p:cNvSpPr>
            <a:spLocks noChangeArrowheads="1"/>
          </p:cNvSpPr>
          <p:nvPr/>
        </p:nvSpPr>
        <p:spPr bwMode="auto">
          <a:xfrm>
            <a:off x="11506687" y="290940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DCB351EF-69CF-4630-9E7A-C21E9DA3BB21}"/>
              </a:ext>
            </a:extLst>
          </p:cNvPr>
          <p:cNvSpPr>
            <a:spLocks noChangeArrowheads="1"/>
          </p:cNvSpPr>
          <p:nvPr/>
        </p:nvSpPr>
        <p:spPr bwMode="auto">
          <a:xfrm>
            <a:off x="10363687" y="29379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E495ED04-9496-4529-A615-8B5B2A2C4869}"/>
              </a:ext>
            </a:extLst>
          </p:cNvPr>
          <p:cNvSpPr>
            <a:spLocks noChangeArrowheads="1"/>
          </p:cNvSpPr>
          <p:nvPr/>
        </p:nvSpPr>
        <p:spPr bwMode="auto">
          <a:xfrm>
            <a:off x="9249262" y="29379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00C42CF7-B487-455F-AA30-F75486D6E6C7}"/>
              </a:ext>
            </a:extLst>
          </p:cNvPr>
          <p:cNvSpPr>
            <a:spLocks noChangeShapeType="1"/>
          </p:cNvSpPr>
          <p:nvPr/>
        </p:nvSpPr>
        <p:spPr bwMode="auto">
          <a:xfrm>
            <a:off x="6734662" y="2966551"/>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C9A0319A-9F26-4D65-B76D-30E427FD6C3E}"/>
              </a:ext>
            </a:extLst>
          </p:cNvPr>
          <p:cNvSpPr>
            <a:spLocks noChangeArrowheads="1"/>
          </p:cNvSpPr>
          <p:nvPr/>
        </p:nvSpPr>
        <p:spPr bwMode="auto">
          <a:xfrm rot="-10800000">
            <a:off x="1147811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D3B4988-3B3F-49F7-A1A2-1B734EDFBF2F}"/>
              </a:ext>
            </a:extLst>
          </p:cNvPr>
          <p:cNvSpPr>
            <a:spLocks noChangeArrowheads="1"/>
          </p:cNvSpPr>
          <p:nvPr/>
        </p:nvSpPr>
        <p:spPr bwMode="auto">
          <a:xfrm rot="-10800000">
            <a:off x="10335112" y="44238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0C903E56-AC1B-48DB-B0D4-3144D5D756E3}"/>
              </a:ext>
            </a:extLst>
          </p:cNvPr>
          <p:cNvSpPr>
            <a:spLocks noChangeArrowheads="1"/>
          </p:cNvSpPr>
          <p:nvPr/>
        </p:nvSpPr>
        <p:spPr bwMode="auto">
          <a:xfrm rot="-10800000">
            <a:off x="6848962" y="4481026"/>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092627CB-2BA8-44F1-A57C-FE4F2669EABA}"/>
              </a:ext>
            </a:extLst>
          </p:cNvPr>
          <p:cNvSpPr>
            <a:spLocks noChangeArrowheads="1"/>
          </p:cNvSpPr>
          <p:nvPr/>
        </p:nvSpPr>
        <p:spPr bwMode="auto">
          <a:xfrm rot="-10800000">
            <a:off x="804911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EDFDF500-824C-4949-B9C5-1E55D4FE268A}"/>
              </a:ext>
            </a:extLst>
          </p:cNvPr>
          <p:cNvSpPr>
            <a:spLocks noChangeArrowheads="1"/>
          </p:cNvSpPr>
          <p:nvPr/>
        </p:nvSpPr>
        <p:spPr bwMode="auto">
          <a:xfrm rot="-10800000">
            <a:off x="924926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BB6BB0BF-A7D0-48D9-922C-4F22721C7F9C}"/>
              </a:ext>
            </a:extLst>
          </p:cNvPr>
          <p:cNvSpPr>
            <a:spLocks noChangeShapeType="1"/>
          </p:cNvSpPr>
          <p:nvPr/>
        </p:nvSpPr>
        <p:spPr bwMode="auto">
          <a:xfrm>
            <a:off x="6848962" y="4538176"/>
            <a:ext cx="531495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D5F57947-F546-4031-9128-BE060F1111E0}"/>
              </a:ext>
            </a:extLst>
          </p:cNvPr>
          <p:cNvSpPr>
            <a:spLocks noChangeShapeType="1"/>
          </p:cNvSpPr>
          <p:nvPr/>
        </p:nvSpPr>
        <p:spPr bwMode="auto">
          <a:xfrm>
            <a:off x="4905862" y="373807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2B602F80-A8B8-4A66-8708-35EC955C2149}"/>
              </a:ext>
            </a:extLst>
          </p:cNvPr>
          <p:cNvSpPr txBox="1">
            <a:spLocks noChangeArrowheads="1"/>
          </p:cNvSpPr>
          <p:nvPr/>
        </p:nvSpPr>
        <p:spPr bwMode="auto">
          <a:xfrm>
            <a:off x="5534512" y="2652226"/>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D3988080-E778-48D6-BAF9-22B718017173}"/>
              </a:ext>
            </a:extLst>
          </p:cNvPr>
          <p:cNvSpPr>
            <a:spLocks noChangeShapeType="1"/>
          </p:cNvSpPr>
          <p:nvPr/>
        </p:nvSpPr>
        <p:spPr bwMode="auto">
          <a:xfrm flipH="1">
            <a:off x="5991712" y="2995126"/>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B7D5CF32-F6D1-4CEE-A1C2-704334DB2F20}"/>
              </a:ext>
            </a:extLst>
          </p:cNvPr>
          <p:cNvSpPr>
            <a:spLocks noChangeArrowheads="1"/>
          </p:cNvSpPr>
          <p:nvPr/>
        </p:nvSpPr>
        <p:spPr bwMode="auto">
          <a:xfrm>
            <a:off x="5934562" y="289511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2EF154D5-DA2F-49B4-8D48-31975B1A5FCD}"/>
              </a:ext>
            </a:extLst>
          </p:cNvPr>
          <p:cNvSpPr>
            <a:spLocks noChangeArrowheads="1"/>
          </p:cNvSpPr>
          <p:nvPr/>
        </p:nvSpPr>
        <p:spPr bwMode="auto">
          <a:xfrm rot="-10800000">
            <a:off x="5934562" y="446673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5">
            <a:extLst>
              <a:ext uri="{FF2B5EF4-FFF2-40B4-BE49-F238E27FC236}">
                <a16:creationId xmlns:a16="http://schemas.microsoft.com/office/drawing/2014/main" id="{8ECD9BF5-DC2E-42B6-9BF2-38AD035B0B41}"/>
              </a:ext>
            </a:extLst>
          </p:cNvPr>
          <p:cNvSpPr txBox="1">
            <a:spLocks noChangeArrowheads="1"/>
          </p:cNvSpPr>
          <p:nvPr/>
        </p:nvSpPr>
        <p:spPr bwMode="auto">
          <a:xfrm>
            <a:off x="890636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DF26AB6B-DBA5-481F-87FB-69B3526639E8}"/>
              </a:ext>
            </a:extLst>
          </p:cNvPr>
          <p:cNvSpPr txBox="1">
            <a:spLocks noChangeArrowheads="1"/>
          </p:cNvSpPr>
          <p:nvPr/>
        </p:nvSpPr>
        <p:spPr bwMode="auto">
          <a:xfrm>
            <a:off x="999221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AC32C8F0-BE54-4709-AF6D-5D79747F5DB7}"/>
              </a:ext>
            </a:extLst>
          </p:cNvPr>
          <p:cNvSpPr txBox="1">
            <a:spLocks noChangeArrowheads="1"/>
          </p:cNvSpPr>
          <p:nvPr/>
        </p:nvSpPr>
        <p:spPr bwMode="auto">
          <a:xfrm>
            <a:off x="1113521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23A509D4-2D86-4277-A29C-695AB96CDE86}"/>
              </a:ext>
            </a:extLst>
          </p:cNvPr>
          <p:cNvSpPr>
            <a:spLocks noChangeShapeType="1"/>
          </p:cNvSpPr>
          <p:nvPr/>
        </p:nvSpPr>
        <p:spPr bwMode="auto">
          <a:xfrm>
            <a:off x="6677512" y="1509226"/>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6E0F7D57-A70B-4620-A85D-B32641770E01}"/>
              </a:ext>
            </a:extLst>
          </p:cNvPr>
          <p:cNvSpPr>
            <a:spLocks noChangeShapeType="1"/>
          </p:cNvSpPr>
          <p:nvPr/>
        </p:nvSpPr>
        <p:spPr bwMode="auto">
          <a:xfrm>
            <a:off x="9363562" y="4023826"/>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0ED62C05-487B-4813-9E49-9B4780C73174}"/>
              </a:ext>
            </a:extLst>
          </p:cNvPr>
          <p:cNvSpPr txBox="1">
            <a:spLocks noChangeArrowheads="1"/>
          </p:cNvSpPr>
          <p:nvPr/>
        </p:nvSpPr>
        <p:spPr bwMode="auto">
          <a:xfrm>
            <a:off x="9477862" y="3795226"/>
            <a:ext cx="2857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A5709D7B-EEEF-4A68-955B-BF60C4F5CBD1}"/>
              </a:ext>
            </a:extLst>
          </p:cNvPr>
          <p:cNvSpPr>
            <a:spLocks noChangeShapeType="1"/>
          </p:cNvSpPr>
          <p:nvPr/>
        </p:nvSpPr>
        <p:spPr bwMode="auto">
          <a:xfrm>
            <a:off x="10506562" y="3738076"/>
            <a:ext cx="971550" cy="0"/>
          </a:xfrm>
          <a:prstGeom prst="line">
            <a:avLst/>
          </a:prstGeom>
          <a:noFill/>
          <a:ln w="25400">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431FADB9-C78D-4C1D-902A-09E12AD0C375}"/>
              </a:ext>
            </a:extLst>
          </p:cNvPr>
          <p:cNvSpPr txBox="1">
            <a:spLocks noChangeArrowheads="1"/>
          </p:cNvSpPr>
          <p:nvPr/>
        </p:nvSpPr>
        <p:spPr bwMode="auto">
          <a:xfrm>
            <a:off x="4905862" y="2480776"/>
            <a:ext cx="5143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a:extLst>
              <a:ext uri="{FF2B5EF4-FFF2-40B4-BE49-F238E27FC236}">
                <a16:creationId xmlns:a16="http://schemas.microsoft.com/office/drawing/2014/main" id="{5561F334-001B-4B5B-BF48-076808F64D26}"/>
              </a:ext>
            </a:extLst>
          </p:cNvPr>
          <p:cNvSpPr>
            <a:spLocks noChangeShapeType="1"/>
          </p:cNvSpPr>
          <p:nvPr/>
        </p:nvSpPr>
        <p:spPr bwMode="auto">
          <a:xfrm flipH="1">
            <a:off x="5134462" y="2995126"/>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E3D06313-402F-4A11-8BC0-6470D099EA15}"/>
              </a:ext>
            </a:extLst>
          </p:cNvPr>
          <p:cNvSpPr>
            <a:spLocks noChangeArrowheads="1"/>
          </p:cNvSpPr>
          <p:nvPr/>
        </p:nvSpPr>
        <p:spPr bwMode="auto">
          <a:xfrm>
            <a:off x="5077312" y="289511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582E1670-6FAC-417B-84F7-3322872242BF}"/>
              </a:ext>
            </a:extLst>
          </p:cNvPr>
          <p:cNvSpPr>
            <a:spLocks noChangeArrowheads="1"/>
          </p:cNvSpPr>
          <p:nvPr/>
        </p:nvSpPr>
        <p:spPr bwMode="auto">
          <a:xfrm rot="-10800000">
            <a:off x="5077312" y="446673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77E7194E-5B60-4927-BAD0-1B212FED9D2E}"/>
              </a:ext>
            </a:extLst>
          </p:cNvPr>
          <p:cNvSpPr>
            <a:spLocks noChangeShapeType="1"/>
          </p:cNvSpPr>
          <p:nvPr/>
        </p:nvSpPr>
        <p:spPr bwMode="auto">
          <a:xfrm flipV="1">
            <a:off x="5134462" y="3223726"/>
            <a:ext cx="85725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7">
            <a:extLst>
              <a:ext uri="{FF2B5EF4-FFF2-40B4-BE49-F238E27FC236}">
                <a16:creationId xmlns:a16="http://schemas.microsoft.com/office/drawing/2014/main" id="{DFCC5994-E0A2-46CB-B480-B4799B452A52}"/>
              </a:ext>
            </a:extLst>
          </p:cNvPr>
          <p:cNvSpPr>
            <a:spLocks noChangeShapeType="1"/>
          </p:cNvSpPr>
          <p:nvPr/>
        </p:nvSpPr>
        <p:spPr bwMode="auto">
          <a:xfrm flipH="1">
            <a:off x="4905862" y="2366476"/>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8">
            <a:extLst>
              <a:ext uri="{FF2B5EF4-FFF2-40B4-BE49-F238E27FC236}">
                <a16:creationId xmlns:a16="http://schemas.microsoft.com/office/drawing/2014/main" id="{50ECD9D3-8785-4B61-B43B-53A1DCF7E945}"/>
              </a:ext>
            </a:extLst>
          </p:cNvPr>
          <p:cNvSpPr>
            <a:spLocks noChangeShapeType="1"/>
          </p:cNvSpPr>
          <p:nvPr/>
        </p:nvSpPr>
        <p:spPr bwMode="auto">
          <a:xfrm>
            <a:off x="5191612" y="1566376"/>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9059B014-CEFB-4055-AF31-80E8DCD2B506}"/>
              </a:ext>
            </a:extLst>
          </p:cNvPr>
          <p:cNvSpPr txBox="1">
            <a:spLocks noChangeArrowheads="1"/>
          </p:cNvSpPr>
          <p:nvPr/>
        </p:nvSpPr>
        <p:spPr bwMode="auto">
          <a:xfrm>
            <a:off x="4986824" y="1223476"/>
            <a:ext cx="514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436E511E-50BB-46AE-B4B6-3E9A01B373E7}"/>
              </a:ext>
            </a:extLst>
          </p:cNvPr>
          <p:cNvSpPr>
            <a:spLocks noChangeShapeType="1"/>
          </p:cNvSpPr>
          <p:nvPr/>
        </p:nvSpPr>
        <p:spPr bwMode="auto">
          <a:xfrm>
            <a:off x="5991712" y="1566376"/>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FA00E337-6C85-48DE-A7F9-559AF7A18B06}"/>
              </a:ext>
            </a:extLst>
          </p:cNvPr>
          <p:cNvSpPr txBox="1">
            <a:spLocks noChangeArrowheads="1"/>
          </p:cNvSpPr>
          <p:nvPr/>
        </p:nvSpPr>
        <p:spPr bwMode="auto">
          <a:xfrm>
            <a:off x="5747237" y="1223476"/>
            <a:ext cx="4937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F42C3BFB-0FD2-4040-9DE5-1965E8DBEE46}"/>
              </a:ext>
            </a:extLst>
          </p:cNvPr>
          <p:cNvSpPr>
            <a:spLocks noChangeArrowheads="1"/>
          </p:cNvSpPr>
          <p:nvPr/>
        </p:nvSpPr>
        <p:spPr bwMode="auto">
          <a:xfrm>
            <a:off x="5129699" y="146636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63">
            <a:extLst>
              <a:ext uri="{FF2B5EF4-FFF2-40B4-BE49-F238E27FC236}">
                <a16:creationId xmlns:a16="http://schemas.microsoft.com/office/drawing/2014/main" id="{A1AC2E04-BCFC-4169-924A-352D434D807C}"/>
              </a:ext>
            </a:extLst>
          </p:cNvPr>
          <p:cNvSpPr>
            <a:spLocks noChangeArrowheads="1"/>
          </p:cNvSpPr>
          <p:nvPr/>
        </p:nvSpPr>
        <p:spPr bwMode="auto">
          <a:xfrm>
            <a:off x="5918687" y="143778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4">
            <a:extLst>
              <a:ext uri="{FF2B5EF4-FFF2-40B4-BE49-F238E27FC236}">
                <a16:creationId xmlns:a16="http://schemas.microsoft.com/office/drawing/2014/main" id="{D9DC2EC2-716C-4C90-A8A6-99895F6D5934}"/>
              </a:ext>
            </a:extLst>
          </p:cNvPr>
          <p:cNvSpPr>
            <a:spLocks noChangeShapeType="1"/>
          </p:cNvSpPr>
          <p:nvPr/>
        </p:nvSpPr>
        <p:spPr bwMode="auto">
          <a:xfrm flipV="1">
            <a:off x="5191612" y="190927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E9D71F1F-53F3-4C38-A82D-F011A5134910}"/>
              </a:ext>
            </a:extLst>
          </p:cNvPr>
          <p:cNvSpPr txBox="1">
            <a:spLocks noChangeArrowheads="1"/>
          </p:cNvSpPr>
          <p:nvPr/>
        </p:nvSpPr>
        <p:spPr bwMode="auto">
          <a:xfrm>
            <a:off x="10449412" y="4023826"/>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A5DADF9F-E456-42D9-A9B6-78372A8CD224}"/>
              </a:ext>
            </a:extLst>
          </p:cNvPr>
          <p:cNvSpPr/>
          <p:nvPr/>
        </p:nvSpPr>
        <p:spPr>
          <a:xfrm>
            <a:off x="502137" y="483204"/>
            <a:ext cx="3765551" cy="5201424"/>
          </a:xfrm>
          <a:prstGeom prst="rect">
            <a:avLst/>
          </a:prstGeom>
        </p:spPr>
        <p:txBody>
          <a:bodyPr wrap="square">
            <a:spAutoFit/>
          </a:bodyPr>
          <a:lstStyle/>
          <a:p>
            <a:r>
              <a:rPr lang="en-US" sz="1600" kern="1400" dirty="0">
                <a:solidFill>
                  <a:srgbClr val="000000"/>
                </a:solidFill>
                <a:latin typeface="Arial Narrow" panose="020B0606020202030204" pitchFamily="34" charset="0"/>
              </a:rPr>
              <a:t>We come to this history, 2016 and forward, and what people are saying, what they begin to understand, is that the </a:t>
            </a:r>
            <a:r>
              <a:rPr lang="en-US" sz="1600" kern="1400" dirty="0" err="1">
                <a:solidFill>
                  <a:srgbClr val="000000"/>
                </a:solidFill>
                <a:latin typeface="Arial Narrow" panose="020B0606020202030204" pitchFamily="34" charset="0"/>
              </a:rPr>
              <a:t>KoS</a:t>
            </a:r>
            <a:r>
              <a:rPr lang="en-US" sz="1600" kern="1400" dirty="0">
                <a:solidFill>
                  <a:srgbClr val="000000"/>
                </a:solidFill>
                <a:latin typeface="Arial Narrow" panose="020B0606020202030204" pitchFamily="34" charset="0"/>
              </a:rPr>
              <a:t> is coming back into history and there is going to be two battles: Raphia, and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People understand there is going to be two battles in our history, and then they start to consider what this is going to look like.  So they are studying ancient battles and warfare, and they bring that into our history and they expect a hot war. People start buying up food, they move into the country if they are not already there, preparing to lose their jobs, we’re planning for people being forced into the army. There’s going to be this massive war between the Russia and the USA and they are expecting all of that to start at Raphia. They don't have a date yet, but they’re  expecting this event. I would suggest why we did that is because we didn't connect our waymarks.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1434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6E980-9841-44D9-B355-D212D31D8E7F}"/>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Text Box 2">
            <a:extLst>
              <a:ext uri="{FF2B5EF4-FFF2-40B4-BE49-F238E27FC236}">
                <a16:creationId xmlns:a16="http://schemas.microsoft.com/office/drawing/2014/main" id="{1494DCE4-42DD-454E-841E-F5A076DAB26F}"/>
              </a:ext>
            </a:extLst>
          </p:cNvPr>
          <p:cNvSpPr txBox="1">
            <a:spLocks noChangeArrowheads="1"/>
          </p:cNvSpPr>
          <p:nvPr/>
        </p:nvSpPr>
        <p:spPr bwMode="auto">
          <a:xfrm>
            <a:off x="4905862" y="1166326"/>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F5C9FE92-FD41-4B08-8DAD-346D72B6A3C5}"/>
              </a:ext>
            </a:extLst>
          </p:cNvPr>
          <p:cNvSpPr>
            <a:spLocks noChangeShapeType="1"/>
          </p:cNvSpPr>
          <p:nvPr/>
        </p:nvSpPr>
        <p:spPr bwMode="auto">
          <a:xfrm>
            <a:off x="6853724" y="1523514"/>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B057D09E-3E25-4B2F-BA0D-685C87F9A899}"/>
              </a:ext>
            </a:extLst>
          </p:cNvPr>
          <p:cNvSpPr txBox="1">
            <a:spLocks noChangeArrowheads="1"/>
          </p:cNvSpPr>
          <p:nvPr/>
        </p:nvSpPr>
        <p:spPr bwMode="auto">
          <a:xfrm>
            <a:off x="6477487" y="1194901"/>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AD4EBCF-80DB-48BE-B5F4-C889A4FA57B7}"/>
              </a:ext>
            </a:extLst>
          </p:cNvPr>
          <p:cNvSpPr>
            <a:spLocks noChangeShapeType="1"/>
          </p:cNvSpPr>
          <p:nvPr/>
        </p:nvSpPr>
        <p:spPr bwMode="auto">
          <a:xfrm>
            <a:off x="8036412" y="1523514"/>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2531C05B-E83F-48B5-925B-F08F4949E11B}"/>
              </a:ext>
            </a:extLst>
          </p:cNvPr>
          <p:cNvSpPr txBox="1">
            <a:spLocks noChangeArrowheads="1"/>
          </p:cNvSpPr>
          <p:nvPr/>
        </p:nvSpPr>
        <p:spPr bwMode="auto">
          <a:xfrm>
            <a:off x="7591912" y="1194901"/>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6EF5416B-3569-4AD2-AEFF-AD1B37DA350A}"/>
              </a:ext>
            </a:extLst>
          </p:cNvPr>
          <p:cNvSpPr>
            <a:spLocks noChangeShapeType="1"/>
          </p:cNvSpPr>
          <p:nvPr/>
        </p:nvSpPr>
        <p:spPr bwMode="auto">
          <a:xfrm>
            <a:off x="9249262"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4171FA1D-8E9A-4135-8004-C9287D695DAE}"/>
              </a:ext>
            </a:extLst>
          </p:cNvPr>
          <p:cNvSpPr txBox="1">
            <a:spLocks noChangeArrowheads="1"/>
          </p:cNvSpPr>
          <p:nvPr/>
        </p:nvSpPr>
        <p:spPr bwMode="auto">
          <a:xfrm>
            <a:off x="8877787" y="1194901"/>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4534BA52-F9DF-422B-B58F-FAD50C3E6B3C}"/>
              </a:ext>
            </a:extLst>
          </p:cNvPr>
          <p:cNvSpPr>
            <a:spLocks noChangeShapeType="1"/>
          </p:cNvSpPr>
          <p:nvPr/>
        </p:nvSpPr>
        <p:spPr bwMode="auto">
          <a:xfrm>
            <a:off x="10370037"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4D0EDD9-F6F9-4DED-AD04-209C754A50F8}"/>
              </a:ext>
            </a:extLst>
          </p:cNvPr>
          <p:cNvSpPr txBox="1">
            <a:spLocks noChangeArrowheads="1"/>
          </p:cNvSpPr>
          <p:nvPr/>
        </p:nvSpPr>
        <p:spPr bwMode="auto">
          <a:xfrm>
            <a:off x="9935062" y="1166326"/>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C7448761-3622-441F-800E-4AC625DE7D9A}"/>
              </a:ext>
            </a:extLst>
          </p:cNvPr>
          <p:cNvSpPr>
            <a:spLocks noChangeShapeType="1"/>
          </p:cNvSpPr>
          <p:nvPr/>
        </p:nvSpPr>
        <p:spPr bwMode="auto">
          <a:xfrm>
            <a:off x="11489224" y="1598126"/>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85066B5E-9DE4-474F-AB0F-245A8390B1DD}"/>
              </a:ext>
            </a:extLst>
          </p:cNvPr>
          <p:cNvSpPr txBox="1">
            <a:spLocks noChangeArrowheads="1"/>
          </p:cNvSpPr>
          <p:nvPr/>
        </p:nvSpPr>
        <p:spPr bwMode="auto">
          <a:xfrm>
            <a:off x="11049487" y="1166326"/>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B1EB1C3C-5C24-4EB8-AABB-B0772E4EE350}"/>
              </a:ext>
            </a:extLst>
          </p:cNvPr>
          <p:cNvSpPr>
            <a:spLocks noChangeArrowheads="1"/>
          </p:cNvSpPr>
          <p:nvPr/>
        </p:nvSpPr>
        <p:spPr bwMode="auto">
          <a:xfrm>
            <a:off x="6791812" y="142350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10B2449B-DC93-459D-9EE8-DE1C76CD0064}"/>
              </a:ext>
            </a:extLst>
          </p:cNvPr>
          <p:cNvSpPr>
            <a:spLocks noChangeArrowheads="1"/>
          </p:cNvSpPr>
          <p:nvPr/>
        </p:nvSpPr>
        <p:spPr bwMode="auto">
          <a:xfrm>
            <a:off x="7963387" y="13949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A8DF1AED-5F5D-4DE0-B020-FF3BC847DAEE}"/>
              </a:ext>
            </a:extLst>
          </p:cNvPr>
          <p:cNvSpPr>
            <a:spLocks noChangeArrowheads="1"/>
          </p:cNvSpPr>
          <p:nvPr/>
        </p:nvSpPr>
        <p:spPr bwMode="auto">
          <a:xfrm>
            <a:off x="11449537" y="142350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D43475E3-73B7-4B1B-95A2-3B289F7A217D}"/>
              </a:ext>
            </a:extLst>
          </p:cNvPr>
          <p:cNvSpPr>
            <a:spLocks noChangeArrowheads="1"/>
          </p:cNvSpPr>
          <p:nvPr/>
        </p:nvSpPr>
        <p:spPr bwMode="auto">
          <a:xfrm>
            <a:off x="10306537" y="14520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641F3CA1-42CE-4EAE-98F3-D9DECDC34B2C}"/>
              </a:ext>
            </a:extLst>
          </p:cNvPr>
          <p:cNvSpPr>
            <a:spLocks noChangeArrowheads="1"/>
          </p:cNvSpPr>
          <p:nvPr/>
        </p:nvSpPr>
        <p:spPr bwMode="auto">
          <a:xfrm>
            <a:off x="9192112" y="14520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D1F5CC70-D370-4CFB-BC45-885D5676F16A}"/>
              </a:ext>
            </a:extLst>
          </p:cNvPr>
          <p:cNvSpPr>
            <a:spLocks noChangeShapeType="1"/>
          </p:cNvSpPr>
          <p:nvPr/>
        </p:nvSpPr>
        <p:spPr bwMode="auto">
          <a:xfrm flipH="1">
            <a:off x="6906112" y="3009414"/>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D81BCF8B-21C4-4D02-9A9C-42844C782AE9}"/>
              </a:ext>
            </a:extLst>
          </p:cNvPr>
          <p:cNvSpPr txBox="1">
            <a:spLocks noChangeArrowheads="1"/>
          </p:cNvSpPr>
          <p:nvPr/>
        </p:nvSpPr>
        <p:spPr bwMode="auto">
          <a:xfrm>
            <a:off x="6534637" y="2680801"/>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85F08092-9B59-48D7-8183-4393E82D33E0}"/>
              </a:ext>
            </a:extLst>
          </p:cNvPr>
          <p:cNvSpPr>
            <a:spLocks noChangeShapeType="1"/>
          </p:cNvSpPr>
          <p:nvPr/>
        </p:nvSpPr>
        <p:spPr bwMode="auto">
          <a:xfrm>
            <a:off x="8093562" y="3009414"/>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56CE6053-8056-456C-BEB9-FC8E95D22220}"/>
              </a:ext>
            </a:extLst>
          </p:cNvPr>
          <p:cNvSpPr txBox="1">
            <a:spLocks noChangeArrowheads="1"/>
          </p:cNvSpPr>
          <p:nvPr/>
        </p:nvSpPr>
        <p:spPr bwMode="auto">
          <a:xfrm>
            <a:off x="7649062" y="2680801"/>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373D1C3-3612-4911-9ED5-54B3A13BD26B}"/>
              </a:ext>
            </a:extLst>
          </p:cNvPr>
          <p:cNvSpPr>
            <a:spLocks noChangeShapeType="1"/>
          </p:cNvSpPr>
          <p:nvPr/>
        </p:nvSpPr>
        <p:spPr bwMode="auto">
          <a:xfrm flipH="1">
            <a:off x="9306412" y="3084026"/>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2D52D79E-C3BD-4C5A-AB91-FC5C2443C268}"/>
              </a:ext>
            </a:extLst>
          </p:cNvPr>
          <p:cNvSpPr txBox="1">
            <a:spLocks noChangeArrowheads="1"/>
          </p:cNvSpPr>
          <p:nvPr/>
        </p:nvSpPr>
        <p:spPr bwMode="auto">
          <a:xfrm>
            <a:off x="8934937" y="2680801"/>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EE7357C8-2487-42BD-8B99-9D3C986B9D0D}"/>
              </a:ext>
            </a:extLst>
          </p:cNvPr>
          <p:cNvSpPr>
            <a:spLocks noChangeShapeType="1"/>
          </p:cNvSpPr>
          <p:nvPr/>
        </p:nvSpPr>
        <p:spPr bwMode="auto">
          <a:xfrm flipH="1">
            <a:off x="10392262" y="3084026"/>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AE4BF232-D00D-4683-B395-4D2656E29177}"/>
              </a:ext>
            </a:extLst>
          </p:cNvPr>
          <p:cNvSpPr txBox="1">
            <a:spLocks noChangeArrowheads="1"/>
          </p:cNvSpPr>
          <p:nvPr/>
        </p:nvSpPr>
        <p:spPr bwMode="auto">
          <a:xfrm>
            <a:off x="9992212" y="2652226"/>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EE0D042-8A65-4ED0-BE32-3CB15592312D}"/>
              </a:ext>
            </a:extLst>
          </p:cNvPr>
          <p:cNvSpPr>
            <a:spLocks noChangeShapeType="1"/>
          </p:cNvSpPr>
          <p:nvPr/>
        </p:nvSpPr>
        <p:spPr bwMode="auto">
          <a:xfrm flipH="1">
            <a:off x="11535262" y="3084026"/>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E06305CE-8D45-4B25-905D-EDEBCF538747}"/>
              </a:ext>
            </a:extLst>
          </p:cNvPr>
          <p:cNvSpPr txBox="1">
            <a:spLocks noChangeArrowheads="1"/>
          </p:cNvSpPr>
          <p:nvPr/>
        </p:nvSpPr>
        <p:spPr bwMode="auto">
          <a:xfrm>
            <a:off x="11106637" y="2652226"/>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Oval 28">
            <a:extLst>
              <a:ext uri="{FF2B5EF4-FFF2-40B4-BE49-F238E27FC236}">
                <a16:creationId xmlns:a16="http://schemas.microsoft.com/office/drawing/2014/main" id="{1EDCC0AB-4BE8-454A-9ECA-C4EB470E8CB0}"/>
              </a:ext>
            </a:extLst>
          </p:cNvPr>
          <p:cNvSpPr>
            <a:spLocks noChangeArrowheads="1"/>
          </p:cNvSpPr>
          <p:nvPr/>
        </p:nvSpPr>
        <p:spPr bwMode="auto">
          <a:xfrm>
            <a:off x="6848962" y="2909401"/>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4BD1DF87-EB76-4F2A-841D-04F4F706D369}"/>
              </a:ext>
            </a:extLst>
          </p:cNvPr>
          <p:cNvSpPr>
            <a:spLocks noChangeArrowheads="1"/>
          </p:cNvSpPr>
          <p:nvPr/>
        </p:nvSpPr>
        <p:spPr bwMode="auto">
          <a:xfrm>
            <a:off x="8020537" y="28808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14781937-5D7E-41AB-AC53-419B2F4B2498}"/>
              </a:ext>
            </a:extLst>
          </p:cNvPr>
          <p:cNvSpPr>
            <a:spLocks noChangeArrowheads="1"/>
          </p:cNvSpPr>
          <p:nvPr/>
        </p:nvSpPr>
        <p:spPr bwMode="auto">
          <a:xfrm>
            <a:off x="11506687" y="2909401"/>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DCB351EF-69CF-4630-9E7A-C21E9DA3BB21}"/>
              </a:ext>
            </a:extLst>
          </p:cNvPr>
          <p:cNvSpPr>
            <a:spLocks noChangeArrowheads="1"/>
          </p:cNvSpPr>
          <p:nvPr/>
        </p:nvSpPr>
        <p:spPr bwMode="auto">
          <a:xfrm>
            <a:off x="10363687" y="29379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E495ED04-9496-4529-A615-8B5B2A2C4869}"/>
              </a:ext>
            </a:extLst>
          </p:cNvPr>
          <p:cNvSpPr>
            <a:spLocks noChangeArrowheads="1"/>
          </p:cNvSpPr>
          <p:nvPr/>
        </p:nvSpPr>
        <p:spPr bwMode="auto">
          <a:xfrm>
            <a:off x="9249262" y="29379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00C42CF7-B487-455F-AA30-F75486D6E6C7}"/>
              </a:ext>
            </a:extLst>
          </p:cNvPr>
          <p:cNvSpPr>
            <a:spLocks noChangeShapeType="1"/>
          </p:cNvSpPr>
          <p:nvPr/>
        </p:nvSpPr>
        <p:spPr bwMode="auto">
          <a:xfrm>
            <a:off x="6734662" y="2966551"/>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C9A0319A-9F26-4D65-B76D-30E427FD6C3E}"/>
              </a:ext>
            </a:extLst>
          </p:cNvPr>
          <p:cNvSpPr>
            <a:spLocks noChangeArrowheads="1"/>
          </p:cNvSpPr>
          <p:nvPr/>
        </p:nvSpPr>
        <p:spPr bwMode="auto">
          <a:xfrm rot="-10800000">
            <a:off x="1147811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D3B4988-3B3F-49F7-A1A2-1B734EDFBF2F}"/>
              </a:ext>
            </a:extLst>
          </p:cNvPr>
          <p:cNvSpPr>
            <a:spLocks noChangeArrowheads="1"/>
          </p:cNvSpPr>
          <p:nvPr/>
        </p:nvSpPr>
        <p:spPr bwMode="auto">
          <a:xfrm rot="-10800000">
            <a:off x="10335112" y="442387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0C903E56-AC1B-48DB-B0D4-3144D5D756E3}"/>
              </a:ext>
            </a:extLst>
          </p:cNvPr>
          <p:cNvSpPr>
            <a:spLocks noChangeArrowheads="1"/>
          </p:cNvSpPr>
          <p:nvPr/>
        </p:nvSpPr>
        <p:spPr bwMode="auto">
          <a:xfrm rot="-10800000">
            <a:off x="6848962" y="4481026"/>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092627CB-2BA8-44F1-A57C-FE4F2669EABA}"/>
              </a:ext>
            </a:extLst>
          </p:cNvPr>
          <p:cNvSpPr>
            <a:spLocks noChangeArrowheads="1"/>
          </p:cNvSpPr>
          <p:nvPr/>
        </p:nvSpPr>
        <p:spPr bwMode="auto">
          <a:xfrm rot="-10800000">
            <a:off x="804911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EDFDF500-824C-4949-B9C5-1E55D4FE268A}"/>
              </a:ext>
            </a:extLst>
          </p:cNvPr>
          <p:cNvSpPr>
            <a:spLocks noChangeArrowheads="1"/>
          </p:cNvSpPr>
          <p:nvPr/>
        </p:nvSpPr>
        <p:spPr bwMode="auto">
          <a:xfrm rot="-10800000">
            <a:off x="9249262" y="4481026"/>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BB6BB0BF-A7D0-48D9-922C-4F22721C7F9C}"/>
              </a:ext>
            </a:extLst>
          </p:cNvPr>
          <p:cNvSpPr>
            <a:spLocks noChangeShapeType="1"/>
          </p:cNvSpPr>
          <p:nvPr/>
        </p:nvSpPr>
        <p:spPr bwMode="auto">
          <a:xfrm>
            <a:off x="6848962" y="4538176"/>
            <a:ext cx="531495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D5F57947-F546-4031-9128-BE060F1111E0}"/>
              </a:ext>
            </a:extLst>
          </p:cNvPr>
          <p:cNvSpPr>
            <a:spLocks noChangeShapeType="1"/>
          </p:cNvSpPr>
          <p:nvPr/>
        </p:nvSpPr>
        <p:spPr bwMode="auto">
          <a:xfrm>
            <a:off x="4905862" y="3738076"/>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2B602F80-A8B8-4A66-8708-35EC955C2149}"/>
              </a:ext>
            </a:extLst>
          </p:cNvPr>
          <p:cNvSpPr txBox="1">
            <a:spLocks noChangeArrowheads="1"/>
          </p:cNvSpPr>
          <p:nvPr/>
        </p:nvSpPr>
        <p:spPr bwMode="auto">
          <a:xfrm>
            <a:off x="5534512" y="2652226"/>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2">
            <a:extLst>
              <a:ext uri="{FF2B5EF4-FFF2-40B4-BE49-F238E27FC236}">
                <a16:creationId xmlns:a16="http://schemas.microsoft.com/office/drawing/2014/main" id="{D3988080-E778-48D6-BAF9-22B718017173}"/>
              </a:ext>
            </a:extLst>
          </p:cNvPr>
          <p:cNvSpPr>
            <a:spLocks noChangeShapeType="1"/>
          </p:cNvSpPr>
          <p:nvPr/>
        </p:nvSpPr>
        <p:spPr bwMode="auto">
          <a:xfrm flipH="1">
            <a:off x="5991712" y="2995126"/>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B7D5CF32-F6D1-4CEE-A1C2-704334DB2F20}"/>
              </a:ext>
            </a:extLst>
          </p:cNvPr>
          <p:cNvSpPr>
            <a:spLocks noChangeArrowheads="1"/>
          </p:cNvSpPr>
          <p:nvPr/>
        </p:nvSpPr>
        <p:spPr bwMode="auto">
          <a:xfrm>
            <a:off x="5934562" y="289511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2EF154D5-DA2F-49B4-8D48-31975B1A5FCD}"/>
              </a:ext>
            </a:extLst>
          </p:cNvPr>
          <p:cNvSpPr>
            <a:spLocks noChangeArrowheads="1"/>
          </p:cNvSpPr>
          <p:nvPr/>
        </p:nvSpPr>
        <p:spPr bwMode="auto">
          <a:xfrm rot="-10800000">
            <a:off x="5934562" y="446673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5">
            <a:extLst>
              <a:ext uri="{FF2B5EF4-FFF2-40B4-BE49-F238E27FC236}">
                <a16:creationId xmlns:a16="http://schemas.microsoft.com/office/drawing/2014/main" id="{8ECD9BF5-DC2E-42B6-9BF2-38AD035B0B41}"/>
              </a:ext>
            </a:extLst>
          </p:cNvPr>
          <p:cNvSpPr txBox="1">
            <a:spLocks noChangeArrowheads="1"/>
          </p:cNvSpPr>
          <p:nvPr/>
        </p:nvSpPr>
        <p:spPr bwMode="auto">
          <a:xfrm>
            <a:off x="890636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DF26AB6B-DBA5-481F-87FB-69B3526639E8}"/>
              </a:ext>
            </a:extLst>
          </p:cNvPr>
          <p:cNvSpPr txBox="1">
            <a:spLocks noChangeArrowheads="1"/>
          </p:cNvSpPr>
          <p:nvPr/>
        </p:nvSpPr>
        <p:spPr bwMode="auto">
          <a:xfrm>
            <a:off x="999221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AC32C8F0-BE54-4709-AF6D-5D79747F5DB7}"/>
              </a:ext>
            </a:extLst>
          </p:cNvPr>
          <p:cNvSpPr txBox="1">
            <a:spLocks noChangeArrowheads="1"/>
          </p:cNvSpPr>
          <p:nvPr/>
        </p:nvSpPr>
        <p:spPr bwMode="auto">
          <a:xfrm>
            <a:off x="11135212" y="4652476"/>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23A509D4-2D86-4277-A29C-695AB96CDE86}"/>
              </a:ext>
            </a:extLst>
          </p:cNvPr>
          <p:cNvSpPr>
            <a:spLocks noChangeShapeType="1"/>
          </p:cNvSpPr>
          <p:nvPr/>
        </p:nvSpPr>
        <p:spPr bwMode="auto">
          <a:xfrm>
            <a:off x="6677512" y="1509226"/>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6E0F7D57-A70B-4620-A85D-B32641770E01}"/>
              </a:ext>
            </a:extLst>
          </p:cNvPr>
          <p:cNvSpPr>
            <a:spLocks noChangeShapeType="1"/>
          </p:cNvSpPr>
          <p:nvPr/>
        </p:nvSpPr>
        <p:spPr bwMode="auto">
          <a:xfrm>
            <a:off x="9363562" y="4023826"/>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0ED62C05-487B-4813-9E49-9B4780C73174}"/>
              </a:ext>
            </a:extLst>
          </p:cNvPr>
          <p:cNvSpPr txBox="1">
            <a:spLocks noChangeArrowheads="1"/>
          </p:cNvSpPr>
          <p:nvPr/>
        </p:nvSpPr>
        <p:spPr bwMode="auto">
          <a:xfrm>
            <a:off x="9477862" y="3795226"/>
            <a:ext cx="2857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A5709D7B-EEEF-4A68-955B-BF60C4F5CBD1}"/>
              </a:ext>
            </a:extLst>
          </p:cNvPr>
          <p:cNvSpPr>
            <a:spLocks noChangeShapeType="1"/>
          </p:cNvSpPr>
          <p:nvPr/>
        </p:nvSpPr>
        <p:spPr bwMode="auto">
          <a:xfrm>
            <a:off x="10506562" y="3738076"/>
            <a:ext cx="971550" cy="0"/>
          </a:xfrm>
          <a:prstGeom prst="line">
            <a:avLst/>
          </a:prstGeom>
          <a:noFill/>
          <a:ln w="25400">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431FADB9-C78D-4C1D-902A-09E12AD0C375}"/>
              </a:ext>
            </a:extLst>
          </p:cNvPr>
          <p:cNvSpPr txBox="1">
            <a:spLocks noChangeArrowheads="1"/>
          </p:cNvSpPr>
          <p:nvPr/>
        </p:nvSpPr>
        <p:spPr bwMode="auto">
          <a:xfrm>
            <a:off x="4905862" y="2480776"/>
            <a:ext cx="5143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a:extLst>
              <a:ext uri="{FF2B5EF4-FFF2-40B4-BE49-F238E27FC236}">
                <a16:creationId xmlns:a16="http://schemas.microsoft.com/office/drawing/2014/main" id="{5561F334-001B-4B5B-BF48-076808F64D26}"/>
              </a:ext>
            </a:extLst>
          </p:cNvPr>
          <p:cNvSpPr>
            <a:spLocks noChangeShapeType="1"/>
          </p:cNvSpPr>
          <p:nvPr/>
        </p:nvSpPr>
        <p:spPr bwMode="auto">
          <a:xfrm flipH="1">
            <a:off x="5134462" y="2995126"/>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E3D06313-402F-4A11-8BC0-6470D099EA15}"/>
              </a:ext>
            </a:extLst>
          </p:cNvPr>
          <p:cNvSpPr>
            <a:spLocks noChangeArrowheads="1"/>
          </p:cNvSpPr>
          <p:nvPr/>
        </p:nvSpPr>
        <p:spPr bwMode="auto">
          <a:xfrm>
            <a:off x="5077312" y="289511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582E1670-6FAC-417B-84F7-3322872242BF}"/>
              </a:ext>
            </a:extLst>
          </p:cNvPr>
          <p:cNvSpPr>
            <a:spLocks noChangeArrowheads="1"/>
          </p:cNvSpPr>
          <p:nvPr/>
        </p:nvSpPr>
        <p:spPr bwMode="auto">
          <a:xfrm rot="-10800000">
            <a:off x="5077312" y="446673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77E7194E-5B60-4927-BAD0-1B212FED9D2E}"/>
              </a:ext>
            </a:extLst>
          </p:cNvPr>
          <p:cNvSpPr>
            <a:spLocks noChangeShapeType="1"/>
          </p:cNvSpPr>
          <p:nvPr/>
        </p:nvSpPr>
        <p:spPr bwMode="auto">
          <a:xfrm flipV="1">
            <a:off x="5134462" y="3223726"/>
            <a:ext cx="85725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7">
            <a:extLst>
              <a:ext uri="{FF2B5EF4-FFF2-40B4-BE49-F238E27FC236}">
                <a16:creationId xmlns:a16="http://schemas.microsoft.com/office/drawing/2014/main" id="{DFCC5994-E0A2-46CB-B480-B4799B452A52}"/>
              </a:ext>
            </a:extLst>
          </p:cNvPr>
          <p:cNvSpPr>
            <a:spLocks noChangeShapeType="1"/>
          </p:cNvSpPr>
          <p:nvPr/>
        </p:nvSpPr>
        <p:spPr bwMode="auto">
          <a:xfrm flipH="1">
            <a:off x="4905862" y="2366476"/>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8">
            <a:extLst>
              <a:ext uri="{FF2B5EF4-FFF2-40B4-BE49-F238E27FC236}">
                <a16:creationId xmlns:a16="http://schemas.microsoft.com/office/drawing/2014/main" id="{50ECD9D3-8785-4B61-B43B-53A1DCF7E945}"/>
              </a:ext>
            </a:extLst>
          </p:cNvPr>
          <p:cNvSpPr>
            <a:spLocks noChangeShapeType="1"/>
          </p:cNvSpPr>
          <p:nvPr/>
        </p:nvSpPr>
        <p:spPr bwMode="auto">
          <a:xfrm>
            <a:off x="5191612" y="1566376"/>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9059B014-CEFB-4055-AF31-80E8DCD2B506}"/>
              </a:ext>
            </a:extLst>
          </p:cNvPr>
          <p:cNvSpPr txBox="1">
            <a:spLocks noChangeArrowheads="1"/>
          </p:cNvSpPr>
          <p:nvPr/>
        </p:nvSpPr>
        <p:spPr bwMode="auto">
          <a:xfrm>
            <a:off x="4986824" y="1223476"/>
            <a:ext cx="514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436E511E-50BB-46AE-B4B6-3E9A01B373E7}"/>
              </a:ext>
            </a:extLst>
          </p:cNvPr>
          <p:cNvSpPr>
            <a:spLocks noChangeShapeType="1"/>
          </p:cNvSpPr>
          <p:nvPr/>
        </p:nvSpPr>
        <p:spPr bwMode="auto">
          <a:xfrm>
            <a:off x="5991712" y="1566376"/>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FA00E337-6C85-48DE-A7F9-559AF7A18B06}"/>
              </a:ext>
            </a:extLst>
          </p:cNvPr>
          <p:cNvSpPr txBox="1">
            <a:spLocks noChangeArrowheads="1"/>
          </p:cNvSpPr>
          <p:nvPr/>
        </p:nvSpPr>
        <p:spPr bwMode="auto">
          <a:xfrm>
            <a:off x="5747237" y="1223476"/>
            <a:ext cx="4937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F42C3BFB-0FD2-4040-9DE5-1965E8DBEE46}"/>
              </a:ext>
            </a:extLst>
          </p:cNvPr>
          <p:cNvSpPr>
            <a:spLocks noChangeArrowheads="1"/>
          </p:cNvSpPr>
          <p:nvPr/>
        </p:nvSpPr>
        <p:spPr bwMode="auto">
          <a:xfrm>
            <a:off x="5129699" y="146636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63">
            <a:extLst>
              <a:ext uri="{FF2B5EF4-FFF2-40B4-BE49-F238E27FC236}">
                <a16:creationId xmlns:a16="http://schemas.microsoft.com/office/drawing/2014/main" id="{A1AC2E04-BCFC-4169-924A-352D434D807C}"/>
              </a:ext>
            </a:extLst>
          </p:cNvPr>
          <p:cNvSpPr>
            <a:spLocks noChangeArrowheads="1"/>
          </p:cNvSpPr>
          <p:nvPr/>
        </p:nvSpPr>
        <p:spPr bwMode="auto">
          <a:xfrm>
            <a:off x="5918687" y="1437789"/>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4">
            <a:extLst>
              <a:ext uri="{FF2B5EF4-FFF2-40B4-BE49-F238E27FC236}">
                <a16:creationId xmlns:a16="http://schemas.microsoft.com/office/drawing/2014/main" id="{D9DC2EC2-716C-4C90-A8A6-99895F6D5934}"/>
              </a:ext>
            </a:extLst>
          </p:cNvPr>
          <p:cNvSpPr>
            <a:spLocks noChangeShapeType="1"/>
          </p:cNvSpPr>
          <p:nvPr/>
        </p:nvSpPr>
        <p:spPr bwMode="auto">
          <a:xfrm flipV="1">
            <a:off x="5191612" y="1909276"/>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5">
            <a:extLst>
              <a:ext uri="{FF2B5EF4-FFF2-40B4-BE49-F238E27FC236}">
                <a16:creationId xmlns:a16="http://schemas.microsoft.com/office/drawing/2014/main" id="{E9D71F1F-53F3-4C38-A82D-F011A5134910}"/>
              </a:ext>
            </a:extLst>
          </p:cNvPr>
          <p:cNvSpPr txBox="1">
            <a:spLocks noChangeArrowheads="1"/>
          </p:cNvSpPr>
          <p:nvPr/>
        </p:nvSpPr>
        <p:spPr bwMode="auto">
          <a:xfrm>
            <a:off x="10449412" y="4023826"/>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A5DADF9F-E456-42D9-A9B6-78372A8CD224}"/>
              </a:ext>
            </a:extLst>
          </p:cNvPr>
          <p:cNvSpPr/>
          <p:nvPr/>
        </p:nvSpPr>
        <p:spPr>
          <a:xfrm>
            <a:off x="238613" y="400873"/>
            <a:ext cx="4419599" cy="5878532"/>
          </a:xfrm>
          <a:prstGeom prst="rect">
            <a:avLst/>
          </a:prstGeom>
        </p:spPr>
        <p:txBody>
          <a:bodyPr wrap="square">
            <a:spAutoFit/>
          </a:bodyPr>
          <a:lstStyle/>
          <a:p>
            <a:r>
              <a:rPr lang="en-US" sz="1400" dirty="0">
                <a:latin typeface="Arial Narrow" panose="020B0606020202030204" pitchFamily="34" charset="0"/>
              </a:rPr>
              <a:t>People did not watch the relationship develop between Putin and the West from his election in 1999, they did not connect those waymarks and see what was actually occurring. 2014 and 2016, gave us all we needed to know about what that war looked like.  But people were not following the external events, accurately.   So they cut this rope and ignored what it looked like in this history, and started expecting some type of nuclear strike.  What we need to do is connect our waymarks, and go back the TOE 1989,  to 1991.   We teach in this movement, every thing that we need to know is encapsulated in this time period.   That this increase of knowledge is everything that we expand on or add to, as this internal message is developed.  What we haven't done is take that concept to the external events.   We take 1989 to 1991, take it back to </a:t>
            </a:r>
            <a:r>
              <a:rPr lang="en-US" sz="1400" dirty="0" err="1">
                <a:latin typeface="Arial Narrow" panose="020B0606020202030204" pitchFamily="34" charset="0"/>
              </a:rPr>
              <a:t>Millerite</a:t>
            </a:r>
            <a:r>
              <a:rPr lang="en-US" sz="1400" dirty="0">
                <a:latin typeface="Arial Narrow" panose="020B0606020202030204" pitchFamily="34" charset="0"/>
              </a:rPr>
              <a:t> history 1798 to 1818, there’s increase of knowledge.  And what is WM saying? in 1818, he says that in about 25 years, Christ is going to come back.   And then all they do after 1818, is begin to share and add to that original message.   But everything for that message is there in the beginning. He has done his study. Now it just gets expanded.   So 1989 to 1991, the study of Dan 11:40, and every thing that were looking at in these presentations, the </a:t>
            </a:r>
            <a:r>
              <a:rPr lang="en-US" sz="1400" dirty="0" err="1">
                <a:latin typeface="Arial Narrow" panose="020B0606020202030204" pitchFamily="34" charset="0"/>
              </a:rPr>
              <a:t>KoS</a:t>
            </a:r>
            <a:r>
              <a:rPr lang="en-US" sz="1400" dirty="0">
                <a:latin typeface="Arial Narrow" panose="020B0606020202030204" pitchFamily="34" charset="0"/>
              </a:rPr>
              <a:t>, is just in that one verse.   Because we are living in that verse and still walking through Dan 11:40, and the internal message is encapsulated in that increase of knowledge.  So this is the story of our increase of knowledge. TOE.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6612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A8B72-4D4C-49A7-B239-B225F5BB9603}"/>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Text Box 2">
            <a:extLst>
              <a:ext uri="{FF2B5EF4-FFF2-40B4-BE49-F238E27FC236}">
                <a16:creationId xmlns:a16="http://schemas.microsoft.com/office/drawing/2014/main" id="{54E64A4D-5D45-44AD-BEE8-AEB20915F934}"/>
              </a:ext>
            </a:extLst>
          </p:cNvPr>
          <p:cNvSpPr txBox="1">
            <a:spLocks noChangeArrowheads="1"/>
          </p:cNvSpPr>
          <p:nvPr/>
        </p:nvSpPr>
        <p:spPr bwMode="auto">
          <a:xfrm>
            <a:off x="4984977" y="1474237"/>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412D4F68-F959-41F2-A29B-8652F13B1D24}"/>
              </a:ext>
            </a:extLst>
          </p:cNvPr>
          <p:cNvSpPr>
            <a:spLocks noChangeShapeType="1"/>
          </p:cNvSpPr>
          <p:nvPr/>
        </p:nvSpPr>
        <p:spPr bwMode="auto">
          <a:xfrm>
            <a:off x="6932839" y="183142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994A4728-5D9A-4ECC-ACD3-96EBBD5A6FB0}"/>
              </a:ext>
            </a:extLst>
          </p:cNvPr>
          <p:cNvSpPr txBox="1">
            <a:spLocks noChangeArrowheads="1"/>
          </p:cNvSpPr>
          <p:nvPr/>
        </p:nvSpPr>
        <p:spPr bwMode="auto">
          <a:xfrm>
            <a:off x="6556602" y="150281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916A6454-DBE9-4DAA-BC19-CE2F05B16D06}"/>
              </a:ext>
            </a:extLst>
          </p:cNvPr>
          <p:cNvSpPr>
            <a:spLocks noChangeShapeType="1"/>
          </p:cNvSpPr>
          <p:nvPr/>
        </p:nvSpPr>
        <p:spPr bwMode="auto">
          <a:xfrm>
            <a:off x="8115527" y="183142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E919072A-7A07-4344-8E9B-CC9E38EC2B33}"/>
              </a:ext>
            </a:extLst>
          </p:cNvPr>
          <p:cNvSpPr txBox="1">
            <a:spLocks noChangeArrowheads="1"/>
          </p:cNvSpPr>
          <p:nvPr/>
        </p:nvSpPr>
        <p:spPr bwMode="auto">
          <a:xfrm>
            <a:off x="7671027" y="150281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A54F7589-FCC1-4E6C-AC38-2F8D623CF3A9}"/>
              </a:ext>
            </a:extLst>
          </p:cNvPr>
          <p:cNvSpPr>
            <a:spLocks noChangeShapeType="1"/>
          </p:cNvSpPr>
          <p:nvPr/>
        </p:nvSpPr>
        <p:spPr bwMode="auto">
          <a:xfrm>
            <a:off x="9328377"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9DFC886A-5749-44CB-8725-A38B65D7FADC}"/>
              </a:ext>
            </a:extLst>
          </p:cNvPr>
          <p:cNvSpPr txBox="1">
            <a:spLocks noChangeArrowheads="1"/>
          </p:cNvSpPr>
          <p:nvPr/>
        </p:nvSpPr>
        <p:spPr bwMode="auto">
          <a:xfrm>
            <a:off x="8956902" y="150281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591538B4-5883-4E63-A731-C09E9967856B}"/>
              </a:ext>
            </a:extLst>
          </p:cNvPr>
          <p:cNvSpPr>
            <a:spLocks noChangeShapeType="1"/>
          </p:cNvSpPr>
          <p:nvPr/>
        </p:nvSpPr>
        <p:spPr bwMode="auto">
          <a:xfrm>
            <a:off x="10449152"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40FA4D1-B3AE-4E2E-AAC0-CFB75FB80485}"/>
              </a:ext>
            </a:extLst>
          </p:cNvPr>
          <p:cNvSpPr txBox="1">
            <a:spLocks noChangeArrowheads="1"/>
          </p:cNvSpPr>
          <p:nvPr/>
        </p:nvSpPr>
        <p:spPr bwMode="auto">
          <a:xfrm>
            <a:off x="10014177" y="147423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11EE5629-D7A3-4EE2-B1AA-C01D84752AFD}"/>
              </a:ext>
            </a:extLst>
          </p:cNvPr>
          <p:cNvSpPr>
            <a:spLocks noChangeShapeType="1"/>
          </p:cNvSpPr>
          <p:nvPr/>
        </p:nvSpPr>
        <p:spPr bwMode="auto">
          <a:xfrm>
            <a:off x="11568339"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AFD57719-8B31-499C-A0E7-71170257F484}"/>
              </a:ext>
            </a:extLst>
          </p:cNvPr>
          <p:cNvSpPr txBox="1">
            <a:spLocks noChangeArrowheads="1"/>
          </p:cNvSpPr>
          <p:nvPr/>
        </p:nvSpPr>
        <p:spPr bwMode="auto">
          <a:xfrm>
            <a:off x="11128602" y="147423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796F2843-8290-45D2-B60F-326CC62D2523}"/>
              </a:ext>
            </a:extLst>
          </p:cNvPr>
          <p:cNvSpPr>
            <a:spLocks noChangeArrowheads="1"/>
          </p:cNvSpPr>
          <p:nvPr/>
        </p:nvSpPr>
        <p:spPr bwMode="auto">
          <a:xfrm>
            <a:off x="6870927" y="173141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3C58B398-1547-45D5-9661-40BBCF145E0D}"/>
              </a:ext>
            </a:extLst>
          </p:cNvPr>
          <p:cNvSpPr>
            <a:spLocks noChangeArrowheads="1"/>
          </p:cNvSpPr>
          <p:nvPr/>
        </p:nvSpPr>
        <p:spPr bwMode="auto">
          <a:xfrm>
            <a:off x="8042502" y="17028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B5CDBEB5-DCE7-429F-8963-4416CA48C9D4}"/>
              </a:ext>
            </a:extLst>
          </p:cNvPr>
          <p:cNvSpPr>
            <a:spLocks noChangeArrowheads="1"/>
          </p:cNvSpPr>
          <p:nvPr/>
        </p:nvSpPr>
        <p:spPr bwMode="auto">
          <a:xfrm>
            <a:off x="11528652" y="173141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3A44D47C-9097-4A9C-9682-25131328226A}"/>
              </a:ext>
            </a:extLst>
          </p:cNvPr>
          <p:cNvSpPr>
            <a:spLocks noChangeArrowheads="1"/>
          </p:cNvSpPr>
          <p:nvPr/>
        </p:nvSpPr>
        <p:spPr bwMode="auto">
          <a:xfrm>
            <a:off x="10385652" y="17599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38B32F65-75DD-4637-8E5E-16BE0CEE75F7}"/>
              </a:ext>
            </a:extLst>
          </p:cNvPr>
          <p:cNvSpPr>
            <a:spLocks noChangeArrowheads="1"/>
          </p:cNvSpPr>
          <p:nvPr/>
        </p:nvSpPr>
        <p:spPr bwMode="auto">
          <a:xfrm>
            <a:off x="9271227" y="17599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246EB52-C447-4330-9EB4-8AA438EA7DD3}"/>
              </a:ext>
            </a:extLst>
          </p:cNvPr>
          <p:cNvSpPr>
            <a:spLocks noChangeShapeType="1"/>
          </p:cNvSpPr>
          <p:nvPr/>
        </p:nvSpPr>
        <p:spPr bwMode="auto">
          <a:xfrm flipH="1">
            <a:off x="6985227" y="3317325"/>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32C0336B-28E5-403B-9C93-2C4CD4A54DCF}"/>
              </a:ext>
            </a:extLst>
          </p:cNvPr>
          <p:cNvSpPr txBox="1">
            <a:spLocks noChangeArrowheads="1"/>
          </p:cNvSpPr>
          <p:nvPr/>
        </p:nvSpPr>
        <p:spPr bwMode="auto">
          <a:xfrm>
            <a:off x="6613752" y="298871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7B930E9A-2BB1-4BE2-91F9-C02856F4B102}"/>
              </a:ext>
            </a:extLst>
          </p:cNvPr>
          <p:cNvSpPr>
            <a:spLocks noChangeShapeType="1"/>
          </p:cNvSpPr>
          <p:nvPr/>
        </p:nvSpPr>
        <p:spPr bwMode="auto">
          <a:xfrm>
            <a:off x="8172677" y="3317325"/>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F98DA61E-B84D-4E37-9C86-4EF3FB0C8D3A}"/>
              </a:ext>
            </a:extLst>
          </p:cNvPr>
          <p:cNvSpPr txBox="1">
            <a:spLocks noChangeArrowheads="1"/>
          </p:cNvSpPr>
          <p:nvPr/>
        </p:nvSpPr>
        <p:spPr bwMode="auto">
          <a:xfrm>
            <a:off x="7728177" y="298871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C91863F2-4BB6-43B6-B6D1-8B668EF4942E}"/>
              </a:ext>
            </a:extLst>
          </p:cNvPr>
          <p:cNvSpPr>
            <a:spLocks noChangeShapeType="1"/>
          </p:cNvSpPr>
          <p:nvPr/>
        </p:nvSpPr>
        <p:spPr bwMode="auto">
          <a:xfrm flipH="1">
            <a:off x="9385527" y="3391937"/>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E5B25773-6986-4524-AA71-A97EC8ED8AA0}"/>
              </a:ext>
            </a:extLst>
          </p:cNvPr>
          <p:cNvSpPr txBox="1">
            <a:spLocks noChangeArrowheads="1"/>
          </p:cNvSpPr>
          <p:nvPr/>
        </p:nvSpPr>
        <p:spPr bwMode="auto">
          <a:xfrm>
            <a:off x="9014052" y="298871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ECC52E3F-9C53-4734-93ED-04E0905FA806}"/>
              </a:ext>
            </a:extLst>
          </p:cNvPr>
          <p:cNvSpPr>
            <a:spLocks noChangeShapeType="1"/>
          </p:cNvSpPr>
          <p:nvPr/>
        </p:nvSpPr>
        <p:spPr bwMode="auto">
          <a:xfrm flipH="1">
            <a:off x="10471377" y="3391937"/>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A30F806E-E910-4486-A2AE-981F92414127}"/>
              </a:ext>
            </a:extLst>
          </p:cNvPr>
          <p:cNvSpPr txBox="1">
            <a:spLocks noChangeArrowheads="1"/>
          </p:cNvSpPr>
          <p:nvPr/>
        </p:nvSpPr>
        <p:spPr bwMode="auto">
          <a:xfrm>
            <a:off x="10071327" y="296013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FF7D8C9-50E7-4A83-B023-CA403A7A208A}"/>
              </a:ext>
            </a:extLst>
          </p:cNvPr>
          <p:cNvSpPr>
            <a:spLocks noChangeShapeType="1"/>
          </p:cNvSpPr>
          <p:nvPr/>
        </p:nvSpPr>
        <p:spPr bwMode="auto">
          <a:xfrm flipH="1">
            <a:off x="11614377" y="3391937"/>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7066A6D3-F196-4709-9D55-B68940487F10}"/>
              </a:ext>
            </a:extLst>
          </p:cNvPr>
          <p:cNvSpPr txBox="1">
            <a:spLocks noChangeArrowheads="1"/>
          </p:cNvSpPr>
          <p:nvPr/>
        </p:nvSpPr>
        <p:spPr bwMode="auto">
          <a:xfrm>
            <a:off x="11185752" y="296013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Oval 28">
            <a:extLst>
              <a:ext uri="{FF2B5EF4-FFF2-40B4-BE49-F238E27FC236}">
                <a16:creationId xmlns:a16="http://schemas.microsoft.com/office/drawing/2014/main" id="{12BBD62A-D03F-4CE6-8A9A-D36751A4E583}"/>
              </a:ext>
            </a:extLst>
          </p:cNvPr>
          <p:cNvSpPr>
            <a:spLocks noChangeArrowheads="1"/>
          </p:cNvSpPr>
          <p:nvPr/>
        </p:nvSpPr>
        <p:spPr bwMode="auto">
          <a:xfrm>
            <a:off x="6928077" y="321731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18EE9082-A971-488C-B3A9-3A75EBABFE6C}"/>
              </a:ext>
            </a:extLst>
          </p:cNvPr>
          <p:cNvSpPr>
            <a:spLocks noChangeArrowheads="1"/>
          </p:cNvSpPr>
          <p:nvPr/>
        </p:nvSpPr>
        <p:spPr bwMode="auto">
          <a:xfrm>
            <a:off x="8099652" y="31887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91EBE8AC-52E9-4370-854C-FFB229460734}"/>
              </a:ext>
            </a:extLst>
          </p:cNvPr>
          <p:cNvSpPr>
            <a:spLocks noChangeArrowheads="1"/>
          </p:cNvSpPr>
          <p:nvPr/>
        </p:nvSpPr>
        <p:spPr bwMode="auto">
          <a:xfrm>
            <a:off x="11585802" y="321731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5FBCA6B7-523B-4826-B504-86C4EA48393F}"/>
              </a:ext>
            </a:extLst>
          </p:cNvPr>
          <p:cNvSpPr>
            <a:spLocks noChangeArrowheads="1"/>
          </p:cNvSpPr>
          <p:nvPr/>
        </p:nvSpPr>
        <p:spPr bwMode="auto">
          <a:xfrm>
            <a:off x="10442802" y="32458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EE18B985-B84C-40BC-BA27-46569DFE0DC9}"/>
              </a:ext>
            </a:extLst>
          </p:cNvPr>
          <p:cNvSpPr>
            <a:spLocks noChangeArrowheads="1"/>
          </p:cNvSpPr>
          <p:nvPr/>
        </p:nvSpPr>
        <p:spPr bwMode="auto">
          <a:xfrm>
            <a:off x="9328377" y="32458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412F4BFE-C7D8-4A3C-B828-D6A062C5B70E}"/>
              </a:ext>
            </a:extLst>
          </p:cNvPr>
          <p:cNvSpPr>
            <a:spLocks noChangeShapeType="1"/>
          </p:cNvSpPr>
          <p:nvPr/>
        </p:nvSpPr>
        <p:spPr bwMode="auto">
          <a:xfrm>
            <a:off x="6813777" y="327446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9BD5021D-673E-4C10-AD71-4D7D5AF40F14}"/>
              </a:ext>
            </a:extLst>
          </p:cNvPr>
          <p:cNvSpPr>
            <a:spLocks noChangeArrowheads="1"/>
          </p:cNvSpPr>
          <p:nvPr/>
        </p:nvSpPr>
        <p:spPr bwMode="auto">
          <a:xfrm rot="-10800000">
            <a:off x="1155722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FF9FC79-0751-4C4D-A515-D605A78B361C}"/>
              </a:ext>
            </a:extLst>
          </p:cNvPr>
          <p:cNvSpPr>
            <a:spLocks noChangeArrowheads="1"/>
          </p:cNvSpPr>
          <p:nvPr/>
        </p:nvSpPr>
        <p:spPr bwMode="auto">
          <a:xfrm rot="-10800000">
            <a:off x="6928077" y="4788937"/>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3483CD3C-4BEF-4499-9577-26ACEE725FEA}"/>
              </a:ext>
            </a:extLst>
          </p:cNvPr>
          <p:cNvSpPr>
            <a:spLocks noChangeArrowheads="1"/>
          </p:cNvSpPr>
          <p:nvPr/>
        </p:nvSpPr>
        <p:spPr bwMode="auto">
          <a:xfrm rot="-10800000">
            <a:off x="812822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F5C883C2-AC37-4BB0-8835-DCCA3A2D47BE}"/>
              </a:ext>
            </a:extLst>
          </p:cNvPr>
          <p:cNvSpPr>
            <a:spLocks noChangeArrowheads="1"/>
          </p:cNvSpPr>
          <p:nvPr/>
        </p:nvSpPr>
        <p:spPr bwMode="auto">
          <a:xfrm rot="-10800000">
            <a:off x="932837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3F3F1128-E903-4AD5-9E1A-FBC6212036B4}"/>
              </a:ext>
            </a:extLst>
          </p:cNvPr>
          <p:cNvSpPr>
            <a:spLocks noChangeShapeType="1"/>
          </p:cNvSpPr>
          <p:nvPr/>
        </p:nvSpPr>
        <p:spPr bwMode="auto">
          <a:xfrm>
            <a:off x="5956527" y="4846087"/>
            <a:ext cx="628650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9508A48-E4E4-4744-B5C6-36D6ED0843CF}"/>
              </a:ext>
            </a:extLst>
          </p:cNvPr>
          <p:cNvSpPr>
            <a:spLocks noChangeShapeType="1"/>
          </p:cNvSpPr>
          <p:nvPr/>
        </p:nvSpPr>
        <p:spPr bwMode="auto">
          <a:xfrm>
            <a:off x="4984977" y="4045987"/>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E7D8B0D2-EEA7-4773-8910-2CD1A38DBA97}"/>
              </a:ext>
            </a:extLst>
          </p:cNvPr>
          <p:cNvSpPr txBox="1">
            <a:spLocks noChangeArrowheads="1"/>
          </p:cNvSpPr>
          <p:nvPr/>
        </p:nvSpPr>
        <p:spPr bwMode="auto">
          <a:xfrm>
            <a:off x="5613627" y="2960137"/>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1">
            <a:extLst>
              <a:ext uri="{FF2B5EF4-FFF2-40B4-BE49-F238E27FC236}">
                <a16:creationId xmlns:a16="http://schemas.microsoft.com/office/drawing/2014/main" id="{D08C0A7B-DB64-4671-97A1-2B3ADEB104DC}"/>
              </a:ext>
            </a:extLst>
          </p:cNvPr>
          <p:cNvSpPr>
            <a:spLocks noChangeShapeType="1"/>
          </p:cNvSpPr>
          <p:nvPr/>
        </p:nvSpPr>
        <p:spPr bwMode="auto">
          <a:xfrm flipH="1">
            <a:off x="6070827" y="3303037"/>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35A66264-7768-4E34-B107-D22C49B0D714}"/>
              </a:ext>
            </a:extLst>
          </p:cNvPr>
          <p:cNvSpPr>
            <a:spLocks noChangeArrowheads="1"/>
          </p:cNvSpPr>
          <p:nvPr/>
        </p:nvSpPr>
        <p:spPr bwMode="auto">
          <a:xfrm>
            <a:off x="6013677" y="320302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FE3DC347-8600-42D5-964C-73F989159381}"/>
              </a:ext>
            </a:extLst>
          </p:cNvPr>
          <p:cNvSpPr>
            <a:spLocks noChangeArrowheads="1"/>
          </p:cNvSpPr>
          <p:nvPr/>
        </p:nvSpPr>
        <p:spPr bwMode="auto">
          <a:xfrm rot="-10800000">
            <a:off x="6013677" y="477465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D51B574-A05B-4C1E-B86F-36D9223E93BE}"/>
              </a:ext>
            </a:extLst>
          </p:cNvPr>
          <p:cNvSpPr txBox="1">
            <a:spLocks noChangeArrowheads="1"/>
          </p:cNvSpPr>
          <p:nvPr/>
        </p:nvSpPr>
        <p:spPr bwMode="auto">
          <a:xfrm>
            <a:off x="898547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49A9F0FE-294D-4A15-A8B4-6AE2159CCBB7}"/>
              </a:ext>
            </a:extLst>
          </p:cNvPr>
          <p:cNvSpPr txBox="1">
            <a:spLocks noChangeArrowheads="1"/>
          </p:cNvSpPr>
          <p:nvPr/>
        </p:nvSpPr>
        <p:spPr bwMode="auto">
          <a:xfrm>
            <a:off x="1007132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19A7CE8A-A078-4509-BB6D-0730E7E00335}"/>
              </a:ext>
            </a:extLst>
          </p:cNvPr>
          <p:cNvSpPr txBox="1">
            <a:spLocks noChangeArrowheads="1"/>
          </p:cNvSpPr>
          <p:nvPr/>
        </p:nvSpPr>
        <p:spPr bwMode="auto">
          <a:xfrm>
            <a:off x="1121432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7">
            <a:extLst>
              <a:ext uri="{FF2B5EF4-FFF2-40B4-BE49-F238E27FC236}">
                <a16:creationId xmlns:a16="http://schemas.microsoft.com/office/drawing/2014/main" id="{1A833999-0605-4743-B207-9D41256EA967}"/>
              </a:ext>
            </a:extLst>
          </p:cNvPr>
          <p:cNvSpPr>
            <a:spLocks noChangeShapeType="1"/>
          </p:cNvSpPr>
          <p:nvPr/>
        </p:nvSpPr>
        <p:spPr bwMode="auto">
          <a:xfrm>
            <a:off x="6756627" y="1817137"/>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8">
            <a:extLst>
              <a:ext uri="{FF2B5EF4-FFF2-40B4-BE49-F238E27FC236}">
                <a16:creationId xmlns:a16="http://schemas.microsoft.com/office/drawing/2014/main" id="{53A14D89-F948-48C6-8E4F-A3B89C9FE089}"/>
              </a:ext>
            </a:extLst>
          </p:cNvPr>
          <p:cNvSpPr txBox="1">
            <a:spLocks noChangeArrowheads="1"/>
          </p:cNvSpPr>
          <p:nvPr/>
        </p:nvSpPr>
        <p:spPr bwMode="auto">
          <a:xfrm>
            <a:off x="4756377" y="2788687"/>
            <a:ext cx="8096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9">
            <a:extLst>
              <a:ext uri="{FF2B5EF4-FFF2-40B4-BE49-F238E27FC236}">
                <a16:creationId xmlns:a16="http://schemas.microsoft.com/office/drawing/2014/main" id="{401189C7-443A-4965-80CB-E8B00B4B25C7}"/>
              </a:ext>
            </a:extLst>
          </p:cNvPr>
          <p:cNvSpPr>
            <a:spLocks noChangeShapeType="1"/>
          </p:cNvSpPr>
          <p:nvPr/>
        </p:nvSpPr>
        <p:spPr bwMode="auto">
          <a:xfrm flipH="1">
            <a:off x="5213577" y="3303037"/>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E5DFF8C2-58F3-4F64-BC55-F909F1C895BB}"/>
              </a:ext>
            </a:extLst>
          </p:cNvPr>
          <p:cNvSpPr>
            <a:spLocks noChangeArrowheads="1"/>
          </p:cNvSpPr>
          <p:nvPr/>
        </p:nvSpPr>
        <p:spPr bwMode="auto">
          <a:xfrm>
            <a:off x="5156427" y="320302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51">
            <a:extLst>
              <a:ext uri="{FF2B5EF4-FFF2-40B4-BE49-F238E27FC236}">
                <a16:creationId xmlns:a16="http://schemas.microsoft.com/office/drawing/2014/main" id="{9A70FFC0-2F7C-4429-9EC2-E38B9AFA7128}"/>
              </a:ext>
            </a:extLst>
          </p:cNvPr>
          <p:cNvSpPr>
            <a:spLocks noChangeArrowheads="1"/>
          </p:cNvSpPr>
          <p:nvPr/>
        </p:nvSpPr>
        <p:spPr bwMode="auto">
          <a:xfrm rot="-10800000">
            <a:off x="5156427" y="477465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510C50F3-8E72-4154-A329-901F7BFF4E19}"/>
              </a:ext>
            </a:extLst>
          </p:cNvPr>
          <p:cNvSpPr>
            <a:spLocks noChangeShapeType="1"/>
          </p:cNvSpPr>
          <p:nvPr/>
        </p:nvSpPr>
        <p:spPr bwMode="auto">
          <a:xfrm flipV="1">
            <a:off x="5213577" y="3531637"/>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3">
            <a:extLst>
              <a:ext uri="{FF2B5EF4-FFF2-40B4-BE49-F238E27FC236}">
                <a16:creationId xmlns:a16="http://schemas.microsoft.com/office/drawing/2014/main" id="{B2579155-A7B9-4045-90E9-E91A57CC3FB6}"/>
              </a:ext>
            </a:extLst>
          </p:cNvPr>
          <p:cNvSpPr>
            <a:spLocks noChangeShapeType="1"/>
          </p:cNvSpPr>
          <p:nvPr/>
        </p:nvSpPr>
        <p:spPr bwMode="auto">
          <a:xfrm flipH="1">
            <a:off x="4984977" y="267438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512DB46A-3FE4-43A1-A114-0E01F0440CA4}"/>
              </a:ext>
            </a:extLst>
          </p:cNvPr>
          <p:cNvSpPr>
            <a:spLocks noChangeShapeType="1"/>
          </p:cNvSpPr>
          <p:nvPr/>
        </p:nvSpPr>
        <p:spPr bwMode="auto">
          <a:xfrm>
            <a:off x="5270727" y="187428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AEE8822B-B1B8-4B16-AB8A-D53BFC346DD1}"/>
              </a:ext>
            </a:extLst>
          </p:cNvPr>
          <p:cNvSpPr txBox="1">
            <a:spLocks noChangeArrowheads="1"/>
          </p:cNvSpPr>
          <p:nvPr/>
        </p:nvSpPr>
        <p:spPr bwMode="auto">
          <a:xfrm>
            <a:off x="5065939" y="1531387"/>
            <a:ext cx="514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D0C1FCB-0E0C-412C-AA68-2C845BF7879B}"/>
              </a:ext>
            </a:extLst>
          </p:cNvPr>
          <p:cNvSpPr>
            <a:spLocks noChangeShapeType="1"/>
          </p:cNvSpPr>
          <p:nvPr/>
        </p:nvSpPr>
        <p:spPr bwMode="auto">
          <a:xfrm>
            <a:off x="6070827" y="187428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2CFCE24B-2712-4B83-89CD-4A17F1FDA1C2}"/>
              </a:ext>
            </a:extLst>
          </p:cNvPr>
          <p:cNvSpPr txBox="1">
            <a:spLocks noChangeArrowheads="1"/>
          </p:cNvSpPr>
          <p:nvPr/>
        </p:nvSpPr>
        <p:spPr bwMode="auto">
          <a:xfrm>
            <a:off x="5826352" y="1531387"/>
            <a:ext cx="4937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E861CD96-ACE9-4923-A88C-9A597E9960D6}"/>
              </a:ext>
            </a:extLst>
          </p:cNvPr>
          <p:cNvSpPr>
            <a:spLocks noChangeArrowheads="1"/>
          </p:cNvSpPr>
          <p:nvPr/>
        </p:nvSpPr>
        <p:spPr bwMode="auto">
          <a:xfrm>
            <a:off x="5208814" y="17742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934B4764-9AF6-4623-B8C3-D3E4155B5F5D}"/>
              </a:ext>
            </a:extLst>
          </p:cNvPr>
          <p:cNvSpPr>
            <a:spLocks noChangeArrowheads="1"/>
          </p:cNvSpPr>
          <p:nvPr/>
        </p:nvSpPr>
        <p:spPr bwMode="auto">
          <a:xfrm>
            <a:off x="5997802" y="17457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38AEEF85-4B28-4A29-AF39-3F52D8E2722B}"/>
              </a:ext>
            </a:extLst>
          </p:cNvPr>
          <p:cNvSpPr>
            <a:spLocks noChangeShapeType="1"/>
          </p:cNvSpPr>
          <p:nvPr/>
        </p:nvSpPr>
        <p:spPr bwMode="auto">
          <a:xfrm flipV="1">
            <a:off x="5270727" y="2217187"/>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8E783A31-06FE-48CD-82EB-0CC70E6B9F52}"/>
              </a:ext>
            </a:extLst>
          </p:cNvPr>
          <p:cNvSpPr>
            <a:spLocks noChangeShapeType="1"/>
          </p:cNvSpPr>
          <p:nvPr/>
        </p:nvSpPr>
        <p:spPr bwMode="auto">
          <a:xfrm>
            <a:off x="9385527" y="4331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143B1889-E9F6-4D72-A4A5-6E441D8E5E68}"/>
              </a:ext>
            </a:extLst>
          </p:cNvPr>
          <p:cNvSpPr txBox="1">
            <a:spLocks noChangeArrowheads="1"/>
          </p:cNvSpPr>
          <p:nvPr/>
        </p:nvSpPr>
        <p:spPr bwMode="auto">
          <a:xfrm>
            <a:off x="9499827" y="4103137"/>
            <a:ext cx="2857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417BAD5-B8EB-4155-AAD3-FC28730B97F7}"/>
              </a:ext>
            </a:extLst>
          </p:cNvPr>
          <p:cNvSpPr>
            <a:spLocks noChangeShapeType="1"/>
          </p:cNvSpPr>
          <p:nvPr/>
        </p:nvSpPr>
        <p:spPr bwMode="auto">
          <a:xfrm>
            <a:off x="10528527" y="4045987"/>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462B586F-2570-416B-9491-9FA1243D096B}"/>
              </a:ext>
            </a:extLst>
          </p:cNvPr>
          <p:cNvSpPr txBox="1">
            <a:spLocks noChangeArrowheads="1"/>
          </p:cNvSpPr>
          <p:nvPr/>
        </p:nvSpPr>
        <p:spPr bwMode="auto">
          <a:xfrm>
            <a:off x="10471377" y="43317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FF9371BD-71BA-4234-AB80-8B871F77B6B6}"/>
              </a:ext>
            </a:extLst>
          </p:cNvPr>
          <p:cNvSpPr/>
          <p:nvPr/>
        </p:nvSpPr>
        <p:spPr>
          <a:xfrm>
            <a:off x="644152" y="1531089"/>
            <a:ext cx="3401170" cy="4001095"/>
          </a:xfrm>
          <a:prstGeom prst="rect">
            <a:avLst/>
          </a:prstGeom>
        </p:spPr>
        <p:txBody>
          <a:bodyPr wrap="square">
            <a:spAutoFit/>
          </a:bodyPr>
          <a:lstStyle/>
          <a:p>
            <a:r>
              <a:rPr lang="en-US" sz="1600" kern="1400" dirty="0">
                <a:solidFill>
                  <a:srgbClr val="000000"/>
                </a:solidFill>
                <a:latin typeface="Arial Narrow" panose="020B0606020202030204" pitchFamily="34" charset="0"/>
              </a:rPr>
              <a:t>When we come to external events, and we want to know what these battles look like, what much of this looks like, we need to consider the external.   And in 1989, a lot more happened than the fall of the Berlin wall.   So much happened in that year, that the Time Magazine, 20 years later wrote a book about 1989 listing everything that happened in that year.    They recognized that is was a turning point in history. The fall of the Berlin wall was just a couple of pages in that book because there is a lot more we can trace back connect to 1989.</a:t>
            </a: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1697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A8B72-4D4C-49A7-B239-B225F5BB9603}"/>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 Box 2">
            <a:extLst>
              <a:ext uri="{FF2B5EF4-FFF2-40B4-BE49-F238E27FC236}">
                <a16:creationId xmlns:a16="http://schemas.microsoft.com/office/drawing/2014/main" id="{54E64A4D-5D45-44AD-BEE8-AEB20915F934}"/>
              </a:ext>
            </a:extLst>
          </p:cNvPr>
          <p:cNvSpPr txBox="1">
            <a:spLocks noChangeArrowheads="1"/>
          </p:cNvSpPr>
          <p:nvPr/>
        </p:nvSpPr>
        <p:spPr bwMode="auto">
          <a:xfrm>
            <a:off x="4984977" y="1474237"/>
            <a:ext cx="6858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412D4F68-F959-41F2-A29B-8652F13B1D24}"/>
              </a:ext>
            </a:extLst>
          </p:cNvPr>
          <p:cNvSpPr>
            <a:spLocks noChangeShapeType="1"/>
          </p:cNvSpPr>
          <p:nvPr/>
        </p:nvSpPr>
        <p:spPr bwMode="auto">
          <a:xfrm>
            <a:off x="6932839" y="183142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994A4728-5D9A-4ECC-ACD3-96EBBD5A6FB0}"/>
              </a:ext>
            </a:extLst>
          </p:cNvPr>
          <p:cNvSpPr txBox="1">
            <a:spLocks noChangeArrowheads="1"/>
          </p:cNvSpPr>
          <p:nvPr/>
        </p:nvSpPr>
        <p:spPr bwMode="auto">
          <a:xfrm>
            <a:off x="6556602" y="150281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916A6454-DBE9-4DAA-BC19-CE2F05B16D06}"/>
              </a:ext>
            </a:extLst>
          </p:cNvPr>
          <p:cNvSpPr>
            <a:spLocks noChangeShapeType="1"/>
          </p:cNvSpPr>
          <p:nvPr/>
        </p:nvSpPr>
        <p:spPr bwMode="auto">
          <a:xfrm>
            <a:off x="8115527" y="1831425"/>
            <a:ext cx="0" cy="8143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E919072A-7A07-4344-8E9B-CC9E38EC2B33}"/>
              </a:ext>
            </a:extLst>
          </p:cNvPr>
          <p:cNvSpPr txBox="1">
            <a:spLocks noChangeArrowheads="1"/>
          </p:cNvSpPr>
          <p:nvPr/>
        </p:nvSpPr>
        <p:spPr bwMode="auto">
          <a:xfrm>
            <a:off x="7671027" y="150281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A54F7589-FCC1-4E6C-AC38-2F8D623CF3A9}"/>
              </a:ext>
            </a:extLst>
          </p:cNvPr>
          <p:cNvSpPr>
            <a:spLocks noChangeShapeType="1"/>
          </p:cNvSpPr>
          <p:nvPr/>
        </p:nvSpPr>
        <p:spPr bwMode="auto">
          <a:xfrm>
            <a:off x="9328377"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9DFC886A-5749-44CB-8725-A38B65D7FADC}"/>
              </a:ext>
            </a:extLst>
          </p:cNvPr>
          <p:cNvSpPr txBox="1">
            <a:spLocks noChangeArrowheads="1"/>
          </p:cNvSpPr>
          <p:nvPr/>
        </p:nvSpPr>
        <p:spPr bwMode="auto">
          <a:xfrm>
            <a:off x="8956902" y="150281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591538B4-5883-4E63-A731-C09E9967856B}"/>
              </a:ext>
            </a:extLst>
          </p:cNvPr>
          <p:cNvSpPr>
            <a:spLocks noChangeShapeType="1"/>
          </p:cNvSpPr>
          <p:nvPr/>
        </p:nvSpPr>
        <p:spPr bwMode="auto">
          <a:xfrm>
            <a:off x="10449152"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40FA4D1-B3AE-4E2E-AAC0-CFB75FB80485}"/>
              </a:ext>
            </a:extLst>
          </p:cNvPr>
          <p:cNvSpPr txBox="1">
            <a:spLocks noChangeArrowheads="1"/>
          </p:cNvSpPr>
          <p:nvPr/>
        </p:nvSpPr>
        <p:spPr bwMode="auto">
          <a:xfrm>
            <a:off x="10014177" y="147423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11EE5629-D7A3-4EE2-B1AA-C01D84752AFD}"/>
              </a:ext>
            </a:extLst>
          </p:cNvPr>
          <p:cNvSpPr>
            <a:spLocks noChangeShapeType="1"/>
          </p:cNvSpPr>
          <p:nvPr/>
        </p:nvSpPr>
        <p:spPr bwMode="auto">
          <a:xfrm>
            <a:off x="11568339" y="1906037"/>
            <a:ext cx="0" cy="7651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AFD57719-8B31-499C-A0E7-71170257F484}"/>
              </a:ext>
            </a:extLst>
          </p:cNvPr>
          <p:cNvSpPr txBox="1">
            <a:spLocks noChangeArrowheads="1"/>
          </p:cNvSpPr>
          <p:nvPr/>
        </p:nvSpPr>
        <p:spPr bwMode="auto">
          <a:xfrm>
            <a:off x="11128602" y="147423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796F2843-8290-45D2-B60F-326CC62D2523}"/>
              </a:ext>
            </a:extLst>
          </p:cNvPr>
          <p:cNvSpPr>
            <a:spLocks noChangeArrowheads="1"/>
          </p:cNvSpPr>
          <p:nvPr/>
        </p:nvSpPr>
        <p:spPr bwMode="auto">
          <a:xfrm>
            <a:off x="6870927" y="173141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3C58B398-1547-45D5-9661-40BBCF145E0D}"/>
              </a:ext>
            </a:extLst>
          </p:cNvPr>
          <p:cNvSpPr>
            <a:spLocks noChangeArrowheads="1"/>
          </p:cNvSpPr>
          <p:nvPr/>
        </p:nvSpPr>
        <p:spPr bwMode="auto">
          <a:xfrm>
            <a:off x="8042502" y="17028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B5CDBEB5-DCE7-429F-8963-4416CA48C9D4}"/>
              </a:ext>
            </a:extLst>
          </p:cNvPr>
          <p:cNvSpPr>
            <a:spLocks noChangeArrowheads="1"/>
          </p:cNvSpPr>
          <p:nvPr/>
        </p:nvSpPr>
        <p:spPr bwMode="auto">
          <a:xfrm>
            <a:off x="11528652" y="173141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3A44D47C-9097-4A9C-9682-25131328226A}"/>
              </a:ext>
            </a:extLst>
          </p:cNvPr>
          <p:cNvSpPr>
            <a:spLocks noChangeArrowheads="1"/>
          </p:cNvSpPr>
          <p:nvPr/>
        </p:nvSpPr>
        <p:spPr bwMode="auto">
          <a:xfrm>
            <a:off x="10385652" y="17599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38B32F65-75DD-4637-8E5E-16BE0CEE75F7}"/>
              </a:ext>
            </a:extLst>
          </p:cNvPr>
          <p:cNvSpPr>
            <a:spLocks noChangeArrowheads="1"/>
          </p:cNvSpPr>
          <p:nvPr/>
        </p:nvSpPr>
        <p:spPr bwMode="auto">
          <a:xfrm>
            <a:off x="9271227" y="17599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246EB52-C447-4330-9EB4-8AA438EA7DD3}"/>
              </a:ext>
            </a:extLst>
          </p:cNvPr>
          <p:cNvSpPr>
            <a:spLocks noChangeShapeType="1"/>
          </p:cNvSpPr>
          <p:nvPr/>
        </p:nvSpPr>
        <p:spPr bwMode="auto">
          <a:xfrm flipH="1">
            <a:off x="6985227" y="3317325"/>
            <a:ext cx="4762" cy="15287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32C0336B-28E5-403B-9C93-2C4CD4A54DCF}"/>
              </a:ext>
            </a:extLst>
          </p:cNvPr>
          <p:cNvSpPr txBox="1">
            <a:spLocks noChangeArrowheads="1"/>
          </p:cNvSpPr>
          <p:nvPr/>
        </p:nvSpPr>
        <p:spPr bwMode="auto">
          <a:xfrm>
            <a:off x="6613752" y="2988712"/>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7B930E9A-2BB1-4BE2-91F9-C02856F4B102}"/>
              </a:ext>
            </a:extLst>
          </p:cNvPr>
          <p:cNvSpPr>
            <a:spLocks noChangeShapeType="1"/>
          </p:cNvSpPr>
          <p:nvPr/>
        </p:nvSpPr>
        <p:spPr bwMode="auto">
          <a:xfrm>
            <a:off x="8172677" y="3317325"/>
            <a:ext cx="12700" cy="14716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F98DA61E-B84D-4E37-9C86-4EF3FB0C8D3A}"/>
              </a:ext>
            </a:extLst>
          </p:cNvPr>
          <p:cNvSpPr txBox="1">
            <a:spLocks noChangeArrowheads="1"/>
          </p:cNvSpPr>
          <p:nvPr/>
        </p:nvSpPr>
        <p:spPr bwMode="auto">
          <a:xfrm>
            <a:off x="7728177" y="2988712"/>
            <a:ext cx="8096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C91863F2-4BB6-43B6-B6D1-8B668EF4942E}"/>
              </a:ext>
            </a:extLst>
          </p:cNvPr>
          <p:cNvSpPr>
            <a:spLocks noChangeShapeType="1"/>
          </p:cNvSpPr>
          <p:nvPr/>
        </p:nvSpPr>
        <p:spPr bwMode="auto">
          <a:xfrm flipH="1">
            <a:off x="9385527" y="3391937"/>
            <a:ext cx="0" cy="14541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E5B25773-6986-4524-AA71-A97EC8ED8AA0}"/>
              </a:ext>
            </a:extLst>
          </p:cNvPr>
          <p:cNvSpPr txBox="1">
            <a:spLocks noChangeArrowheads="1"/>
          </p:cNvSpPr>
          <p:nvPr/>
        </p:nvSpPr>
        <p:spPr bwMode="auto">
          <a:xfrm>
            <a:off x="9014052" y="2988712"/>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ECC52E3F-9C53-4734-93ED-04E0905FA806}"/>
              </a:ext>
            </a:extLst>
          </p:cNvPr>
          <p:cNvSpPr>
            <a:spLocks noChangeShapeType="1"/>
          </p:cNvSpPr>
          <p:nvPr/>
        </p:nvSpPr>
        <p:spPr bwMode="auto">
          <a:xfrm flipH="1">
            <a:off x="10471377" y="3391937"/>
            <a:ext cx="34925"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A30F806E-E910-4486-A2AE-981F92414127}"/>
              </a:ext>
            </a:extLst>
          </p:cNvPr>
          <p:cNvSpPr txBox="1">
            <a:spLocks noChangeArrowheads="1"/>
          </p:cNvSpPr>
          <p:nvPr/>
        </p:nvSpPr>
        <p:spPr bwMode="auto">
          <a:xfrm>
            <a:off x="10071327" y="2960137"/>
            <a:ext cx="809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FF7D8C9-50E7-4A83-B023-CA403A7A208A}"/>
              </a:ext>
            </a:extLst>
          </p:cNvPr>
          <p:cNvSpPr>
            <a:spLocks noChangeShapeType="1"/>
          </p:cNvSpPr>
          <p:nvPr/>
        </p:nvSpPr>
        <p:spPr bwMode="auto">
          <a:xfrm flipH="1">
            <a:off x="11614377" y="3391937"/>
            <a:ext cx="11112" cy="13970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7066A6D3-F196-4709-9D55-B68940487F10}"/>
              </a:ext>
            </a:extLst>
          </p:cNvPr>
          <p:cNvSpPr txBox="1">
            <a:spLocks noChangeArrowheads="1"/>
          </p:cNvSpPr>
          <p:nvPr/>
        </p:nvSpPr>
        <p:spPr bwMode="auto">
          <a:xfrm>
            <a:off x="11185752" y="2960137"/>
            <a:ext cx="80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Oval 28">
            <a:extLst>
              <a:ext uri="{FF2B5EF4-FFF2-40B4-BE49-F238E27FC236}">
                <a16:creationId xmlns:a16="http://schemas.microsoft.com/office/drawing/2014/main" id="{12BBD62A-D03F-4CE6-8A9A-D36751A4E583}"/>
              </a:ext>
            </a:extLst>
          </p:cNvPr>
          <p:cNvSpPr>
            <a:spLocks noChangeArrowheads="1"/>
          </p:cNvSpPr>
          <p:nvPr/>
        </p:nvSpPr>
        <p:spPr bwMode="auto">
          <a:xfrm>
            <a:off x="6928077" y="3217312"/>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18EE9082-A971-488C-B3A9-3A75EBABFE6C}"/>
              </a:ext>
            </a:extLst>
          </p:cNvPr>
          <p:cNvSpPr>
            <a:spLocks noChangeArrowheads="1"/>
          </p:cNvSpPr>
          <p:nvPr/>
        </p:nvSpPr>
        <p:spPr bwMode="auto">
          <a:xfrm>
            <a:off x="8099652" y="31887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91EBE8AC-52E9-4370-854C-FFB229460734}"/>
              </a:ext>
            </a:extLst>
          </p:cNvPr>
          <p:cNvSpPr>
            <a:spLocks noChangeArrowheads="1"/>
          </p:cNvSpPr>
          <p:nvPr/>
        </p:nvSpPr>
        <p:spPr bwMode="auto">
          <a:xfrm>
            <a:off x="11585802" y="3217312"/>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5FBCA6B7-523B-4826-B504-86C4EA48393F}"/>
              </a:ext>
            </a:extLst>
          </p:cNvPr>
          <p:cNvSpPr>
            <a:spLocks noChangeArrowheads="1"/>
          </p:cNvSpPr>
          <p:nvPr/>
        </p:nvSpPr>
        <p:spPr bwMode="auto">
          <a:xfrm>
            <a:off x="10442802" y="32458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EE18B985-B84C-40BC-BA27-46569DFE0DC9}"/>
              </a:ext>
            </a:extLst>
          </p:cNvPr>
          <p:cNvSpPr>
            <a:spLocks noChangeArrowheads="1"/>
          </p:cNvSpPr>
          <p:nvPr/>
        </p:nvSpPr>
        <p:spPr bwMode="auto">
          <a:xfrm>
            <a:off x="9328377" y="324588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412F4BFE-C7D8-4A3C-B828-D6A062C5B70E}"/>
              </a:ext>
            </a:extLst>
          </p:cNvPr>
          <p:cNvSpPr>
            <a:spLocks noChangeShapeType="1"/>
          </p:cNvSpPr>
          <p:nvPr/>
        </p:nvSpPr>
        <p:spPr bwMode="auto">
          <a:xfrm>
            <a:off x="6813777" y="3274462"/>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9BD5021D-673E-4C10-AD71-4D7D5AF40F14}"/>
              </a:ext>
            </a:extLst>
          </p:cNvPr>
          <p:cNvSpPr>
            <a:spLocks noChangeArrowheads="1"/>
          </p:cNvSpPr>
          <p:nvPr/>
        </p:nvSpPr>
        <p:spPr bwMode="auto">
          <a:xfrm rot="-10800000">
            <a:off x="1155722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FFF9FC79-0751-4C4D-A515-D605A78B361C}"/>
              </a:ext>
            </a:extLst>
          </p:cNvPr>
          <p:cNvSpPr>
            <a:spLocks noChangeArrowheads="1"/>
          </p:cNvSpPr>
          <p:nvPr/>
        </p:nvSpPr>
        <p:spPr bwMode="auto">
          <a:xfrm rot="-10800000">
            <a:off x="6928077" y="4788937"/>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3483CD3C-4BEF-4499-9577-26ACEE725FEA}"/>
              </a:ext>
            </a:extLst>
          </p:cNvPr>
          <p:cNvSpPr>
            <a:spLocks noChangeArrowheads="1"/>
          </p:cNvSpPr>
          <p:nvPr/>
        </p:nvSpPr>
        <p:spPr bwMode="auto">
          <a:xfrm rot="-10800000">
            <a:off x="812822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F5C883C2-AC37-4BB0-8835-DCCA3A2D47BE}"/>
              </a:ext>
            </a:extLst>
          </p:cNvPr>
          <p:cNvSpPr>
            <a:spLocks noChangeArrowheads="1"/>
          </p:cNvSpPr>
          <p:nvPr/>
        </p:nvSpPr>
        <p:spPr bwMode="auto">
          <a:xfrm rot="-10800000">
            <a:off x="9328377" y="4788937"/>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3F3F1128-E903-4AD5-9E1A-FBC6212036B4}"/>
              </a:ext>
            </a:extLst>
          </p:cNvPr>
          <p:cNvSpPr>
            <a:spLocks noChangeShapeType="1"/>
          </p:cNvSpPr>
          <p:nvPr/>
        </p:nvSpPr>
        <p:spPr bwMode="auto">
          <a:xfrm>
            <a:off x="5956527" y="4846087"/>
            <a:ext cx="6286500" cy="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9508A48-E4E4-4744-B5C6-36D6ED0843CF}"/>
              </a:ext>
            </a:extLst>
          </p:cNvPr>
          <p:cNvSpPr>
            <a:spLocks noChangeShapeType="1"/>
          </p:cNvSpPr>
          <p:nvPr/>
        </p:nvSpPr>
        <p:spPr bwMode="auto">
          <a:xfrm>
            <a:off x="4984977" y="4045987"/>
            <a:ext cx="5543550"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E7D8B0D2-EEA7-4773-8910-2CD1A38DBA97}"/>
              </a:ext>
            </a:extLst>
          </p:cNvPr>
          <p:cNvSpPr txBox="1">
            <a:spLocks noChangeArrowheads="1"/>
          </p:cNvSpPr>
          <p:nvPr/>
        </p:nvSpPr>
        <p:spPr bwMode="auto">
          <a:xfrm>
            <a:off x="5613627" y="2960137"/>
            <a:ext cx="8096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1">
            <a:extLst>
              <a:ext uri="{FF2B5EF4-FFF2-40B4-BE49-F238E27FC236}">
                <a16:creationId xmlns:a16="http://schemas.microsoft.com/office/drawing/2014/main" id="{D08C0A7B-DB64-4671-97A1-2B3ADEB104DC}"/>
              </a:ext>
            </a:extLst>
          </p:cNvPr>
          <p:cNvSpPr>
            <a:spLocks noChangeShapeType="1"/>
          </p:cNvSpPr>
          <p:nvPr/>
        </p:nvSpPr>
        <p:spPr bwMode="auto">
          <a:xfrm flipH="1">
            <a:off x="6070827" y="3303037"/>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35A66264-7768-4E34-B107-D22C49B0D714}"/>
              </a:ext>
            </a:extLst>
          </p:cNvPr>
          <p:cNvSpPr>
            <a:spLocks noChangeArrowheads="1"/>
          </p:cNvSpPr>
          <p:nvPr/>
        </p:nvSpPr>
        <p:spPr bwMode="auto">
          <a:xfrm>
            <a:off x="6013677" y="320302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FE3DC347-8600-42D5-964C-73F989159381}"/>
              </a:ext>
            </a:extLst>
          </p:cNvPr>
          <p:cNvSpPr>
            <a:spLocks noChangeArrowheads="1"/>
          </p:cNvSpPr>
          <p:nvPr/>
        </p:nvSpPr>
        <p:spPr bwMode="auto">
          <a:xfrm rot="-10800000">
            <a:off x="6013677" y="477465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D51B574-A05B-4C1E-B86F-36D9223E93BE}"/>
              </a:ext>
            </a:extLst>
          </p:cNvPr>
          <p:cNvSpPr txBox="1">
            <a:spLocks noChangeArrowheads="1"/>
          </p:cNvSpPr>
          <p:nvPr/>
        </p:nvSpPr>
        <p:spPr bwMode="auto">
          <a:xfrm>
            <a:off x="898547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49A9F0FE-294D-4A15-A8B4-6AE2159CCBB7}"/>
              </a:ext>
            </a:extLst>
          </p:cNvPr>
          <p:cNvSpPr txBox="1">
            <a:spLocks noChangeArrowheads="1"/>
          </p:cNvSpPr>
          <p:nvPr/>
        </p:nvSpPr>
        <p:spPr bwMode="auto">
          <a:xfrm>
            <a:off x="1007132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6">
            <a:extLst>
              <a:ext uri="{FF2B5EF4-FFF2-40B4-BE49-F238E27FC236}">
                <a16:creationId xmlns:a16="http://schemas.microsoft.com/office/drawing/2014/main" id="{19A7CE8A-A078-4509-BB6D-0730E7E00335}"/>
              </a:ext>
            </a:extLst>
          </p:cNvPr>
          <p:cNvSpPr txBox="1">
            <a:spLocks noChangeArrowheads="1"/>
          </p:cNvSpPr>
          <p:nvPr/>
        </p:nvSpPr>
        <p:spPr bwMode="auto">
          <a:xfrm>
            <a:off x="11214327" y="4960387"/>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7">
            <a:extLst>
              <a:ext uri="{FF2B5EF4-FFF2-40B4-BE49-F238E27FC236}">
                <a16:creationId xmlns:a16="http://schemas.microsoft.com/office/drawing/2014/main" id="{1A833999-0605-4743-B207-9D41256EA967}"/>
              </a:ext>
            </a:extLst>
          </p:cNvPr>
          <p:cNvSpPr>
            <a:spLocks noChangeShapeType="1"/>
          </p:cNvSpPr>
          <p:nvPr/>
        </p:nvSpPr>
        <p:spPr bwMode="auto">
          <a:xfrm>
            <a:off x="6756627" y="1817137"/>
            <a:ext cx="4857750" cy="0"/>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8">
            <a:extLst>
              <a:ext uri="{FF2B5EF4-FFF2-40B4-BE49-F238E27FC236}">
                <a16:creationId xmlns:a16="http://schemas.microsoft.com/office/drawing/2014/main" id="{53A14D89-F948-48C6-8E4F-A3B89C9FE089}"/>
              </a:ext>
            </a:extLst>
          </p:cNvPr>
          <p:cNvSpPr txBox="1">
            <a:spLocks noChangeArrowheads="1"/>
          </p:cNvSpPr>
          <p:nvPr/>
        </p:nvSpPr>
        <p:spPr bwMode="auto">
          <a:xfrm>
            <a:off x="4756377" y="2788687"/>
            <a:ext cx="8096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9">
            <a:extLst>
              <a:ext uri="{FF2B5EF4-FFF2-40B4-BE49-F238E27FC236}">
                <a16:creationId xmlns:a16="http://schemas.microsoft.com/office/drawing/2014/main" id="{401189C7-443A-4965-80CB-E8B00B4B25C7}"/>
              </a:ext>
            </a:extLst>
          </p:cNvPr>
          <p:cNvSpPr>
            <a:spLocks noChangeShapeType="1"/>
          </p:cNvSpPr>
          <p:nvPr/>
        </p:nvSpPr>
        <p:spPr bwMode="auto">
          <a:xfrm flipH="1">
            <a:off x="5213577" y="3303037"/>
            <a:ext cx="4762" cy="1528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E5DFF8C2-58F3-4F64-BC55-F909F1C895BB}"/>
              </a:ext>
            </a:extLst>
          </p:cNvPr>
          <p:cNvSpPr>
            <a:spLocks noChangeArrowheads="1"/>
          </p:cNvSpPr>
          <p:nvPr/>
        </p:nvSpPr>
        <p:spPr bwMode="auto">
          <a:xfrm>
            <a:off x="5156427" y="320302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51">
            <a:extLst>
              <a:ext uri="{FF2B5EF4-FFF2-40B4-BE49-F238E27FC236}">
                <a16:creationId xmlns:a16="http://schemas.microsoft.com/office/drawing/2014/main" id="{9A70FFC0-2F7C-4429-9EC2-E38B9AFA7128}"/>
              </a:ext>
            </a:extLst>
          </p:cNvPr>
          <p:cNvSpPr>
            <a:spLocks noChangeArrowheads="1"/>
          </p:cNvSpPr>
          <p:nvPr/>
        </p:nvSpPr>
        <p:spPr bwMode="auto">
          <a:xfrm rot="-10800000">
            <a:off x="5156427" y="477465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510C50F3-8E72-4154-A329-901F7BFF4E19}"/>
              </a:ext>
            </a:extLst>
          </p:cNvPr>
          <p:cNvSpPr>
            <a:spLocks noChangeShapeType="1"/>
          </p:cNvSpPr>
          <p:nvPr/>
        </p:nvSpPr>
        <p:spPr bwMode="auto">
          <a:xfrm flipV="1">
            <a:off x="5213577" y="3531637"/>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3">
            <a:extLst>
              <a:ext uri="{FF2B5EF4-FFF2-40B4-BE49-F238E27FC236}">
                <a16:creationId xmlns:a16="http://schemas.microsoft.com/office/drawing/2014/main" id="{B2579155-A7B9-4045-90E9-E91A57CC3FB6}"/>
              </a:ext>
            </a:extLst>
          </p:cNvPr>
          <p:cNvSpPr>
            <a:spLocks noChangeShapeType="1"/>
          </p:cNvSpPr>
          <p:nvPr/>
        </p:nvSpPr>
        <p:spPr bwMode="auto">
          <a:xfrm flipH="1">
            <a:off x="4984977" y="267438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512DB46A-3FE4-43A1-A114-0E01F0440CA4}"/>
              </a:ext>
            </a:extLst>
          </p:cNvPr>
          <p:cNvSpPr>
            <a:spLocks noChangeShapeType="1"/>
          </p:cNvSpPr>
          <p:nvPr/>
        </p:nvSpPr>
        <p:spPr bwMode="auto">
          <a:xfrm>
            <a:off x="5270727" y="187428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AEE8822B-B1B8-4B16-AB8A-D53BFC346DD1}"/>
              </a:ext>
            </a:extLst>
          </p:cNvPr>
          <p:cNvSpPr txBox="1">
            <a:spLocks noChangeArrowheads="1"/>
          </p:cNvSpPr>
          <p:nvPr/>
        </p:nvSpPr>
        <p:spPr bwMode="auto">
          <a:xfrm>
            <a:off x="5065939" y="1531387"/>
            <a:ext cx="514350"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D0C1FCB-0E0C-412C-AA68-2C845BF7879B}"/>
              </a:ext>
            </a:extLst>
          </p:cNvPr>
          <p:cNvSpPr>
            <a:spLocks noChangeShapeType="1"/>
          </p:cNvSpPr>
          <p:nvPr/>
        </p:nvSpPr>
        <p:spPr bwMode="auto">
          <a:xfrm>
            <a:off x="6070827" y="1874287"/>
            <a:ext cx="0" cy="81438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2CFCE24B-2712-4B83-89CD-4A17F1FDA1C2}"/>
              </a:ext>
            </a:extLst>
          </p:cNvPr>
          <p:cNvSpPr txBox="1">
            <a:spLocks noChangeArrowheads="1"/>
          </p:cNvSpPr>
          <p:nvPr/>
        </p:nvSpPr>
        <p:spPr bwMode="auto">
          <a:xfrm>
            <a:off x="5826352" y="1531387"/>
            <a:ext cx="493712"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Oval 58">
            <a:extLst>
              <a:ext uri="{FF2B5EF4-FFF2-40B4-BE49-F238E27FC236}">
                <a16:creationId xmlns:a16="http://schemas.microsoft.com/office/drawing/2014/main" id="{E861CD96-ACE9-4923-A88C-9A597E9960D6}"/>
              </a:ext>
            </a:extLst>
          </p:cNvPr>
          <p:cNvSpPr>
            <a:spLocks noChangeArrowheads="1"/>
          </p:cNvSpPr>
          <p:nvPr/>
        </p:nvSpPr>
        <p:spPr bwMode="auto">
          <a:xfrm>
            <a:off x="5208814" y="17742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934B4764-9AF6-4623-B8C3-D3E4155B5F5D}"/>
              </a:ext>
            </a:extLst>
          </p:cNvPr>
          <p:cNvSpPr>
            <a:spLocks noChangeArrowheads="1"/>
          </p:cNvSpPr>
          <p:nvPr/>
        </p:nvSpPr>
        <p:spPr bwMode="auto">
          <a:xfrm>
            <a:off x="5997802" y="17457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38AEEF85-4B28-4A29-AF39-3F52D8E2722B}"/>
              </a:ext>
            </a:extLst>
          </p:cNvPr>
          <p:cNvSpPr>
            <a:spLocks noChangeShapeType="1"/>
          </p:cNvSpPr>
          <p:nvPr/>
        </p:nvSpPr>
        <p:spPr bwMode="auto">
          <a:xfrm flipV="1">
            <a:off x="5270727" y="2217187"/>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8E783A31-06FE-48CD-82EB-0CC70E6B9F52}"/>
              </a:ext>
            </a:extLst>
          </p:cNvPr>
          <p:cNvSpPr>
            <a:spLocks noChangeShapeType="1"/>
          </p:cNvSpPr>
          <p:nvPr/>
        </p:nvSpPr>
        <p:spPr bwMode="auto">
          <a:xfrm>
            <a:off x="9385527" y="4331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143B1889-E9F6-4D72-A4A5-6E441D8E5E68}"/>
              </a:ext>
            </a:extLst>
          </p:cNvPr>
          <p:cNvSpPr txBox="1">
            <a:spLocks noChangeArrowheads="1"/>
          </p:cNvSpPr>
          <p:nvPr/>
        </p:nvSpPr>
        <p:spPr bwMode="auto">
          <a:xfrm>
            <a:off x="9499827" y="4103137"/>
            <a:ext cx="2857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3417BAD5-B8EB-4155-AAD3-FC28730B97F7}"/>
              </a:ext>
            </a:extLst>
          </p:cNvPr>
          <p:cNvSpPr>
            <a:spLocks noChangeShapeType="1"/>
          </p:cNvSpPr>
          <p:nvPr/>
        </p:nvSpPr>
        <p:spPr bwMode="auto">
          <a:xfrm>
            <a:off x="10528527" y="4045987"/>
            <a:ext cx="971550" cy="0"/>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462B586F-2570-416B-9491-9FA1243D096B}"/>
              </a:ext>
            </a:extLst>
          </p:cNvPr>
          <p:cNvSpPr txBox="1">
            <a:spLocks noChangeArrowheads="1"/>
          </p:cNvSpPr>
          <p:nvPr/>
        </p:nvSpPr>
        <p:spPr bwMode="auto">
          <a:xfrm>
            <a:off x="10471377" y="43317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FF9371BD-71BA-4234-AB80-8B871F77B6B6}"/>
              </a:ext>
            </a:extLst>
          </p:cNvPr>
          <p:cNvSpPr/>
          <p:nvPr/>
        </p:nvSpPr>
        <p:spPr>
          <a:xfrm>
            <a:off x="460280" y="303406"/>
            <a:ext cx="3846339" cy="4770537"/>
          </a:xfrm>
          <a:prstGeom prst="rect">
            <a:avLst/>
          </a:prstGeom>
        </p:spPr>
        <p:txBody>
          <a:bodyPr wrap="square">
            <a:spAutoFit/>
          </a:bodyPr>
          <a:lstStyle/>
          <a:p>
            <a:r>
              <a:rPr lang="en-US" sz="1600" dirty="0">
                <a:latin typeface="Arial Narrow" panose="020B0606020202030204" pitchFamily="34" charset="0"/>
              </a:rPr>
              <a:t>If we are going to consider war between the </a:t>
            </a:r>
            <a:r>
              <a:rPr lang="en-US" sz="1600" dirty="0" err="1">
                <a:latin typeface="Arial Narrow" panose="020B0606020202030204" pitchFamily="34" charset="0"/>
              </a:rPr>
              <a:t>KoS</a:t>
            </a:r>
            <a:r>
              <a:rPr lang="en-US" sz="1600" dirty="0">
                <a:latin typeface="Arial Narrow" panose="020B0606020202030204" pitchFamily="34" charset="0"/>
              </a:rPr>
              <a:t> and the </a:t>
            </a:r>
            <a:r>
              <a:rPr lang="en-US" sz="1600" dirty="0" err="1">
                <a:latin typeface="Arial Narrow" panose="020B0606020202030204" pitchFamily="34" charset="0"/>
              </a:rPr>
              <a:t>KoN</a:t>
            </a:r>
            <a:r>
              <a:rPr lang="en-US" sz="1600" dirty="0">
                <a:latin typeface="Arial Narrow" panose="020B0606020202030204" pitchFamily="34" charset="0"/>
              </a:rPr>
              <a:t>, we want to know what that looks like.   We need to take our thread back it into these histories. We won't go through that in these studies, but its worth looking at to consider the cold war, go back before 1989. Just one thing about the cold war, why was it a cold war?   They came up with the acronym, MAD. "Mutually Assured Destruction".  The point behind this phrase is to say that it would be mad for there to be a hot war between the </a:t>
            </a:r>
            <a:r>
              <a:rPr lang="en-US" sz="1600" dirty="0" err="1">
                <a:latin typeface="Arial Narrow" panose="020B0606020202030204" pitchFamily="34" charset="0"/>
              </a:rPr>
              <a:t>KoN</a:t>
            </a:r>
            <a:r>
              <a:rPr lang="en-US" sz="1600" dirty="0">
                <a:latin typeface="Arial Narrow" panose="020B0606020202030204" pitchFamily="34" charset="0"/>
              </a:rPr>
              <a:t> and the </a:t>
            </a:r>
            <a:r>
              <a:rPr lang="en-US" sz="1600" dirty="0" err="1">
                <a:latin typeface="Arial Narrow" panose="020B0606020202030204" pitchFamily="34" charset="0"/>
              </a:rPr>
              <a:t>KoS</a:t>
            </a:r>
            <a:r>
              <a:rPr lang="en-US" sz="1600" dirty="0">
                <a:latin typeface="Arial Narrow" panose="020B0606020202030204" pitchFamily="34" charset="0"/>
              </a:rPr>
              <a:t>, because for the US to attack the USSR, or the USSR to attack the US, would be mutually assured destruction. If the USA attack’s the USSR with a nuclear weapon, before that bomb hit, the USSR would release their own, and both countries would be decimated.  So to strike your enemy was an act of suicide and they called that MAD, and that is the 46 year cold war. </a:t>
            </a:r>
            <a:endParaRPr lang="en-US" sz="1600" kern="1400" dirty="0">
              <a:solidFill>
                <a:srgbClr val="000000"/>
              </a:solidFill>
              <a:effectLst/>
              <a:latin typeface="Arial Narrow" panose="020B0606020202030204" pitchFamily="34" charset="0"/>
            </a:endParaRPr>
          </a:p>
        </p:txBody>
      </p:sp>
      <p:sp>
        <p:nvSpPr>
          <p:cNvPr id="67" name="Text Box 2">
            <a:extLst>
              <a:ext uri="{FF2B5EF4-FFF2-40B4-BE49-F238E27FC236}">
                <a16:creationId xmlns:a16="http://schemas.microsoft.com/office/drawing/2014/main" id="{70319559-BF19-489B-BE98-3977D52E5888}"/>
              </a:ext>
            </a:extLst>
          </p:cNvPr>
          <p:cNvSpPr txBox="1">
            <a:spLocks noChangeArrowheads="1"/>
          </p:cNvSpPr>
          <p:nvPr/>
        </p:nvSpPr>
        <p:spPr bwMode="auto">
          <a:xfrm flipH="1">
            <a:off x="633607" y="5211043"/>
            <a:ext cx="2028825" cy="1314449"/>
          </a:xfrm>
          <a:prstGeom prst="rect">
            <a:avLst/>
          </a:prstGeom>
          <a:solidFill>
            <a:schemeClr val="tx2">
              <a:lumMod val="40000"/>
              <a:lumOff val="60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MAD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Mutual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Assured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Destruction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8" name="TextBox 67">
            <a:extLst>
              <a:ext uri="{FF2B5EF4-FFF2-40B4-BE49-F238E27FC236}">
                <a16:creationId xmlns:a16="http://schemas.microsoft.com/office/drawing/2014/main" id="{1C1F6049-4CF1-4CDA-8171-4A7E98BBB85C}"/>
              </a:ext>
            </a:extLst>
          </p:cNvPr>
          <p:cNvSpPr txBox="1"/>
          <p:nvPr/>
        </p:nvSpPr>
        <p:spPr>
          <a:xfrm>
            <a:off x="2890934" y="5416843"/>
            <a:ext cx="8462866" cy="1015663"/>
          </a:xfrm>
          <a:prstGeom prst="rect">
            <a:avLst/>
          </a:prstGeom>
          <a:solidFill>
            <a:schemeClr val="tx2">
              <a:lumMod val="40000"/>
              <a:lumOff val="60000"/>
            </a:schemeClr>
          </a:solidFill>
        </p:spPr>
        <p:txBody>
          <a:bodyPr wrap="square" rtlCol="0">
            <a:spAutoFit/>
          </a:bodyPr>
          <a:lstStyle/>
          <a:p>
            <a:r>
              <a:rPr lang="en-US" sz="1200" b="1" dirty="0">
                <a:latin typeface="Arial Narrow" panose="020B0606020202030204" pitchFamily="34" charset="0"/>
              </a:rPr>
              <a:t>Mutual(</a:t>
            </a:r>
            <a:r>
              <a:rPr lang="en-US" sz="1200" b="1" dirty="0" err="1">
                <a:latin typeface="Arial Narrow" panose="020B0606020202030204" pitchFamily="34" charset="0"/>
              </a:rPr>
              <a:t>ly</a:t>
            </a:r>
            <a:r>
              <a:rPr lang="en-US" sz="1200" b="1" dirty="0">
                <a:latin typeface="Arial Narrow" panose="020B0606020202030204" pitchFamily="34" charset="0"/>
              </a:rPr>
              <a:t>) assured destruction</a:t>
            </a:r>
            <a:r>
              <a:rPr lang="en-US" sz="1200" dirty="0">
                <a:latin typeface="Arial Narrow" panose="020B0606020202030204" pitchFamily="34" charset="0"/>
              </a:rPr>
              <a:t> (</a:t>
            </a:r>
            <a:r>
              <a:rPr lang="en-US" sz="1200" b="1" dirty="0">
                <a:latin typeface="Arial Narrow" panose="020B0606020202030204" pitchFamily="34" charset="0"/>
              </a:rPr>
              <a:t>MAD</a:t>
            </a:r>
            <a:r>
              <a:rPr lang="en-US" sz="1200" dirty="0">
                <a:latin typeface="Arial Narrow" panose="020B0606020202030204" pitchFamily="34" charset="0"/>
              </a:rPr>
              <a:t>) is a </a:t>
            </a:r>
            <a:r>
              <a:rPr lang="en-US" sz="1200" dirty="0">
                <a:latin typeface="Arial Narrow" panose="020B0606020202030204" pitchFamily="34" charset="0"/>
                <a:hlinkClick r:id="rId2" tooltip="Doctrine"/>
              </a:rPr>
              <a:t>doctrine</a:t>
            </a:r>
            <a:r>
              <a:rPr lang="en-US" sz="1200" dirty="0">
                <a:latin typeface="Arial Narrow" panose="020B0606020202030204" pitchFamily="34" charset="0"/>
              </a:rPr>
              <a:t> of military </a:t>
            </a:r>
            <a:r>
              <a:rPr lang="en-US" sz="1200" dirty="0">
                <a:latin typeface="Arial Narrow" panose="020B0606020202030204" pitchFamily="34" charset="0"/>
                <a:hlinkClick r:id="rId3" tooltip="Strategy"/>
              </a:rPr>
              <a:t>strategy</a:t>
            </a:r>
            <a:r>
              <a:rPr lang="en-US" sz="1200" dirty="0">
                <a:latin typeface="Arial Narrow" panose="020B0606020202030204" pitchFamily="34" charset="0"/>
              </a:rPr>
              <a:t> and </a:t>
            </a:r>
            <a:r>
              <a:rPr lang="en-US" sz="1200" dirty="0">
                <a:latin typeface="Arial Narrow" panose="020B0606020202030204" pitchFamily="34" charset="0"/>
                <a:hlinkClick r:id="rId4" tooltip="National security"/>
              </a:rPr>
              <a:t>national security policy</a:t>
            </a:r>
            <a:r>
              <a:rPr lang="en-US" sz="1200" dirty="0">
                <a:latin typeface="Arial Narrow" panose="020B0606020202030204" pitchFamily="34" charset="0"/>
              </a:rPr>
              <a:t> in which a full-scale use of </a:t>
            </a:r>
            <a:r>
              <a:rPr lang="en-US" sz="1200" dirty="0">
                <a:latin typeface="Arial Narrow" panose="020B0606020202030204" pitchFamily="34" charset="0"/>
                <a:hlinkClick r:id="rId5" tooltip="Nuclear weapon"/>
              </a:rPr>
              <a:t>nuclear weapons</a:t>
            </a:r>
            <a:r>
              <a:rPr lang="en-US" sz="1200" dirty="0">
                <a:latin typeface="Arial Narrow" panose="020B0606020202030204" pitchFamily="34" charset="0"/>
              </a:rPr>
              <a:t> by two or more opposing sides would cause the </a:t>
            </a:r>
            <a:r>
              <a:rPr lang="en-US" sz="1200" dirty="0">
                <a:latin typeface="Arial Narrow" panose="020B0606020202030204" pitchFamily="34" charset="0"/>
                <a:hlinkClick r:id="rId6" tooltip="Nuclear holocaust"/>
              </a:rPr>
              <a:t>complete annihilation</a:t>
            </a:r>
            <a:r>
              <a:rPr lang="en-US" sz="1200" dirty="0">
                <a:latin typeface="Arial Narrow" panose="020B0606020202030204" pitchFamily="34" charset="0"/>
              </a:rPr>
              <a:t> of both the attacker and the defender (see </a:t>
            </a:r>
            <a:r>
              <a:rPr lang="en-US" sz="1200" dirty="0">
                <a:latin typeface="Arial Narrow" panose="020B0606020202030204" pitchFamily="34" charset="0"/>
                <a:hlinkClick r:id="rId7" tooltip="Pre-emptive nuclear strike"/>
              </a:rPr>
              <a:t>pre-emptive nuclear strike</a:t>
            </a:r>
            <a:r>
              <a:rPr lang="en-US" sz="1200" dirty="0">
                <a:latin typeface="Arial Narrow" panose="020B0606020202030204" pitchFamily="34" charset="0"/>
              </a:rPr>
              <a:t> and </a:t>
            </a:r>
            <a:r>
              <a:rPr lang="en-US" sz="1200" dirty="0">
                <a:latin typeface="Arial Narrow" panose="020B0606020202030204" pitchFamily="34" charset="0"/>
                <a:hlinkClick r:id="rId8" tooltip="Second strike"/>
              </a:rPr>
              <a:t>second strike</a:t>
            </a:r>
            <a:r>
              <a:rPr lang="en-US" sz="1200" dirty="0">
                <a:latin typeface="Arial Narrow" panose="020B0606020202030204" pitchFamily="34" charset="0"/>
              </a:rPr>
              <a:t>).</a:t>
            </a:r>
            <a:r>
              <a:rPr lang="en-US" sz="1200" baseline="30000" dirty="0">
                <a:latin typeface="Arial Narrow" panose="020B0606020202030204" pitchFamily="34" charset="0"/>
                <a:hlinkClick r:id="rId9"/>
              </a:rPr>
              <a:t>[1]</a:t>
            </a:r>
            <a:r>
              <a:rPr lang="en-US" sz="1200" dirty="0">
                <a:latin typeface="Arial Narrow" panose="020B0606020202030204" pitchFamily="34" charset="0"/>
              </a:rPr>
              <a:t> It is based on the theory of </a:t>
            </a:r>
            <a:r>
              <a:rPr lang="en-US" sz="1200" dirty="0">
                <a:latin typeface="Arial Narrow" panose="020B0606020202030204" pitchFamily="34" charset="0"/>
                <a:hlinkClick r:id="rId10" tooltip="Deterrence theory"/>
              </a:rPr>
              <a:t>deterrence</a:t>
            </a:r>
            <a:r>
              <a:rPr lang="en-US" sz="1200" dirty="0">
                <a:latin typeface="Arial Narrow" panose="020B0606020202030204" pitchFamily="34" charset="0"/>
              </a:rPr>
              <a:t>, which holds that the threat of using strong weapons against the enemy prevents the enemy's use of those same weapons. The strategy is a form of </a:t>
            </a:r>
            <a:r>
              <a:rPr lang="en-US" sz="1200" dirty="0">
                <a:latin typeface="Arial Narrow" panose="020B0606020202030204" pitchFamily="34" charset="0"/>
                <a:hlinkClick r:id="rId11" tooltip="Nash equilibrium"/>
              </a:rPr>
              <a:t>Nash equilibrium</a:t>
            </a:r>
            <a:r>
              <a:rPr lang="en-US" sz="1200" dirty="0">
                <a:latin typeface="Arial Narrow" panose="020B0606020202030204" pitchFamily="34" charset="0"/>
              </a:rPr>
              <a:t> in which, once armed, neither side has any incentive to initiate a conflict or to disarm. </a:t>
            </a:r>
          </a:p>
        </p:txBody>
      </p:sp>
    </p:spTree>
    <p:extLst>
      <p:ext uri="{BB962C8B-B14F-4D97-AF65-F5344CB8AC3E}">
        <p14:creationId xmlns:p14="http://schemas.microsoft.com/office/powerpoint/2010/main" val="1512247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8368</Words>
  <Application>Microsoft Office PowerPoint</Application>
  <PresentationFormat>Widescreen</PresentationFormat>
  <Paragraphs>1006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Narrow</vt:lpstr>
      <vt:lpstr>Calibri</vt:lpstr>
      <vt:lpstr>Calibri Light</vt:lpstr>
      <vt:lpstr>Guardian Egyptian Web</vt:lpstr>
      <vt:lpstr>Symbol</vt:lpstr>
      <vt:lpstr>Times New Roman</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111</cp:revision>
  <dcterms:created xsi:type="dcterms:W3CDTF">2019-12-05T04:50:36Z</dcterms:created>
  <dcterms:modified xsi:type="dcterms:W3CDTF">2020-01-18T05:03:39Z</dcterms:modified>
</cp:coreProperties>
</file>