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84" r:id="rId10"/>
    <p:sldId id="265" r:id="rId11"/>
    <p:sldId id="266" r:id="rId12"/>
    <p:sldId id="264" r:id="rId13"/>
    <p:sldId id="28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12/18/2020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12/18/2020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12/18/2020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12/18/2020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12/18/2020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12/18/2020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12/18/2020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12/18/2020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12/18/2020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12/18/2020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12/18/2020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12/18/2020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12/18/2020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12/18/2020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ition.cnn.com/interactive/2019/08/africa/putins-private-army-car-intl/"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thetimes.co.uk/article/putin-s-private-army-is-fighting-a-war-with-no-rules-c092vzhc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s://en.wikipedia.org/wiki/European_Union" TargetMode="External"/><Relationship Id="rId18" Type="http://schemas.openxmlformats.org/officeDocument/2006/relationships/hyperlink" Target="https://en.wikipedia.org/wiki/Second_Azarov_Government" TargetMode="External"/><Relationship Id="rId26" Type="http://schemas.openxmlformats.org/officeDocument/2006/relationships/hyperlink" Target="https://en.wikipedia.org/wiki/Euromaidan#cite_note-3011crackdownRtP-5" TargetMode="External"/><Relationship Id="rId39" Type="http://schemas.openxmlformats.org/officeDocument/2006/relationships/hyperlink" Target="https://en.wikipedia.org/wiki/Russian_Federation" TargetMode="External"/><Relationship Id="rId21" Type="http://schemas.openxmlformats.org/officeDocument/2006/relationships/hyperlink" Target="https://en.wikipedia.org/wiki/Human_rights_in_Ukraine" TargetMode="External"/><Relationship Id="rId34" Type="http://schemas.openxmlformats.org/officeDocument/2006/relationships/hyperlink" Target="https://en.wikipedia.org/wiki/List_of_people_killed_during_Euromaidan" TargetMode="External"/><Relationship Id="rId42" Type="http://schemas.openxmlformats.org/officeDocument/2006/relationships/hyperlink" Target="https://en.wikipedia.org/wiki/Euromaidan#cite_note-89" TargetMode="External"/><Relationship Id="rId47" Type="http://schemas.openxmlformats.org/officeDocument/2006/relationships/hyperlink" Target="https://en.wikipedia.org/wiki/Euromaidan#cite_note-91" TargetMode="External"/><Relationship Id="rId50" Type="http://schemas.openxmlformats.org/officeDocument/2006/relationships/hyperlink" Target="https://en.wikipedia.org/wiki/Euromaidan#cite_note-RadioFreeEurope-92" TargetMode="External"/><Relationship Id="rId7" Type="http://schemas.openxmlformats.org/officeDocument/2006/relationships/hyperlink" Target="https://en.wikipedia.org/wiki/Demonstration_(protest)" TargetMode="External"/><Relationship Id="rId2" Type="http://schemas.openxmlformats.org/officeDocument/2006/relationships/hyperlink" Target="https://en.wikipedia.org/wiki/Help:IPA/English" TargetMode="External"/><Relationship Id="rId16" Type="http://schemas.openxmlformats.org/officeDocument/2006/relationships/hyperlink" Target="https://en.wikipedia.org/wiki/President_of_Ukraine" TargetMode="External"/><Relationship Id="rId29" Type="http://schemas.openxmlformats.org/officeDocument/2006/relationships/hyperlink" Target="https://en.wikipedia.org/wiki/Kiev_City_State_Administration" TargetMode="External"/><Relationship Id="rId11" Type="http://schemas.openxmlformats.org/officeDocument/2006/relationships/hyperlink" Target="https://en.wikipedia.org/wiki/Kiev" TargetMode="External"/><Relationship Id="rId24" Type="http://schemas.openxmlformats.org/officeDocument/2006/relationships/hyperlink" Target="https://en.wikipedia.org/wiki/Euromaidan#cite_note-87" TargetMode="External"/><Relationship Id="rId32" Type="http://schemas.openxmlformats.org/officeDocument/2006/relationships/hyperlink" Target="https://en.wikipedia.org/wiki/2014_Euromaidan_regional_state_administration_occupations" TargetMode="External"/><Relationship Id="rId37" Type="http://schemas.openxmlformats.org/officeDocument/2006/relationships/hyperlink" Target="https://en.wikipedia.org/wiki/Arseny_Yatsenyuk" TargetMode="External"/><Relationship Id="rId40" Type="http://schemas.openxmlformats.org/officeDocument/2006/relationships/hyperlink" Target="https://en.wikipedia.org/wiki/Frank-Walter_Steinmeier" TargetMode="External"/><Relationship Id="rId45" Type="http://schemas.openxmlformats.org/officeDocument/2006/relationships/hyperlink" Target="https://en.wikipedia.org/wiki/Oleksandr_Turchynov" TargetMode="External"/><Relationship Id="rId5" Type="http://schemas.openxmlformats.org/officeDocument/2006/relationships/hyperlink" Target="https://en.wikipedia.org/wiki/Ukrainian_language" TargetMode="External"/><Relationship Id="rId15" Type="http://schemas.openxmlformats.org/officeDocument/2006/relationships/hyperlink" Target="https://en.wikipedia.org/wiki/Eurasian_Economic_Union" TargetMode="External"/><Relationship Id="rId23" Type="http://schemas.openxmlformats.org/officeDocument/2006/relationships/hyperlink" Target="https://en.wikipedia.org/wiki/Transparency_International" TargetMode="External"/><Relationship Id="rId28" Type="http://schemas.openxmlformats.org/officeDocument/2006/relationships/hyperlink" Target="https://en.wikipedia.org/wiki/Euromaidan#cite_note-88" TargetMode="External"/><Relationship Id="rId36" Type="http://schemas.openxmlformats.org/officeDocument/2006/relationships/hyperlink" Target="https://en.wikipedia.org/wiki/Vitaly_Klitschko" TargetMode="External"/><Relationship Id="rId49" Type="http://schemas.openxmlformats.org/officeDocument/2006/relationships/hyperlink" Target="https://en.wikipedia.org/wiki/2014_pro-Russian_conflict_in_Ukraine" TargetMode="External"/><Relationship Id="rId10" Type="http://schemas.openxmlformats.org/officeDocument/2006/relationships/hyperlink" Target="https://en.wikipedia.org/wiki/Maidan_Nezalezhnosti" TargetMode="External"/><Relationship Id="rId19" Type="http://schemas.openxmlformats.org/officeDocument/2006/relationships/hyperlink" Target="https://en.wikipedia.org/wiki/Euromaidan#cite_note-Reuters121213-85" TargetMode="External"/><Relationship Id="rId31" Type="http://schemas.openxmlformats.org/officeDocument/2006/relationships/hyperlink" Target="https://en.wikipedia.org/wiki/Anti-protest_laws_in_Ukraine" TargetMode="External"/><Relationship Id="rId44" Type="http://schemas.openxmlformats.org/officeDocument/2006/relationships/hyperlink" Target="https://en.wikipedia.org/wiki/Euromaidan#cite_note-90" TargetMode="External"/><Relationship Id="rId52" Type="http://schemas.openxmlformats.org/officeDocument/2006/relationships/image" Target="../media/image2.png"/><Relationship Id="rId4" Type="http://schemas.openxmlformats.org/officeDocument/2006/relationships/hyperlink" Target="https://en.wikipedia.org/wiki/Euromaidan#cite_note-80" TargetMode="External"/><Relationship Id="rId9" Type="http://schemas.openxmlformats.org/officeDocument/2006/relationships/hyperlink" Target="https://en.wikipedia.org/wiki/Ukraine" TargetMode="External"/><Relationship Id="rId14" Type="http://schemas.openxmlformats.org/officeDocument/2006/relationships/hyperlink" Target="https://en.wikipedia.org/wiki/Russia" TargetMode="External"/><Relationship Id="rId22" Type="http://schemas.openxmlformats.org/officeDocument/2006/relationships/hyperlink" Target="https://en.wikipedia.org/wiki/Euromaidan#cite_note-RFEKT25114-86" TargetMode="External"/><Relationship Id="rId27" Type="http://schemas.openxmlformats.org/officeDocument/2006/relationships/hyperlink" Target="https://en.wikipedia.org/wiki/2014_Ukrainian_revolution" TargetMode="External"/><Relationship Id="rId30" Type="http://schemas.openxmlformats.org/officeDocument/2006/relationships/hyperlink" Target="https://en.wikipedia.org/wiki/Vladimir_Lenin_monument,_Kiev" TargetMode="External"/><Relationship Id="rId35" Type="http://schemas.openxmlformats.org/officeDocument/2006/relationships/hyperlink" Target="https://en.wikipedia.org/wiki/Agreement_on_settlement_of_political_crisis_in_Ukraine" TargetMode="External"/><Relationship Id="rId43" Type="http://schemas.openxmlformats.org/officeDocument/2006/relationships/hyperlink" Target="https://en.wikipedia.org/wiki/Vladimir_Lukin" TargetMode="External"/><Relationship Id="rId48" Type="http://schemas.openxmlformats.org/officeDocument/2006/relationships/hyperlink" Target="https://en.wikipedia.org/wiki/Annexation_of_Crimea_by_the_Russian_Federation" TargetMode="External"/><Relationship Id="rId8" Type="http://schemas.openxmlformats.org/officeDocument/2006/relationships/hyperlink" Target="https://en.wikipedia.org/wiki/Civil_unrest" TargetMode="External"/><Relationship Id="rId51" Type="http://schemas.openxmlformats.org/officeDocument/2006/relationships/hyperlink" Target="https://en.wikipedia.org/wiki/Euromaidan" TargetMode="External"/><Relationship Id="rId3" Type="http://schemas.openxmlformats.org/officeDocument/2006/relationships/hyperlink" Target="https://en.wikipedia.org/wiki/Euromaidan#cite_note-79" TargetMode="External"/><Relationship Id="rId12" Type="http://schemas.openxmlformats.org/officeDocument/2006/relationships/hyperlink" Target="https://en.wikipedia.org/wiki/Ukraine%E2%80%93European_Union_Association_Agreement" TargetMode="External"/><Relationship Id="rId17" Type="http://schemas.openxmlformats.org/officeDocument/2006/relationships/hyperlink" Target="https://en.wikipedia.org/wiki/Viktor_Yanukovych" TargetMode="External"/><Relationship Id="rId25" Type="http://schemas.openxmlformats.org/officeDocument/2006/relationships/hyperlink" Target="https://en.wikipedia.org/wiki/30_November_2013_attack_on_protesters" TargetMode="External"/><Relationship Id="rId33" Type="http://schemas.openxmlformats.org/officeDocument/2006/relationships/hyperlink" Target="https://en.wikipedia.org/wiki/2014_Hrushevskoho_Street_riots" TargetMode="External"/><Relationship Id="rId38" Type="http://schemas.openxmlformats.org/officeDocument/2006/relationships/hyperlink" Target="https://en.wikipedia.org/wiki/Oleh_Tyahnybok" TargetMode="External"/><Relationship Id="rId46" Type="http://schemas.openxmlformats.org/officeDocument/2006/relationships/hyperlink" Target="https://en.wikipedia.org/wiki/Yulia_Tymoshenko" TargetMode="External"/><Relationship Id="rId20" Type="http://schemas.openxmlformats.org/officeDocument/2006/relationships/hyperlink" Target="https://en.wikipedia.org/wiki/Corruption_in_Ukraine#Political_corruption" TargetMode="External"/><Relationship Id="rId41" Type="http://schemas.openxmlformats.org/officeDocument/2006/relationships/hyperlink" Target="https://en.wikipedia.org/wiki/Rados%C5%82aw_Sikorski" TargetMode="External"/><Relationship Id="rId1" Type="http://schemas.openxmlformats.org/officeDocument/2006/relationships/slideLayout" Target="../slideLayouts/slideLayout7.xml"/><Relationship Id="rId6" Type="http://schemas.openxmlformats.org/officeDocument/2006/relationships/hyperlink" Target="https://en.wikipedia.org/wiki/Euromaidan#cite_note-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Repetition and Application of History </a:t>
            </a:r>
          </a:p>
          <a:p>
            <a:pPr algn="l"/>
            <a:r>
              <a:rPr lang="en-US" dirty="0">
                <a:latin typeface="Arial Narrow" panose="020B0606020202030204" pitchFamily="34" charset="0"/>
              </a:rPr>
              <a:t>6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1378823" y="4880434"/>
            <a:ext cx="9647339" cy="1231106"/>
          </a:xfrm>
          <a:prstGeom prst="rect">
            <a:avLst/>
          </a:prstGeom>
        </p:spPr>
        <p:txBody>
          <a:bodyPr wrap="square">
            <a:spAutoFit/>
          </a:bodyPr>
          <a:lstStyle/>
          <a:p>
            <a:r>
              <a:rPr lang="en-US" sz="1400" dirty="0">
                <a:latin typeface="Arial Narrow" panose="020B0606020202030204" pitchFamily="34" charset="0"/>
              </a:rPr>
              <a:t>Then we come to 280 BC, we see the King of the South making war preparation of his own country. We need to consider Putin’s activity in this history, the preparations that he’s been making. You could spread it out over a larger period of time, but his activity is particularly marked in 2016, and as we made application also of the alpha history, and we talk about what war looks like in our time, we are going to continue to expand and add more layers in what’s happening, particularly from 2014 forward.</a:t>
            </a:r>
          </a:p>
          <a:p>
            <a:r>
              <a:rPr lang="en-US" dirty="0"/>
              <a:t> </a:t>
            </a:r>
          </a:p>
        </p:txBody>
      </p:sp>
    </p:spTree>
    <p:extLst>
      <p:ext uri="{BB962C8B-B14F-4D97-AF65-F5344CB8AC3E}">
        <p14:creationId xmlns:p14="http://schemas.microsoft.com/office/powerpoint/2010/main" val="233593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273278" y="4899024"/>
            <a:ext cx="11645444" cy="1169551"/>
          </a:xfrm>
          <a:prstGeom prst="rect">
            <a:avLst/>
          </a:prstGeom>
        </p:spPr>
        <p:txBody>
          <a:bodyPr wrap="square">
            <a:spAutoFit/>
          </a:bodyPr>
          <a:lstStyle/>
          <a:p>
            <a:r>
              <a:rPr lang="en-US" sz="1400" dirty="0">
                <a:latin typeface="Arial Narrow" panose="020B0606020202030204" pitchFamily="34" charset="0"/>
              </a:rPr>
              <a:t>In 2016, without proving it yet, I’m saying that Putin is establishing control in his own country expecting war. Part of that preparation in 2016, is setting up his own national guard, a portion separate to the Russian army, that answers only and directly to the President.</a:t>
            </a:r>
          </a:p>
          <a:p>
            <a:r>
              <a:rPr lang="en-US" sz="1400" dirty="0">
                <a:latin typeface="Arial Narrow" panose="020B0606020202030204" pitchFamily="34" charset="0"/>
              </a:rPr>
              <a:t> </a:t>
            </a:r>
          </a:p>
          <a:p>
            <a:r>
              <a:rPr lang="en-US" sz="1400" dirty="0">
                <a:latin typeface="Arial Narrow" panose="020B0606020202030204" pitchFamily="34" charset="0"/>
              </a:rPr>
              <a:t>If we went back to the history of 1989-’91, how did the King of the South first fall? How is it defeated? We can talk about Regan and Bush, but when we go to 1989 we pick a date, we talk about the fall of the Berlin wall in November 9. Where was the United States on November 9? It wasn’t there; or 1991, it wasn’t there. </a:t>
            </a:r>
            <a:endParaRPr lang="en-US" dirty="0"/>
          </a:p>
        </p:txBody>
      </p:sp>
    </p:spTree>
    <p:extLst>
      <p:ext uri="{BB962C8B-B14F-4D97-AF65-F5344CB8AC3E}">
        <p14:creationId xmlns:p14="http://schemas.microsoft.com/office/powerpoint/2010/main" val="159902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5" name="Line 3">
            <a:extLst>
              <a:ext uri="{FF2B5EF4-FFF2-40B4-BE49-F238E27FC236}">
                <a16:creationId xmlns:a16="http://schemas.microsoft.com/office/drawing/2014/main" id="{D0CAD2B5-EB1F-4BCF-B840-99697E89D012}"/>
              </a:ext>
            </a:extLst>
          </p:cNvPr>
          <p:cNvSpPr>
            <a:spLocks noChangeShapeType="1"/>
          </p:cNvSpPr>
          <p:nvPr/>
        </p:nvSpPr>
        <p:spPr bwMode="auto">
          <a:xfrm>
            <a:off x="4672013" y="3221052"/>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a:extLst>
              <a:ext uri="{FF2B5EF4-FFF2-40B4-BE49-F238E27FC236}">
                <a16:creationId xmlns:a16="http://schemas.microsoft.com/office/drawing/2014/main" id="{CCBA8BA0-5A31-4493-928F-40091E3771C0}"/>
              </a:ext>
            </a:extLst>
          </p:cNvPr>
          <p:cNvSpPr txBox="1">
            <a:spLocks noChangeArrowheads="1"/>
          </p:cNvSpPr>
          <p:nvPr/>
        </p:nvSpPr>
        <p:spPr bwMode="auto">
          <a:xfrm>
            <a:off x="4614863" y="3278202"/>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2979506C-F6DB-4F7C-ADF2-6BB40FB48677}"/>
              </a:ext>
            </a:extLst>
          </p:cNvPr>
          <p:cNvSpPr txBox="1">
            <a:spLocks noChangeArrowheads="1"/>
          </p:cNvSpPr>
          <p:nvPr/>
        </p:nvSpPr>
        <p:spPr bwMode="auto">
          <a:xfrm>
            <a:off x="4729163" y="2363802"/>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5AD54D50-76BF-4D6C-9A99-9DC180D721AE}"/>
              </a:ext>
            </a:extLst>
          </p:cNvPr>
          <p:cNvSpPr>
            <a:spLocks noChangeShapeType="1"/>
          </p:cNvSpPr>
          <p:nvPr/>
        </p:nvSpPr>
        <p:spPr bwMode="auto">
          <a:xfrm>
            <a:off x="4737101" y="275591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9F440C0-E7A5-4393-A52E-01FF2627B1C9}"/>
              </a:ext>
            </a:extLst>
          </p:cNvPr>
          <p:cNvSpPr>
            <a:spLocks noChangeShapeType="1"/>
          </p:cNvSpPr>
          <p:nvPr/>
        </p:nvSpPr>
        <p:spPr bwMode="auto">
          <a:xfrm>
            <a:off x="4900613" y="2763852"/>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ABB6BE3E-91A2-45C8-A09E-19060C80939B}"/>
              </a:ext>
            </a:extLst>
          </p:cNvPr>
          <p:cNvSpPr>
            <a:spLocks noChangeShapeType="1"/>
          </p:cNvSpPr>
          <p:nvPr/>
        </p:nvSpPr>
        <p:spPr bwMode="auto">
          <a:xfrm flipV="1">
            <a:off x="4672013" y="3449652"/>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F4477DBB-85AE-473B-964D-7DF6705E345E}"/>
              </a:ext>
            </a:extLst>
          </p:cNvPr>
          <p:cNvSpPr>
            <a:spLocks noChangeShapeType="1"/>
          </p:cNvSpPr>
          <p:nvPr/>
        </p:nvSpPr>
        <p:spPr bwMode="auto">
          <a:xfrm flipH="1" flipV="1">
            <a:off x="5014913" y="3449652"/>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3390B4C2-CB9D-4B60-96AE-3FD8F38966F3}"/>
              </a:ext>
            </a:extLst>
          </p:cNvPr>
          <p:cNvSpPr txBox="1">
            <a:spLocks noChangeArrowheads="1"/>
          </p:cNvSpPr>
          <p:nvPr/>
        </p:nvSpPr>
        <p:spPr bwMode="auto">
          <a:xfrm>
            <a:off x="5300663" y="3278202"/>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D176B84-069D-443F-AB8D-80396F7E9F3D}"/>
              </a:ext>
            </a:extLst>
          </p:cNvPr>
          <p:cNvSpPr txBox="1">
            <a:spLocks noChangeArrowheads="1"/>
          </p:cNvSpPr>
          <p:nvPr/>
        </p:nvSpPr>
        <p:spPr bwMode="auto">
          <a:xfrm>
            <a:off x="5294313" y="2363802"/>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74B43FF8-3693-4D7F-93A9-02D3114D2DF3}"/>
              </a:ext>
            </a:extLst>
          </p:cNvPr>
          <p:cNvSpPr>
            <a:spLocks noChangeShapeType="1"/>
          </p:cNvSpPr>
          <p:nvPr/>
        </p:nvSpPr>
        <p:spPr bwMode="auto">
          <a:xfrm>
            <a:off x="5422901" y="275591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6CD00A5B-A7E4-4360-A754-D1D7F88BB2C5}"/>
              </a:ext>
            </a:extLst>
          </p:cNvPr>
          <p:cNvSpPr>
            <a:spLocks noChangeShapeType="1"/>
          </p:cNvSpPr>
          <p:nvPr/>
        </p:nvSpPr>
        <p:spPr bwMode="auto">
          <a:xfrm>
            <a:off x="5586413" y="2763852"/>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D8E4016A-95CF-42E7-B484-8E86A1F50B2D}"/>
              </a:ext>
            </a:extLst>
          </p:cNvPr>
          <p:cNvSpPr txBox="1">
            <a:spLocks noChangeArrowheads="1"/>
          </p:cNvSpPr>
          <p:nvPr/>
        </p:nvSpPr>
        <p:spPr bwMode="auto">
          <a:xfrm>
            <a:off x="4900613" y="282100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019B05F3-B265-4B28-ACE6-CCE85E00F230}"/>
              </a:ext>
            </a:extLst>
          </p:cNvPr>
          <p:cNvSpPr>
            <a:spLocks noChangeShapeType="1"/>
          </p:cNvSpPr>
          <p:nvPr/>
        </p:nvSpPr>
        <p:spPr bwMode="auto">
          <a:xfrm>
            <a:off x="4957763" y="31067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40" name="AutoShape 16">
            <a:extLst>
              <a:ext uri="{FF2B5EF4-FFF2-40B4-BE49-F238E27FC236}">
                <a16:creationId xmlns:a16="http://schemas.microsoft.com/office/drawing/2014/main" id="{37DE8292-8BAB-48C8-9C48-B4030DA3B66C}"/>
              </a:ext>
            </a:extLst>
          </p:cNvPr>
          <p:cNvCxnSpPr>
            <a:cxnSpLocks noChangeShapeType="1"/>
          </p:cNvCxnSpPr>
          <p:nvPr/>
        </p:nvCxnSpPr>
        <p:spPr bwMode="auto">
          <a:xfrm>
            <a:off x="6157913" y="28210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A6C44C1E-EB40-4D54-BEB7-E39008E9E388}"/>
              </a:ext>
            </a:extLst>
          </p:cNvPr>
          <p:cNvCxnSpPr>
            <a:cxnSpLocks noChangeShapeType="1"/>
          </p:cNvCxnSpPr>
          <p:nvPr/>
        </p:nvCxnSpPr>
        <p:spPr bwMode="auto">
          <a:xfrm>
            <a:off x="5997576" y="28019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8">
            <a:extLst>
              <a:ext uri="{FF2B5EF4-FFF2-40B4-BE49-F238E27FC236}">
                <a16:creationId xmlns:a16="http://schemas.microsoft.com/office/drawing/2014/main" id="{E0C1A7E0-544D-4FE7-A30A-9AF4764AD72A}"/>
              </a:ext>
            </a:extLst>
          </p:cNvPr>
          <p:cNvSpPr txBox="1">
            <a:spLocks noChangeArrowheads="1"/>
          </p:cNvSpPr>
          <p:nvPr/>
        </p:nvSpPr>
        <p:spPr bwMode="auto">
          <a:xfrm>
            <a:off x="5929313" y="2363802"/>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4CC36003-3EDA-4483-A71D-11C58AC264F4}"/>
              </a:ext>
            </a:extLst>
          </p:cNvPr>
          <p:cNvSpPr txBox="1">
            <a:spLocks noChangeArrowheads="1"/>
          </p:cNvSpPr>
          <p:nvPr/>
        </p:nvSpPr>
        <p:spPr bwMode="auto">
          <a:xfrm>
            <a:off x="5872163" y="3278202"/>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4" name="AutoShape 20">
            <a:extLst>
              <a:ext uri="{FF2B5EF4-FFF2-40B4-BE49-F238E27FC236}">
                <a16:creationId xmlns:a16="http://schemas.microsoft.com/office/drawing/2014/main" id="{2246771C-F14E-4AFE-828E-4F89CFBF8192}"/>
              </a:ext>
            </a:extLst>
          </p:cNvPr>
          <p:cNvCxnSpPr>
            <a:cxnSpLocks noChangeShapeType="1"/>
          </p:cNvCxnSpPr>
          <p:nvPr/>
        </p:nvCxnSpPr>
        <p:spPr bwMode="auto">
          <a:xfrm>
            <a:off x="6615113" y="28210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3488919-0FD0-4641-AD78-8B89D5149B72}"/>
              </a:ext>
            </a:extLst>
          </p:cNvPr>
          <p:cNvCxnSpPr>
            <a:cxnSpLocks noChangeShapeType="1"/>
          </p:cNvCxnSpPr>
          <p:nvPr/>
        </p:nvCxnSpPr>
        <p:spPr bwMode="auto">
          <a:xfrm>
            <a:off x="6454776" y="28019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2">
            <a:extLst>
              <a:ext uri="{FF2B5EF4-FFF2-40B4-BE49-F238E27FC236}">
                <a16:creationId xmlns:a16="http://schemas.microsoft.com/office/drawing/2014/main" id="{6AAFD9FC-7C61-43D9-A4C8-05396104E41D}"/>
              </a:ext>
            </a:extLst>
          </p:cNvPr>
          <p:cNvSpPr txBox="1">
            <a:spLocks noChangeArrowheads="1"/>
          </p:cNvSpPr>
          <p:nvPr/>
        </p:nvSpPr>
        <p:spPr bwMode="auto">
          <a:xfrm>
            <a:off x="6386513" y="2363802"/>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BF2F21A6-15AD-4085-8F42-FB379CFE0BD3}"/>
              </a:ext>
            </a:extLst>
          </p:cNvPr>
          <p:cNvSpPr txBox="1">
            <a:spLocks noChangeArrowheads="1"/>
          </p:cNvSpPr>
          <p:nvPr/>
        </p:nvSpPr>
        <p:spPr bwMode="auto">
          <a:xfrm>
            <a:off x="6329363" y="3278202"/>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4">
            <a:extLst>
              <a:ext uri="{FF2B5EF4-FFF2-40B4-BE49-F238E27FC236}">
                <a16:creationId xmlns:a16="http://schemas.microsoft.com/office/drawing/2014/main" id="{AEA5DDEF-89E2-48C0-8717-A884E56F66CC}"/>
              </a:ext>
            </a:extLst>
          </p:cNvPr>
          <p:cNvSpPr txBox="1">
            <a:spLocks noChangeArrowheads="1"/>
          </p:cNvSpPr>
          <p:nvPr/>
        </p:nvSpPr>
        <p:spPr bwMode="auto">
          <a:xfrm>
            <a:off x="5788026" y="4038614"/>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5">
            <a:extLst>
              <a:ext uri="{FF2B5EF4-FFF2-40B4-BE49-F238E27FC236}">
                <a16:creationId xmlns:a16="http://schemas.microsoft.com/office/drawing/2014/main" id="{0BC24A02-D1D9-4BAD-80C6-B6B87FCD99CA}"/>
              </a:ext>
            </a:extLst>
          </p:cNvPr>
          <p:cNvSpPr>
            <a:spLocks noChangeShapeType="1"/>
          </p:cNvSpPr>
          <p:nvPr/>
        </p:nvSpPr>
        <p:spPr bwMode="auto">
          <a:xfrm>
            <a:off x="4614863" y="1620852"/>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0" name="AutoShape 26">
            <a:extLst>
              <a:ext uri="{FF2B5EF4-FFF2-40B4-BE49-F238E27FC236}">
                <a16:creationId xmlns:a16="http://schemas.microsoft.com/office/drawing/2014/main" id="{BAC5330E-01A3-41FC-B0E3-4BDD6C2DFFDF}"/>
              </a:ext>
            </a:extLst>
          </p:cNvPr>
          <p:cNvCxnSpPr>
            <a:cxnSpLocks noChangeShapeType="1"/>
          </p:cNvCxnSpPr>
          <p:nvPr/>
        </p:nvCxnSpPr>
        <p:spPr bwMode="auto">
          <a:xfrm>
            <a:off x="4911726"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4258C5E-2A51-4DBB-9238-819966EB77E6}"/>
              </a:ext>
            </a:extLst>
          </p:cNvPr>
          <p:cNvCxnSpPr>
            <a:cxnSpLocks noChangeShapeType="1"/>
          </p:cNvCxnSpPr>
          <p:nvPr/>
        </p:nvCxnSpPr>
        <p:spPr bwMode="auto">
          <a:xfrm>
            <a:off x="4751388"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8">
            <a:extLst>
              <a:ext uri="{FF2B5EF4-FFF2-40B4-BE49-F238E27FC236}">
                <a16:creationId xmlns:a16="http://schemas.microsoft.com/office/drawing/2014/main" id="{FEDC6504-A15C-41F0-A8D3-523860A2FF4C}"/>
              </a:ext>
            </a:extLst>
          </p:cNvPr>
          <p:cNvSpPr txBox="1">
            <a:spLocks noChangeArrowheads="1"/>
          </p:cNvSpPr>
          <p:nvPr/>
        </p:nvSpPr>
        <p:spPr bwMode="auto">
          <a:xfrm>
            <a:off x="4614863"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9">
            <a:extLst>
              <a:ext uri="{FF2B5EF4-FFF2-40B4-BE49-F238E27FC236}">
                <a16:creationId xmlns:a16="http://schemas.microsoft.com/office/drawing/2014/main" id="{DD1B8687-3172-476B-A561-93569F312B76}"/>
              </a:ext>
            </a:extLst>
          </p:cNvPr>
          <p:cNvSpPr txBox="1">
            <a:spLocks noChangeArrowheads="1"/>
          </p:cNvSpPr>
          <p:nvPr/>
        </p:nvSpPr>
        <p:spPr bwMode="auto">
          <a:xfrm>
            <a:off x="4614863" y="1620852"/>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2AD5ABBD-A97D-4D4D-AE53-3E566E554B42}"/>
              </a:ext>
            </a:extLst>
          </p:cNvPr>
          <p:cNvCxnSpPr>
            <a:cxnSpLocks noChangeShapeType="1"/>
          </p:cNvCxnSpPr>
          <p:nvPr/>
        </p:nvCxnSpPr>
        <p:spPr bwMode="auto">
          <a:xfrm>
            <a:off x="55864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918B7340-9B45-47E2-B91D-196C4F1E09C7}"/>
              </a:ext>
            </a:extLst>
          </p:cNvPr>
          <p:cNvCxnSpPr>
            <a:cxnSpLocks noChangeShapeType="1"/>
          </p:cNvCxnSpPr>
          <p:nvPr/>
        </p:nvCxnSpPr>
        <p:spPr bwMode="auto">
          <a:xfrm>
            <a:off x="54260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32">
            <a:extLst>
              <a:ext uri="{FF2B5EF4-FFF2-40B4-BE49-F238E27FC236}">
                <a16:creationId xmlns:a16="http://schemas.microsoft.com/office/drawing/2014/main" id="{F6314FCB-4A8A-4EE8-9E93-444380615159}"/>
              </a:ext>
            </a:extLst>
          </p:cNvPr>
          <p:cNvSpPr txBox="1">
            <a:spLocks noChangeArrowheads="1"/>
          </p:cNvSpPr>
          <p:nvPr/>
        </p:nvSpPr>
        <p:spPr bwMode="auto">
          <a:xfrm>
            <a:off x="52895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3">
            <a:extLst>
              <a:ext uri="{FF2B5EF4-FFF2-40B4-BE49-F238E27FC236}">
                <a16:creationId xmlns:a16="http://schemas.microsoft.com/office/drawing/2014/main" id="{F204E30C-01DD-4235-94CD-8DCE5134554C}"/>
              </a:ext>
            </a:extLst>
          </p:cNvPr>
          <p:cNvSpPr txBox="1">
            <a:spLocks noChangeArrowheads="1"/>
          </p:cNvSpPr>
          <p:nvPr/>
        </p:nvSpPr>
        <p:spPr bwMode="auto">
          <a:xfrm>
            <a:off x="4900613" y="127795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4">
            <a:extLst>
              <a:ext uri="{FF2B5EF4-FFF2-40B4-BE49-F238E27FC236}">
                <a16:creationId xmlns:a16="http://schemas.microsoft.com/office/drawing/2014/main" id="{6BECDC39-2726-4D57-8F36-DF159FFD2330}"/>
              </a:ext>
            </a:extLst>
          </p:cNvPr>
          <p:cNvSpPr>
            <a:spLocks noChangeShapeType="1"/>
          </p:cNvSpPr>
          <p:nvPr/>
        </p:nvSpPr>
        <p:spPr bwMode="auto">
          <a:xfrm>
            <a:off x="4957763" y="15065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5">
            <a:extLst>
              <a:ext uri="{FF2B5EF4-FFF2-40B4-BE49-F238E27FC236}">
                <a16:creationId xmlns:a16="http://schemas.microsoft.com/office/drawing/2014/main" id="{2F74947A-14B7-48D1-91D1-869CBFDFD0C0}"/>
              </a:ext>
            </a:extLst>
          </p:cNvPr>
          <p:cNvSpPr txBox="1">
            <a:spLocks noChangeArrowheads="1"/>
          </p:cNvSpPr>
          <p:nvPr/>
        </p:nvSpPr>
        <p:spPr bwMode="auto">
          <a:xfrm>
            <a:off x="53006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0" name="AutoShape 36">
            <a:extLst>
              <a:ext uri="{FF2B5EF4-FFF2-40B4-BE49-F238E27FC236}">
                <a16:creationId xmlns:a16="http://schemas.microsoft.com/office/drawing/2014/main" id="{F5C9F829-0593-4D79-995C-6279E78A07ED}"/>
              </a:ext>
            </a:extLst>
          </p:cNvPr>
          <p:cNvCxnSpPr>
            <a:cxnSpLocks noChangeShapeType="1"/>
          </p:cNvCxnSpPr>
          <p:nvPr/>
        </p:nvCxnSpPr>
        <p:spPr bwMode="auto">
          <a:xfrm>
            <a:off x="62722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1" name="AutoShape 37">
            <a:extLst>
              <a:ext uri="{FF2B5EF4-FFF2-40B4-BE49-F238E27FC236}">
                <a16:creationId xmlns:a16="http://schemas.microsoft.com/office/drawing/2014/main" id="{4E73ACD6-DF33-41A4-8DB4-B14B6B6348F1}"/>
              </a:ext>
            </a:extLst>
          </p:cNvPr>
          <p:cNvCxnSpPr>
            <a:cxnSpLocks noChangeShapeType="1"/>
          </p:cNvCxnSpPr>
          <p:nvPr/>
        </p:nvCxnSpPr>
        <p:spPr bwMode="auto">
          <a:xfrm>
            <a:off x="61118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38">
            <a:extLst>
              <a:ext uri="{FF2B5EF4-FFF2-40B4-BE49-F238E27FC236}">
                <a16:creationId xmlns:a16="http://schemas.microsoft.com/office/drawing/2014/main" id="{90D38D09-87CE-4AB1-A3CC-AFD257478414}"/>
              </a:ext>
            </a:extLst>
          </p:cNvPr>
          <p:cNvSpPr txBox="1">
            <a:spLocks noChangeArrowheads="1"/>
          </p:cNvSpPr>
          <p:nvPr/>
        </p:nvSpPr>
        <p:spPr bwMode="auto">
          <a:xfrm>
            <a:off x="59753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9">
            <a:extLst>
              <a:ext uri="{FF2B5EF4-FFF2-40B4-BE49-F238E27FC236}">
                <a16:creationId xmlns:a16="http://schemas.microsoft.com/office/drawing/2014/main" id="{D1C97EFF-6F97-415E-8881-6A0739A39EA6}"/>
              </a:ext>
            </a:extLst>
          </p:cNvPr>
          <p:cNvSpPr txBox="1">
            <a:spLocks noChangeArrowheads="1"/>
          </p:cNvSpPr>
          <p:nvPr/>
        </p:nvSpPr>
        <p:spPr bwMode="auto">
          <a:xfrm>
            <a:off x="59864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40">
            <a:extLst>
              <a:ext uri="{FF2B5EF4-FFF2-40B4-BE49-F238E27FC236}">
                <a16:creationId xmlns:a16="http://schemas.microsoft.com/office/drawing/2014/main" id="{383121D8-12CB-4E33-9790-A0FE825749B3}"/>
              </a:ext>
            </a:extLst>
          </p:cNvPr>
          <p:cNvCxnSpPr>
            <a:cxnSpLocks noChangeShapeType="1"/>
          </p:cNvCxnSpPr>
          <p:nvPr/>
        </p:nvCxnSpPr>
        <p:spPr bwMode="auto">
          <a:xfrm>
            <a:off x="7004051" y="12398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5" name="AutoShape 41">
            <a:extLst>
              <a:ext uri="{FF2B5EF4-FFF2-40B4-BE49-F238E27FC236}">
                <a16:creationId xmlns:a16="http://schemas.microsoft.com/office/drawing/2014/main" id="{A516A9AE-34E2-4308-BDEF-0CCB8C28B937}"/>
              </a:ext>
            </a:extLst>
          </p:cNvPr>
          <p:cNvCxnSpPr>
            <a:cxnSpLocks noChangeShapeType="1"/>
          </p:cNvCxnSpPr>
          <p:nvPr/>
        </p:nvCxnSpPr>
        <p:spPr bwMode="auto">
          <a:xfrm>
            <a:off x="6843713" y="12208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2">
            <a:extLst>
              <a:ext uri="{FF2B5EF4-FFF2-40B4-BE49-F238E27FC236}">
                <a16:creationId xmlns:a16="http://schemas.microsoft.com/office/drawing/2014/main" id="{E459049E-18A8-4905-ABCB-8A8CEFE64ED3}"/>
              </a:ext>
            </a:extLst>
          </p:cNvPr>
          <p:cNvSpPr txBox="1">
            <a:spLocks noChangeArrowheads="1"/>
          </p:cNvSpPr>
          <p:nvPr/>
        </p:nvSpPr>
        <p:spPr bwMode="auto">
          <a:xfrm>
            <a:off x="6707188" y="78265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3">
            <a:extLst>
              <a:ext uri="{FF2B5EF4-FFF2-40B4-BE49-F238E27FC236}">
                <a16:creationId xmlns:a16="http://schemas.microsoft.com/office/drawing/2014/main" id="{7FFF9573-94F2-494F-AB09-2DFF6082E57D}"/>
              </a:ext>
            </a:extLst>
          </p:cNvPr>
          <p:cNvSpPr txBox="1">
            <a:spLocks noChangeArrowheads="1"/>
          </p:cNvSpPr>
          <p:nvPr/>
        </p:nvSpPr>
        <p:spPr bwMode="auto">
          <a:xfrm>
            <a:off x="6718301" y="163990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44">
            <a:extLst>
              <a:ext uri="{FF2B5EF4-FFF2-40B4-BE49-F238E27FC236}">
                <a16:creationId xmlns:a16="http://schemas.microsoft.com/office/drawing/2014/main" id="{6639A76E-7017-4BDD-87B1-29A12A60E6C8}"/>
              </a:ext>
            </a:extLst>
          </p:cNvPr>
          <p:cNvCxnSpPr>
            <a:cxnSpLocks noChangeShapeType="1"/>
          </p:cNvCxnSpPr>
          <p:nvPr/>
        </p:nvCxnSpPr>
        <p:spPr bwMode="auto">
          <a:xfrm>
            <a:off x="76438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9" name="AutoShape 45">
            <a:extLst>
              <a:ext uri="{FF2B5EF4-FFF2-40B4-BE49-F238E27FC236}">
                <a16:creationId xmlns:a16="http://schemas.microsoft.com/office/drawing/2014/main" id="{45860FD5-9DF9-469D-A16C-C2A76CD20981}"/>
              </a:ext>
            </a:extLst>
          </p:cNvPr>
          <p:cNvCxnSpPr>
            <a:cxnSpLocks noChangeShapeType="1"/>
          </p:cNvCxnSpPr>
          <p:nvPr/>
        </p:nvCxnSpPr>
        <p:spPr bwMode="auto">
          <a:xfrm>
            <a:off x="74834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6">
            <a:extLst>
              <a:ext uri="{FF2B5EF4-FFF2-40B4-BE49-F238E27FC236}">
                <a16:creationId xmlns:a16="http://schemas.microsoft.com/office/drawing/2014/main" id="{BAA2184C-41C7-420A-9A56-69695BB2F142}"/>
              </a:ext>
            </a:extLst>
          </p:cNvPr>
          <p:cNvSpPr txBox="1">
            <a:spLocks noChangeArrowheads="1"/>
          </p:cNvSpPr>
          <p:nvPr/>
        </p:nvSpPr>
        <p:spPr bwMode="auto">
          <a:xfrm>
            <a:off x="7346951"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7">
            <a:extLst>
              <a:ext uri="{FF2B5EF4-FFF2-40B4-BE49-F238E27FC236}">
                <a16:creationId xmlns:a16="http://schemas.microsoft.com/office/drawing/2014/main" id="{AB8836F9-D5C4-4D79-88DE-A1BD545F098E}"/>
              </a:ext>
            </a:extLst>
          </p:cNvPr>
          <p:cNvSpPr txBox="1">
            <a:spLocks noChangeArrowheads="1"/>
          </p:cNvSpPr>
          <p:nvPr/>
        </p:nvSpPr>
        <p:spPr bwMode="auto">
          <a:xfrm>
            <a:off x="73580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61A033CC-FE89-4672-9DDD-6D0FC6A3FF7B}"/>
              </a:ext>
            </a:extLst>
          </p:cNvPr>
          <p:cNvCxnSpPr>
            <a:cxnSpLocks noChangeShapeType="1"/>
          </p:cNvCxnSpPr>
          <p:nvPr/>
        </p:nvCxnSpPr>
        <p:spPr bwMode="auto">
          <a:xfrm>
            <a:off x="8283576"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3030B12D-9CE9-468A-B293-52C5A0BAA038}"/>
              </a:ext>
            </a:extLst>
          </p:cNvPr>
          <p:cNvCxnSpPr>
            <a:cxnSpLocks noChangeShapeType="1"/>
          </p:cNvCxnSpPr>
          <p:nvPr/>
        </p:nvCxnSpPr>
        <p:spPr bwMode="auto">
          <a:xfrm>
            <a:off x="8123238"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0">
            <a:extLst>
              <a:ext uri="{FF2B5EF4-FFF2-40B4-BE49-F238E27FC236}">
                <a16:creationId xmlns:a16="http://schemas.microsoft.com/office/drawing/2014/main" id="{A54B7C07-ECD8-4069-82D7-0BEC3BFC3B27}"/>
              </a:ext>
            </a:extLst>
          </p:cNvPr>
          <p:cNvSpPr txBox="1">
            <a:spLocks noChangeArrowheads="1"/>
          </p:cNvSpPr>
          <p:nvPr/>
        </p:nvSpPr>
        <p:spPr bwMode="auto">
          <a:xfrm>
            <a:off x="7986713" y="763602"/>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1">
            <a:extLst>
              <a:ext uri="{FF2B5EF4-FFF2-40B4-BE49-F238E27FC236}">
                <a16:creationId xmlns:a16="http://schemas.microsoft.com/office/drawing/2014/main" id="{E6D16D03-E5E8-45D2-BC69-DF3E4B565A27}"/>
              </a:ext>
            </a:extLst>
          </p:cNvPr>
          <p:cNvSpPr txBox="1">
            <a:spLocks noChangeArrowheads="1"/>
          </p:cNvSpPr>
          <p:nvPr/>
        </p:nvSpPr>
        <p:spPr bwMode="auto">
          <a:xfrm>
            <a:off x="7997826"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2">
            <a:extLst>
              <a:ext uri="{FF2B5EF4-FFF2-40B4-BE49-F238E27FC236}">
                <a16:creationId xmlns:a16="http://schemas.microsoft.com/office/drawing/2014/main" id="{ACDEDEE3-7D5B-4816-8638-C4CFA781DF4D}"/>
              </a:ext>
            </a:extLst>
          </p:cNvPr>
          <p:cNvSpPr txBox="1">
            <a:spLocks noChangeArrowheads="1"/>
          </p:cNvSpPr>
          <p:nvPr/>
        </p:nvSpPr>
        <p:spPr bwMode="auto">
          <a:xfrm>
            <a:off x="7643813" y="1277952"/>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53">
            <a:extLst>
              <a:ext uri="{FF2B5EF4-FFF2-40B4-BE49-F238E27FC236}">
                <a16:creationId xmlns:a16="http://schemas.microsoft.com/office/drawing/2014/main" id="{4FD6A524-F66B-4582-AF8E-CB4565396600}"/>
              </a:ext>
            </a:extLst>
          </p:cNvPr>
          <p:cNvSpPr>
            <a:spLocks noChangeShapeType="1"/>
          </p:cNvSpPr>
          <p:nvPr/>
        </p:nvSpPr>
        <p:spPr bwMode="auto">
          <a:xfrm>
            <a:off x="7700963" y="1506552"/>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54">
            <a:extLst>
              <a:ext uri="{FF2B5EF4-FFF2-40B4-BE49-F238E27FC236}">
                <a16:creationId xmlns:a16="http://schemas.microsoft.com/office/drawing/2014/main" id="{9C50382C-D7DD-47C4-B968-28FC8B1107DE}"/>
              </a:ext>
            </a:extLst>
          </p:cNvPr>
          <p:cNvSpPr txBox="1">
            <a:spLocks noChangeArrowheads="1"/>
          </p:cNvSpPr>
          <p:nvPr/>
        </p:nvSpPr>
        <p:spPr bwMode="auto">
          <a:xfrm>
            <a:off x="8272463" y="1277952"/>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9" name="AutoShape 55">
            <a:extLst>
              <a:ext uri="{FF2B5EF4-FFF2-40B4-BE49-F238E27FC236}">
                <a16:creationId xmlns:a16="http://schemas.microsoft.com/office/drawing/2014/main" id="{94192449-785E-4E95-B0DE-0E5C5BCE868E}"/>
              </a:ext>
            </a:extLst>
          </p:cNvPr>
          <p:cNvCxnSpPr>
            <a:cxnSpLocks noChangeShapeType="1"/>
          </p:cNvCxnSpPr>
          <p:nvPr/>
        </p:nvCxnSpPr>
        <p:spPr bwMode="auto">
          <a:xfrm>
            <a:off x="9518651" y="12398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0" name="AutoShape 56">
            <a:extLst>
              <a:ext uri="{FF2B5EF4-FFF2-40B4-BE49-F238E27FC236}">
                <a16:creationId xmlns:a16="http://schemas.microsoft.com/office/drawing/2014/main" id="{784D8EE3-97D1-4E3C-8292-EE6F55DBD694}"/>
              </a:ext>
            </a:extLst>
          </p:cNvPr>
          <p:cNvCxnSpPr>
            <a:cxnSpLocks noChangeShapeType="1"/>
          </p:cNvCxnSpPr>
          <p:nvPr/>
        </p:nvCxnSpPr>
        <p:spPr bwMode="auto">
          <a:xfrm>
            <a:off x="9358313" y="12208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57">
            <a:extLst>
              <a:ext uri="{FF2B5EF4-FFF2-40B4-BE49-F238E27FC236}">
                <a16:creationId xmlns:a16="http://schemas.microsoft.com/office/drawing/2014/main" id="{823F881D-036F-4A8D-AF76-D26A5C04AFB3}"/>
              </a:ext>
            </a:extLst>
          </p:cNvPr>
          <p:cNvSpPr txBox="1">
            <a:spLocks noChangeArrowheads="1"/>
          </p:cNvSpPr>
          <p:nvPr/>
        </p:nvSpPr>
        <p:spPr bwMode="auto">
          <a:xfrm>
            <a:off x="9129713" y="782652"/>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58">
            <a:extLst>
              <a:ext uri="{FF2B5EF4-FFF2-40B4-BE49-F238E27FC236}">
                <a16:creationId xmlns:a16="http://schemas.microsoft.com/office/drawing/2014/main" id="{1E53F9C4-4960-411A-BF03-DEDD2EF4E851}"/>
              </a:ext>
            </a:extLst>
          </p:cNvPr>
          <p:cNvSpPr txBox="1">
            <a:spLocks noChangeArrowheads="1"/>
          </p:cNvSpPr>
          <p:nvPr/>
        </p:nvSpPr>
        <p:spPr bwMode="auto">
          <a:xfrm>
            <a:off x="9232901" y="163990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59">
            <a:extLst>
              <a:ext uri="{FF2B5EF4-FFF2-40B4-BE49-F238E27FC236}">
                <a16:creationId xmlns:a16="http://schemas.microsoft.com/office/drawing/2014/main" id="{987A172A-E49E-43BA-83AD-17632F6A19DB}"/>
              </a:ext>
            </a:extLst>
          </p:cNvPr>
          <p:cNvSpPr>
            <a:spLocks noChangeShapeType="1"/>
          </p:cNvSpPr>
          <p:nvPr/>
        </p:nvSpPr>
        <p:spPr bwMode="auto">
          <a:xfrm>
            <a:off x="8386763" y="1506552"/>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60">
            <a:extLst>
              <a:ext uri="{FF2B5EF4-FFF2-40B4-BE49-F238E27FC236}">
                <a16:creationId xmlns:a16="http://schemas.microsoft.com/office/drawing/2014/main" id="{B7A82FAA-6048-4B90-8742-04E83F0FB6AA}"/>
              </a:ext>
            </a:extLst>
          </p:cNvPr>
          <p:cNvSpPr txBox="1">
            <a:spLocks noChangeArrowheads="1"/>
          </p:cNvSpPr>
          <p:nvPr/>
        </p:nvSpPr>
        <p:spPr bwMode="auto">
          <a:xfrm>
            <a:off x="8615363" y="1049352"/>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61">
            <a:extLst>
              <a:ext uri="{FF2B5EF4-FFF2-40B4-BE49-F238E27FC236}">
                <a16:creationId xmlns:a16="http://schemas.microsoft.com/office/drawing/2014/main" id="{488561B7-6F48-48DD-B55A-BCE12C55048F}"/>
              </a:ext>
            </a:extLst>
          </p:cNvPr>
          <p:cNvSpPr>
            <a:spLocks noChangeShapeType="1"/>
          </p:cNvSpPr>
          <p:nvPr/>
        </p:nvSpPr>
        <p:spPr bwMode="auto">
          <a:xfrm>
            <a:off x="7643813" y="363552"/>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2">
            <a:extLst>
              <a:ext uri="{FF2B5EF4-FFF2-40B4-BE49-F238E27FC236}">
                <a16:creationId xmlns:a16="http://schemas.microsoft.com/office/drawing/2014/main" id="{C6EC0FF5-1AFC-477A-8F02-101813FEAFDC}"/>
              </a:ext>
            </a:extLst>
          </p:cNvPr>
          <p:cNvSpPr>
            <a:spLocks noChangeShapeType="1"/>
          </p:cNvSpPr>
          <p:nvPr/>
        </p:nvSpPr>
        <p:spPr bwMode="auto">
          <a:xfrm>
            <a:off x="7643813" y="363552"/>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63">
            <a:extLst>
              <a:ext uri="{FF2B5EF4-FFF2-40B4-BE49-F238E27FC236}">
                <a16:creationId xmlns:a16="http://schemas.microsoft.com/office/drawing/2014/main" id="{0233091B-3038-4BE8-9CA7-AD806D851A06}"/>
              </a:ext>
            </a:extLst>
          </p:cNvPr>
          <p:cNvSpPr>
            <a:spLocks noChangeShapeType="1"/>
          </p:cNvSpPr>
          <p:nvPr/>
        </p:nvSpPr>
        <p:spPr bwMode="auto">
          <a:xfrm>
            <a:off x="9586913" y="363552"/>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64">
            <a:extLst>
              <a:ext uri="{FF2B5EF4-FFF2-40B4-BE49-F238E27FC236}">
                <a16:creationId xmlns:a16="http://schemas.microsoft.com/office/drawing/2014/main" id="{B533E58D-6306-4B68-957C-ED3C651644BC}"/>
              </a:ext>
            </a:extLst>
          </p:cNvPr>
          <p:cNvSpPr txBox="1">
            <a:spLocks noChangeArrowheads="1"/>
          </p:cNvSpPr>
          <p:nvPr/>
        </p:nvSpPr>
        <p:spPr bwMode="auto">
          <a:xfrm>
            <a:off x="7872413" y="363552"/>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9" name="AutoShape 65">
            <a:extLst>
              <a:ext uri="{FF2B5EF4-FFF2-40B4-BE49-F238E27FC236}">
                <a16:creationId xmlns:a16="http://schemas.microsoft.com/office/drawing/2014/main" id="{270E805F-E59B-4300-8292-C03B1BC4B9A5}"/>
              </a:ext>
            </a:extLst>
          </p:cNvPr>
          <p:cNvCxnSpPr>
            <a:cxnSpLocks noChangeShapeType="1"/>
          </p:cNvCxnSpPr>
          <p:nvPr/>
        </p:nvCxnSpPr>
        <p:spPr bwMode="auto">
          <a:xfrm>
            <a:off x="10375901"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06E720-32B1-4B0C-B96B-583ABFD087BF}"/>
              </a:ext>
            </a:extLst>
          </p:cNvPr>
          <p:cNvCxnSpPr>
            <a:cxnSpLocks noChangeShapeType="1"/>
          </p:cNvCxnSpPr>
          <p:nvPr/>
        </p:nvCxnSpPr>
        <p:spPr bwMode="auto">
          <a:xfrm>
            <a:off x="10215563"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7">
            <a:extLst>
              <a:ext uri="{FF2B5EF4-FFF2-40B4-BE49-F238E27FC236}">
                <a16:creationId xmlns:a16="http://schemas.microsoft.com/office/drawing/2014/main" id="{3B6F0581-7DC7-4AD1-9486-CFA17844D58F}"/>
              </a:ext>
            </a:extLst>
          </p:cNvPr>
          <p:cNvSpPr txBox="1">
            <a:spLocks noChangeArrowheads="1"/>
          </p:cNvSpPr>
          <p:nvPr/>
        </p:nvSpPr>
        <p:spPr bwMode="auto">
          <a:xfrm>
            <a:off x="9986963" y="935052"/>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8">
            <a:extLst>
              <a:ext uri="{FF2B5EF4-FFF2-40B4-BE49-F238E27FC236}">
                <a16:creationId xmlns:a16="http://schemas.microsoft.com/office/drawing/2014/main" id="{E2740229-953D-48DE-8FCC-20A67794E094}"/>
              </a:ext>
            </a:extLst>
          </p:cNvPr>
          <p:cNvSpPr txBox="1">
            <a:spLocks noChangeArrowheads="1"/>
          </p:cNvSpPr>
          <p:nvPr/>
        </p:nvSpPr>
        <p:spPr bwMode="auto">
          <a:xfrm>
            <a:off x="10101263" y="1620852"/>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6B80CDEB-840B-44A5-AAB7-E2BC8CBD0A2A}"/>
              </a:ext>
            </a:extLst>
          </p:cNvPr>
          <p:cNvCxnSpPr>
            <a:cxnSpLocks noChangeShapeType="1"/>
          </p:cNvCxnSpPr>
          <p:nvPr/>
        </p:nvCxnSpPr>
        <p:spPr bwMode="auto">
          <a:xfrm>
            <a:off x="11187113" y="12208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49CFAAF1-C8F7-406A-BB49-DEF3DD45C3A1}"/>
              </a:ext>
            </a:extLst>
          </p:cNvPr>
          <p:cNvCxnSpPr>
            <a:cxnSpLocks noChangeShapeType="1"/>
          </p:cNvCxnSpPr>
          <p:nvPr/>
        </p:nvCxnSpPr>
        <p:spPr bwMode="auto">
          <a:xfrm>
            <a:off x="11026776" y="12017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71">
            <a:extLst>
              <a:ext uri="{FF2B5EF4-FFF2-40B4-BE49-F238E27FC236}">
                <a16:creationId xmlns:a16="http://schemas.microsoft.com/office/drawing/2014/main" id="{091C22C4-1CCB-4F0F-9A51-EA220137D073}"/>
              </a:ext>
            </a:extLst>
          </p:cNvPr>
          <p:cNvSpPr txBox="1">
            <a:spLocks noChangeArrowheads="1"/>
          </p:cNvSpPr>
          <p:nvPr/>
        </p:nvSpPr>
        <p:spPr bwMode="auto">
          <a:xfrm>
            <a:off x="10798176" y="763602"/>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72">
            <a:extLst>
              <a:ext uri="{FF2B5EF4-FFF2-40B4-BE49-F238E27FC236}">
                <a16:creationId xmlns:a16="http://schemas.microsoft.com/office/drawing/2014/main" id="{E8066A95-49C8-4648-8996-22FCBECE33EC}"/>
              </a:ext>
            </a:extLst>
          </p:cNvPr>
          <p:cNvSpPr txBox="1">
            <a:spLocks noChangeArrowheads="1"/>
          </p:cNvSpPr>
          <p:nvPr/>
        </p:nvSpPr>
        <p:spPr bwMode="auto">
          <a:xfrm>
            <a:off x="10912476" y="1620852"/>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73">
            <a:extLst>
              <a:ext uri="{FF2B5EF4-FFF2-40B4-BE49-F238E27FC236}">
                <a16:creationId xmlns:a16="http://schemas.microsoft.com/office/drawing/2014/main" id="{84A64E03-B1C0-403E-ADB2-AB3338FE09AD}"/>
              </a:ext>
            </a:extLst>
          </p:cNvPr>
          <p:cNvSpPr>
            <a:spLocks noChangeShapeType="1"/>
          </p:cNvSpPr>
          <p:nvPr/>
        </p:nvSpPr>
        <p:spPr bwMode="auto">
          <a:xfrm>
            <a:off x="9529763" y="1220802"/>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74">
            <a:extLst>
              <a:ext uri="{FF2B5EF4-FFF2-40B4-BE49-F238E27FC236}">
                <a16:creationId xmlns:a16="http://schemas.microsoft.com/office/drawing/2014/main" id="{459C0FFB-AA66-45F9-8B4F-CD444EAD2213}"/>
              </a:ext>
            </a:extLst>
          </p:cNvPr>
          <p:cNvSpPr txBox="1">
            <a:spLocks noChangeArrowheads="1"/>
          </p:cNvSpPr>
          <p:nvPr/>
        </p:nvSpPr>
        <p:spPr bwMode="auto">
          <a:xfrm>
            <a:off x="4729163" y="77802"/>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5">
            <a:extLst>
              <a:ext uri="{FF2B5EF4-FFF2-40B4-BE49-F238E27FC236}">
                <a16:creationId xmlns:a16="http://schemas.microsoft.com/office/drawing/2014/main" id="{20F1611D-4F76-46D1-8344-F7AA04960DFE}"/>
              </a:ext>
            </a:extLst>
          </p:cNvPr>
          <p:cNvSpPr>
            <a:spLocks noChangeShapeType="1"/>
          </p:cNvSpPr>
          <p:nvPr/>
        </p:nvSpPr>
        <p:spPr bwMode="auto">
          <a:xfrm rot="5400000">
            <a:off x="5472113" y="649302"/>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00" name="AutoShape 76">
            <a:extLst>
              <a:ext uri="{FF2B5EF4-FFF2-40B4-BE49-F238E27FC236}">
                <a16:creationId xmlns:a16="http://schemas.microsoft.com/office/drawing/2014/main" id="{50F54536-CE3C-419B-B6AA-09E8F384A385}"/>
              </a:ext>
            </a:extLst>
          </p:cNvPr>
          <p:cNvCxnSpPr>
            <a:cxnSpLocks noChangeShapeType="1"/>
          </p:cNvCxnSpPr>
          <p:nvPr/>
        </p:nvCxnSpPr>
        <p:spPr bwMode="auto">
          <a:xfrm>
            <a:off x="7604126" y="27924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E4CA578-1C9E-4911-B0CC-4899AE1E2072}"/>
              </a:ext>
            </a:extLst>
          </p:cNvPr>
          <p:cNvCxnSpPr>
            <a:cxnSpLocks noChangeShapeType="1"/>
          </p:cNvCxnSpPr>
          <p:nvPr/>
        </p:nvCxnSpPr>
        <p:spPr bwMode="auto">
          <a:xfrm>
            <a:off x="7443788" y="27733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78">
            <a:extLst>
              <a:ext uri="{FF2B5EF4-FFF2-40B4-BE49-F238E27FC236}">
                <a16:creationId xmlns:a16="http://schemas.microsoft.com/office/drawing/2014/main" id="{9429A74F-B162-4597-8579-6ECB584FB16C}"/>
              </a:ext>
            </a:extLst>
          </p:cNvPr>
          <p:cNvSpPr txBox="1">
            <a:spLocks noChangeArrowheads="1"/>
          </p:cNvSpPr>
          <p:nvPr/>
        </p:nvSpPr>
        <p:spPr bwMode="auto">
          <a:xfrm>
            <a:off x="7307263" y="23352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9">
            <a:extLst>
              <a:ext uri="{FF2B5EF4-FFF2-40B4-BE49-F238E27FC236}">
                <a16:creationId xmlns:a16="http://schemas.microsoft.com/office/drawing/2014/main" id="{CD728B21-09E0-46B4-A096-16A9AFCC5832}"/>
              </a:ext>
            </a:extLst>
          </p:cNvPr>
          <p:cNvSpPr txBox="1">
            <a:spLocks noChangeArrowheads="1"/>
          </p:cNvSpPr>
          <p:nvPr/>
        </p:nvSpPr>
        <p:spPr bwMode="auto">
          <a:xfrm>
            <a:off x="73183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F9C2DFB6-9E33-4D95-ACC4-45789168447E}"/>
              </a:ext>
            </a:extLst>
          </p:cNvPr>
          <p:cNvCxnSpPr>
            <a:cxnSpLocks noChangeShapeType="1"/>
          </p:cNvCxnSpPr>
          <p:nvPr/>
        </p:nvCxnSpPr>
        <p:spPr bwMode="auto">
          <a:xfrm>
            <a:off x="8243888" y="27924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52C10117-ED3C-45C2-8A5C-46BD0BDA9BD7}"/>
              </a:ext>
            </a:extLst>
          </p:cNvPr>
          <p:cNvCxnSpPr>
            <a:cxnSpLocks noChangeShapeType="1"/>
          </p:cNvCxnSpPr>
          <p:nvPr/>
        </p:nvCxnSpPr>
        <p:spPr bwMode="auto">
          <a:xfrm>
            <a:off x="8083551" y="27733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82">
            <a:extLst>
              <a:ext uri="{FF2B5EF4-FFF2-40B4-BE49-F238E27FC236}">
                <a16:creationId xmlns:a16="http://schemas.microsoft.com/office/drawing/2014/main" id="{94C748D5-C44A-43B5-ACA4-5DBFB4E161D5}"/>
              </a:ext>
            </a:extLst>
          </p:cNvPr>
          <p:cNvSpPr txBox="1">
            <a:spLocks noChangeArrowheads="1"/>
          </p:cNvSpPr>
          <p:nvPr/>
        </p:nvSpPr>
        <p:spPr bwMode="auto">
          <a:xfrm>
            <a:off x="7947026" y="23352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83">
            <a:extLst>
              <a:ext uri="{FF2B5EF4-FFF2-40B4-BE49-F238E27FC236}">
                <a16:creationId xmlns:a16="http://schemas.microsoft.com/office/drawing/2014/main" id="{9352D5C5-243A-44F1-A5FB-5AD84AD58CBC}"/>
              </a:ext>
            </a:extLst>
          </p:cNvPr>
          <p:cNvSpPr txBox="1">
            <a:spLocks noChangeArrowheads="1"/>
          </p:cNvSpPr>
          <p:nvPr/>
        </p:nvSpPr>
        <p:spPr bwMode="auto">
          <a:xfrm>
            <a:off x="80041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8" name="AutoShape 84">
            <a:extLst>
              <a:ext uri="{FF2B5EF4-FFF2-40B4-BE49-F238E27FC236}">
                <a16:creationId xmlns:a16="http://schemas.microsoft.com/office/drawing/2014/main" id="{42BA0291-27A7-4768-8D44-CB4B32C6853C}"/>
              </a:ext>
            </a:extLst>
          </p:cNvPr>
          <p:cNvCxnSpPr>
            <a:cxnSpLocks noChangeShapeType="1"/>
          </p:cNvCxnSpPr>
          <p:nvPr/>
        </p:nvCxnSpPr>
        <p:spPr bwMode="auto">
          <a:xfrm>
            <a:off x="9478963" y="28114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9" name="AutoShape 85">
            <a:extLst>
              <a:ext uri="{FF2B5EF4-FFF2-40B4-BE49-F238E27FC236}">
                <a16:creationId xmlns:a16="http://schemas.microsoft.com/office/drawing/2014/main" id="{0752AE3C-849B-4ED7-AF0A-C8AAB85969D6}"/>
              </a:ext>
            </a:extLst>
          </p:cNvPr>
          <p:cNvCxnSpPr>
            <a:cxnSpLocks noChangeShapeType="1"/>
          </p:cNvCxnSpPr>
          <p:nvPr/>
        </p:nvCxnSpPr>
        <p:spPr bwMode="auto">
          <a:xfrm>
            <a:off x="9318626" y="27924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86">
            <a:extLst>
              <a:ext uri="{FF2B5EF4-FFF2-40B4-BE49-F238E27FC236}">
                <a16:creationId xmlns:a16="http://schemas.microsoft.com/office/drawing/2014/main" id="{A61E6530-04E8-4F14-AAC8-000B102C7BBE}"/>
              </a:ext>
            </a:extLst>
          </p:cNvPr>
          <p:cNvSpPr txBox="1">
            <a:spLocks noChangeArrowheads="1"/>
          </p:cNvSpPr>
          <p:nvPr/>
        </p:nvSpPr>
        <p:spPr bwMode="auto">
          <a:xfrm>
            <a:off x="9090026" y="23542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87">
            <a:extLst>
              <a:ext uri="{FF2B5EF4-FFF2-40B4-BE49-F238E27FC236}">
                <a16:creationId xmlns:a16="http://schemas.microsoft.com/office/drawing/2014/main" id="{2FA6F4B5-725F-45A8-AE6B-F913B016D867}"/>
              </a:ext>
            </a:extLst>
          </p:cNvPr>
          <p:cNvSpPr txBox="1">
            <a:spLocks noChangeArrowheads="1"/>
          </p:cNvSpPr>
          <p:nvPr/>
        </p:nvSpPr>
        <p:spPr bwMode="auto">
          <a:xfrm>
            <a:off x="9147176" y="33067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8">
            <a:extLst>
              <a:ext uri="{FF2B5EF4-FFF2-40B4-BE49-F238E27FC236}">
                <a16:creationId xmlns:a16="http://schemas.microsoft.com/office/drawing/2014/main" id="{54A4DC88-BE65-4F3E-82D9-0FBA354ED0FF}"/>
              </a:ext>
            </a:extLst>
          </p:cNvPr>
          <p:cNvSpPr txBox="1">
            <a:spLocks noChangeArrowheads="1"/>
          </p:cNvSpPr>
          <p:nvPr/>
        </p:nvSpPr>
        <p:spPr bwMode="auto">
          <a:xfrm>
            <a:off x="8558213" y="2478102"/>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 Temple</a:t>
            </a:r>
          </a:p>
        </p:txBody>
      </p:sp>
      <p:sp>
        <p:nvSpPr>
          <p:cNvPr id="63" name="Line 89">
            <a:extLst>
              <a:ext uri="{FF2B5EF4-FFF2-40B4-BE49-F238E27FC236}">
                <a16:creationId xmlns:a16="http://schemas.microsoft.com/office/drawing/2014/main" id="{F5A4C949-3AEE-4238-B950-B5EFFFE5ACCF}"/>
              </a:ext>
            </a:extLst>
          </p:cNvPr>
          <p:cNvSpPr>
            <a:spLocks noChangeShapeType="1"/>
          </p:cNvSpPr>
          <p:nvPr/>
        </p:nvSpPr>
        <p:spPr bwMode="auto">
          <a:xfrm>
            <a:off x="8329613" y="3106752"/>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4" name="TextBox 1023">
            <a:extLst>
              <a:ext uri="{FF2B5EF4-FFF2-40B4-BE49-F238E27FC236}">
                <a16:creationId xmlns:a16="http://schemas.microsoft.com/office/drawing/2014/main" id="{CACB83E2-A3EA-4F83-942D-585854DDCAB3}"/>
              </a:ext>
            </a:extLst>
          </p:cNvPr>
          <p:cNvSpPr txBox="1"/>
          <p:nvPr/>
        </p:nvSpPr>
        <p:spPr>
          <a:xfrm>
            <a:off x="530977" y="309554"/>
            <a:ext cx="3567112" cy="3986693"/>
          </a:xfrm>
          <a:prstGeom prst="rect">
            <a:avLst/>
          </a:prstGeom>
          <a:noFill/>
        </p:spPr>
        <p:txBody>
          <a:bodyPr wrap="square" rtlCol="0">
            <a:spAutoFit/>
          </a:bodyPr>
          <a:lstStyle/>
          <a:p>
            <a:r>
              <a:rPr lang="en-US" sz="1400" dirty="0">
                <a:latin typeface="Arial Narrow" panose="020B0606020202030204" pitchFamily="34" charset="0"/>
              </a:rPr>
              <a:t>You go through those couple of year’s histories, and without knowing the build up to that history, you would have a difficult time blaming the United States, because who brought down Gorbachev? Not the United States, but his own people. His own people rose up and brought him down, just like Czar Nicolas. That is the purpose of a cold war. What you are doing is undermining, destroying your enemy from the inside and it’s brought down in revolution. We need to consider the beginning of our reform line, our time of the end. What did that look like? And where was the King of the North in 1989 or 1991? Not there! Because what happened to the King of the South was destruction from the inside and Vladimir Putin lived through that history. So he sees as a threat, not just the United States, but his own people.</a:t>
            </a:r>
          </a:p>
          <a:p>
            <a:r>
              <a:rPr lang="en-US" sz="1400" dirty="0">
                <a:latin typeface="Arial Narrow" panose="020B0606020202030204" pitchFamily="34" charset="0"/>
              </a:rPr>
              <a:t> </a:t>
            </a:r>
          </a:p>
        </p:txBody>
      </p:sp>
      <p:sp>
        <p:nvSpPr>
          <p:cNvPr id="1025" name="TextBox 1024">
            <a:extLst>
              <a:ext uri="{FF2B5EF4-FFF2-40B4-BE49-F238E27FC236}">
                <a16:creationId xmlns:a16="http://schemas.microsoft.com/office/drawing/2014/main" id="{BE3E3EA9-59A1-4340-A878-F865DF1D19E9}"/>
              </a:ext>
            </a:extLst>
          </p:cNvPr>
          <p:cNvSpPr txBox="1"/>
          <p:nvPr/>
        </p:nvSpPr>
        <p:spPr>
          <a:xfrm>
            <a:off x="530977" y="4453302"/>
            <a:ext cx="11210926" cy="1384995"/>
          </a:xfrm>
          <a:prstGeom prst="rect">
            <a:avLst/>
          </a:prstGeom>
          <a:noFill/>
        </p:spPr>
        <p:txBody>
          <a:bodyPr wrap="square" rtlCol="0">
            <a:spAutoFit/>
          </a:bodyPr>
          <a:lstStyle/>
          <a:p>
            <a:r>
              <a:rPr lang="en-US" sz="1400" dirty="0">
                <a:latin typeface="Arial Narrow" panose="020B0606020202030204" pitchFamily="34" charset="0"/>
              </a:rPr>
              <a:t>In 2016 he establishes a national guard, a portion like an army, separate to the army of about 400,000 troops, the strongest troops, that do not answer to any of his generals, no one in the army. They come directly under his leadership, and the only reason you would need that kind of force is to protect yourself from your own people. So if there is ever a coup attempted, or a revolution, as the United States tends to do and is doing in Venezuela, they try to turn the army against the government. That’s what they are trying to do in Venezuela. They can turn the army against the government, and the people against the government, they can overthrow the government. That’s how the United States has acted in multiple countries. What Putin has done is put up a defense for that. He has set up a 400,000 strong army that does not answer to anyone but him and his loyalists. </a:t>
            </a:r>
            <a:endParaRPr lang="en-US" dirty="0"/>
          </a:p>
        </p:txBody>
      </p:sp>
    </p:spTree>
    <p:extLst>
      <p:ext uri="{BB962C8B-B14F-4D97-AF65-F5344CB8AC3E}">
        <p14:creationId xmlns:p14="http://schemas.microsoft.com/office/powerpoint/2010/main" val="138931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TextBox 2">
            <a:extLst>
              <a:ext uri="{FF2B5EF4-FFF2-40B4-BE49-F238E27FC236}">
                <a16:creationId xmlns:a16="http://schemas.microsoft.com/office/drawing/2014/main" id="{B8CDCEAA-7882-4897-85E9-23357C3FA93D}"/>
              </a:ext>
            </a:extLst>
          </p:cNvPr>
          <p:cNvSpPr txBox="1"/>
          <p:nvPr/>
        </p:nvSpPr>
        <p:spPr>
          <a:xfrm>
            <a:off x="2387768" y="5415318"/>
            <a:ext cx="4715711" cy="553998"/>
          </a:xfrm>
          <a:prstGeom prst="rect">
            <a:avLst/>
          </a:prstGeom>
          <a:noFill/>
        </p:spPr>
        <p:txBody>
          <a:bodyPr wrap="square" rtlCol="0">
            <a:spAutoFit/>
          </a:bodyPr>
          <a:lstStyle/>
          <a:p>
            <a:r>
              <a:rPr lang="en-US" sz="1200" dirty="0">
                <a:latin typeface="Arial Narrow" panose="020B0606020202030204" pitchFamily="34" charset="0"/>
                <a:hlinkClick r:id="rId2"/>
              </a:rPr>
              <a:t>https://edition.cnn.com/interactive/2019/08/africa/putins-private-army-car-intl/</a:t>
            </a:r>
            <a:endParaRPr lang="en-US" sz="1200" dirty="0">
              <a:latin typeface="Arial Narrow" panose="020B0606020202030204" pitchFamily="34" charset="0"/>
            </a:endParaRPr>
          </a:p>
          <a:p>
            <a:endParaRPr lang="en-US" dirty="0"/>
          </a:p>
        </p:txBody>
      </p:sp>
      <p:pic>
        <p:nvPicPr>
          <p:cNvPr id="1026" name="Picture 1025">
            <a:extLst>
              <a:ext uri="{FF2B5EF4-FFF2-40B4-BE49-F238E27FC236}">
                <a16:creationId xmlns:a16="http://schemas.microsoft.com/office/drawing/2014/main" id="{13655CB8-6283-4F5F-A1CB-36DEA3CB9D8D}"/>
              </a:ext>
            </a:extLst>
          </p:cNvPr>
          <p:cNvPicPr>
            <a:picLocks noChangeAspect="1"/>
          </p:cNvPicPr>
          <p:nvPr/>
        </p:nvPicPr>
        <p:blipFill>
          <a:blip r:embed="rId3"/>
          <a:stretch>
            <a:fillRect/>
          </a:stretch>
        </p:blipFill>
        <p:spPr>
          <a:xfrm>
            <a:off x="0" y="416197"/>
            <a:ext cx="6382426" cy="3651772"/>
          </a:xfrm>
          <a:prstGeom prst="rect">
            <a:avLst/>
          </a:prstGeom>
        </p:spPr>
      </p:pic>
      <p:sp>
        <p:nvSpPr>
          <p:cNvPr id="1027" name="TextBox 1026">
            <a:extLst>
              <a:ext uri="{FF2B5EF4-FFF2-40B4-BE49-F238E27FC236}">
                <a16:creationId xmlns:a16="http://schemas.microsoft.com/office/drawing/2014/main" id="{80F09801-AD15-4DC1-8335-6AC13B61B574}"/>
              </a:ext>
            </a:extLst>
          </p:cNvPr>
          <p:cNvSpPr txBox="1"/>
          <p:nvPr/>
        </p:nvSpPr>
        <p:spPr>
          <a:xfrm>
            <a:off x="6382426" y="858805"/>
            <a:ext cx="5564897" cy="923330"/>
          </a:xfrm>
          <a:prstGeom prst="rect">
            <a:avLst/>
          </a:prstGeom>
          <a:noFill/>
        </p:spPr>
        <p:txBody>
          <a:bodyPr wrap="square" rtlCol="0">
            <a:spAutoFit/>
          </a:bodyPr>
          <a:lstStyle/>
          <a:p>
            <a:r>
              <a:rPr lang="en-US" sz="1200" dirty="0">
                <a:latin typeface="Arial Narrow" panose="020B0606020202030204" pitchFamily="34" charset="0"/>
                <a:hlinkClick r:id="rId4"/>
              </a:rPr>
              <a:t>https://www.thetimes.co.uk/article/putin-s-private-army-is-fighting-a-war-with-no-rules-c092vzhcd</a:t>
            </a:r>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i="1" dirty="0">
                <a:latin typeface="Arial Narrow" panose="020B0606020202030204" pitchFamily="34" charset="0"/>
              </a:rPr>
              <a:t>Free trial to read or requires subscription</a:t>
            </a:r>
          </a:p>
          <a:p>
            <a:endParaRPr lang="en-US" dirty="0"/>
          </a:p>
        </p:txBody>
      </p:sp>
      <p:pic>
        <p:nvPicPr>
          <p:cNvPr id="1028" name="Picture 1027">
            <a:extLst>
              <a:ext uri="{FF2B5EF4-FFF2-40B4-BE49-F238E27FC236}">
                <a16:creationId xmlns:a16="http://schemas.microsoft.com/office/drawing/2014/main" id="{7DC4CFAF-1940-4C96-B28F-CE5317CA4B17}"/>
              </a:ext>
            </a:extLst>
          </p:cNvPr>
          <p:cNvPicPr>
            <a:picLocks noChangeAspect="1"/>
          </p:cNvPicPr>
          <p:nvPr/>
        </p:nvPicPr>
        <p:blipFill>
          <a:blip r:embed="rId5"/>
          <a:stretch>
            <a:fillRect/>
          </a:stretch>
        </p:blipFill>
        <p:spPr>
          <a:xfrm>
            <a:off x="7208914" y="2495721"/>
            <a:ext cx="4983086" cy="3747102"/>
          </a:xfrm>
          <a:prstGeom prst="rect">
            <a:avLst/>
          </a:prstGeom>
        </p:spPr>
      </p:pic>
    </p:spTree>
    <p:extLst>
      <p:ext uri="{BB962C8B-B14F-4D97-AF65-F5344CB8AC3E}">
        <p14:creationId xmlns:p14="http://schemas.microsoft.com/office/powerpoint/2010/main" val="356832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7DBDB-C7B4-4865-960A-4BD5AC16810C}"/>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5" name="Line 3">
            <a:extLst>
              <a:ext uri="{FF2B5EF4-FFF2-40B4-BE49-F238E27FC236}">
                <a16:creationId xmlns:a16="http://schemas.microsoft.com/office/drawing/2014/main" id="{D0CAD2B5-EB1F-4BCF-B840-99697E89D012}"/>
              </a:ext>
            </a:extLst>
          </p:cNvPr>
          <p:cNvSpPr>
            <a:spLocks noChangeShapeType="1"/>
          </p:cNvSpPr>
          <p:nvPr/>
        </p:nvSpPr>
        <p:spPr bwMode="auto">
          <a:xfrm>
            <a:off x="4456244" y="4282624"/>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a:extLst>
              <a:ext uri="{FF2B5EF4-FFF2-40B4-BE49-F238E27FC236}">
                <a16:creationId xmlns:a16="http://schemas.microsoft.com/office/drawing/2014/main" id="{CCBA8BA0-5A31-4493-928F-40091E3771C0}"/>
              </a:ext>
            </a:extLst>
          </p:cNvPr>
          <p:cNvSpPr txBox="1">
            <a:spLocks noChangeArrowheads="1"/>
          </p:cNvSpPr>
          <p:nvPr/>
        </p:nvSpPr>
        <p:spPr bwMode="auto">
          <a:xfrm>
            <a:off x="4399094" y="4339774"/>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2979506C-F6DB-4F7C-ADF2-6BB40FB48677}"/>
              </a:ext>
            </a:extLst>
          </p:cNvPr>
          <p:cNvSpPr txBox="1">
            <a:spLocks noChangeArrowheads="1"/>
          </p:cNvSpPr>
          <p:nvPr/>
        </p:nvSpPr>
        <p:spPr bwMode="auto">
          <a:xfrm>
            <a:off x="4513394" y="3425374"/>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5AD54D50-76BF-4D6C-9A99-9DC180D721AE}"/>
              </a:ext>
            </a:extLst>
          </p:cNvPr>
          <p:cNvSpPr>
            <a:spLocks noChangeShapeType="1"/>
          </p:cNvSpPr>
          <p:nvPr/>
        </p:nvSpPr>
        <p:spPr bwMode="auto">
          <a:xfrm>
            <a:off x="4521332" y="3817487"/>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9F440C0-E7A5-4393-A52E-01FF2627B1C9}"/>
              </a:ext>
            </a:extLst>
          </p:cNvPr>
          <p:cNvSpPr>
            <a:spLocks noChangeShapeType="1"/>
          </p:cNvSpPr>
          <p:nvPr/>
        </p:nvSpPr>
        <p:spPr bwMode="auto">
          <a:xfrm>
            <a:off x="4684844" y="3825424"/>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ABB6BE3E-91A2-45C8-A09E-19060C80939B}"/>
              </a:ext>
            </a:extLst>
          </p:cNvPr>
          <p:cNvSpPr>
            <a:spLocks noChangeShapeType="1"/>
          </p:cNvSpPr>
          <p:nvPr/>
        </p:nvSpPr>
        <p:spPr bwMode="auto">
          <a:xfrm flipV="1">
            <a:off x="4456244" y="4511224"/>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F4477DBB-85AE-473B-964D-7DF6705E345E}"/>
              </a:ext>
            </a:extLst>
          </p:cNvPr>
          <p:cNvSpPr>
            <a:spLocks noChangeShapeType="1"/>
          </p:cNvSpPr>
          <p:nvPr/>
        </p:nvSpPr>
        <p:spPr bwMode="auto">
          <a:xfrm flipH="1" flipV="1">
            <a:off x="4799144" y="4511224"/>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3390B4C2-CB9D-4B60-96AE-3FD8F38966F3}"/>
              </a:ext>
            </a:extLst>
          </p:cNvPr>
          <p:cNvSpPr txBox="1">
            <a:spLocks noChangeArrowheads="1"/>
          </p:cNvSpPr>
          <p:nvPr/>
        </p:nvSpPr>
        <p:spPr bwMode="auto">
          <a:xfrm>
            <a:off x="5084894" y="4339774"/>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D176B84-069D-443F-AB8D-80396F7E9F3D}"/>
              </a:ext>
            </a:extLst>
          </p:cNvPr>
          <p:cNvSpPr txBox="1">
            <a:spLocks noChangeArrowheads="1"/>
          </p:cNvSpPr>
          <p:nvPr/>
        </p:nvSpPr>
        <p:spPr bwMode="auto">
          <a:xfrm>
            <a:off x="5078544" y="3425374"/>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74B43FF8-3693-4D7F-93A9-02D3114D2DF3}"/>
              </a:ext>
            </a:extLst>
          </p:cNvPr>
          <p:cNvSpPr>
            <a:spLocks noChangeShapeType="1"/>
          </p:cNvSpPr>
          <p:nvPr/>
        </p:nvSpPr>
        <p:spPr bwMode="auto">
          <a:xfrm>
            <a:off x="5207132" y="3817487"/>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6CD00A5B-A7E4-4360-A754-D1D7F88BB2C5}"/>
              </a:ext>
            </a:extLst>
          </p:cNvPr>
          <p:cNvSpPr>
            <a:spLocks noChangeShapeType="1"/>
          </p:cNvSpPr>
          <p:nvPr/>
        </p:nvSpPr>
        <p:spPr bwMode="auto">
          <a:xfrm>
            <a:off x="5370644" y="3825424"/>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D8E4016A-95CF-42E7-B484-8E86A1F50B2D}"/>
              </a:ext>
            </a:extLst>
          </p:cNvPr>
          <p:cNvSpPr txBox="1">
            <a:spLocks noChangeArrowheads="1"/>
          </p:cNvSpPr>
          <p:nvPr/>
        </p:nvSpPr>
        <p:spPr bwMode="auto">
          <a:xfrm>
            <a:off x="4684844" y="388257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019B05F3-B265-4B28-ACE6-CCE85E00F230}"/>
              </a:ext>
            </a:extLst>
          </p:cNvPr>
          <p:cNvSpPr>
            <a:spLocks noChangeShapeType="1"/>
          </p:cNvSpPr>
          <p:nvPr/>
        </p:nvSpPr>
        <p:spPr bwMode="auto">
          <a:xfrm>
            <a:off x="4741994" y="41683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40" name="AutoShape 16">
            <a:extLst>
              <a:ext uri="{FF2B5EF4-FFF2-40B4-BE49-F238E27FC236}">
                <a16:creationId xmlns:a16="http://schemas.microsoft.com/office/drawing/2014/main" id="{37DE8292-8BAB-48C8-9C48-B4030DA3B66C}"/>
              </a:ext>
            </a:extLst>
          </p:cNvPr>
          <p:cNvCxnSpPr>
            <a:cxnSpLocks noChangeShapeType="1"/>
          </p:cNvCxnSpPr>
          <p:nvPr/>
        </p:nvCxnSpPr>
        <p:spPr bwMode="auto">
          <a:xfrm>
            <a:off x="5942144" y="38825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A6C44C1E-EB40-4D54-BEB7-E39008E9E388}"/>
              </a:ext>
            </a:extLst>
          </p:cNvPr>
          <p:cNvCxnSpPr>
            <a:cxnSpLocks noChangeShapeType="1"/>
          </p:cNvCxnSpPr>
          <p:nvPr/>
        </p:nvCxnSpPr>
        <p:spPr bwMode="auto">
          <a:xfrm>
            <a:off x="5781807" y="38635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8">
            <a:extLst>
              <a:ext uri="{FF2B5EF4-FFF2-40B4-BE49-F238E27FC236}">
                <a16:creationId xmlns:a16="http://schemas.microsoft.com/office/drawing/2014/main" id="{E0C1A7E0-544D-4FE7-A30A-9AF4764AD72A}"/>
              </a:ext>
            </a:extLst>
          </p:cNvPr>
          <p:cNvSpPr txBox="1">
            <a:spLocks noChangeArrowheads="1"/>
          </p:cNvSpPr>
          <p:nvPr/>
        </p:nvSpPr>
        <p:spPr bwMode="auto">
          <a:xfrm>
            <a:off x="5713544" y="3425374"/>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9">
            <a:extLst>
              <a:ext uri="{FF2B5EF4-FFF2-40B4-BE49-F238E27FC236}">
                <a16:creationId xmlns:a16="http://schemas.microsoft.com/office/drawing/2014/main" id="{4CC36003-3EDA-4483-A71D-11C58AC264F4}"/>
              </a:ext>
            </a:extLst>
          </p:cNvPr>
          <p:cNvSpPr txBox="1">
            <a:spLocks noChangeArrowheads="1"/>
          </p:cNvSpPr>
          <p:nvPr/>
        </p:nvSpPr>
        <p:spPr bwMode="auto">
          <a:xfrm>
            <a:off x="5656394" y="4339774"/>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4" name="AutoShape 20">
            <a:extLst>
              <a:ext uri="{FF2B5EF4-FFF2-40B4-BE49-F238E27FC236}">
                <a16:creationId xmlns:a16="http://schemas.microsoft.com/office/drawing/2014/main" id="{2246771C-F14E-4AFE-828E-4F89CFBF8192}"/>
              </a:ext>
            </a:extLst>
          </p:cNvPr>
          <p:cNvCxnSpPr>
            <a:cxnSpLocks noChangeShapeType="1"/>
          </p:cNvCxnSpPr>
          <p:nvPr/>
        </p:nvCxnSpPr>
        <p:spPr bwMode="auto">
          <a:xfrm>
            <a:off x="6399344" y="38825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3488919-0FD0-4641-AD78-8B89D5149B72}"/>
              </a:ext>
            </a:extLst>
          </p:cNvPr>
          <p:cNvCxnSpPr>
            <a:cxnSpLocks noChangeShapeType="1"/>
          </p:cNvCxnSpPr>
          <p:nvPr/>
        </p:nvCxnSpPr>
        <p:spPr bwMode="auto">
          <a:xfrm>
            <a:off x="6239007" y="38635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2">
            <a:extLst>
              <a:ext uri="{FF2B5EF4-FFF2-40B4-BE49-F238E27FC236}">
                <a16:creationId xmlns:a16="http://schemas.microsoft.com/office/drawing/2014/main" id="{6AAFD9FC-7C61-43D9-A4C8-05396104E41D}"/>
              </a:ext>
            </a:extLst>
          </p:cNvPr>
          <p:cNvSpPr txBox="1">
            <a:spLocks noChangeArrowheads="1"/>
          </p:cNvSpPr>
          <p:nvPr/>
        </p:nvSpPr>
        <p:spPr bwMode="auto">
          <a:xfrm>
            <a:off x="6170744" y="3425374"/>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3">
            <a:extLst>
              <a:ext uri="{FF2B5EF4-FFF2-40B4-BE49-F238E27FC236}">
                <a16:creationId xmlns:a16="http://schemas.microsoft.com/office/drawing/2014/main" id="{BF2F21A6-15AD-4085-8F42-FB379CFE0BD3}"/>
              </a:ext>
            </a:extLst>
          </p:cNvPr>
          <p:cNvSpPr txBox="1">
            <a:spLocks noChangeArrowheads="1"/>
          </p:cNvSpPr>
          <p:nvPr/>
        </p:nvSpPr>
        <p:spPr bwMode="auto">
          <a:xfrm>
            <a:off x="6113594" y="4339774"/>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4">
            <a:extLst>
              <a:ext uri="{FF2B5EF4-FFF2-40B4-BE49-F238E27FC236}">
                <a16:creationId xmlns:a16="http://schemas.microsoft.com/office/drawing/2014/main" id="{AEA5DDEF-89E2-48C0-8717-A884E56F66CC}"/>
              </a:ext>
            </a:extLst>
          </p:cNvPr>
          <p:cNvSpPr txBox="1">
            <a:spLocks noChangeArrowheads="1"/>
          </p:cNvSpPr>
          <p:nvPr/>
        </p:nvSpPr>
        <p:spPr bwMode="auto">
          <a:xfrm>
            <a:off x="5572257" y="5100186"/>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5">
            <a:extLst>
              <a:ext uri="{FF2B5EF4-FFF2-40B4-BE49-F238E27FC236}">
                <a16:creationId xmlns:a16="http://schemas.microsoft.com/office/drawing/2014/main" id="{0BC24A02-D1D9-4BAD-80C6-B6B87FCD99CA}"/>
              </a:ext>
            </a:extLst>
          </p:cNvPr>
          <p:cNvSpPr>
            <a:spLocks noChangeShapeType="1"/>
          </p:cNvSpPr>
          <p:nvPr/>
        </p:nvSpPr>
        <p:spPr bwMode="auto">
          <a:xfrm>
            <a:off x="4399094" y="268242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0" name="AutoShape 26">
            <a:extLst>
              <a:ext uri="{FF2B5EF4-FFF2-40B4-BE49-F238E27FC236}">
                <a16:creationId xmlns:a16="http://schemas.microsoft.com/office/drawing/2014/main" id="{BAC5330E-01A3-41FC-B0E3-4BDD6C2DFFDF}"/>
              </a:ext>
            </a:extLst>
          </p:cNvPr>
          <p:cNvCxnSpPr>
            <a:cxnSpLocks noChangeShapeType="1"/>
          </p:cNvCxnSpPr>
          <p:nvPr/>
        </p:nvCxnSpPr>
        <p:spPr bwMode="auto">
          <a:xfrm>
            <a:off x="4695957"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4258C5E-2A51-4DBB-9238-819966EB77E6}"/>
              </a:ext>
            </a:extLst>
          </p:cNvPr>
          <p:cNvCxnSpPr>
            <a:cxnSpLocks noChangeShapeType="1"/>
          </p:cNvCxnSpPr>
          <p:nvPr/>
        </p:nvCxnSpPr>
        <p:spPr bwMode="auto">
          <a:xfrm>
            <a:off x="4535619"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28">
            <a:extLst>
              <a:ext uri="{FF2B5EF4-FFF2-40B4-BE49-F238E27FC236}">
                <a16:creationId xmlns:a16="http://schemas.microsoft.com/office/drawing/2014/main" id="{FEDC6504-A15C-41F0-A8D3-523860A2FF4C}"/>
              </a:ext>
            </a:extLst>
          </p:cNvPr>
          <p:cNvSpPr txBox="1">
            <a:spLocks noChangeArrowheads="1"/>
          </p:cNvSpPr>
          <p:nvPr/>
        </p:nvSpPr>
        <p:spPr bwMode="auto">
          <a:xfrm>
            <a:off x="4399094"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9">
            <a:extLst>
              <a:ext uri="{FF2B5EF4-FFF2-40B4-BE49-F238E27FC236}">
                <a16:creationId xmlns:a16="http://schemas.microsoft.com/office/drawing/2014/main" id="{DD1B8687-3172-476B-A561-93569F312B76}"/>
              </a:ext>
            </a:extLst>
          </p:cNvPr>
          <p:cNvSpPr txBox="1">
            <a:spLocks noChangeArrowheads="1"/>
          </p:cNvSpPr>
          <p:nvPr/>
        </p:nvSpPr>
        <p:spPr bwMode="auto">
          <a:xfrm>
            <a:off x="4399094" y="2682424"/>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2AD5ABBD-A97D-4D4D-AE53-3E566E554B42}"/>
              </a:ext>
            </a:extLst>
          </p:cNvPr>
          <p:cNvCxnSpPr>
            <a:cxnSpLocks noChangeShapeType="1"/>
          </p:cNvCxnSpPr>
          <p:nvPr/>
        </p:nvCxnSpPr>
        <p:spPr bwMode="auto">
          <a:xfrm>
            <a:off x="53706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918B7340-9B45-47E2-B91D-196C4F1E09C7}"/>
              </a:ext>
            </a:extLst>
          </p:cNvPr>
          <p:cNvCxnSpPr>
            <a:cxnSpLocks noChangeShapeType="1"/>
          </p:cNvCxnSpPr>
          <p:nvPr/>
        </p:nvCxnSpPr>
        <p:spPr bwMode="auto">
          <a:xfrm>
            <a:off x="52103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32">
            <a:extLst>
              <a:ext uri="{FF2B5EF4-FFF2-40B4-BE49-F238E27FC236}">
                <a16:creationId xmlns:a16="http://schemas.microsoft.com/office/drawing/2014/main" id="{F6314FCB-4A8A-4EE8-9E93-444380615159}"/>
              </a:ext>
            </a:extLst>
          </p:cNvPr>
          <p:cNvSpPr txBox="1">
            <a:spLocks noChangeArrowheads="1"/>
          </p:cNvSpPr>
          <p:nvPr/>
        </p:nvSpPr>
        <p:spPr bwMode="auto">
          <a:xfrm>
            <a:off x="50737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3">
            <a:extLst>
              <a:ext uri="{FF2B5EF4-FFF2-40B4-BE49-F238E27FC236}">
                <a16:creationId xmlns:a16="http://schemas.microsoft.com/office/drawing/2014/main" id="{F204E30C-01DD-4235-94CD-8DCE5134554C}"/>
              </a:ext>
            </a:extLst>
          </p:cNvPr>
          <p:cNvSpPr txBox="1">
            <a:spLocks noChangeArrowheads="1"/>
          </p:cNvSpPr>
          <p:nvPr/>
        </p:nvSpPr>
        <p:spPr bwMode="auto">
          <a:xfrm>
            <a:off x="4684844" y="233952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34">
            <a:extLst>
              <a:ext uri="{FF2B5EF4-FFF2-40B4-BE49-F238E27FC236}">
                <a16:creationId xmlns:a16="http://schemas.microsoft.com/office/drawing/2014/main" id="{6BECDC39-2726-4D57-8F36-DF159FFD2330}"/>
              </a:ext>
            </a:extLst>
          </p:cNvPr>
          <p:cNvSpPr>
            <a:spLocks noChangeShapeType="1"/>
          </p:cNvSpPr>
          <p:nvPr/>
        </p:nvSpPr>
        <p:spPr bwMode="auto">
          <a:xfrm>
            <a:off x="4741994" y="25681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35">
            <a:extLst>
              <a:ext uri="{FF2B5EF4-FFF2-40B4-BE49-F238E27FC236}">
                <a16:creationId xmlns:a16="http://schemas.microsoft.com/office/drawing/2014/main" id="{2F74947A-14B7-48D1-91D1-869CBFDFD0C0}"/>
              </a:ext>
            </a:extLst>
          </p:cNvPr>
          <p:cNvSpPr txBox="1">
            <a:spLocks noChangeArrowheads="1"/>
          </p:cNvSpPr>
          <p:nvPr/>
        </p:nvSpPr>
        <p:spPr bwMode="auto">
          <a:xfrm>
            <a:off x="50848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0" name="AutoShape 36">
            <a:extLst>
              <a:ext uri="{FF2B5EF4-FFF2-40B4-BE49-F238E27FC236}">
                <a16:creationId xmlns:a16="http://schemas.microsoft.com/office/drawing/2014/main" id="{F5C9F829-0593-4D79-995C-6279E78A07ED}"/>
              </a:ext>
            </a:extLst>
          </p:cNvPr>
          <p:cNvCxnSpPr>
            <a:cxnSpLocks noChangeShapeType="1"/>
          </p:cNvCxnSpPr>
          <p:nvPr/>
        </p:nvCxnSpPr>
        <p:spPr bwMode="auto">
          <a:xfrm>
            <a:off x="60564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1" name="AutoShape 37">
            <a:extLst>
              <a:ext uri="{FF2B5EF4-FFF2-40B4-BE49-F238E27FC236}">
                <a16:creationId xmlns:a16="http://schemas.microsoft.com/office/drawing/2014/main" id="{4E73ACD6-DF33-41A4-8DB4-B14B6B6348F1}"/>
              </a:ext>
            </a:extLst>
          </p:cNvPr>
          <p:cNvCxnSpPr>
            <a:cxnSpLocks noChangeShapeType="1"/>
          </p:cNvCxnSpPr>
          <p:nvPr/>
        </p:nvCxnSpPr>
        <p:spPr bwMode="auto">
          <a:xfrm>
            <a:off x="58961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38">
            <a:extLst>
              <a:ext uri="{FF2B5EF4-FFF2-40B4-BE49-F238E27FC236}">
                <a16:creationId xmlns:a16="http://schemas.microsoft.com/office/drawing/2014/main" id="{90D38D09-87CE-4AB1-A3CC-AFD257478414}"/>
              </a:ext>
            </a:extLst>
          </p:cNvPr>
          <p:cNvSpPr txBox="1">
            <a:spLocks noChangeArrowheads="1"/>
          </p:cNvSpPr>
          <p:nvPr/>
        </p:nvSpPr>
        <p:spPr bwMode="auto">
          <a:xfrm>
            <a:off x="57595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9">
            <a:extLst>
              <a:ext uri="{FF2B5EF4-FFF2-40B4-BE49-F238E27FC236}">
                <a16:creationId xmlns:a16="http://schemas.microsoft.com/office/drawing/2014/main" id="{D1C97EFF-6F97-415E-8881-6A0739A39EA6}"/>
              </a:ext>
            </a:extLst>
          </p:cNvPr>
          <p:cNvSpPr txBox="1">
            <a:spLocks noChangeArrowheads="1"/>
          </p:cNvSpPr>
          <p:nvPr/>
        </p:nvSpPr>
        <p:spPr bwMode="auto">
          <a:xfrm>
            <a:off x="57706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40">
            <a:extLst>
              <a:ext uri="{FF2B5EF4-FFF2-40B4-BE49-F238E27FC236}">
                <a16:creationId xmlns:a16="http://schemas.microsoft.com/office/drawing/2014/main" id="{383121D8-12CB-4E33-9790-A0FE825749B3}"/>
              </a:ext>
            </a:extLst>
          </p:cNvPr>
          <p:cNvCxnSpPr>
            <a:cxnSpLocks noChangeShapeType="1"/>
          </p:cNvCxnSpPr>
          <p:nvPr/>
        </p:nvCxnSpPr>
        <p:spPr bwMode="auto">
          <a:xfrm>
            <a:off x="6788282" y="23014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5" name="AutoShape 41">
            <a:extLst>
              <a:ext uri="{FF2B5EF4-FFF2-40B4-BE49-F238E27FC236}">
                <a16:creationId xmlns:a16="http://schemas.microsoft.com/office/drawing/2014/main" id="{A516A9AE-34E2-4308-BDEF-0CCB8C28B937}"/>
              </a:ext>
            </a:extLst>
          </p:cNvPr>
          <p:cNvCxnSpPr>
            <a:cxnSpLocks noChangeShapeType="1"/>
          </p:cNvCxnSpPr>
          <p:nvPr/>
        </p:nvCxnSpPr>
        <p:spPr bwMode="auto">
          <a:xfrm>
            <a:off x="6627944" y="228237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2">
            <a:extLst>
              <a:ext uri="{FF2B5EF4-FFF2-40B4-BE49-F238E27FC236}">
                <a16:creationId xmlns:a16="http://schemas.microsoft.com/office/drawing/2014/main" id="{E459049E-18A8-4905-ABCB-8A8CEFE64ED3}"/>
              </a:ext>
            </a:extLst>
          </p:cNvPr>
          <p:cNvSpPr txBox="1">
            <a:spLocks noChangeArrowheads="1"/>
          </p:cNvSpPr>
          <p:nvPr/>
        </p:nvSpPr>
        <p:spPr bwMode="auto">
          <a:xfrm>
            <a:off x="6491419" y="184422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3">
            <a:extLst>
              <a:ext uri="{FF2B5EF4-FFF2-40B4-BE49-F238E27FC236}">
                <a16:creationId xmlns:a16="http://schemas.microsoft.com/office/drawing/2014/main" id="{7FFF9573-94F2-494F-AB09-2DFF6082E57D}"/>
              </a:ext>
            </a:extLst>
          </p:cNvPr>
          <p:cNvSpPr txBox="1">
            <a:spLocks noChangeArrowheads="1"/>
          </p:cNvSpPr>
          <p:nvPr/>
        </p:nvSpPr>
        <p:spPr bwMode="auto">
          <a:xfrm>
            <a:off x="6502532" y="270147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44">
            <a:extLst>
              <a:ext uri="{FF2B5EF4-FFF2-40B4-BE49-F238E27FC236}">
                <a16:creationId xmlns:a16="http://schemas.microsoft.com/office/drawing/2014/main" id="{6639A76E-7017-4BDD-87B1-29A12A60E6C8}"/>
              </a:ext>
            </a:extLst>
          </p:cNvPr>
          <p:cNvCxnSpPr>
            <a:cxnSpLocks noChangeShapeType="1"/>
          </p:cNvCxnSpPr>
          <p:nvPr/>
        </p:nvCxnSpPr>
        <p:spPr bwMode="auto">
          <a:xfrm>
            <a:off x="74280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9" name="AutoShape 45">
            <a:extLst>
              <a:ext uri="{FF2B5EF4-FFF2-40B4-BE49-F238E27FC236}">
                <a16:creationId xmlns:a16="http://schemas.microsoft.com/office/drawing/2014/main" id="{45860FD5-9DF9-469D-A16C-C2A76CD20981}"/>
              </a:ext>
            </a:extLst>
          </p:cNvPr>
          <p:cNvCxnSpPr>
            <a:cxnSpLocks noChangeShapeType="1"/>
          </p:cNvCxnSpPr>
          <p:nvPr/>
        </p:nvCxnSpPr>
        <p:spPr bwMode="auto">
          <a:xfrm>
            <a:off x="72677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6">
            <a:extLst>
              <a:ext uri="{FF2B5EF4-FFF2-40B4-BE49-F238E27FC236}">
                <a16:creationId xmlns:a16="http://schemas.microsoft.com/office/drawing/2014/main" id="{BAA2184C-41C7-420A-9A56-69695BB2F142}"/>
              </a:ext>
            </a:extLst>
          </p:cNvPr>
          <p:cNvSpPr txBox="1">
            <a:spLocks noChangeArrowheads="1"/>
          </p:cNvSpPr>
          <p:nvPr/>
        </p:nvSpPr>
        <p:spPr bwMode="auto">
          <a:xfrm>
            <a:off x="7131182"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7">
            <a:extLst>
              <a:ext uri="{FF2B5EF4-FFF2-40B4-BE49-F238E27FC236}">
                <a16:creationId xmlns:a16="http://schemas.microsoft.com/office/drawing/2014/main" id="{AB8836F9-D5C4-4D79-88DE-A1BD545F098E}"/>
              </a:ext>
            </a:extLst>
          </p:cNvPr>
          <p:cNvSpPr txBox="1">
            <a:spLocks noChangeArrowheads="1"/>
          </p:cNvSpPr>
          <p:nvPr/>
        </p:nvSpPr>
        <p:spPr bwMode="auto">
          <a:xfrm>
            <a:off x="71422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61A033CC-FE89-4672-9DDD-6D0FC6A3FF7B}"/>
              </a:ext>
            </a:extLst>
          </p:cNvPr>
          <p:cNvCxnSpPr>
            <a:cxnSpLocks noChangeShapeType="1"/>
          </p:cNvCxnSpPr>
          <p:nvPr/>
        </p:nvCxnSpPr>
        <p:spPr bwMode="auto">
          <a:xfrm>
            <a:off x="8067807"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3030B12D-9CE9-468A-B293-52C5A0BAA038}"/>
              </a:ext>
            </a:extLst>
          </p:cNvPr>
          <p:cNvCxnSpPr>
            <a:cxnSpLocks noChangeShapeType="1"/>
          </p:cNvCxnSpPr>
          <p:nvPr/>
        </p:nvCxnSpPr>
        <p:spPr bwMode="auto">
          <a:xfrm>
            <a:off x="7907469"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0">
            <a:extLst>
              <a:ext uri="{FF2B5EF4-FFF2-40B4-BE49-F238E27FC236}">
                <a16:creationId xmlns:a16="http://schemas.microsoft.com/office/drawing/2014/main" id="{A54B7C07-ECD8-4069-82D7-0BEC3BFC3B27}"/>
              </a:ext>
            </a:extLst>
          </p:cNvPr>
          <p:cNvSpPr txBox="1">
            <a:spLocks noChangeArrowheads="1"/>
          </p:cNvSpPr>
          <p:nvPr/>
        </p:nvSpPr>
        <p:spPr bwMode="auto">
          <a:xfrm>
            <a:off x="7770944" y="1825174"/>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1">
            <a:extLst>
              <a:ext uri="{FF2B5EF4-FFF2-40B4-BE49-F238E27FC236}">
                <a16:creationId xmlns:a16="http://schemas.microsoft.com/office/drawing/2014/main" id="{E6D16D03-E5E8-45D2-BC69-DF3E4B565A27}"/>
              </a:ext>
            </a:extLst>
          </p:cNvPr>
          <p:cNvSpPr txBox="1">
            <a:spLocks noChangeArrowheads="1"/>
          </p:cNvSpPr>
          <p:nvPr/>
        </p:nvSpPr>
        <p:spPr bwMode="auto">
          <a:xfrm>
            <a:off x="7782057"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2">
            <a:extLst>
              <a:ext uri="{FF2B5EF4-FFF2-40B4-BE49-F238E27FC236}">
                <a16:creationId xmlns:a16="http://schemas.microsoft.com/office/drawing/2014/main" id="{ACDEDEE3-7D5B-4816-8638-C4CFA781DF4D}"/>
              </a:ext>
            </a:extLst>
          </p:cNvPr>
          <p:cNvSpPr txBox="1">
            <a:spLocks noChangeArrowheads="1"/>
          </p:cNvSpPr>
          <p:nvPr/>
        </p:nvSpPr>
        <p:spPr bwMode="auto">
          <a:xfrm>
            <a:off x="7428044" y="2339524"/>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53">
            <a:extLst>
              <a:ext uri="{FF2B5EF4-FFF2-40B4-BE49-F238E27FC236}">
                <a16:creationId xmlns:a16="http://schemas.microsoft.com/office/drawing/2014/main" id="{4FD6A524-F66B-4582-AF8E-CB4565396600}"/>
              </a:ext>
            </a:extLst>
          </p:cNvPr>
          <p:cNvSpPr>
            <a:spLocks noChangeShapeType="1"/>
          </p:cNvSpPr>
          <p:nvPr/>
        </p:nvSpPr>
        <p:spPr bwMode="auto">
          <a:xfrm>
            <a:off x="7485194" y="2568124"/>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54">
            <a:extLst>
              <a:ext uri="{FF2B5EF4-FFF2-40B4-BE49-F238E27FC236}">
                <a16:creationId xmlns:a16="http://schemas.microsoft.com/office/drawing/2014/main" id="{9C50382C-D7DD-47C4-B968-28FC8B1107DE}"/>
              </a:ext>
            </a:extLst>
          </p:cNvPr>
          <p:cNvSpPr txBox="1">
            <a:spLocks noChangeArrowheads="1"/>
          </p:cNvSpPr>
          <p:nvPr/>
        </p:nvSpPr>
        <p:spPr bwMode="auto">
          <a:xfrm>
            <a:off x="8056694" y="2339524"/>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9" name="AutoShape 55">
            <a:extLst>
              <a:ext uri="{FF2B5EF4-FFF2-40B4-BE49-F238E27FC236}">
                <a16:creationId xmlns:a16="http://schemas.microsoft.com/office/drawing/2014/main" id="{94192449-785E-4E95-B0DE-0E5C5BCE868E}"/>
              </a:ext>
            </a:extLst>
          </p:cNvPr>
          <p:cNvCxnSpPr>
            <a:cxnSpLocks noChangeShapeType="1"/>
          </p:cNvCxnSpPr>
          <p:nvPr/>
        </p:nvCxnSpPr>
        <p:spPr bwMode="auto">
          <a:xfrm>
            <a:off x="9302882" y="23014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0" name="AutoShape 56">
            <a:extLst>
              <a:ext uri="{FF2B5EF4-FFF2-40B4-BE49-F238E27FC236}">
                <a16:creationId xmlns:a16="http://schemas.microsoft.com/office/drawing/2014/main" id="{784D8EE3-97D1-4E3C-8292-EE6F55DBD694}"/>
              </a:ext>
            </a:extLst>
          </p:cNvPr>
          <p:cNvCxnSpPr>
            <a:cxnSpLocks noChangeShapeType="1"/>
          </p:cNvCxnSpPr>
          <p:nvPr/>
        </p:nvCxnSpPr>
        <p:spPr bwMode="auto">
          <a:xfrm>
            <a:off x="9142544" y="228237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57">
            <a:extLst>
              <a:ext uri="{FF2B5EF4-FFF2-40B4-BE49-F238E27FC236}">
                <a16:creationId xmlns:a16="http://schemas.microsoft.com/office/drawing/2014/main" id="{823F881D-036F-4A8D-AF76-D26A5C04AFB3}"/>
              </a:ext>
            </a:extLst>
          </p:cNvPr>
          <p:cNvSpPr txBox="1">
            <a:spLocks noChangeArrowheads="1"/>
          </p:cNvSpPr>
          <p:nvPr/>
        </p:nvSpPr>
        <p:spPr bwMode="auto">
          <a:xfrm>
            <a:off x="8913944" y="1844224"/>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58">
            <a:extLst>
              <a:ext uri="{FF2B5EF4-FFF2-40B4-BE49-F238E27FC236}">
                <a16:creationId xmlns:a16="http://schemas.microsoft.com/office/drawing/2014/main" id="{1E53F9C4-4960-411A-BF03-DEDD2EF4E851}"/>
              </a:ext>
            </a:extLst>
          </p:cNvPr>
          <p:cNvSpPr txBox="1">
            <a:spLocks noChangeArrowheads="1"/>
          </p:cNvSpPr>
          <p:nvPr/>
        </p:nvSpPr>
        <p:spPr bwMode="auto">
          <a:xfrm>
            <a:off x="9017132" y="270147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59">
            <a:extLst>
              <a:ext uri="{FF2B5EF4-FFF2-40B4-BE49-F238E27FC236}">
                <a16:creationId xmlns:a16="http://schemas.microsoft.com/office/drawing/2014/main" id="{987A172A-E49E-43BA-83AD-17632F6A19DB}"/>
              </a:ext>
            </a:extLst>
          </p:cNvPr>
          <p:cNvSpPr>
            <a:spLocks noChangeShapeType="1"/>
          </p:cNvSpPr>
          <p:nvPr/>
        </p:nvSpPr>
        <p:spPr bwMode="auto">
          <a:xfrm>
            <a:off x="8170994" y="2568124"/>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60">
            <a:extLst>
              <a:ext uri="{FF2B5EF4-FFF2-40B4-BE49-F238E27FC236}">
                <a16:creationId xmlns:a16="http://schemas.microsoft.com/office/drawing/2014/main" id="{B7A82FAA-6048-4B90-8742-04E83F0FB6AA}"/>
              </a:ext>
            </a:extLst>
          </p:cNvPr>
          <p:cNvSpPr txBox="1">
            <a:spLocks noChangeArrowheads="1"/>
          </p:cNvSpPr>
          <p:nvPr/>
        </p:nvSpPr>
        <p:spPr bwMode="auto">
          <a:xfrm>
            <a:off x="8399594" y="2110924"/>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61">
            <a:extLst>
              <a:ext uri="{FF2B5EF4-FFF2-40B4-BE49-F238E27FC236}">
                <a16:creationId xmlns:a16="http://schemas.microsoft.com/office/drawing/2014/main" id="{488561B7-6F48-48DD-B55A-BCE12C55048F}"/>
              </a:ext>
            </a:extLst>
          </p:cNvPr>
          <p:cNvSpPr>
            <a:spLocks noChangeShapeType="1"/>
          </p:cNvSpPr>
          <p:nvPr/>
        </p:nvSpPr>
        <p:spPr bwMode="auto">
          <a:xfrm>
            <a:off x="7428044" y="1425124"/>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2">
            <a:extLst>
              <a:ext uri="{FF2B5EF4-FFF2-40B4-BE49-F238E27FC236}">
                <a16:creationId xmlns:a16="http://schemas.microsoft.com/office/drawing/2014/main" id="{C6EC0FF5-1AFC-477A-8F02-101813FEAFDC}"/>
              </a:ext>
            </a:extLst>
          </p:cNvPr>
          <p:cNvSpPr>
            <a:spLocks noChangeShapeType="1"/>
          </p:cNvSpPr>
          <p:nvPr/>
        </p:nvSpPr>
        <p:spPr bwMode="auto">
          <a:xfrm>
            <a:off x="7428044" y="1425124"/>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63">
            <a:extLst>
              <a:ext uri="{FF2B5EF4-FFF2-40B4-BE49-F238E27FC236}">
                <a16:creationId xmlns:a16="http://schemas.microsoft.com/office/drawing/2014/main" id="{0233091B-3038-4BE8-9CA7-AD806D851A06}"/>
              </a:ext>
            </a:extLst>
          </p:cNvPr>
          <p:cNvSpPr>
            <a:spLocks noChangeShapeType="1"/>
          </p:cNvSpPr>
          <p:nvPr/>
        </p:nvSpPr>
        <p:spPr bwMode="auto">
          <a:xfrm>
            <a:off x="9371144" y="1425124"/>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64">
            <a:extLst>
              <a:ext uri="{FF2B5EF4-FFF2-40B4-BE49-F238E27FC236}">
                <a16:creationId xmlns:a16="http://schemas.microsoft.com/office/drawing/2014/main" id="{B533E58D-6306-4B68-957C-ED3C651644BC}"/>
              </a:ext>
            </a:extLst>
          </p:cNvPr>
          <p:cNvSpPr txBox="1">
            <a:spLocks noChangeArrowheads="1"/>
          </p:cNvSpPr>
          <p:nvPr/>
        </p:nvSpPr>
        <p:spPr bwMode="auto">
          <a:xfrm>
            <a:off x="7656644" y="1425124"/>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9" name="AutoShape 65">
            <a:extLst>
              <a:ext uri="{FF2B5EF4-FFF2-40B4-BE49-F238E27FC236}">
                <a16:creationId xmlns:a16="http://schemas.microsoft.com/office/drawing/2014/main" id="{270E805F-E59B-4300-8292-C03B1BC4B9A5}"/>
              </a:ext>
            </a:extLst>
          </p:cNvPr>
          <p:cNvCxnSpPr>
            <a:cxnSpLocks noChangeShapeType="1"/>
          </p:cNvCxnSpPr>
          <p:nvPr/>
        </p:nvCxnSpPr>
        <p:spPr bwMode="auto">
          <a:xfrm>
            <a:off x="10160132"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06E720-32B1-4B0C-B96B-583ABFD087BF}"/>
              </a:ext>
            </a:extLst>
          </p:cNvPr>
          <p:cNvCxnSpPr>
            <a:cxnSpLocks noChangeShapeType="1"/>
          </p:cNvCxnSpPr>
          <p:nvPr/>
        </p:nvCxnSpPr>
        <p:spPr bwMode="auto">
          <a:xfrm>
            <a:off x="9999794"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7">
            <a:extLst>
              <a:ext uri="{FF2B5EF4-FFF2-40B4-BE49-F238E27FC236}">
                <a16:creationId xmlns:a16="http://schemas.microsoft.com/office/drawing/2014/main" id="{3B6F0581-7DC7-4AD1-9486-CFA17844D58F}"/>
              </a:ext>
            </a:extLst>
          </p:cNvPr>
          <p:cNvSpPr txBox="1">
            <a:spLocks noChangeArrowheads="1"/>
          </p:cNvSpPr>
          <p:nvPr/>
        </p:nvSpPr>
        <p:spPr bwMode="auto">
          <a:xfrm>
            <a:off x="9771194" y="1996624"/>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8">
            <a:extLst>
              <a:ext uri="{FF2B5EF4-FFF2-40B4-BE49-F238E27FC236}">
                <a16:creationId xmlns:a16="http://schemas.microsoft.com/office/drawing/2014/main" id="{E2740229-953D-48DE-8FCC-20A67794E094}"/>
              </a:ext>
            </a:extLst>
          </p:cNvPr>
          <p:cNvSpPr txBox="1">
            <a:spLocks noChangeArrowheads="1"/>
          </p:cNvSpPr>
          <p:nvPr/>
        </p:nvSpPr>
        <p:spPr bwMode="auto">
          <a:xfrm>
            <a:off x="9885494" y="268242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6B80CDEB-840B-44A5-AAB7-E2BC8CBD0A2A}"/>
              </a:ext>
            </a:extLst>
          </p:cNvPr>
          <p:cNvCxnSpPr>
            <a:cxnSpLocks noChangeShapeType="1"/>
          </p:cNvCxnSpPr>
          <p:nvPr/>
        </p:nvCxnSpPr>
        <p:spPr bwMode="auto">
          <a:xfrm>
            <a:off x="10971344" y="228237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49CFAAF1-C8F7-406A-BB49-DEF3DD45C3A1}"/>
              </a:ext>
            </a:extLst>
          </p:cNvPr>
          <p:cNvCxnSpPr>
            <a:cxnSpLocks noChangeShapeType="1"/>
          </p:cNvCxnSpPr>
          <p:nvPr/>
        </p:nvCxnSpPr>
        <p:spPr bwMode="auto">
          <a:xfrm>
            <a:off x="10811007" y="22633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71">
            <a:extLst>
              <a:ext uri="{FF2B5EF4-FFF2-40B4-BE49-F238E27FC236}">
                <a16:creationId xmlns:a16="http://schemas.microsoft.com/office/drawing/2014/main" id="{091C22C4-1CCB-4F0F-9A51-EA220137D073}"/>
              </a:ext>
            </a:extLst>
          </p:cNvPr>
          <p:cNvSpPr txBox="1">
            <a:spLocks noChangeArrowheads="1"/>
          </p:cNvSpPr>
          <p:nvPr/>
        </p:nvSpPr>
        <p:spPr bwMode="auto">
          <a:xfrm>
            <a:off x="10582407" y="1825174"/>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72">
            <a:extLst>
              <a:ext uri="{FF2B5EF4-FFF2-40B4-BE49-F238E27FC236}">
                <a16:creationId xmlns:a16="http://schemas.microsoft.com/office/drawing/2014/main" id="{E8066A95-49C8-4648-8996-22FCBECE33EC}"/>
              </a:ext>
            </a:extLst>
          </p:cNvPr>
          <p:cNvSpPr txBox="1">
            <a:spLocks noChangeArrowheads="1"/>
          </p:cNvSpPr>
          <p:nvPr/>
        </p:nvSpPr>
        <p:spPr bwMode="auto">
          <a:xfrm>
            <a:off x="10696707" y="2682424"/>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73">
            <a:extLst>
              <a:ext uri="{FF2B5EF4-FFF2-40B4-BE49-F238E27FC236}">
                <a16:creationId xmlns:a16="http://schemas.microsoft.com/office/drawing/2014/main" id="{84A64E03-B1C0-403E-ADB2-AB3338FE09AD}"/>
              </a:ext>
            </a:extLst>
          </p:cNvPr>
          <p:cNvSpPr>
            <a:spLocks noChangeShapeType="1"/>
          </p:cNvSpPr>
          <p:nvPr/>
        </p:nvSpPr>
        <p:spPr bwMode="auto">
          <a:xfrm>
            <a:off x="9313994" y="2282374"/>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74">
            <a:extLst>
              <a:ext uri="{FF2B5EF4-FFF2-40B4-BE49-F238E27FC236}">
                <a16:creationId xmlns:a16="http://schemas.microsoft.com/office/drawing/2014/main" id="{459C0FFB-AA66-45F9-8B4F-CD444EAD2213}"/>
              </a:ext>
            </a:extLst>
          </p:cNvPr>
          <p:cNvSpPr txBox="1">
            <a:spLocks noChangeArrowheads="1"/>
          </p:cNvSpPr>
          <p:nvPr/>
        </p:nvSpPr>
        <p:spPr bwMode="auto">
          <a:xfrm>
            <a:off x="4513394" y="1139374"/>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5">
            <a:extLst>
              <a:ext uri="{FF2B5EF4-FFF2-40B4-BE49-F238E27FC236}">
                <a16:creationId xmlns:a16="http://schemas.microsoft.com/office/drawing/2014/main" id="{20F1611D-4F76-46D1-8344-F7AA04960DFE}"/>
              </a:ext>
            </a:extLst>
          </p:cNvPr>
          <p:cNvSpPr>
            <a:spLocks noChangeShapeType="1"/>
          </p:cNvSpPr>
          <p:nvPr/>
        </p:nvSpPr>
        <p:spPr bwMode="auto">
          <a:xfrm rot="5400000">
            <a:off x="5256344" y="1710874"/>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00" name="AutoShape 76">
            <a:extLst>
              <a:ext uri="{FF2B5EF4-FFF2-40B4-BE49-F238E27FC236}">
                <a16:creationId xmlns:a16="http://schemas.microsoft.com/office/drawing/2014/main" id="{50F54536-CE3C-419B-B6AA-09E8F384A385}"/>
              </a:ext>
            </a:extLst>
          </p:cNvPr>
          <p:cNvCxnSpPr>
            <a:cxnSpLocks noChangeShapeType="1"/>
          </p:cNvCxnSpPr>
          <p:nvPr/>
        </p:nvCxnSpPr>
        <p:spPr bwMode="auto">
          <a:xfrm>
            <a:off x="7388357" y="3853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E4CA578-1C9E-4911-B0CC-4899AE1E2072}"/>
              </a:ext>
            </a:extLst>
          </p:cNvPr>
          <p:cNvCxnSpPr>
            <a:cxnSpLocks noChangeShapeType="1"/>
          </p:cNvCxnSpPr>
          <p:nvPr/>
        </p:nvCxnSpPr>
        <p:spPr bwMode="auto">
          <a:xfrm>
            <a:off x="7228019" y="3834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78">
            <a:extLst>
              <a:ext uri="{FF2B5EF4-FFF2-40B4-BE49-F238E27FC236}">
                <a16:creationId xmlns:a16="http://schemas.microsoft.com/office/drawing/2014/main" id="{9429A74F-B162-4597-8579-6ECB584FB16C}"/>
              </a:ext>
            </a:extLst>
          </p:cNvPr>
          <p:cNvSpPr txBox="1">
            <a:spLocks noChangeArrowheads="1"/>
          </p:cNvSpPr>
          <p:nvPr/>
        </p:nvSpPr>
        <p:spPr bwMode="auto">
          <a:xfrm>
            <a:off x="7091494" y="339679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9">
            <a:extLst>
              <a:ext uri="{FF2B5EF4-FFF2-40B4-BE49-F238E27FC236}">
                <a16:creationId xmlns:a16="http://schemas.microsoft.com/office/drawing/2014/main" id="{CD728B21-09E0-46B4-A096-16A9AFCC5832}"/>
              </a:ext>
            </a:extLst>
          </p:cNvPr>
          <p:cNvSpPr txBox="1">
            <a:spLocks noChangeArrowheads="1"/>
          </p:cNvSpPr>
          <p:nvPr/>
        </p:nvSpPr>
        <p:spPr bwMode="auto">
          <a:xfrm>
            <a:off x="71026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F9C2DFB6-9E33-4D95-ACC4-45789168447E}"/>
              </a:ext>
            </a:extLst>
          </p:cNvPr>
          <p:cNvCxnSpPr>
            <a:cxnSpLocks noChangeShapeType="1"/>
          </p:cNvCxnSpPr>
          <p:nvPr/>
        </p:nvCxnSpPr>
        <p:spPr bwMode="auto">
          <a:xfrm>
            <a:off x="8028119" y="385399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52C10117-ED3C-45C2-8A5C-46BD0BDA9BD7}"/>
              </a:ext>
            </a:extLst>
          </p:cNvPr>
          <p:cNvCxnSpPr>
            <a:cxnSpLocks noChangeShapeType="1"/>
          </p:cNvCxnSpPr>
          <p:nvPr/>
        </p:nvCxnSpPr>
        <p:spPr bwMode="auto">
          <a:xfrm>
            <a:off x="7867782" y="383494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82">
            <a:extLst>
              <a:ext uri="{FF2B5EF4-FFF2-40B4-BE49-F238E27FC236}">
                <a16:creationId xmlns:a16="http://schemas.microsoft.com/office/drawing/2014/main" id="{94C748D5-C44A-43B5-ACA4-5DBFB4E161D5}"/>
              </a:ext>
            </a:extLst>
          </p:cNvPr>
          <p:cNvSpPr txBox="1">
            <a:spLocks noChangeArrowheads="1"/>
          </p:cNvSpPr>
          <p:nvPr/>
        </p:nvSpPr>
        <p:spPr bwMode="auto">
          <a:xfrm>
            <a:off x="7731257" y="3396799"/>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83">
            <a:extLst>
              <a:ext uri="{FF2B5EF4-FFF2-40B4-BE49-F238E27FC236}">
                <a16:creationId xmlns:a16="http://schemas.microsoft.com/office/drawing/2014/main" id="{9352D5C5-243A-44F1-A5FB-5AD84AD58CBC}"/>
              </a:ext>
            </a:extLst>
          </p:cNvPr>
          <p:cNvSpPr txBox="1">
            <a:spLocks noChangeArrowheads="1"/>
          </p:cNvSpPr>
          <p:nvPr/>
        </p:nvSpPr>
        <p:spPr bwMode="auto">
          <a:xfrm>
            <a:off x="77884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8" name="AutoShape 84">
            <a:extLst>
              <a:ext uri="{FF2B5EF4-FFF2-40B4-BE49-F238E27FC236}">
                <a16:creationId xmlns:a16="http://schemas.microsoft.com/office/drawing/2014/main" id="{42BA0291-27A7-4768-8D44-CB4B32C6853C}"/>
              </a:ext>
            </a:extLst>
          </p:cNvPr>
          <p:cNvCxnSpPr>
            <a:cxnSpLocks noChangeShapeType="1"/>
          </p:cNvCxnSpPr>
          <p:nvPr/>
        </p:nvCxnSpPr>
        <p:spPr bwMode="auto">
          <a:xfrm>
            <a:off x="9263194" y="38730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9" name="AutoShape 85">
            <a:extLst>
              <a:ext uri="{FF2B5EF4-FFF2-40B4-BE49-F238E27FC236}">
                <a16:creationId xmlns:a16="http://schemas.microsoft.com/office/drawing/2014/main" id="{0752AE3C-849B-4ED7-AF0A-C8AAB85969D6}"/>
              </a:ext>
            </a:extLst>
          </p:cNvPr>
          <p:cNvCxnSpPr>
            <a:cxnSpLocks noChangeShapeType="1"/>
          </p:cNvCxnSpPr>
          <p:nvPr/>
        </p:nvCxnSpPr>
        <p:spPr bwMode="auto">
          <a:xfrm>
            <a:off x="9102857" y="38539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86">
            <a:extLst>
              <a:ext uri="{FF2B5EF4-FFF2-40B4-BE49-F238E27FC236}">
                <a16:creationId xmlns:a16="http://schemas.microsoft.com/office/drawing/2014/main" id="{A61E6530-04E8-4F14-AAC8-000B102C7BBE}"/>
              </a:ext>
            </a:extLst>
          </p:cNvPr>
          <p:cNvSpPr txBox="1">
            <a:spLocks noChangeArrowheads="1"/>
          </p:cNvSpPr>
          <p:nvPr/>
        </p:nvSpPr>
        <p:spPr bwMode="auto">
          <a:xfrm>
            <a:off x="8874257" y="3415849"/>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87">
            <a:extLst>
              <a:ext uri="{FF2B5EF4-FFF2-40B4-BE49-F238E27FC236}">
                <a16:creationId xmlns:a16="http://schemas.microsoft.com/office/drawing/2014/main" id="{2FA6F4B5-725F-45A8-AE6B-F913B016D867}"/>
              </a:ext>
            </a:extLst>
          </p:cNvPr>
          <p:cNvSpPr txBox="1">
            <a:spLocks noChangeArrowheads="1"/>
          </p:cNvSpPr>
          <p:nvPr/>
        </p:nvSpPr>
        <p:spPr bwMode="auto">
          <a:xfrm>
            <a:off x="8931407" y="43683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8">
            <a:extLst>
              <a:ext uri="{FF2B5EF4-FFF2-40B4-BE49-F238E27FC236}">
                <a16:creationId xmlns:a16="http://schemas.microsoft.com/office/drawing/2014/main" id="{54A4DC88-BE65-4F3E-82D9-0FBA354ED0FF}"/>
              </a:ext>
            </a:extLst>
          </p:cNvPr>
          <p:cNvSpPr txBox="1">
            <a:spLocks noChangeArrowheads="1"/>
          </p:cNvSpPr>
          <p:nvPr/>
        </p:nvSpPr>
        <p:spPr bwMode="auto">
          <a:xfrm>
            <a:off x="8342444" y="3539674"/>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D. Temple</a:t>
            </a:r>
          </a:p>
        </p:txBody>
      </p:sp>
      <p:sp>
        <p:nvSpPr>
          <p:cNvPr id="63" name="Line 89">
            <a:extLst>
              <a:ext uri="{FF2B5EF4-FFF2-40B4-BE49-F238E27FC236}">
                <a16:creationId xmlns:a16="http://schemas.microsoft.com/office/drawing/2014/main" id="{F5A4C949-3AEE-4238-B950-B5EFFFE5ACCF}"/>
              </a:ext>
            </a:extLst>
          </p:cNvPr>
          <p:cNvSpPr>
            <a:spLocks noChangeShapeType="1"/>
          </p:cNvSpPr>
          <p:nvPr/>
        </p:nvSpPr>
        <p:spPr bwMode="auto">
          <a:xfrm>
            <a:off x="8113844" y="4168324"/>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4" name="TextBox 1023">
            <a:extLst>
              <a:ext uri="{FF2B5EF4-FFF2-40B4-BE49-F238E27FC236}">
                <a16:creationId xmlns:a16="http://schemas.microsoft.com/office/drawing/2014/main" id="{CACB83E2-A3EA-4F83-942D-585854DDCAB3}"/>
              </a:ext>
            </a:extLst>
          </p:cNvPr>
          <p:cNvSpPr txBox="1"/>
          <p:nvPr/>
        </p:nvSpPr>
        <p:spPr>
          <a:xfrm>
            <a:off x="677531" y="1855716"/>
            <a:ext cx="2971050" cy="2677656"/>
          </a:xfrm>
          <a:prstGeom prst="rect">
            <a:avLst/>
          </a:prstGeom>
          <a:noFill/>
        </p:spPr>
        <p:txBody>
          <a:bodyPr wrap="square" rtlCol="0">
            <a:spAutoFit/>
          </a:bodyPr>
          <a:lstStyle/>
          <a:p>
            <a:r>
              <a:rPr lang="en-US" sz="1400" dirty="0">
                <a:latin typeface="Arial Narrow" panose="020B0606020202030204" pitchFamily="34" charset="0"/>
              </a:rPr>
              <a:t>So when we go to 2016, we see preparation. Then we come into the history of 3 battles,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already understand Asculum and </a:t>
            </a:r>
            <a:r>
              <a:rPr lang="en-US" sz="1400" dirty="0" err="1">
                <a:latin typeface="Arial Narrow" panose="020B0606020202030204" pitchFamily="34" charset="0"/>
              </a:rPr>
              <a:t>Beneventum</a:t>
            </a:r>
            <a:r>
              <a:rPr lang="en-US" sz="1400" dirty="0">
                <a:latin typeface="Arial Narrow" panose="020B0606020202030204" pitchFamily="34" charset="0"/>
              </a:rPr>
              <a:t>, we can call them familiar names, Raphia and </a:t>
            </a:r>
            <a:r>
              <a:rPr lang="en-US" sz="1400" dirty="0" err="1">
                <a:latin typeface="Arial Narrow" panose="020B0606020202030204" pitchFamily="34" charset="0"/>
              </a:rPr>
              <a:t>Panium</a:t>
            </a:r>
            <a:r>
              <a:rPr lang="en-US" sz="1400" dirty="0">
                <a:latin typeface="Arial Narrow" panose="020B0606020202030204" pitchFamily="34" charset="0"/>
              </a:rPr>
              <a:t>. We have a date for Raphia (Nov. 9, 2019).  We have already understood that in-between Raphia and </a:t>
            </a:r>
            <a:r>
              <a:rPr lang="en-US" sz="1400" dirty="0" err="1">
                <a:latin typeface="Arial Narrow" panose="020B0606020202030204" pitchFamily="34" charset="0"/>
              </a:rPr>
              <a:t>Panium</a:t>
            </a:r>
            <a:r>
              <a:rPr lang="en-US" sz="1400" dirty="0">
                <a:latin typeface="Arial Narrow" panose="020B0606020202030204" pitchFamily="34" charset="0"/>
              </a:rPr>
              <a:t>, you can identify dictatorship being set up, and the desecration of a temple. We have that from other lines of history. </a:t>
            </a:r>
          </a:p>
        </p:txBody>
      </p:sp>
    </p:spTree>
    <p:extLst>
      <p:ext uri="{BB962C8B-B14F-4D97-AF65-F5344CB8AC3E}">
        <p14:creationId xmlns:p14="http://schemas.microsoft.com/office/powerpoint/2010/main" val="118415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39CB1-E9A1-45A0-AAB3-01C4219C288C}"/>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Text Box 2">
            <a:extLst>
              <a:ext uri="{FF2B5EF4-FFF2-40B4-BE49-F238E27FC236}">
                <a16:creationId xmlns:a16="http://schemas.microsoft.com/office/drawing/2014/main" id="{B203E34C-9CA9-49D6-BA49-A282759EAD52}"/>
              </a:ext>
            </a:extLst>
          </p:cNvPr>
          <p:cNvSpPr txBox="1">
            <a:spLocks noChangeArrowheads="1"/>
          </p:cNvSpPr>
          <p:nvPr/>
        </p:nvSpPr>
        <p:spPr bwMode="auto">
          <a:xfrm>
            <a:off x="4599905" y="1194427"/>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67165C4-F2AC-4B2F-85C1-F3B3EE94F996}"/>
              </a:ext>
            </a:extLst>
          </p:cNvPr>
          <p:cNvSpPr>
            <a:spLocks noChangeShapeType="1"/>
          </p:cNvSpPr>
          <p:nvPr/>
        </p:nvSpPr>
        <p:spPr bwMode="auto">
          <a:xfrm>
            <a:off x="4593555" y="4280527"/>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044F94A-DD3D-4035-B55A-8288BE3FEC29}"/>
              </a:ext>
            </a:extLst>
          </p:cNvPr>
          <p:cNvSpPr txBox="1">
            <a:spLocks noChangeArrowheads="1"/>
          </p:cNvSpPr>
          <p:nvPr/>
        </p:nvSpPr>
        <p:spPr bwMode="auto">
          <a:xfrm>
            <a:off x="4536405" y="433767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3127E76-29B8-4F8E-B20F-93F8A7FEE157}"/>
              </a:ext>
            </a:extLst>
          </p:cNvPr>
          <p:cNvSpPr txBox="1">
            <a:spLocks noChangeArrowheads="1"/>
          </p:cNvSpPr>
          <p:nvPr/>
        </p:nvSpPr>
        <p:spPr bwMode="auto">
          <a:xfrm>
            <a:off x="4650705" y="342327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7AE73FD5-72EC-4629-83D4-A29FF36E2D38}"/>
              </a:ext>
            </a:extLst>
          </p:cNvPr>
          <p:cNvSpPr>
            <a:spLocks noChangeShapeType="1"/>
          </p:cNvSpPr>
          <p:nvPr/>
        </p:nvSpPr>
        <p:spPr bwMode="auto">
          <a:xfrm>
            <a:off x="46586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D3EE22A-12E1-481F-B669-C7166FDAB101}"/>
              </a:ext>
            </a:extLst>
          </p:cNvPr>
          <p:cNvSpPr>
            <a:spLocks noChangeShapeType="1"/>
          </p:cNvSpPr>
          <p:nvPr/>
        </p:nvSpPr>
        <p:spPr bwMode="auto">
          <a:xfrm>
            <a:off x="48221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1E8E717-41CC-457A-A6B9-A8FFFAE74FDB}"/>
              </a:ext>
            </a:extLst>
          </p:cNvPr>
          <p:cNvSpPr>
            <a:spLocks noChangeShapeType="1"/>
          </p:cNvSpPr>
          <p:nvPr/>
        </p:nvSpPr>
        <p:spPr bwMode="auto">
          <a:xfrm flipV="1">
            <a:off x="4593555" y="450912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5B1FD485-6C30-49CC-9FD1-29B5F3EF39B2}"/>
              </a:ext>
            </a:extLst>
          </p:cNvPr>
          <p:cNvSpPr>
            <a:spLocks noChangeShapeType="1"/>
          </p:cNvSpPr>
          <p:nvPr/>
        </p:nvSpPr>
        <p:spPr bwMode="auto">
          <a:xfrm flipH="1" flipV="1">
            <a:off x="4936455" y="450912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69DDB50C-CA86-4710-8F49-A1DEA99BA08F}"/>
              </a:ext>
            </a:extLst>
          </p:cNvPr>
          <p:cNvSpPr txBox="1">
            <a:spLocks noChangeArrowheads="1"/>
          </p:cNvSpPr>
          <p:nvPr/>
        </p:nvSpPr>
        <p:spPr bwMode="auto">
          <a:xfrm>
            <a:off x="5135771" y="4337677"/>
            <a:ext cx="66428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52E84EE6-6D47-499A-9504-48D5E3D1E3C7}"/>
              </a:ext>
            </a:extLst>
          </p:cNvPr>
          <p:cNvSpPr txBox="1">
            <a:spLocks noChangeArrowheads="1"/>
          </p:cNvSpPr>
          <p:nvPr/>
        </p:nvSpPr>
        <p:spPr bwMode="auto">
          <a:xfrm>
            <a:off x="5215855" y="342327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2C60C8D7-45D0-41FB-9C05-B7E1ECD197FC}"/>
              </a:ext>
            </a:extLst>
          </p:cNvPr>
          <p:cNvSpPr>
            <a:spLocks noChangeShapeType="1"/>
          </p:cNvSpPr>
          <p:nvPr/>
        </p:nvSpPr>
        <p:spPr bwMode="auto">
          <a:xfrm>
            <a:off x="53444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EB7993D-D284-4D16-BD43-A5215DCBBF8D}"/>
              </a:ext>
            </a:extLst>
          </p:cNvPr>
          <p:cNvSpPr>
            <a:spLocks noChangeShapeType="1"/>
          </p:cNvSpPr>
          <p:nvPr/>
        </p:nvSpPr>
        <p:spPr bwMode="auto">
          <a:xfrm>
            <a:off x="55079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531879B5-F455-4806-8B9D-78EE4441D865}"/>
              </a:ext>
            </a:extLst>
          </p:cNvPr>
          <p:cNvSpPr txBox="1">
            <a:spLocks noChangeArrowheads="1"/>
          </p:cNvSpPr>
          <p:nvPr/>
        </p:nvSpPr>
        <p:spPr bwMode="auto">
          <a:xfrm>
            <a:off x="4822155" y="388047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0BD1362-D964-4655-8138-D140CD73D139}"/>
              </a:ext>
            </a:extLst>
          </p:cNvPr>
          <p:cNvSpPr>
            <a:spLocks noChangeShapeType="1"/>
          </p:cNvSpPr>
          <p:nvPr/>
        </p:nvSpPr>
        <p:spPr bwMode="auto">
          <a:xfrm>
            <a:off x="4879305" y="41662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8E063D48-CD67-4A19-8635-639FB1F56041}"/>
              </a:ext>
            </a:extLst>
          </p:cNvPr>
          <p:cNvSpPr txBox="1">
            <a:spLocks noChangeArrowheads="1"/>
          </p:cNvSpPr>
          <p:nvPr/>
        </p:nvSpPr>
        <p:spPr bwMode="auto">
          <a:xfrm>
            <a:off x="5679405" y="5252077"/>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C32CCBFC-5143-49FA-B9C0-C761C4B5FF53}"/>
              </a:ext>
            </a:extLst>
          </p:cNvPr>
          <p:cNvSpPr>
            <a:spLocks noChangeShapeType="1"/>
          </p:cNvSpPr>
          <p:nvPr/>
        </p:nvSpPr>
        <p:spPr bwMode="auto">
          <a:xfrm>
            <a:off x="4536405" y="268032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6" name="AutoShape 18">
            <a:extLst>
              <a:ext uri="{FF2B5EF4-FFF2-40B4-BE49-F238E27FC236}">
                <a16:creationId xmlns:a16="http://schemas.microsoft.com/office/drawing/2014/main" id="{55A25328-56CD-4EFF-B92B-3FC35D308F1E}"/>
              </a:ext>
            </a:extLst>
          </p:cNvPr>
          <p:cNvCxnSpPr>
            <a:cxnSpLocks noChangeShapeType="1"/>
          </p:cNvCxnSpPr>
          <p:nvPr/>
        </p:nvCxnSpPr>
        <p:spPr bwMode="auto">
          <a:xfrm>
            <a:off x="483326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DB058B18-1F96-45E5-818E-353566455E8F}"/>
              </a:ext>
            </a:extLst>
          </p:cNvPr>
          <p:cNvCxnSpPr>
            <a:cxnSpLocks noChangeShapeType="1"/>
          </p:cNvCxnSpPr>
          <p:nvPr/>
        </p:nvCxnSpPr>
        <p:spPr bwMode="auto">
          <a:xfrm>
            <a:off x="467293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0">
            <a:extLst>
              <a:ext uri="{FF2B5EF4-FFF2-40B4-BE49-F238E27FC236}">
                <a16:creationId xmlns:a16="http://schemas.microsoft.com/office/drawing/2014/main" id="{F84C7447-1BA8-4B5E-B05F-A64893F84C2C}"/>
              </a:ext>
            </a:extLst>
          </p:cNvPr>
          <p:cNvSpPr txBox="1">
            <a:spLocks noChangeArrowheads="1"/>
          </p:cNvSpPr>
          <p:nvPr/>
        </p:nvSpPr>
        <p:spPr bwMode="auto">
          <a:xfrm>
            <a:off x="453640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63CAABC1-95A1-46FA-9285-BD9B1CAA7B58}"/>
              </a:ext>
            </a:extLst>
          </p:cNvPr>
          <p:cNvSpPr txBox="1">
            <a:spLocks noChangeArrowheads="1"/>
          </p:cNvSpPr>
          <p:nvPr/>
        </p:nvSpPr>
        <p:spPr bwMode="auto">
          <a:xfrm>
            <a:off x="4536405" y="268032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0" name="AutoShape 22">
            <a:extLst>
              <a:ext uri="{FF2B5EF4-FFF2-40B4-BE49-F238E27FC236}">
                <a16:creationId xmlns:a16="http://schemas.microsoft.com/office/drawing/2014/main" id="{D35AE921-0AA6-48A3-A77D-60496F634922}"/>
              </a:ext>
            </a:extLst>
          </p:cNvPr>
          <p:cNvCxnSpPr>
            <a:cxnSpLocks noChangeShapeType="1"/>
          </p:cNvCxnSpPr>
          <p:nvPr/>
        </p:nvCxnSpPr>
        <p:spPr bwMode="auto">
          <a:xfrm>
            <a:off x="55079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CBC51F25-ED9D-4E5F-BEF4-31F31FD5B795}"/>
              </a:ext>
            </a:extLst>
          </p:cNvPr>
          <p:cNvCxnSpPr>
            <a:cxnSpLocks noChangeShapeType="1"/>
          </p:cNvCxnSpPr>
          <p:nvPr/>
        </p:nvCxnSpPr>
        <p:spPr bwMode="auto">
          <a:xfrm>
            <a:off x="53476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4">
            <a:extLst>
              <a:ext uri="{FF2B5EF4-FFF2-40B4-BE49-F238E27FC236}">
                <a16:creationId xmlns:a16="http://schemas.microsoft.com/office/drawing/2014/main" id="{EC462E99-F060-41EA-AE92-C8D68F8534E1}"/>
              </a:ext>
            </a:extLst>
          </p:cNvPr>
          <p:cNvSpPr txBox="1">
            <a:spLocks noChangeArrowheads="1"/>
          </p:cNvSpPr>
          <p:nvPr/>
        </p:nvSpPr>
        <p:spPr bwMode="auto">
          <a:xfrm>
            <a:off x="52110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CE2F7721-E7E1-4AE4-A87E-F200676C76E1}"/>
              </a:ext>
            </a:extLst>
          </p:cNvPr>
          <p:cNvSpPr txBox="1">
            <a:spLocks noChangeArrowheads="1"/>
          </p:cNvSpPr>
          <p:nvPr/>
        </p:nvSpPr>
        <p:spPr bwMode="auto">
          <a:xfrm>
            <a:off x="48221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6">
            <a:extLst>
              <a:ext uri="{FF2B5EF4-FFF2-40B4-BE49-F238E27FC236}">
                <a16:creationId xmlns:a16="http://schemas.microsoft.com/office/drawing/2014/main" id="{81A94883-F43B-44A6-A2F9-C2F56CCD9CA9}"/>
              </a:ext>
            </a:extLst>
          </p:cNvPr>
          <p:cNvSpPr>
            <a:spLocks noChangeShapeType="1"/>
          </p:cNvSpPr>
          <p:nvPr/>
        </p:nvSpPr>
        <p:spPr bwMode="auto">
          <a:xfrm>
            <a:off x="48793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7">
            <a:extLst>
              <a:ext uri="{FF2B5EF4-FFF2-40B4-BE49-F238E27FC236}">
                <a16:creationId xmlns:a16="http://schemas.microsoft.com/office/drawing/2014/main" id="{B875FE06-74F1-4DF8-A693-F2CDCED8B0D8}"/>
              </a:ext>
            </a:extLst>
          </p:cNvPr>
          <p:cNvSpPr txBox="1">
            <a:spLocks noChangeArrowheads="1"/>
          </p:cNvSpPr>
          <p:nvPr/>
        </p:nvSpPr>
        <p:spPr bwMode="auto">
          <a:xfrm>
            <a:off x="52222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6" name="AutoShape 28">
            <a:extLst>
              <a:ext uri="{FF2B5EF4-FFF2-40B4-BE49-F238E27FC236}">
                <a16:creationId xmlns:a16="http://schemas.microsoft.com/office/drawing/2014/main" id="{83065BAB-1807-4269-98CD-C681DF70AAC6}"/>
              </a:ext>
            </a:extLst>
          </p:cNvPr>
          <p:cNvCxnSpPr>
            <a:cxnSpLocks noChangeShapeType="1"/>
          </p:cNvCxnSpPr>
          <p:nvPr/>
        </p:nvCxnSpPr>
        <p:spPr bwMode="auto">
          <a:xfrm>
            <a:off x="61937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32E10B-D665-4BC1-A07A-1E01E6FCEDC5}"/>
              </a:ext>
            </a:extLst>
          </p:cNvPr>
          <p:cNvCxnSpPr>
            <a:cxnSpLocks noChangeShapeType="1"/>
          </p:cNvCxnSpPr>
          <p:nvPr/>
        </p:nvCxnSpPr>
        <p:spPr bwMode="auto">
          <a:xfrm>
            <a:off x="60334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0">
            <a:extLst>
              <a:ext uri="{FF2B5EF4-FFF2-40B4-BE49-F238E27FC236}">
                <a16:creationId xmlns:a16="http://schemas.microsoft.com/office/drawing/2014/main" id="{FC14CF31-FE7B-45E9-8225-3EDC95D7B64D}"/>
              </a:ext>
            </a:extLst>
          </p:cNvPr>
          <p:cNvSpPr txBox="1">
            <a:spLocks noChangeArrowheads="1"/>
          </p:cNvSpPr>
          <p:nvPr/>
        </p:nvSpPr>
        <p:spPr bwMode="auto">
          <a:xfrm>
            <a:off x="58968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1">
            <a:extLst>
              <a:ext uri="{FF2B5EF4-FFF2-40B4-BE49-F238E27FC236}">
                <a16:creationId xmlns:a16="http://schemas.microsoft.com/office/drawing/2014/main" id="{3B506D1C-D5B8-41CA-A55B-49DBFFBF6D0D}"/>
              </a:ext>
            </a:extLst>
          </p:cNvPr>
          <p:cNvSpPr txBox="1">
            <a:spLocks noChangeArrowheads="1"/>
          </p:cNvSpPr>
          <p:nvPr/>
        </p:nvSpPr>
        <p:spPr bwMode="auto">
          <a:xfrm>
            <a:off x="59080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0" name="AutoShape 32">
            <a:extLst>
              <a:ext uri="{FF2B5EF4-FFF2-40B4-BE49-F238E27FC236}">
                <a16:creationId xmlns:a16="http://schemas.microsoft.com/office/drawing/2014/main" id="{3971B87F-1F3D-4386-A4FF-B8F9820CD167}"/>
              </a:ext>
            </a:extLst>
          </p:cNvPr>
          <p:cNvCxnSpPr>
            <a:cxnSpLocks noChangeShapeType="1"/>
          </p:cNvCxnSpPr>
          <p:nvPr/>
        </p:nvCxnSpPr>
        <p:spPr bwMode="auto">
          <a:xfrm>
            <a:off x="69255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547CC664-6B60-4A32-94D2-FCAD34B58FE9}"/>
              </a:ext>
            </a:extLst>
          </p:cNvPr>
          <p:cNvCxnSpPr>
            <a:cxnSpLocks noChangeShapeType="1"/>
          </p:cNvCxnSpPr>
          <p:nvPr/>
        </p:nvCxnSpPr>
        <p:spPr bwMode="auto">
          <a:xfrm>
            <a:off x="67652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34">
            <a:extLst>
              <a:ext uri="{FF2B5EF4-FFF2-40B4-BE49-F238E27FC236}">
                <a16:creationId xmlns:a16="http://schemas.microsoft.com/office/drawing/2014/main" id="{396A97E6-8FD6-4485-8F7C-EB954AB4CB55}"/>
              </a:ext>
            </a:extLst>
          </p:cNvPr>
          <p:cNvSpPr txBox="1">
            <a:spLocks noChangeArrowheads="1"/>
          </p:cNvSpPr>
          <p:nvPr/>
        </p:nvSpPr>
        <p:spPr bwMode="auto">
          <a:xfrm>
            <a:off x="6628730" y="18421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5">
            <a:extLst>
              <a:ext uri="{FF2B5EF4-FFF2-40B4-BE49-F238E27FC236}">
                <a16:creationId xmlns:a16="http://schemas.microsoft.com/office/drawing/2014/main" id="{33674DD8-3DB5-475D-86A3-F77F52102541}"/>
              </a:ext>
            </a:extLst>
          </p:cNvPr>
          <p:cNvSpPr txBox="1">
            <a:spLocks noChangeArrowheads="1"/>
          </p:cNvSpPr>
          <p:nvPr/>
        </p:nvSpPr>
        <p:spPr bwMode="auto">
          <a:xfrm>
            <a:off x="66398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4" name="AutoShape 36">
            <a:extLst>
              <a:ext uri="{FF2B5EF4-FFF2-40B4-BE49-F238E27FC236}">
                <a16:creationId xmlns:a16="http://schemas.microsoft.com/office/drawing/2014/main" id="{B2FF6260-6D7E-493C-9F1F-B3BFA78976B1}"/>
              </a:ext>
            </a:extLst>
          </p:cNvPr>
          <p:cNvCxnSpPr>
            <a:cxnSpLocks noChangeShapeType="1"/>
          </p:cNvCxnSpPr>
          <p:nvPr/>
        </p:nvCxnSpPr>
        <p:spPr bwMode="auto">
          <a:xfrm>
            <a:off x="75653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5" name="AutoShape 37">
            <a:extLst>
              <a:ext uri="{FF2B5EF4-FFF2-40B4-BE49-F238E27FC236}">
                <a16:creationId xmlns:a16="http://schemas.microsoft.com/office/drawing/2014/main" id="{4D294805-14A9-49B5-B920-7F7BE2B2E006}"/>
              </a:ext>
            </a:extLst>
          </p:cNvPr>
          <p:cNvCxnSpPr>
            <a:cxnSpLocks noChangeShapeType="1"/>
          </p:cNvCxnSpPr>
          <p:nvPr/>
        </p:nvCxnSpPr>
        <p:spPr bwMode="auto">
          <a:xfrm>
            <a:off x="74050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6F382271-A487-4F97-AE20-7FEEE3F83719}"/>
              </a:ext>
            </a:extLst>
          </p:cNvPr>
          <p:cNvSpPr txBox="1">
            <a:spLocks noChangeArrowheads="1"/>
          </p:cNvSpPr>
          <p:nvPr/>
        </p:nvSpPr>
        <p:spPr bwMode="auto">
          <a:xfrm>
            <a:off x="72684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50281A78-C456-48E3-B852-39433FFD856B}"/>
              </a:ext>
            </a:extLst>
          </p:cNvPr>
          <p:cNvSpPr txBox="1">
            <a:spLocks noChangeArrowheads="1"/>
          </p:cNvSpPr>
          <p:nvPr/>
        </p:nvSpPr>
        <p:spPr bwMode="auto">
          <a:xfrm>
            <a:off x="72796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8" name="AutoShape 40">
            <a:extLst>
              <a:ext uri="{FF2B5EF4-FFF2-40B4-BE49-F238E27FC236}">
                <a16:creationId xmlns:a16="http://schemas.microsoft.com/office/drawing/2014/main" id="{BD937A9A-4C94-4DC8-A49C-6D3DD24AABCA}"/>
              </a:ext>
            </a:extLst>
          </p:cNvPr>
          <p:cNvCxnSpPr>
            <a:cxnSpLocks noChangeShapeType="1"/>
          </p:cNvCxnSpPr>
          <p:nvPr/>
        </p:nvCxnSpPr>
        <p:spPr bwMode="auto">
          <a:xfrm>
            <a:off x="820511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9" name="AutoShape 41">
            <a:extLst>
              <a:ext uri="{FF2B5EF4-FFF2-40B4-BE49-F238E27FC236}">
                <a16:creationId xmlns:a16="http://schemas.microsoft.com/office/drawing/2014/main" id="{EA64D030-A151-4FDD-A20C-73D8C035676A}"/>
              </a:ext>
            </a:extLst>
          </p:cNvPr>
          <p:cNvCxnSpPr>
            <a:cxnSpLocks noChangeShapeType="1"/>
          </p:cNvCxnSpPr>
          <p:nvPr/>
        </p:nvCxnSpPr>
        <p:spPr bwMode="auto">
          <a:xfrm>
            <a:off x="804478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1D715FA0-203B-423D-8BF4-A90610A86C4D}"/>
              </a:ext>
            </a:extLst>
          </p:cNvPr>
          <p:cNvSpPr txBox="1">
            <a:spLocks noChangeArrowheads="1"/>
          </p:cNvSpPr>
          <p:nvPr/>
        </p:nvSpPr>
        <p:spPr bwMode="auto">
          <a:xfrm>
            <a:off x="790825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8977829A-BE8D-43A6-95DB-DDE37E4FD984}"/>
              </a:ext>
            </a:extLst>
          </p:cNvPr>
          <p:cNvSpPr txBox="1">
            <a:spLocks noChangeArrowheads="1"/>
          </p:cNvSpPr>
          <p:nvPr/>
        </p:nvSpPr>
        <p:spPr bwMode="auto">
          <a:xfrm>
            <a:off x="7919368"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4">
            <a:extLst>
              <a:ext uri="{FF2B5EF4-FFF2-40B4-BE49-F238E27FC236}">
                <a16:creationId xmlns:a16="http://schemas.microsoft.com/office/drawing/2014/main" id="{8641DE42-DDB4-443A-957F-E83DCB6957F0}"/>
              </a:ext>
            </a:extLst>
          </p:cNvPr>
          <p:cNvSpPr txBox="1">
            <a:spLocks noChangeArrowheads="1"/>
          </p:cNvSpPr>
          <p:nvPr/>
        </p:nvSpPr>
        <p:spPr bwMode="auto">
          <a:xfrm>
            <a:off x="75653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5">
            <a:extLst>
              <a:ext uri="{FF2B5EF4-FFF2-40B4-BE49-F238E27FC236}">
                <a16:creationId xmlns:a16="http://schemas.microsoft.com/office/drawing/2014/main" id="{C7ED68CD-9C55-4441-ABDC-E4BF9A1B15F2}"/>
              </a:ext>
            </a:extLst>
          </p:cNvPr>
          <p:cNvSpPr>
            <a:spLocks noChangeShapeType="1"/>
          </p:cNvSpPr>
          <p:nvPr/>
        </p:nvSpPr>
        <p:spPr bwMode="auto">
          <a:xfrm>
            <a:off x="76225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46">
            <a:extLst>
              <a:ext uri="{FF2B5EF4-FFF2-40B4-BE49-F238E27FC236}">
                <a16:creationId xmlns:a16="http://schemas.microsoft.com/office/drawing/2014/main" id="{510A0358-3704-4078-83F8-39DAA3484E3D}"/>
              </a:ext>
            </a:extLst>
          </p:cNvPr>
          <p:cNvSpPr txBox="1">
            <a:spLocks noChangeArrowheads="1"/>
          </p:cNvSpPr>
          <p:nvPr/>
        </p:nvSpPr>
        <p:spPr bwMode="auto">
          <a:xfrm>
            <a:off x="8194005" y="233742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5" name="AutoShape 47">
            <a:extLst>
              <a:ext uri="{FF2B5EF4-FFF2-40B4-BE49-F238E27FC236}">
                <a16:creationId xmlns:a16="http://schemas.microsoft.com/office/drawing/2014/main" id="{176135BF-02B1-439D-ACA9-07F7249AC583}"/>
              </a:ext>
            </a:extLst>
          </p:cNvPr>
          <p:cNvCxnSpPr>
            <a:cxnSpLocks noChangeShapeType="1"/>
          </p:cNvCxnSpPr>
          <p:nvPr/>
        </p:nvCxnSpPr>
        <p:spPr bwMode="auto">
          <a:xfrm>
            <a:off x="94401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6" name="AutoShape 48">
            <a:extLst>
              <a:ext uri="{FF2B5EF4-FFF2-40B4-BE49-F238E27FC236}">
                <a16:creationId xmlns:a16="http://schemas.microsoft.com/office/drawing/2014/main" id="{E901CDE8-87C1-467A-A92A-8812CB5DFB6F}"/>
              </a:ext>
            </a:extLst>
          </p:cNvPr>
          <p:cNvCxnSpPr>
            <a:cxnSpLocks noChangeShapeType="1"/>
          </p:cNvCxnSpPr>
          <p:nvPr/>
        </p:nvCxnSpPr>
        <p:spPr bwMode="auto">
          <a:xfrm>
            <a:off x="92798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49">
            <a:extLst>
              <a:ext uri="{FF2B5EF4-FFF2-40B4-BE49-F238E27FC236}">
                <a16:creationId xmlns:a16="http://schemas.microsoft.com/office/drawing/2014/main" id="{7D70A065-C74A-4712-85C6-D86428AAFEB6}"/>
              </a:ext>
            </a:extLst>
          </p:cNvPr>
          <p:cNvSpPr txBox="1">
            <a:spLocks noChangeArrowheads="1"/>
          </p:cNvSpPr>
          <p:nvPr/>
        </p:nvSpPr>
        <p:spPr bwMode="auto">
          <a:xfrm>
            <a:off x="9051255" y="184212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0">
            <a:extLst>
              <a:ext uri="{FF2B5EF4-FFF2-40B4-BE49-F238E27FC236}">
                <a16:creationId xmlns:a16="http://schemas.microsoft.com/office/drawing/2014/main" id="{C294B81D-A1D4-4E84-9668-014C0090458A}"/>
              </a:ext>
            </a:extLst>
          </p:cNvPr>
          <p:cNvSpPr txBox="1">
            <a:spLocks noChangeArrowheads="1"/>
          </p:cNvSpPr>
          <p:nvPr/>
        </p:nvSpPr>
        <p:spPr bwMode="auto">
          <a:xfrm>
            <a:off x="91544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1">
            <a:extLst>
              <a:ext uri="{FF2B5EF4-FFF2-40B4-BE49-F238E27FC236}">
                <a16:creationId xmlns:a16="http://schemas.microsoft.com/office/drawing/2014/main" id="{1A7DF984-A593-41A2-8340-5327C4F125DB}"/>
              </a:ext>
            </a:extLst>
          </p:cNvPr>
          <p:cNvSpPr>
            <a:spLocks noChangeShapeType="1"/>
          </p:cNvSpPr>
          <p:nvPr/>
        </p:nvSpPr>
        <p:spPr bwMode="auto">
          <a:xfrm>
            <a:off x="8308305" y="2566027"/>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2">
            <a:extLst>
              <a:ext uri="{FF2B5EF4-FFF2-40B4-BE49-F238E27FC236}">
                <a16:creationId xmlns:a16="http://schemas.microsoft.com/office/drawing/2014/main" id="{4C5354D9-CBF8-4313-B277-C2E850EE612F}"/>
              </a:ext>
            </a:extLst>
          </p:cNvPr>
          <p:cNvSpPr txBox="1">
            <a:spLocks noChangeArrowheads="1"/>
          </p:cNvSpPr>
          <p:nvPr/>
        </p:nvSpPr>
        <p:spPr bwMode="auto">
          <a:xfrm>
            <a:off x="8536905" y="210882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53">
            <a:extLst>
              <a:ext uri="{FF2B5EF4-FFF2-40B4-BE49-F238E27FC236}">
                <a16:creationId xmlns:a16="http://schemas.microsoft.com/office/drawing/2014/main" id="{A0F489F9-9DFD-42C6-ADA9-B512803E41E1}"/>
              </a:ext>
            </a:extLst>
          </p:cNvPr>
          <p:cNvSpPr>
            <a:spLocks noChangeShapeType="1"/>
          </p:cNvSpPr>
          <p:nvPr/>
        </p:nvSpPr>
        <p:spPr bwMode="auto">
          <a:xfrm>
            <a:off x="7565355" y="1423027"/>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0233F391-3DC2-404A-9443-F00571315DFC}"/>
              </a:ext>
            </a:extLst>
          </p:cNvPr>
          <p:cNvSpPr>
            <a:spLocks noChangeShapeType="1"/>
          </p:cNvSpPr>
          <p:nvPr/>
        </p:nvSpPr>
        <p:spPr bwMode="auto">
          <a:xfrm>
            <a:off x="75653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55">
            <a:extLst>
              <a:ext uri="{FF2B5EF4-FFF2-40B4-BE49-F238E27FC236}">
                <a16:creationId xmlns:a16="http://schemas.microsoft.com/office/drawing/2014/main" id="{A4A12254-EE64-40BE-A178-17D49BCB1C90}"/>
              </a:ext>
            </a:extLst>
          </p:cNvPr>
          <p:cNvSpPr>
            <a:spLocks noChangeShapeType="1"/>
          </p:cNvSpPr>
          <p:nvPr/>
        </p:nvSpPr>
        <p:spPr bwMode="auto">
          <a:xfrm>
            <a:off x="95084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56">
            <a:extLst>
              <a:ext uri="{FF2B5EF4-FFF2-40B4-BE49-F238E27FC236}">
                <a16:creationId xmlns:a16="http://schemas.microsoft.com/office/drawing/2014/main" id="{552F496C-688C-4BAB-93AF-95C5DA723285}"/>
              </a:ext>
            </a:extLst>
          </p:cNvPr>
          <p:cNvSpPr txBox="1">
            <a:spLocks noChangeArrowheads="1"/>
          </p:cNvSpPr>
          <p:nvPr/>
        </p:nvSpPr>
        <p:spPr bwMode="auto">
          <a:xfrm>
            <a:off x="7793955" y="1423027"/>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8BA765EE-D47A-4791-B394-B5B985AC8A48}"/>
              </a:ext>
            </a:extLst>
          </p:cNvPr>
          <p:cNvCxnSpPr>
            <a:cxnSpLocks noChangeShapeType="1"/>
          </p:cNvCxnSpPr>
          <p:nvPr/>
        </p:nvCxnSpPr>
        <p:spPr bwMode="auto">
          <a:xfrm>
            <a:off x="10297443"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959067AF-95E3-4A17-B2B3-64A04728D9AD}"/>
              </a:ext>
            </a:extLst>
          </p:cNvPr>
          <p:cNvCxnSpPr>
            <a:cxnSpLocks noChangeShapeType="1"/>
          </p:cNvCxnSpPr>
          <p:nvPr/>
        </p:nvCxnSpPr>
        <p:spPr bwMode="auto">
          <a:xfrm>
            <a:off x="10137105"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59">
            <a:extLst>
              <a:ext uri="{FF2B5EF4-FFF2-40B4-BE49-F238E27FC236}">
                <a16:creationId xmlns:a16="http://schemas.microsoft.com/office/drawing/2014/main" id="{1D060C20-89FB-45B0-8D8E-0020CB859382}"/>
              </a:ext>
            </a:extLst>
          </p:cNvPr>
          <p:cNvSpPr txBox="1">
            <a:spLocks noChangeArrowheads="1"/>
          </p:cNvSpPr>
          <p:nvPr/>
        </p:nvSpPr>
        <p:spPr bwMode="auto">
          <a:xfrm>
            <a:off x="9908505" y="1994527"/>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60">
            <a:extLst>
              <a:ext uri="{FF2B5EF4-FFF2-40B4-BE49-F238E27FC236}">
                <a16:creationId xmlns:a16="http://schemas.microsoft.com/office/drawing/2014/main" id="{082E9275-E8DE-4503-8A8F-8FF6B201EFED}"/>
              </a:ext>
            </a:extLst>
          </p:cNvPr>
          <p:cNvSpPr txBox="1">
            <a:spLocks noChangeArrowheads="1"/>
          </p:cNvSpPr>
          <p:nvPr/>
        </p:nvSpPr>
        <p:spPr bwMode="auto">
          <a:xfrm>
            <a:off x="100228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3B76D91F-5128-49CE-952C-1B1A3AE6A436}"/>
              </a:ext>
            </a:extLst>
          </p:cNvPr>
          <p:cNvCxnSpPr>
            <a:cxnSpLocks noChangeShapeType="1"/>
          </p:cNvCxnSpPr>
          <p:nvPr/>
        </p:nvCxnSpPr>
        <p:spPr bwMode="auto">
          <a:xfrm>
            <a:off x="111086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78A41FCB-D7E1-4BD7-9EA4-6BB990FF34FA}"/>
              </a:ext>
            </a:extLst>
          </p:cNvPr>
          <p:cNvCxnSpPr>
            <a:cxnSpLocks noChangeShapeType="1"/>
          </p:cNvCxnSpPr>
          <p:nvPr/>
        </p:nvCxnSpPr>
        <p:spPr bwMode="auto">
          <a:xfrm>
            <a:off x="109483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63">
            <a:extLst>
              <a:ext uri="{FF2B5EF4-FFF2-40B4-BE49-F238E27FC236}">
                <a16:creationId xmlns:a16="http://schemas.microsoft.com/office/drawing/2014/main" id="{80B64E28-F7D9-409B-B07E-B31439B3264E}"/>
              </a:ext>
            </a:extLst>
          </p:cNvPr>
          <p:cNvSpPr txBox="1">
            <a:spLocks noChangeArrowheads="1"/>
          </p:cNvSpPr>
          <p:nvPr/>
        </p:nvSpPr>
        <p:spPr bwMode="auto">
          <a:xfrm>
            <a:off x="10719718" y="18230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64">
            <a:extLst>
              <a:ext uri="{FF2B5EF4-FFF2-40B4-BE49-F238E27FC236}">
                <a16:creationId xmlns:a16="http://schemas.microsoft.com/office/drawing/2014/main" id="{344AB0EF-8364-41AF-89DD-7FB44CAD2DC3}"/>
              </a:ext>
            </a:extLst>
          </p:cNvPr>
          <p:cNvSpPr txBox="1">
            <a:spLocks noChangeArrowheads="1"/>
          </p:cNvSpPr>
          <p:nvPr/>
        </p:nvSpPr>
        <p:spPr bwMode="auto">
          <a:xfrm>
            <a:off x="10834018" y="2680327"/>
            <a:ext cx="7889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65">
            <a:extLst>
              <a:ext uri="{FF2B5EF4-FFF2-40B4-BE49-F238E27FC236}">
                <a16:creationId xmlns:a16="http://schemas.microsoft.com/office/drawing/2014/main" id="{E280AB07-DA00-4F0C-B3BA-B3C81E58223D}"/>
              </a:ext>
            </a:extLst>
          </p:cNvPr>
          <p:cNvSpPr>
            <a:spLocks noChangeShapeType="1"/>
          </p:cNvSpPr>
          <p:nvPr/>
        </p:nvSpPr>
        <p:spPr bwMode="auto">
          <a:xfrm>
            <a:off x="9451305" y="2280277"/>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6">
            <a:extLst>
              <a:ext uri="{FF2B5EF4-FFF2-40B4-BE49-F238E27FC236}">
                <a16:creationId xmlns:a16="http://schemas.microsoft.com/office/drawing/2014/main" id="{BAF22073-57FA-441B-A0B9-F692CE8F7422}"/>
              </a:ext>
            </a:extLst>
          </p:cNvPr>
          <p:cNvSpPr txBox="1">
            <a:spLocks noChangeArrowheads="1"/>
          </p:cNvSpPr>
          <p:nvPr/>
        </p:nvSpPr>
        <p:spPr bwMode="auto">
          <a:xfrm>
            <a:off x="4650705" y="1137277"/>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67">
            <a:extLst>
              <a:ext uri="{FF2B5EF4-FFF2-40B4-BE49-F238E27FC236}">
                <a16:creationId xmlns:a16="http://schemas.microsoft.com/office/drawing/2014/main" id="{29084A5A-6BEA-42BB-8B3B-FB32BE1D05D5}"/>
              </a:ext>
            </a:extLst>
          </p:cNvPr>
          <p:cNvSpPr>
            <a:spLocks noChangeShapeType="1"/>
          </p:cNvSpPr>
          <p:nvPr/>
        </p:nvSpPr>
        <p:spPr bwMode="auto">
          <a:xfrm rot="5400000">
            <a:off x="5393655" y="1708777"/>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68">
            <a:extLst>
              <a:ext uri="{FF2B5EF4-FFF2-40B4-BE49-F238E27FC236}">
                <a16:creationId xmlns:a16="http://schemas.microsoft.com/office/drawing/2014/main" id="{D6694309-02EB-4C7D-B6CC-21EE0DD95D3A}"/>
              </a:ext>
            </a:extLst>
          </p:cNvPr>
          <p:cNvSpPr>
            <a:spLocks noChangeShapeType="1"/>
          </p:cNvSpPr>
          <p:nvPr/>
        </p:nvSpPr>
        <p:spPr bwMode="auto">
          <a:xfrm>
            <a:off x="5450805" y="5537827"/>
            <a:ext cx="58293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9">
            <a:extLst>
              <a:ext uri="{FF2B5EF4-FFF2-40B4-BE49-F238E27FC236}">
                <a16:creationId xmlns:a16="http://schemas.microsoft.com/office/drawing/2014/main" id="{77E5304E-3F44-4A8A-8697-8E8160D257D8}"/>
              </a:ext>
            </a:extLst>
          </p:cNvPr>
          <p:cNvSpPr>
            <a:spLocks noChangeShapeType="1"/>
          </p:cNvSpPr>
          <p:nvPr/>
        </p:nvSpPr>
        <p:spPr bwMode="auto">
          <a:xfrm flipV="1">
            <a:off x="5450805" y="4852027"/>
            <a:ext cx="0" cy="685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0">
            <a:extLst>
              <a:ext uri="{FF2B5EF4-FFF2-40B4-BE49-F238E27FC236}">
                <a16:creationId xmlns:a16="http://schemas.microsoft.com/office/drawing/2014/main" id="{DA7FC6E4-374D-486B-B9CF-9586FA9EA4A4}"/>
              </a:ext>
            </a:extLst>
          </p:cNvPr>
          <p:cNvSpPr>
            <a:spLocks noChangeShapeType="1"/>
          </p:cNvSpPr>
          <p:nvPr/>
        </p:nvSpPr>
        <p:spPr bwMode="auto">
          <a:xfrm flipV="1">
            <a:off x="11280105" y="4852027"/>
            <a:ext cx="0" cy="6858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4" name="Group 71">
            <a:extLst>
              <a:ext uri="{FF2B5EF4-FFF2-40B4-BE49-F238E27FC236}">
                <a16:creationId xmlns:a16="http://schemas.microsoft.com/office/drawing/2014/main" id="{54E1D101-7297-4C84-A609-E6E14451BEFF}"/>
              </a:ext>
            </a:extLst>
          </p:cNvPr>
          <p:cNvGrpSpPr>
            <a:grpSpLocks/>
          </p:cNvGrpSpPr>
          <p:nvPr/>
        </p:nvGrpSpPr>
        <p:grpSpPr bwMode="auto">
          <a:xfrm>
            <a:off x="5793705" y="3394702"/>
            <a:ext cx="5829300" cy="1743075"/>
            <a:chOff x="107784900" y="108156375"/>
            <a:chExt cx="5829300" cy="1743075"/>
          </a:xfrm>
        </p:grpSpPr>
        <p:cxnSp>
          <p:nvCxnSpPr>
            <p:cNvPr id="2120" name="AutoShape 72">
              <a:extLst>
                <a:ext uri="{FF2B5EF4-FFF2-40B4-BE49-F238E27FC236}">
                  <a16:creationId xmlns:a16="http://schemas.microsoft.com/office/drawing/2014/main" id="{9B1D8DCF-6955-4FAE-BE90-45A5AC2EE3B2}"/>
                </a:ext>
              </a:extLst>
            </p:cNvPr>
            <p:cNvCxnSpPr>
              <a:cxnSpLocks noChangeShapeType="1"/>
            </p:cNvCxnSpPr>
            <p:nvPr/>
          </p:nvCxnSpPr>
          <p:spPr bwMode="auto">
            <a:xfrm>
              <a:off x="1080706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002CC850-3F5F-4E1A-8129-3F34BF76B8B4}"/>
                </a:ext>
              </a:extLst>
            </p:cNvPr>
            <p:cNvCxnSpPr>
              <a:cxnSpLocks noChangeShapeType="1"/>
            </p:cNvCxnSpPr>
            <p:nvPr/>
          </p:nvCxnSpPr>
          <p:spPr bwMode="auto">
            <a:xfrm>
              <a:off x="1079110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74">
              <a:extLst>
                <a:ext uri="{FF2B5EF4-FFF2-40B4-BE49-F238E27FC236}">
                  <a16:creationId xmlns:a16="http://schemas.microsoft.com/office/drawing/2014/main" id="{F73FDFE4-D7B8-4558-B7DB-71F76FF13D78}"/>
                </a:ext>
              </a:extLst>
            </p:cNvPr>
            <p:cNvSpPr txBox="1">
              <a:spLocks noChangeArrowheads="1"/>
            </p:cNvSpPr>
            <p:nvPr/>
          </p:nvSpPr>
          <p:spPr bwMode="auto">
            <a:xfrm>
              <a:off x="1078420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75">
              <a:extLst>
                <a:ext uri="{FF2B5EF4-FFF2-40B4-BE49-F238E27FC236}">
                  <a16:creationId xmlns:a16="http://schemas.microsoft.com/office/drawing/2014/main" id="{5143DC04-FDE1-4020-9C92-F5E64B08D413}"/>
                </a:ext>
              </a:extLst>
            </p:cNvPr>
            <p:cNvSpPr txBox="1">
              <a:spLocks noChangeArrowheads="1"/>
            </p:cNvSpPr>
            <p:nvPr/>
          </p:nvSpPr>
          <p:spPr bwMode="auto">
            <a:xfrm>
              <a:off x="107784900" y="10909935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42AA6F57-E152-480F-92AA-7A488BA6FC34}"/>
                </a:ext>
              </a:extLst>
            </p:cNvPr>
            <p:cNvCxnSpPr>
              <a:cxnSpLocks noChangeShapeType="1"/>
            </p:cNvCxnSpPr>
            <p:nvPr/>
          </p:nvCxnSpPr>
          <p:spPr bwMode="auto">
            <a:xfrm>
              <a:off x="108527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673D5A0E-5DE6-4F5E-9D89-2FBBFBD88E4E}"/>
                </a:ext>
              </a:extLst>
            </p:cNvPr>
            <p:cNvCxnSpPr>
              <a:cxnSpLocks noChangeShapeType="1"/>
            </p:cNvCxnSpPr>
            <p:nvPr/>
          </p:nvCxnSpPr>
          <p:spPr bwMode="auto">
            <a:xfrm>
              <a:off x="108368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78">
              <a:extLst>
                <a:ext uri="{FF2B5EF4-FFF2-40B4-BE49-F238E27FC236}">
                  <a16:creationId xmlns:a16="http://schemas.microsoft.com/office/drawing/2014/main" id="{EA44A060-4599-413B-842B-FDB338EA2782}"/>
                </a:ext>
              </a:extLst>
            </p:cNvPr>
            <p:cNvSpPr txBox="1">
              <a:spLocks noChangeArrowheads="1"/>
            </p:cNvSpPr>
            <p:nvPr/>
          </p:nvSpPr>
          <p:spPr bwMode="auto">
            <a:xfrm>
              <a:off x="1082992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9">
              <a:extLst>
                <a:ext uri="{FF2B5EF4-FFF2-40B4-BE49-F238E27FC236}">
                  <a16:creationId xmlns:a16="http://schemas.microsoft.com/office/drawing/2014/main" id="{C77B7BD0-93F3-472D-88F9-A993753C4D22}"/>
                </a:ext>
              </a:extLst>
            </p:cNvPr>
            <p:cNvSpPr txBox="1">
              <a:spLocks noChangeArrowheads="1"/>
            </p:cNvSpPr>
            <p:nvPr/>
          </p:nvSpPr>
          <p:spPr bwMode="auto">
            <a:xfrm>
              <a:off x="108242100" y="109099350"/>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8AD2107E-BBC7-477D-B577-AB699D94632C}"/>
                </a:ext>
              </a:extLst>
            </p:cNvPr>
            <p:cNvCxnSpPr>
              <a:cxnSpLocks noChangeShapeType="1"/>
            </p:cNvCxnSpPr>
            <p:nvPr/>
          </p:nvCxnSpPr>
          <p:spPr bwMode="auto">
            <a:xfrm>
              <a:off x="109516848"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7EEF2C3D-056E-415C-A508-51AE5D948131}"/>
                </a:ext>
              </a:extLst>
            </p:cNvPr>
            <p:cNvCxnSpPr>
              <a:cxnSpLocks noChangeShapeType="1"/>
            </p:cNvCxnSpPr>
            <p:nvPr/>
          </p:nvCxnSpPr>
          <p:spPr bwMode="auto">
            <a:xfrm>
              <a:off x="109357234"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82">
              <a:extLst>
                <a:ext uri="{FF2B5EF4-FFF2-40B4-BE49-F238E27FC236}">
                  <a16:creationId xmlns:a16="http://schemas.microsoft.com/office/drawing/2014/main" id="{164F6181-A2A7-4F9F-8474-C29785E641BC}"/>
                </a:ext>
              </a:extLst>
            </p:cNvPr>
            <p:cNvSpPr txBox="1">
              <a:spLocks noChangeArrowheads="1"/>
            </p:cNvSpPr>
            <p:nvPr/>
          </p:nvSpPr>
          <p:spPr bwMode="auto">
            <a:xfrm>
              <a:off x="109219971"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83">
              <a:extLst>
                <a:ext uri="{FF2B5EF4-FFF2-40B4-BE49-F238E27FC236}">
                  <a16:creationId xmlns:a16="http://schemas.microsoft.com/office/drawing/2014/main" id="{385DBB12-CB2C-4586-883D-DFBCB14150AC}"/>
                </a:ext>
              </a:extLst>
            </p:cNvPr>
            <p:cNvSpPr txBox="1">
              <a:spLocks noChangeArrowheads="1"/>
            </p:cNvSpPr>
            <p:nvPr/>
          </p:nvSpPr>
          <p:spPr bwMode="auto">
            <a:xfrm>
              <a:off x="109270799" y="109099350"/>
              <a:ext cx="54363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2" name="AutoShape 84">
              <a:extLst>
                <a:ext uri="{FF2B5EF4-FFF2-40B4-BE49-F238E27FC236}">
                  <a16:creationId xmlns:a16="http://schemas.microsoft.com/office/drawing/2014/main" id="{EA299DE3-17E0-47AB-B636-50978D32E966}"/>
                </a:ext>
              </a:extLst>
            </p:cNvPr>
            <p:cNvCxnSpPr>
              <a:cxnSpLocks noChangeShapeType="1"/>
            </p:cNvCxnSpPr>
            <p:nvPr/>
          </p:nvCxnSpPr>
          <p:spPr bwMode="auto">
            <a:xfrm>
              <a:off x="110156625"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3" name="AutoShape 85">
              <a:extLst>
                <a:ext uri="{FF2B5EF4-FFF2-40B4-BE49-F238E27FC236}">
                  <a16:creationId xmlns:a16="http://schemas.microsoft.com/office/drawing/2014/main" id="{27E65F5D-F89D-4170-BEA4-46B3F2E454BF}"/>
                </a:ext>
              </a:extLst>
            </p:cNvPr>
            <p:cNvCxnSpPr>
              <a:cxnSpLocks noChangeShapeType="1"/>
            </p:cNvCxnSpPr>
            <p:nvPr/>
          </p:nvCxnSpPr>
          <p:spPr bwMode="auto">
            <a:xfrm>
              <a:off x="109997011"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86">
              <a:extLst>
                <a:ext uri="{FF2B5EF4-FFF2-40B4-BE49-F238E27FC236}">
                  <a16:creationId xmlns:a16="http://schemas.microsoft.com/office/drawing/2014/main" id="{813FC1E2-F106-4F00-B14F-4CF39659DC81}"/>
                </a:ext>
              </a:extLst>
            </p:cNvPr>
            <p:cNvSpPr txBox="1">
              <a:spLocks noChangeArrowheads="1"/>
            </p:cNvSpPr>
            <p:nvPr/>
          </p:nvSpPr>
          <p:spPr bwMode="auto">
            <a:xfrm>
              <a:off x="109859748"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7">
              <a:extLst>
                <a:ext uri="{FF2B5EF4-FFF2-40B4-BE49-F238E27FC236}">
                  <a16:creationId xmlns:a16="http://schemas.microsoft.com/office/drawing/2014/main" id="{92AB9445-8DA8-466E-B3C8-C4214ED2B921}"/>
                </a:ext>
              </a:extLst>
            </p:cNvPr>
            <p:cNvSpPr txBox="1">
              <a:spLocks noChangeArrowheads="1"/>
            </p:cNvSpPr>
            <p:nvPr/>
          </p:nvSpPr>
          <p:spPr bwMode="auto">
            <a:xfrm>
              <a:off x="109956600" y="109099350"/>
              <a:ext cx="524254"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6" name="AutoShape 88">
              <a:extLst>
                <a:ext uri="{FF2B5EF4-FFF2-40B4-BE49-F238E27FC236}">
                  <a16:creationId xmlns:a16="http://schemas.microsoft.com/office/drawing/2014/main" id="{B3500F30-ED71-4A76-B70A-5067EECE42DD}"/>
                </a:ext>
              </a:extLst>
            </p:cNvPr>
            <p:cNvCxnSpPr>
              <a:cxnSpLocks noChangeShapeType="1"/>
            </p:cNvCxnSpPr>
            <p:nvPr/>
          </p:nvCxnSpPr>
          <p:spPr bwMode="auto">
            <a:xfrm>
              <a:off x="111390962" y="10863193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7" name="AutoShape 89">
              <a:extLst>
                <a:ext uri="{FF2B5EF4-FFF2-40B4-BE49-F238E27FC236}">
                  <a16:creationId xmlns:a16="http://schemas.microsoft.com/office/drawing/2014/main" id="{53386D77-599C-4630-BA07-96DA9E2FD0C7}"/>
                </a:ext>
              </a:extLst>
            </p:cNvPr>
            <p:cNvCxnSpPr>
              <a:cxnSpLocks noChangeShapeType="1"/>
            </p:cNvCxnSpPr>
            <p:nvPr/>
          </p:nvCxnSpPr>
          <p:spPr bwMode="auto">
            <a:xfrm>
              <a:off x="111231348" y="10861357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90">
              <a:extLst>
                <a:ext uri="{FF2B5EF4-FFF2-40B4-BE49-F238E27FC236}">
                  <a16:creationId xmlns:a16="http://schemas.microsoft.com/office/drawing/2014/main" id="{FC28A52E-CEED-4708-8539-43405E4B8340}"/>
                </a:ext>
              </a:extLst>
            </p:cNvPr>
            <p:cNvSpPr txBox="1">
              <a:spLocks noChangeArrowheads="1"/>
            </p:cNvSpPr>
            <p:nvPr/>
          </p:nvSpPr>
          <p:spPr bwMode="auto">
            <a:xfrm>
              <a:off x="111002748" y="108242100"/>
              <a:ext cx="800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91">
              <a:extLst>
                <a:ext uri="{FF2B5EF4-FFF2-40B4-BE49-F238E27FC236}">
                  <a16:creationId xmlns:a16="http://schemas.microsoft.com/office/drawing/2014/main" id="{49118985-F179-446C-9FFC-1259AC6BC06D}"/>
                </a:ext>
              </a:extLst>
            </p:cNvPr>
            <p:cNvSpPr txBox="1">
              <a:spLocks noChangeArrowheads="1"/>
            </p:cNvSpPr>
            <p:nvPr/>
          </p:nvSpPr>
          <p:spPr bwMode="auto">
            <a:xfrm>
              <a:off x="111156750" y="109099350"/>
              <a:ext cx="55405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KS</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92">
              <a:extLst>
                <a:ext uri="{FF2B5EF4-FFF2-40B4-BE49-F238E27FC236}">
                  <a16:creationId xmlns:a16="http://schemas.microsoft.com/office/drawing/2014/main" id="{FCA864F3-CDD6-429F-BA98-AD34980BB617}"/>
                </a:ext>
              </a:extLst>
            </p:cNvPr>
            <p:cNvSpPr txBox="1">
              <a:spLocks noChangeArrowheads="1"/>
            </p:cNvSpPr>
            <p:nvPr/>
          </p:nvSpPr>
          <p:spPr bwMode="auto">
            <a:xfrm>
              <a:off x="110470950" y="1082992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Line 93">
              <a:extLst>
                <a:ext uri="{FF2B5EF4-FFF2-40B4-BE49-F238E27FC236}">
                  <a16:creationId xmlns:a16="http://schemas.microsoft.com/office/drawing/2014/main" id="{0DAC1702-D321-4B0D-8508-D5A5EFE5890D}"/>
                </a:ext>
              </a:extLst>
            </p:cNvPr>
            <p:cNvSpPr>
              <a:spLocks noChangeShapeType="1"/>
            </p:cNvSpPr>
            <p:nvPr/>
          </p:nvSpPr>
          <p:spPr bwMode="auto">
            <a:xfrm>
              <a:off x="110242350" y="108927900"/>
              <a:ext cx="10287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42" name="AutoShape 94">
              <a:extLst>
                <a:ext uri="{FF2B5EF4-FFF2-40B4-BE49-F238E27FC236}">
                  <a16:creationId xmlns:a16="http://schemas.microsoft.com/office/drawing/2014/main" id="{1C85D0BC-D85C-4489-B76C-DC7AD84AF763}"/>
                </a:ext>
              </a:extLst>
            </p:cNvPr>
            <p:cNvCxnSpPr>
              <a:cxnSpLocks noChangeShapeType="1"/>
            </p:cNvCxnSpPr>
            <p:nvPr/>
          </p:nvCxnSpPr>
          <p:spPr bwMode="auto">
            <a:xfrm>
              <a:off x="112287914"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3" name="AutoShape 95">
              <a:extLst>
                <a:ext uri="{FF2B5EF4-FFF2-40B4-BE49-F238E27FC236}">
                  <a16:creationId xmlns:a16="http://schemas.microsoft.com/office/drawing/2014/main" id="{130B3203-CCBC-42BC-947F-CA1B11D759A0}"/>
                </a:ext>
              </a:extLst>
            </p:cNvPr>
            <p:cNvCxnSpPr>
              <a:cxnSpLocks noChangeShapeType="1"/>
            </p:cNvCxnSpPr>
            <p:nvPr/>
          </p:nvCxnSpPr>
          <p:spPr bwMode="auto">
            <a:xfrm>
              <a:off x="112128300"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1" name="Text Box 96">
              <a:extLst>
                <a:ext uri="{FF2B5EF4-FFF2-40B4-BE49-F238E27FC236}">
                  <a16:creationId xmlns:a16="http://schemas.microsoft.com/office/drawing/2014/main" id="{246B7EB0-6CF0-407E-9682-AC7966A40F49}"/>
                </a:ext>
              </a:extLst>
            </p:cNvPr>
            <p:cNvSpPr txBox="1">
              <a:spLocks noChangeArrowheads="1"/>
            </p:cNvSpPr>
            <p:nvPr/>
          </p:nvSpPr>
          <p:spPr bwMode="auto">
            <a:xfrm>
              <a:off x="111899700"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2" name="Text Box 97">
              <a:extLst>
                <a:ext uri="{FF2B5EF4-FFF2-40B4-BE49-F238E27FC236}">
                  <a16:creationId xmlns:a16="http://schemas.microsoft.com/office/drawing/2014/main" id="{ACEDF4C5-33BD-4CF5-92E1-884116FBEC56}"/>
                </a:ext>
              </a:extLst>
            </p:cNvPr>
            <p:cNvSpPr txBox="1">
              <a:spLocks noChangeArrowheads="1"/>
            </p:cNvSpPr>
            <p:nvPr/>
          </p:nvSpPr>
          <p:spPr bwMode="auto">
            <a:xfrm>
              <a:off x="112014000" y="109042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6" name="AutoShape 98">
              <a:extLst>
                <a:ext uri="{FF2B5EF4-FFF2-40B4-BE49-F238E27FC236}">
                  <a16:creationId xmlns:a16="http://schemas.microsoft.com/office/drawing/2014/main" id="{945EF79A-5F2D-4C3A-8868-0B4AB968BB40}"/>
                </a:ext>
              </a:extLst>
            </p:cNvPr>
            <p:cNvCxnSpPr>
              <a:cxnSpLocks noChangeShapeType="1"/>
            </p:cNvCxnSpPr>
            <p:nvPr/>
          </p:nvCxnSpPr>
          <p:spPr bwMode="auto">
            <a:xfrm>
              <a:off x="113099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7" name="AutoShape 99">
              <a:extLst>
                <a:ext uri="{FF2B5EF4-FFF2-40B4-BE49-F238E27FC236}">
                  <a16:creationId xmlns:a16="http://schemas.microsoft.com/office/drawing/2014/main" id="{26CC0BAD-12AB-4243-B8CB-7D7E5870D5BB}"/>
                </a:ext>
              </a:extLst>
            </p:cNvPr>
            <p:cNvCxnSpPr>
              <a:cxnSpLocks noChangeShapeType="1"/>
            </p:cNvCxnSpPr>
            <p:nvPr/>
          </p:nvCxnSpPr>
          <p:spPr bwMode="auto">
            <a:xfrm>
              <a:off x="112940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3" name="Text Box 100">
              <a:extLst>
                <a:ext uri="{FF2B5EF4-FFF2-40B4-BE49-F238E27FC236}">
                  <a16:creationId xmlns:a16="http://schemas.microsoft.com/office/drawing/2014/main" id="{F0A33DEF-BD75-469B-8CA1-A812143D0F03}"/>
                </a:ext>
              </a:extLst>
            </p:cNvPr>
            <p:cNvSpPr txBox="1">
              <a:spLocks noChangeArrowheads="1"/>
            </p:cNvSpPr>
            <p:nvPr/>
          </p:nvSpPr>
          <p:spPr bwMode="auto">
            <a:xfrm>
              <a:off x="112711636"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01">
              <a:extLst>
                <a:ext uri="{FF2B5EF4-FFF2-40B4-BE49-F238E27FC236}">
                  <a16:creationId xmlns:a16="http://schemas.microsoft.com/office/drawing/2014/main" id="{29AB0212-B8FB-40D5-BECA-DC70603B4F4C}"/>
                </a:ext>
              </a:extLst>
            </p:cNvPr>
            <p:cNvSpPr txBox="1">
              <a:spLocks noChangeArrowheads="1"/>
            </p:cNvSpPr>
            <p:nvPr/>
          </p:nvSpPr>
          <p:spPr bwMode="auto">
            <a:xfrm>
              <a:off x="112825936" y="109042200"/>
              <a:ext cx="78826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5" name="Line 102">
              <a:extLst>
                <a:ext uri="{FF2B5EF4-FFF2-40B4-BE49-F238E27FC236}">
                  <a16:creationId xmlns:a16="http://schemas.microsoft.com/office/drawing/2014/main" id="{C3283B79-190D-4BAC-BF47-3C6E47C011DD}"/>
                </a:ext>
              </a:extLst>
            </p:cNvPr>
            <p:cNvSpPr>
              <a:spLocks noChangeShapeType="1"/>
            </p:cNvSpPr>
            <p:nvPr/>
          </p:nvSpPr>
          <p:spPr bwMode="auto">
            <a:xfrm>
              <a:off x="111499650" y="108642150"/>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56" name="TextBox 2055">
            <a:extLst>
              <a:ext uri="{FF2B5EF4-FFF2-40B4-BE49-F238E27FC236}">
                <a16:creationId xmlns:a16="http://schemas.microsoft.com/office/drawing/2014/main" id="{351A15BF-286F-4D03-871D-7A62CFEB9CB6}"/>
              </a:ext>
            </a:extLst>
          </p:cNvPr>
          <p:cNvSpPr txBox="1"/>
          <p:nvPr/>
        </p:nvSpPr>
        <p:spPr>
          <a:xfrm>
            <a:off x="568995" y="1753889"/>
            <a:ext cx="3345897" cy="3862650"/>
          </a:xfrm>
          <a:prstGeom prst="rect">
            <a:avLst/>
          </a:prstGeom>
          <a:noFill/>
        </p:spPr>
        <p:txBody>
          <a:bodyPr wrap="square" rtlCol="0">
            <a:spAutoFit/>
          </a:bodyPr>
          <a:lstStyle/>
          <a:p>
            <a:r>
              <a:rPr lang="en-US" sz="1400" dirty="0">
                <a:latin typeface="Arial Narrow" panose="020B0606020202030204" pitchFamily="34" charset="0"/>
              </a:rPr>
              <a:t>We come to </a:t>
            </a:r>
            <a:r>
              <a:rPr lang="en-US" sz="1400" dirty="0" err="1">
                <a:latin typeface="Arial Narrow" panose="020B0606020202030204" pitchFamily="34" charset="0"/>
              </a:rPr>
              <a:t>Panium</a:t>
            </a:r>
            <a:r>
              <a:rPr lang="en-US" sz="1400" dirty="0">
                <a:latin typeface="Arial Narrow" panose="020B0606020202030204" pitchFamily="34" charset="0"/>
              </a:rPr>
              <a:t>. In this history, it’s the King of the North against the King of the South, and in this battle the King of the North wins. The first victory for the King of the North.</a:t>
            </a:r>
          </a:p>
          <a:p>
            <a:r>
              <a:rPr lang="en-US" sz="1400" dirty="0">
                <a:latin typeface="Arial Narrow" panose="020B0606020202030204" pitchFamily="34" charset="0"/>
              </a:rPr>
              <a:t> </a:t>
            </a:r>
          </a:p>
          <a:p>
            <a:r>
              <a:rPr lang="en-US" sz="1400" dirty="0">
                <a:latin typeface="Arial Narrow" panose="020B0606020202030204" pitchFamily="34" charset="0"/>
              </a:rPr>
              <a:t>Soon after that, I’m suggesting from the history of Acts 27, and the line of Pyrrhus, we’re going to see a rising up of Rome (273BC), and we are going to come back and consider this again in a later study. If this is </a:t>
            </a:r>
            <a:r>
              <a:rPr lang="en-US" sz="1400" dirty="0" err="1">
                <a:latin typeface="Arial Narrow" panose="020B0606020202030204" pitchFamily="34" charset="0"/>
              </a:rPr>
              <a:t>Panium</a:t>
            </a:r>
            <a:r>
              <a:rPr lang="en-US" sz="1400" dirty="0">
                <a:latin typeface="Arial Narrow" panose="020B0606020202030204" pitchFamily="34" charset="0"/>
              </a:rPr>
              <a:t>, we’ve already identified 272BC as the Sunday Law, the overwhelming flood, the harvest of the world, and the final and complete defeat of the King of the South. He is defeated at </a:t>
            </a:r>
            <a:r>
              <a:rPr lang="en-US" sz="1400" dirty="0" err="1">
                <a:latin typeface="Arial Narrow" panose="020B0606020202030204" pitchFamily="34" charset="0"/>
              </a:rPr>
              <a:t>Panium</a:t>
            </a:r>
            <a:r>
              <a:rPr lang="en-US" sz="1400" dirty="0">
                <a:latin typeface="Arial Narrow" panose="020B0606020202030204" pitchFamily="34" charset="0"/>
              </a:rPr>
              <a:t>, but that is a process. It is finally accomplished at the Sunday Law.</a:t>
            </a:r>
          </a:p>
          <a:p>
            <a:r>
              <a:rPr lang="en-US" dirty="0"/>
              <a:t> </a:t>
            </a:r>
          </a:p>
        </p:txBody>
      </p:sp>
    </p:spTree>
    <p:extLst>
      <p:ext uri="{BB962C8B-B14F-4D97-AF65-F5344CB8AC3E}">
        <p14:creationId xmlns:p14="http://schemas.microsoft.com/office/powerpoint/2010/main" val="105091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39CB1-E9A1-45A0-AAB3-01C4219C288C}"/>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Text Box 2">
            <a:extLst>
              <a:ext uri="{FF2B5EF4-FFF2-40B4-BE49-F238E27FC236}">
                <a16:creationId xmlns:a16="http://schemas.microsoft.com/office/drawing/2014/main" id="{B203E34C-9CA9-49D6-BA49-A282759EAD52}"/>
              </a:ext>
            </a:extLst>
          </p:cNvPr>
          <p:cNvSpPr txBox="1">
            <a:spLocks noChangeArrowheads="1"/>
          </p:cNvSpPr>
          <p:nvPr/>
        </p:nvSpPr>
        <p:spPr bwMode="auto">
          <a:xfrm>
            <a:off x="4599905" y="1194427"/>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67165C4-F2AC-4B2F-85C1-F3B3EE94F996}"/>
              </a:ext>
            </a:extLst>
          </p:cNvPr>
          <p:cNvSpPr>
            <a:spLocks noChangeShapeType="1"/>
          </p:cNvSpPr>
          <p:nvPr/>
        </p:nvSpPr>
        <p:spPr bwMode="auto">
          <a:xfrm>
            <a:off x="4593555" y="4280527"/>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044F94A-DD3D-4035-B55A-8288BE3FEC29}"/>
              </a:ext>
            </a:extLst>
          </p:cNvPr>
          <p:cNvSpPr txBox="1">
            <a:spLocks noChangeArrowheads="1"/>
          </p:cNvSpPr>
          <p:nvPr/>
        </p:nvSpPr>
        <p:spPr bwMode="auto">
          <a:xfrm>
            <a:off x="4536405" y="433767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3127E76-29B8-4F8E-B20F-93F8A7FEE157}"/>
              </a:ext>
            </a:extLst>
          </p:cNvPr>
          <p:cNvSpPr txBox="1">
            <a:spLocks noChangeArrowheads="1"/>
          </p:cNvSpPr>
          <p:nvPr/>
        </p:nvSpPr>
        <p:spPr bwMode="auto">
          <a:xfrm>
            <a:off x="4650705" y="342327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7AE73FD5-72EC-4629-83D4-A29FF36E2D38}"/>
              </a:ext>
            </a:extLst>
          </p:cNvPr>
          <p:cNvSpPr>
            <a:spLocks noChangeShapeType="1"/>
          </p:cNvSpPr>
          <p:nvPr/>
        </p:nvSpPr>
        <p:spPr bwMode="auto">
          <a:xfrm>
            <a:off x="46586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7D3EE22A-12E1-481F-B669-C7166FDAB101}"/>
              </a:ext>
            </a:extLst>
          </p:cNvPr>
          <p:cNvSpPr>
            <a:spLocks noChangeShapeType="1"/>
          </p:cNvSpPr>
          <p:nvPr/>
        </p:nvSpPr>
        <p:spPr bwMode="auto">
          <a:xfrm>
            <a:off x="48221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1E8E717-41CC-457A-A6B9-A8FFFAE74FDB}"/>
              </a:ext>
            </a:extLst>
          </p:cNvPr>
          <p:cNvSpPr>
            <a:spLocks noChangeShapeType="1"/>
          </p:cNvSpPr>
          <p:nvPr/>
        </p:nvSpPr>
        <p:spPr bwMode="auto">
          <a:xfrm flipV="1">
            <a:off x="4593555" y="450912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5B1FD485-6C30-49CC-9FD1-29B5F3EF39B2}"/>
              </a:ext>
            </a:extLst>
          </p:cNvPr>
          <p:cNvSpPr>
            <a:spLocks noChangeShapeType="1"/>
          </p:cNvSpPr>
          <p:nvPr/>
        </p:nvSpPr>
        <p:spPr bwMode="auto">
          <a:xfrm flipH="1" flipV="1">
            <a:off x="4936455" y="450912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69DDB50C-CA86-4710-8F49-A1DEA99BA08F}"/>
              </a:ext>
            </a:extLst>
          </p:cNvPr>
          <p:cNvSpPr txBox="1">
            <a:spLocks noChangeArrowheads="1"/>
          </p:cNvSpPr>
          <p:nvPr/>
        </p:nvSpPr>
        <p:spPr bwMode="auto">
          <a:xfrm>
            <a:off x="5171405" y="433767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52E84EE6-6D47-499A-9504-48D5E3D1E3C7}"/>
              </a:ext>
            </a:extLst>
          </p:cNvPr>
          <p:cNvSpPr txBox="1">
            <a:spLocks noChangeArrowheads="1"/>
          </p:cNvSpPr>
          <p:nvPr/>
        </p:nvSpPr>
        <p:spPr bwMode="auto">
          <a:xfrm>
            <a:off x="5215855" y="342327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2C60C8D7-45D0-41FB-9C05-B7E1ECD197FC}"/>
              </a:ext>
            </a:extLst>
          </p:cNvPr>
          <p:cNvSpPr>
            <a:spLocks noChangeShapeType="1"/>
          </p:cNvSpPr>
          <p:nvPr/>
        </p:nvSpPr>
        <p:spPr bwMode="auto">
          <a:xfrm>
            <a:off x="5344443" y="381538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EB7993D-D284-4D16-BD43-A5215DCBBF8D}"/>
              </a:ext>
            </a:extLst>
          </p:cNvPr>
          <p:cNvSpPr>
            <a:spLocks noChangeShapeType="1"/>
          </p:cNvSpPr>
          <p:nvPr/>
        </p:nvSpPr>
        <p:spPr bwMode="auto">
          <a:xfrm>
            <a:off x="5507955" y="382332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531879B5-F455-4806-8B9D-78EE4441D865}"/>
              </a:ext>
            </a:extLst>
          </p:cNvPr>
          <p:cNvSpPr txBox="1">
            <a:spLocks noChangeArrowheads="1"/>
          </p:cNvSpPr>
          <p:nvPr/>
        </p:nvSpPr>
        <p:spPr bwMode="auto">
          <a:xfrm>
            <a:off x="4822155" y="388047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40BD1362-D964-4655-8138-D140CD73D139}"/>
              </a:ext>
            </a:extLst>
          </p:cNvPr>
          <p:cNvSpPr>
            <a:spLocks noChangeShapeType="1"/>
          </p:cNvSpPr>
          <p:nvPr/>
        </p:nvSpPr>
        <p:spPr bwMode="auto">
          <a:xfrm>
            <a:off x="4879305" y="41662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8E063D48-CD67-4A19-8635-639FB1F56041}"/>
              </a:ext>
            </a:extLst>
          </p:cNvPr>
          <p:cNvSpPr txBox="1">
            <a:spLocks noChangeArrowheads="1"/>
          </p:cNvSpPr>
          <p:nvPr/>
        </p:nvSpPr>
        <p:spPr bwMode="auto">
          <a:xfrm>
            <a:off x="5679405" y="5252077"/>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C32CCBFC-5143-49FA-B9C0-C761C4B5FF53}"/>
              </a:ext>
            </a:extLst>
          </p:cNvPr>
          <p:cNvSpPr>
            <a:spLocks noChangeShapeType="1"/>
          </p:cNvSpPr>
          <p:nvPr/>
        </p:nvSpPr>
        <p:spPr bwMode="auto">
          <a:xfrm>
            <a:off x="4536405" y="268032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6" name="AutoShape 18">
            <a:extLst>
              <a:ext uri="{FF2B5EF4-FFF2-40B4-BE49-F238E27FC236}">
                <a16:creationId xmlns:a16="http://schemas.microsoft.com/office/drawing/2014/main" id="{55A25328-56CD-4EFF-B92B-3FC35D308F1E}"/>
              </a:ext>
            </a:extLst>
          </p:cNvPr>
          <p:cNvCxnSpPr>
            <a:cxnSpLocks noChangeShapeType="1"/>
          </p:cNvCxnSpPr>
          <p:nvPr/>
        </p:nvCxnSpPr>
        <p:spPr bwMode="auto">
          <a:xfrm>
            <a:off x="483326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DB058B18-1F96-45E5-818E-353566455E8F}"/>
              </a:ext>
            </a:extLst>
          </p:cNvPr>
          <p:cNvCxnSpPr>
            <a:cxnSpLocks noChangeShapeType="1"/>
          </p:cNvCxnSpPr>
          <p:nvPr/>
        </p:nvCxnSpPr>
        <p:spPr bwMode="auto">
          <a:xfrm>
            <a:off x="467293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0">
            <a:extLst>
              <a:ext uri="{FF2B5EF4-FFF2-40B4-BE49-F238E27FC236}">
                <a16:creationId xmlns:a16="http://schemas.microsoft.com/office/drawing/2014/main" id="{F84C7447-1BA8-4B5E-B05F-A64893F84C2C}"/>
              </a:ext>
            </a:extLst>
          </p:cNvPr>
          <p:cNvSpPr txBox="1">
            <a:spLocks noChangeArrowheads="1"/>
          </p:cNvSpPr>
          <p:nvPr/>
        </p:nvSpPr>
        <p:spPr bwMode="auto">
          <a:xfrm>
            <a:off x="453640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63CAABC1-95A1-46FA-9285-BD9B1CAA7B58}"/>
              </a:ext>
            </a:extLst>
          </p:cNvPr>
          <p:cNvSpPr txBox="1">
            <a:spLocks noChangeArrowheads="1"/>
          </p:cNvSpPr>
          <p:nvPr/>
        </p:nvSpPr>
        <p:spPr bwMode="auto">
          <a:xfrm>
            <a:off x="4536405" y="268032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0" name="AutoShape 22">
            <a:extLst>
              <a:ext uri="{FF2B5EF4-FFF2-40B4-BE49-F238E27FC236}">
                <a16:creationId xmlns:a16="http://schemas.microsoft.com/office/drawing/2014/main" id="{D35AE921-0AA6-48A3-A77D-60496F634922}"/>
              </a:ext>
            </a:extLst>
          </p:cNvPr>
          <p:cNvCxnSpPr>
            <a:cxnSpLocks noChangeShapeType="1"/>
          </p:cNvCxnSpPr>
          <p:nvPr/>
        </p:nvCxnSpPr>
        <p:spPr bwMode="auto">
          <a:xfrm>
            <a:off x="55079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CBC51F25-ED9D-4E5F-BEF4-31F31FD5B795}"/>
              </a:ext>
            </a:extLst>
          </p:cNvPr>
          <p:cNvCxnSpPr>
            <a:cxnSpLocks noChangeShapeType="1"/>
          </p:cNvCxnSpPr>
          <p:nvPr/>
        </p:nvCxnSpPr>
        <p:spPr bwMode="auto">
          <a:xfrm>
            <a:off x="53476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4">
            <a:extLst>
              <a:ext uri="{FF2B5EF4-FFF2-40B4-BE49-F238E27FC236}">
                <a16:creationId xmlns:a16="http://schemas.microsoft.com/office/drawing/2014/main" id="{EC462E99-F060-41EA-AE92-C8D68F8534E1}"/>
              </a:ext>
            </a:extLst>
          </p:cNvPr>
          <p:cNvSpPr txBox="1">
            <a:spLocks noChangeArrowheads="1"/>
          </p:cNvSpPr>
          <p:nvPr/>
        </p:nvSpPr>
        <p:spPr bwMode="auto">
          <a:xfrm>
            <a:off x="52110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5">
            <a:extLst>
              <a:ext uri="{FF2B5EF4-FFF2-40B4-BE49-F238E27FC236}">
                <a16:creationId xmlns:a16="http://schemas.microsoft.com/office/drawing/2014/main" id="{CE2F7721-E7E1-4AE4-A87E-F200676C76E1}"/>
              </a:ext>
            </a:extLst>
          </p:cNvPr>
          <p:cNvSpPr txBox="1">
            <a:spLocks noChangeArrowheads="1"/>
          </p:cNvSpPr>
          <p:nvPr/>
        </p:nvSpPr>
        <p:spPr bwMode="auto">
          <a:xfrm>
            <a:off x="48221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6">
            <a:extLst>
              <a:ext uri="{FF2B5EF4-FFF2-40B4-BE49-F238E27FC236}">
                <a16:creationId xmlns:a16="http://schemas.microsoft.com/office/drawing/2014/main" id="{81A94883-F43B-44A6-A2F9-C2F56CCD9CA9}"/>
              </a:ext>
            </a:extLst>
          </p:cNvPr>
          <p:cNvSpPr>
            <a:spLocks noChangeShapeType="1"/>
          </p:cNvSpPr>
          <p:nvPr/>
        </p:nvSpPr>
        <p:spPr bwMode="auto">
          <a:xfrm>
            <a:off x="48793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7">
            <a:extLst>
              <a:ext uri="{FF2B5EF4-FFF2-40B4-BE49-F238E27FC236}">
                <a16:creationId xmlns:a16="http://schemas.microsoft.com/office/drawing/2014/main" id="{B875FE06-74F1-4DF8-A693-F2CDCED8B0D8}"/>
              </a:ext>
            </a:extLst>
          </p:cNvPr>
          <p:cNvSpPr txBox="1">
            <a:spLocks noChangeArrowheads="1"/>
          </p:cNvSpPr>
          <p:nvPr/>
        </p:nvSpPr>
        <p:spPr bwMode="auto">
          <a:xfrm>
            <a:off x="52222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6" name="AutoShape 28">
            <a:extLst>
              <a:ext uri="{FF2B5EF4-FFF2-40B4-BE49-F238E27FC236}">
                <a16:creationId xmlns:a16="http://schemas.microsoft.com/office/drawing/2014/main" id="{83065BAB-1807-4269-98CD-C681DF70AAC6}"/>
              </a:ext>
            </a:extLst>
          </p:cNvPr>
          <p:cNvCxnSpPr>
            <a:cxnSpLocks noChangeShapeType="1"/>
          </p:cNvCxnSpPr>
          <p:nvPr/>
        </p:nvCxnSpPr>
        <p:spPr bwMode="auto">
          <a:xfrm>
            <a:off x="61937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7" name="AutoShape 29">
            <a:extLst>
              <a:ext uri="{FF2B5EF4-FFF2-40B4-BE49-F238E27FC236}">
                <a16:creationId xmlns:a16="http://schemas.microsoft.com/office/drawing/2014/main" id="{5732E10B-D665-4BC1-A07A-1E01E6FCEDC5}"/>
              </a:ext>
            </a:extLst>
          </p:cNvPr>
          <p:cNvCxnSpPr>
            <a:cxnSpLocks noChangeShapeType="1"/>
          </p:cNvCxnSpPr>
          <p:nvPr/>
        </p:nvCxnSpPr>
        <p:spPr bwMode="auto">
          <a:xfrm>
            <a:off x="60334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0">
            <a:extLst>
              <a:ext uri="{FF2B5EF4-FFF2-40B4-BE49-F238E27FC236}">
                <a16:creationId xmlns:a16="http://schemas.microsoft.com/office/drawing/2014/main" id="{FC14CF31-FE7B-45E9-8225-3EDC95D7B64D}"/>
              </a:ext>
            </a:extLst>
          </p:cNvPr>
          <p:cNvSpPr txBox="1">
            <a:spLocks noChangeArrowheads="1"/>
          </p:cNvSpPr>
          <p:nvPr/>
        </p:nvSpPr>
        <p:spPr bwMode="auto">
          <a:xfrm>
            <a:off x="58968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1">
            <a:extLst>
              <a:ext uri="{FF2B5EF4-FFF2-40B4-BE49-F238E27FC236}">
                <a16:creationId xmlns:a16="http://schemas.microsoft.com/office/drawing/2014/main" id="{3B506D1C-D5B8-41CA-A55B-49DBFFBF6D0D}"/>
              </a:ext>
            </a:extLst>
          </p:cNvPr>
          <p:cNvSpPr txBox="1">
            <a:spLocks noChangeArrowheads="1"/>
          </p:cNvSpPr>
          <p:nvPr/>
        </p:nvSpPr>
        <p:spPr bwMode="auto">
          <a:xfrm>
            <a:off x="59080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0" name="AutoShape 32">
            <a:extLst>
              <a:ext uri="{FF2B5EF4-FFF2-40B4-BE49-F238E27FC236}">
                <a16:creationId xmlns:a16="http://schemas.microsoft.com/office/drawing/2014/main" id="{3971B87F-1F3D-4386-A4FF-B8F9820CD167}"/>
              </a:ext>
            </a:extLst>
          </p:cNvPr>
          <p:cNvCxnSpPr>
            <a:cxnSpLocks noChangeShapeType="1"/>
          </p:cNvCxnSpPr>
          <p:nvPr/>
        </p:nvCxnSpPr>
        <p:spPr bwMode="auto">
          <a:xfrm>
            <a:off x="69255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1" name="AutoShape 33">
            <a:extLst>
              <a:ext uri="{FF2B5EF4-FFF2-40B4-BE49-F238E27FC236}">
                <a16:creationId xmlns:a16="http://schemas.microsoft.com/office/drawing/2014/main" id="{547CC664-6B60-4A32-94D2-FCAD34B58FE9}"/>
              </a:ext>
            </a:extLst>
          </p:cNvPr>
          <p:cNvCxnSpPr>
            <a:cxnSpLocks noChangeShapeType="1"/>
          </p:cNvCxnSpPr>
          <p:nvPr/>
        </p:nvCxnSpPr>
        <p:spPr bwMode="auto">
          <a:xfrm>
            <a:off x="67652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34">
            <a:extLst>
              <a:ext uri="{FF2B5EF4-FFF2-40B4-BE49-F238E27FC236}">
                <a16:creationId xmlns:a16="http://schemas.microsoft.com/office/drawing/2014/main" id="{396A97E6-8FD6-4485-8F7C-EB954AB4CB55}"/>
              </a:ext>
            </a:extLst>
          </p:cNvPr>
          <p:cNvSpPr txBox="1">
            <a:spLocks noChangeArrowheads="1"/>
          </p:cNvSpPr>
          <p:nvPr/>
        </p:nvSpPr>
        <p:spPr bwMode="auto">
          <a:xfrm>
            <a:off x="6628730" y="184212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5">
            <a:extLst>
              <a:ext uri="{FF2B5EF4-FFF2-40B4-BE49-F238E27FC236}">
                <a16:creationId xmlns:a16="http://schemas.microsoft.com/office/drawing/2014/main" id="{33674DD8-3DB5-475D-86A3-F77F52102541}"/>
              </a:ext>
            </a:extLst>
          </p:cNvPr>
          <p:cNvSpPr txBox="1">
            <a:spLocks noChangeArrowheads="1"/>
          </p:cNvSpPr>
          <p:nvPr/>
        </p:nvSpPr>
        <p:spPr bwMode="auto">
          <a:xfrm>
            <a:off x="66398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4" name="AutoShape 36">
            <a:extLst>
              <a:ext uri="{FF2B5EF4-FFF2-40B4-BE49-F238E27FC236}">
                <a16:creationId xmlns:a16="http://schemas.microsoft.com/office/drawing/2014/main" id="{B2FF6260-6D7E-493C-9F1F-B3BFA78976B1}"/>
              </a:ext>
            </a:extLst>
          </p:cNvPr>
          <p:cNvCxnSpPr>
            <a:cxnSpLocks noChangeShapeType="1"/>
          </p:cNvCxnSpPr>
          <p:nvPr/>
        </p:nvCxnSpPr>
        <p:spPr bwMode="auto">
          <a:xfrm>
            <a:off x="75653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5" name="AutoShape 37">
            <a:extLst>
              <a:ext uri="{FF2B5EF4-FFF2-40B4-BE49-F238E27FC236}">
                <a16:creationId xmlns:a16="http://schemas.microsoft.com/office/drawing/2014/main" id="{4D294805-14A9-49B5-B920-7F7BE2B2E006}"/>
              </a:ext>
            </a:extLst>
          </p:cNvPr>
          <p:cNvCxnSpPr>
            <a:cxnSpLocks noChangeShapeType="1"/>
          </p:cNvCxnSpPr>
          <p:nvPr/>
        </p:nvCxnSpPr>
        <p:spPr bwMode="auto">
          <a:xfrm>
            <a:off x="74050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6F382271-A487-4F97-AE20-7FEEE3F83719}"/>
              </a:ext>
            </a:extLst>
          </p:cNvPr>
          <p:cNvSpPr txBox="1">
            <a:spLocks noChangeArrowheads="1"/>
          </p:cNvSpPr>
          <p:nvPr/>
        </p:nvSpPr>
        <p:spPr bwMode="auto">
          <a:xfrm>
            <a:off x="7268493"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50281A78-C456-48E3-B852-39433FFD856B}"/>
              </a:ext>
            </a:extLst>
          </p:cNvPr>
          <p:cNvSpPr txBox="1">
            <a:spLocks noChangeArrowheads="1"/>
          </p:cNvSpPr>
          <p:nvPr/>
        </p:nvSpPr>
        <p:spPr bwMode="auto">
          <a:xfrm>
            <a:off x="72796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8" name="AutoShape 40">
            <a:extLst>
              <a:ext uri="{FF2B5EF4-FFF2-40B4-BE49-F238E27FC236}">
                <a16:creationId xmlns:a16="http://schemas.microsoft.com/office/drawing/2014/main" id="{BD937A9A-4C94-4DC8-A49C-6D3DD24AABCA}"/>
              </a:ext>
            </a:extLst>
          </p:cNvPr>
          <p:cNvCxnSpPr>
            <a:cxnSpLocks noChangeShapeType="1"/>
          </p:cNvCxnSpPr>
          <p:nvPr/>
        </p:nvCxnSpPr>
        <p:spPr bwMode="auto">
          <a:xfrm>
            <a:off x="8205118"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9" name="AutoShape 41">
            <a:extLst>
              <a:ext uri="{FF2B5EF4-FFF2-40B4-BE49-F238E27FC236}">
                <a16:creationId xmlns:a16="http://schemas.microsoft.com/office/drawing/2014/main" id="{EA64D030-A151-4FDD-A20C-73D8C035676A}"/>
              </a:ext>
            </a:extLst>
          </p:cNvPr>
          <p:cNvCxnSpPr>
            <a:cxnSpLocks noChangeShapeType="1"/>
          </p:cNvCxnSpPr>
          <p:nvPr/>
        </p:nvCxnSpPr>
        <p:spPr bwMode="auto">
          <a:xfrm>
            <a:off x="8044780"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1D715FA0-203B-423D-8BF4-A90610A86C4D}"/>
              </a:ext>
            </a:extLst>
          </p:cNvPr>
          <p:cNvSpPr txBox="1">
            <a:spLocks noChangeArrowheads="1"/>
          </p:cNvSpPr>
          <p:nvPr/>
        </p:nvSpPr>
        <p:spPr bwMode="auto">
          <a:xfrm>
            <a:off x="7908255" y="1823077"/>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8977829A-BE8D-43A6-95DB-DDE37E4FD984}"/>
              </a:ext>
            </a:extLst>
          </p:cNvPr>
          <p:cNvSpPr txBox="1">
            <a:spLocks noChangeArrowheads="1"/>
          </p:cNvSpPr>
          <p:nvPr/>
        </p:nvSpPr>
        <p:spPr bwMode="auto">
          <a:xfrm>
            <a:off x="7919368"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4">
            <a:extLst>
              <a:ext uri="{FF2B5EF4-FFF2-40B4-BE49-F238E27FC236}">
                <a16:creationId xmlns:a16="http://schemas.microsoft.com/office/drawing/2014/main" id="{8641DE42-DDB4-443A-957F-E83DCB6957F0}"/>
              </a:ext>
            </a:extLst>
          </p:cNvPr>
          <p:cNvSpPr txBox="1">
            <a:spLocks noChangeArrowheads="1"/>
          </p:cNvSpPr>
          <p:nvPr/>
        </p:nvSpPr>
        <p:spPr bwMode="auto">
          <a:xfrm>
            <a:off x="7565355" y="233742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45">
            <a:extLst>
              <a:ext uri="{FF2B5EF4-FFF2-40B4-BE49-F238E27FC236}">
                <a16:creationId xmlns:a16="http://schemas.microsoft.com/office/drawing/2014/main" id="{C7ED68CD-9C55-4441-ABDC-E4BF9A1B15F2}"/>
              </a:ext>
            </a:extLst>
          </p:cNvPr>
          <p:cNvSpPr>
            <a:spLocks noChangeShapeType="1"/>
          </p:cNvSpPr>
          <p:nvPr/>
        </p:nvSpPr>
        <p:spPr bwMode="auto">
          <a:xfrm>
            <a:off x="7622505" y="256602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46">
            <a:extLst>
              <a:ext uri="{FF2B5EF4-FFF2-40B4-BE49-F238E27FC236}">
                <a16:creationId xmlns:a16="http://schemas.microsoft.com/office/drawing/2014/main" id="{510A0358-3704-4078-83F8-39DAA3484E3D}"/>
              </a:ext>
            </a:extLst>
          </p:cNvPr>
          <p:cNvSpPr txBox="1">
            <a:spLocks noChangeArrowheads="1"/>
          </p:cNvSpPr>
          <p:nvPr/>
        </p:nvSpPr>
        <p:spPr bwMode="auto">
          <a:xfrm>
            <a:off x="8194005" y="233742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5" name="AutoShape 47">
            <a:extLst>
              <a:ext uri="{FF2B5EF4-FFF2-40B4-BE49-F238E27FC236}">
                <a16:creationId xmlns:a16="http://schemas.microsoft.com/office/drawing/2014/main" id="{176135BF-02B1-439D-ACA9-07F7249AC583}"/>
              </a:ext>
            </a:extLst>
          </p:cNvPr>
          <p:cNvCxnSpPr>
            <a:cxnSpLocks noChangeShapeType="1"/>
          </p:cNvCxnSpPr>
          <p:nvPr/>
        </p:nvCxnSpPr>
        <p:spPr bwMode="auto">
          <a:xfrm>
            <a:off x="9440193" y="229932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6" name="AutoShape 48">
            <a:extLst>
              <a:ext uri="{FF2B5EF4-FFF2-40B4-BE49-F238E27FC236}">
                <a16:creationId xmlns:a16="http://schemas.microsoft.com/office/drawing/2014/main" id="{E901CDE8-87C1-467A-A92A-8812CB5DFB6F}"/>
              </a:ext>
            </a:extLst>
          </p:cNvPr>
          <p:cNvCxnSpPr>
            <a:cxnSpLocks noChangeShapeType="1"/>
          </p:cNvCxnSpPr>
          <p:nvPr/>
        </p:nvCxnSpPr>
        <p:spPr bwMode="auto">
          <a:xfrm>
            <a:off x="9279855" y="228027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49">
            <a:extLst>
              <a:ext uri="{FF2B5EF4-FFF2-40B4-BE49-F238E27FC236}">
                <a16:creationId xmlns:a16="http://schemas.microsoft.com/office/drawing/2014/main" id="{7D70A065-C74A-4712-85C6-D86428AAFEB6}"/>
              </a:ext>
            </a:extLst>
          </p:cNvPr>
          <p:cNvSpPr txBox="1">
            <a:spLocks noChangeArrowheads="1"/>
          </p:cNvSpPr>
          <p:nvPr/>
        </p:nvSpPr>
        <p:spPr bwMode="auto">
          <a:xfrm>
            <a:off x="9051255" y="184212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0">
            <a:extLst>
              <a:ext uri="{FF2B5EF4-FFF2-40B4-BE49-F238E27FC236}">
                <a16:creationId xmlns:a16="http://schemas.microsoft.com/office/drawing/2014/main" id="{C294B81D-A1D4-4E84-9668-014C0090458A}"/>
              </a:ext>
            </a:extLst>
          </p:cNvPr>
          <p:cNvSpPr txBox="1">
            <a:spLocks noChangeArrowheads="1"/>
          </p:cNvSpPr>
          <p:nvPr/>
        </p:nvSpPr>
        <p:spPr bwMode="auto">
          <a:xfrm>
            <a:off x="9154443" y="269937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1">
            <a:extLst>
              <a:ext uri="{FF2B5EF4-FFF2-40B4-BE49-F238E27FC236}">
                <a16:creationId xmlns:a16="http://schemas.microsoft.com/office/drawing/2014/main" id="{1A7DF984-A593-41A2-8340-5327C4F125DB}"/>
              </a:ext>
            </a:extLst>
          </p:cNvPr>
          <p:cNvSpPr>
            <a:spLocks noChangeShapeType="1"/>
          </p:cNvSpPr>
          <p:nvPr/>
        </p:nvSpPr>
        <p:spPr bwMode="auto">
          <a:xfrm>
            <a:off x="8308305" y="2566027"/>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2">
            <a:extLst>
              <a:ext uri="{FF2B5EF4-FFF2-40B4-BE49-F238E27FC236}">
                <a16:creationId xmlns:a16="http://schemas.microsoft.com/office/drawing/2014/main" id="{4C5354D9-CBF8-4313-B277-C2E850EE612F}"/>
              </a:ext>
            </a:extLst>
          </p:cNvPr>
          <p:cNvSpPr txBox="1">
            <a:spLocks noChangeArrowheads="1"/>
          </p:cNvSpPr>
          <p:nvPr/>
        </p:nvSpPr>
        <p:spPr bwMode="auto">
          <a:xfrm>
            <a:off x="8536905" y="2108827"/>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53">
            <a:extLst>
              <a:ext uri="{FF2B5EF4-FFF2-40B4-BE49-F238E27FC236}">
                <a16:creationId xmlns:a16="http://schemas.microsoft.com/office/drawing/2014/main" id="{A0F489F9-9DFD-42C6-ADA9-B512803E41E1}"/>
              </a:ext>
            </a:extLst>
          </p:cNvPr>
          <p:cNvSpPr>
            <a:spLocks noChangeShapeType="1"/>
          </p:cNvSpPr>
          <p:nvPr/>
        </p:nvSpPr>
        <p:spPr bwMode="auto">
          <a:xfrm>
            <a:off x="7565355" y="1423027"/>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54">
            <a:extLst>
              <a:ext uri="{FF2B5EF4-FFF2-40B4-BE49-F238E27FC236}">
                <a16:creationId xmlns:a16="http://schemas.microsoft.com/office/drawing/2014/main" id="{0233F391-3DC2-404A-9443-F00571315DFC}"/>
              </a:ext>
            </a:extLst>
          </p:cNvPr>
          <p:cNvSpPr>
            <a:spLocks noChangeShapeType="1"/>
          </p:cNvSpPr>
          <p:nvPr/>
        </p:nvSpPr>
        <p:spPr bwMode="auto">
          <a:xfrm>
            <a:off x="75653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55">
            <a:extLst>
              <a:ext uri="{FF2B5EF4-FFF2-40B4-BE49-F238E27FC236}">
                <a16:creationId xmlns:a16="http://schemas.microsoft.com/office/drawing/2014/main" id="{A4A12254-EE64-40BE-A178-17D49BCB1C90}"/>
              </a:ext>
            </a:extLst>
          </p:cNvPr>
          <p:cNvSpPr>
            <a:spLocks noChangeShapeType="1"/>
          </p:cNvSpPr>
          <p:nvPr/>
        </p:nvSpPr>
        <p:spPr bwMode="auto">
          <a:xfrm>
            <a:off x="9508455" y="1423027"/>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56">
            <a:extLst>
              <a:ext uri="{FF2B5EF4-FFF2-40B4-BE49-F238E27FC236}">
                <a16:creationId xmlns:a16="http://schemas.microsoft.com/office/drawing/2014/main" id="{552F496C-688C-4BAB-93AF-95C5DA723285}"/>
              </a:ext>
            </a:extLst>
          </p:cNvPr>
          <p:cNvSpPr txBox="1">
            <a:spLocks noChangeArrowheads="1"/>
          </p:cNvSpPr>
          <p:nvPr/>
        </p:nvSpPr>
        <p:spPr bwMode="auto">
          <a:xfrm>
            <a:off x="7793955" y="1423027"/>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8BA765EE-D47A-4791-B394-B5B985AC8A48}"/>
              </a:ext>
            </a:extLst>
          </p:cNvPr>
          <p:cNvCxnSpPr>
            <a:cxnSpLocks noChangeShapeType="1"/>
          </p:cNvCxnSpPr>
          <p:nvPr/>
        </p:nvCxnSpPr>
        <p:spPr bwMode="auto">
          <a:xfrm>
            <a:off x="10297443"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959067AF-95E3-4A17-B2B3-64A04728D9AD}"/>
              </a:ext>
            </a:extLst>
          </p:cNvPr>
          <p:cNvCxnSpPr>
            <a:cxnSpLocks noChangeShapeType="1"/>
          </p:cNvCxnSpPr>
          <p:nvPr/>
        </p:nvCxnSpPr>
        <p:spPr bwMode="auto">
          <a:xfrm>
            <a:off x="10137105"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59">
            <a:extLst>
              <a:ext uri="{FF2B5EF4-FFF2-40B4-BE49-F238E27FC236}">
                <a16:creationId xmlns:a16="http://schemas.microsoft.com/office/drawing/2014/main" id="{1D060C20-89FB-45B0-8D8E-0020CB859382}"/>
              </a:ext>
            </a:extLst>
          </p:cNvPr>
          <p:cNvSpPr txBox="1">
            <a:spLocks noChangeArrowheads="1"/>
          </p:cNvSpPr>
          <p:nvPr/>
        </p:nvSpPr>
        <p:spPr bwMode="auto">
          <a:xfrm>
            <a:off x="9908505" y="1994527"/>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60">
            <a:extLst>
              <a:ext uri="{FF2B5EF4-FFF2-40B4-BE49-F238E27FC236}">
                <a16:creationId xmlns:a16="http://schemas.microsoft.com/office/drawing/2014/main" id="{082E9275-E8DE-4503-8A8F-8FF6B201EFED}"/>
              </a:ext>
            </a:extLst>
          </p:cNvPr>
          <p:cNvSpPr txBox="1">
            <a:spLocks noChangeArrowheads="1"/>
          </p:cNvSpPr>
          <p:nvPr/>
        </p:nvSpPr>
        <p:spPr bwMode="auto">
          <a:xfrm>
            <a:off x="10022805" y="268032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3B76D91F-5128-49CE-952C-1B1A3AE6A436}"/>
              </a:ext>
            </a:extLst>
          </p:cNvPr>
          <p:cNvCxnSpPr>
            <a:cxnSpLocks noChangeShapeType="1"/>
          </p:cNvCxnSpPr>
          <p:nvPr/>
        </p:nvCxnSpPr>
        <p:spPr bwMode="auto">
          <a:xfrm>
            <a:off x="11108655" y="22802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78A41FCB-D7E1-4BD7-9EA4-6BB990FF34FA}"/>
              </a:ext>
            </a:extLst>
          </p:cNvPr>
          <p:cNvCxnSpPr>
            <a:cxnSpLocks noChangeShapeType="1"/>
          </p:cNvCxnSpPr>
          <p:nvPr/>
        </p:nvCxnSpPr>
        <p:spPr bwMode="auto">
          <a:xfrm>
            <a:off x="10948318" y="22612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63">
            <a:extLst>
              <a:ext uri="{FF2B5EF4-FFF2-40B4-BE49-F238E27FC236}">
                <a16:creationId xmlns:a16="http://schemas.microsoft.com/office/drawing/2014/main" id="{80B64E28-F7D9-409B-B07E-B31439B3264E}"/>
              </a:ext>
            </a:extLst>
          </p:cNvPr>
          <p:cNvSpPr txBox="1">
            <a:spLocks noChangeArrowheads="1"/>
          </p:cNvSpPr>
          <p:nvPr/>
        </p:nvSpPr>
        <p:spPr bwMode="auto">
          <a:xfrm>
            <a:off x="10719718" y="1823077"/>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64">
            <a:extLst>
              <a:ext uri="{FF2B5EF4-FFF2-40B4-BE49-F238E27FC236}">
                <a16:creationId xmlns:a16="http://schemas.microsoft.com/office/drawing/2014/main" id="{344AB0EF-8364-41AF-89DD-7FB44CAD2DC3}"/>
              </a:ext>
            </a:extLst>
          </p:cNvPr>
          <p:cNvSpPr txBox="1">
            <a:spLocks noChangeArrowheads="1"/>
          </p:cNvSpPr>
          <p:nvPr/>
        </p:nvSpPr>
        <p:spPr bwMode="auto">
          <a:xfrm>
            <a:off x="10834018" y="2680327"/>
            <a:ext cx="7889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65">
            <a:extLst>
              <a:ext uri="{FF2B5EF4-FFF2-40B4-BE49-F238E27FC236}">
                <a16:creationId xmlns:a16="http://schemas.microsoft.com/office/drawing/2014/main" id="{E280AB07-DA00-4F0C-B3BA-B3C81E58223D}"/>
              </a:ext>
            </a:extLst>
          </p:cNvPr>
          <p:cNvSpPr>
            <a:spLocks noChangeShapeType="1"/>
          </p:cNvSpPr>
          <p:nvPr/>
        </p:nvSpPr>
        <p:spPr bwMode="auto">
          <a:xfrm>
            <a:off x="9451305" y="2280277"/>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6">
            <a:extLst>
              <a:ext uri="{FF2B5EF4-FFF2-40B4-BE49-F238E27FC236}">
                <a16:creationId xmlns:a16="http://schemas.microsoft.com/office/drawing/2014/main" id="{BAF22073-57FA-441B-A0B9-F692CE8F7422}"/>
              </a:ext>
            </a:extLst>
          </p:cNvPr>
          <p:cNvSpPr txBox="1">
            <a:spLocks noChangeArrowheads="1"/>
          </p:cNvSpPr>
          <p:nvPr/>
        </p:nvSpPr>
        <p:spPr bwMode="auto">
          <a:xfrm>
            <a:off x="4650705" y="1137277"/>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67">
            <a:extLst>
              <a:ext uri="{FF2B5EF4-FFF2-40B4-BE49-F238E27FC236}">
                <a16:creationId xmlns:a16="http://schemas.microsoft.com/office/drawing/2014/main" id="{29084A5A-6BEA-42BB-8B3B-FB32BE1D05D5}"/>
              </a:ext>
            </a:extLst>
          </p:cNvPr>
          <p:cNvSpPr>
            <a:spLocks noChangeShapeType="1"/>
          </p:cNvSpPr>
          <p:nvPr/>
        </p:nvSpPr>
        <p:spPr bwMode="auto">
          <a:xfrm rot="5400000">
            <a:off x="5393655" y="1708777"/>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68">
            <a:extLst>
              <a:ext uri="{FF2B5EF4-FFF2-40B4-BE49-F238E27FC236}">
                <a16:creationId xmlns:a16="http://schemas.microsoft.com/office/drawing/2014/main" id="{D6694309-02EB-4C7D-B6CC-21EE0DD95D3A}"/>
              </a:ext>
            </a:extLst>
          </p:cNvPr>
          <p:cNvSpPr>
            <a:spLocks noChangeShapeType="1"/>
          </p:cNvSpPr>
          <p:nvPr/>
        </p:nvSpPr>
        <p:spPr bwMode="auto">
          <a:xfrm>
            <a:off x="5450805" y="5537827"/>
            <a:ext cx="58293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9">
            <a:extLst>
              <a:ext uri="{FF2B5EF4-FFF2-40B4-BE49-F238E27FC236}">
                <a16:creationId xmlns:a16="http://schemas.microsoft.com/office/drawing/2014/main" id="{77E5304E-3F44-4A8A-8697-8E8160D257D8}"/>
              </a:ext>
            </a:extLst>
          </p:cNvPr>
          <p:cNvSpPr>
            <a:spLocks noChangeShapeType="1"/>
          </p:cNvSpPr>
          <p:nvPr/>
        </p:nvSpPr>
        <p:spPr bwMode="auto">
          <a:xfrm flipV="1">
            <a:off x="5450805" y="4852027"/>
            <a:ext cx="0" cy="6858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0">
            <a:extLst>
              <a:ext uri="{FF2B5EF4-FFF2-40B4-BE49-F238E27FC236}">
                <a16:creationId xmlns:a16="http://schemas.microsoft.com/office/drawing/2014/main" id="{DA7FC6E4-374D-486B-B9CF-9586FA9EA4A4}"/>
              </a:ext>
            </a:extLst>
          </p:cNvPr>
          <p:cNvSpPr>
            <a:spLocks noChangeShapeType="1"/>
          </p:cNvSpPr>
          <p:nvPr/>
        </p:nvSpPr>
        <p:spPr bwMode="auto">
          <a:xfrm flipV="1">
            <a:off x="11280105" y="4852027"/>
            <a:ext cx="0" cy="6858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4" name="Group 71">
            <a:extLst>
              <a:ext uri="{FF2B5EF4-FFF2-40B4-BE49-F238E27FC236}">
                <a16:creationId xmlns:a16="http://schemas.microsoft.com/office/drawing/2014/main" id="{54E1D101-7297-4C84-A609-E6E14451BEFF}"/>
              </a:ext>
            </a:extLst>
          </p:cNvPr>
          <p:cNvGrpSpPr>
            <a:grpSpLocks/>
          </p:cNvGrpSpPr>
          <p:nvPr/>
        </p:nvGrpSpPr>
        <p:grpSpPr bwMode="auto">
          <a:xfrm>
            <a:off x="5793705" y="3394702"/>
            <a:ext cx="5829300" cy="1743075"/>
            <a:chOff x="107784900" y="108156375"/>
            <a:chExt cx="5829300" cy="1743075"/>
          </a:xfrm>
        </p:grpSpPr>
        <p:cxnSp>
          <p:nvCxnSpPr>
            <p:cNvPr id="2120" name="AutoShape 72">
              <a:extLst>
                <a:ext uri="{FF2B5EF4-FFF2-40B4-BE49-F238E27FC236}">
                  <a16:creationId xmlns:a16="http://schemas.microsoft.com/office/drawing/2014/main" id="{9B1D8DCF-6955-4FAE-BE90-45A5AC2EE3B2}"/>
                </a:ext>
              </a:extLst>
            </p:cNvPr>
            <p:cNvCxnSpPr>
              <a:cxnSpLocks noChangeShapeType="1"/>
            </p:cNvCxnSpPr>
            <p:nvPr/>
          </p:nvCxnSpPr>
          <p:spPr bwMode="auto">
            <a:xfrm>
              <a:off x="1080706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002CC850-3F5F-4E1A-8129-3F34BF76B8B4}"/>
                </a:ext>
              </a:extLst>
            </p:cNvPr>
            <p:cNvCxnSpPr>
              <a:cxnSpLocks noChangeShapeType="1"/>
            </p:cNvCxnSpPr>
            <p:nvPr/>
          </p:nvCxnSpPr>
          <p:spPr bwMode="auto">
            <a:xfrm>
              <a:off x="1079110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74">
              <a:extLst>
                <a:ext uri="{FF2B5EF4-FFF2-40B4-BE49-F238E27FC236}">
                  <a16:creationId xmlns:a16="http://schemas.microsoft.com/office/drawing/2014/main" id="{F73FDFE4-D7B8-4558-B7DB-71F76FF13D78}"/>
                </a:ext>
              </a:extLst>
            </p:cNvPr>
            <p:cNvSpPr txBox="1">
              <a:spLocks noChangeArrowheads="1"/>
            </p:cNvSpPr>
            <p:nvPr/>
          </p:nvSpPr>
          <p:spPr bwMode="auto">
            <a:xfrm>
              <a:off x="1078420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75">
              <a:extLst>
                <a:ext uri="{FF2B5EF4-FFF2-40B4-BE49-F238E27FC236}">
                  <a16:creationId xmlns:a16="http://schemas.microsoft.com/office/drawing/2014/main" id="{5143DC04-FDE1-4020-9C92-F5E64B08D413}"/>
                </a:ext>
              </a:extLst>
            </p:cNvPr>
            <p:cNvSpPr txBox="1">
              <a:spLocks noChangeArrowheads="1"/>
            </p:cNvSpPr>
            <p:nvPr/>
          </p:nvSpPr>
          <p:spPr bwMode="auto">
            <a:xfrm>
              <a:off x="107784900" y="10909935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42AA6F57-E152-480F-92AA-7A488BA6FC34}"/>
                </a:ext>
              </a:extLst>
            </p:cNvPr>
            <p:cNvCxnSpPr>
              <a:cxnSpLocks noChangeShapeType="1"/>
            </p:cNvCxnSpPr>
            <p:nvPr/>
          </p:nvCxnSpPr>
          <p:spPr bwMode="auto">
            <a:xfrm>
              <a:off x="108527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673D5A0E-5DE6-4F5E-9D89-2FBBFBD88E4E}"/>
                </a:ext>
              </a:extLst>
            </p:cNvPr>
            <p:cNvCxnSpPr>
              <a:cxnSpLocks noChangeShapeType="1"/>
            </p:cNvCxnSpPr>
            <p:nvPr/>
          </p:nvCxnSpPr>
          <p:spPr bwMode="auto">
            <a:xfrm>
              <a:off x="108368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78">
              <a:extLst>
                <a:ext uri="{FF2B5EF4-FFF2-40B4-BE49-F238E27FC236}">
                  <a16:creationId xmlns:a16="http://schemas.microsoft.com/office/drawing/2014/main" id="{EA44A060-4599-413B-842B-FDB338EA2782}"/>
                </a:ext>
              </a:extLst>
            </p:cNvPr>
            <p:cNvSpPr txBox="1">
              <a:spLocks noChangeArrowheads="1"/>
            </p:cNvSpPr>
            <p:nvPr/>
          </p:nvSpPr>
          <p:spPr bwMode="auto">
            <a:xfrm>
              <a:off x="108299250" y="10818495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9">
              <a:extLst>
                <a:ext uri="{FF2B5EF4-FFF2-40B4-BE49-F238E27FC236}">
                  <a16:creationId xmlns:a16="http://schemas.microsoft.com/office/drawing/2014/main" id="{C77B7BD0-93F3-472D-88F9-A993753C4D22}"/>
                </a:ext>
              </a:extLst>
            </p:cNvPr>
            <p:cNvSpPr txBox="1">
              <a:spLocks noChangeArrowheads="1"/>
            </p:cNvSpPr>
            <p:nvPr/>
          </p:nvSpPr>
          <p:spPr bwMode="auto">
            <a:xfrm>
              <a:off x="108242100" y="109099350"/>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8AD2107E-BBC7-477D-B577-AB699D94632C}"/>
                </a:ext>
              </a:extLst>
            </p:cNvPr>
            <p:cNvCxnSpPr>
              <a:cxnSpLocks noChangeShapeType="1"/>
            </p:cNvCxnSpPr>
            <p:nvPr/>
          </p:nvCxnSpPr>
          <p:spPr bwMode="auto">
            <a:xfrm>
              <a:off x="109516848"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7EEF2C3D-056E-415C-A508-51AE5D948131}"/>
                </a:ext>
              </a:extLst>
            </p:cNvPr>
            <p:cNvCxnSpPr>
              <a:cxnSpLocks noChangeShapeType="1"/>
            </p:cNvCxnSpPr>
            <p:nvPr/>
          </p:nvCxnSpPr>
          <p:spPr bwMode="auto">
            <a:xfrm>
              <a:off x="109357234"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82">
              <a:extLst>
                <a:ext uri="{FF2B5EF4-FFF2-40B4-BE49-F238E27FC236}">
                  <a16:creationId xmlns:a16="http://schemas.microsoft.com/office/drawing/2014/main" id="{164F6181-A2A7-4F9F-8474-C29785E641BC}"/>
                </a:ext>
              </a:extLst>
            </p:cNvPr>
            <p:cNvSpPr txBox="1">
              <a:spLocks noChangeArrowheads="1"/>
            </p:cNvSpPr>
            <p:nvPr/>
          </p:nvSpPr>
          <p:spPr bwMode="auto">
            <a:xfrm>
              <a:off x="109219971"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83">
              <a:extLst>
                <a:ext uri="{FF2B5EF4-FFF2-40B4-BE49-F238E27FC236}">
                  <a16:creationId xmlns:a16="http://schemas.microsoft.com/office/drawing/2014/main" id="{385DBB12-CB2C-4586-883D-DFBCB14150AC}"/>
                </a:ext>
              </a:extLst>
            </p:cNvPr>
            <p:cNvSpPr txBox="1">
              <a:spLocks noChangeArrowheads="1"/>
            </p:cNvSpPr>
            <p:nvPr/>
          </p:nvSpPr>
          <p:spPr bwMode="auto">
            <a:xfrm>
              <a:off x="109270799" y="109099350"/>
              <a:ext cx="54363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2" name="AutoShape 84">
              <a:extLst>
                <a:ext uri="{FF2B5EF4-FFF2-40B4-BE49-F238E27FC236}">
                  <a16:creationId xmlns:a16="http://schemas.microsoft.com/office/drawing/2014/main" id="{EA299DE3-17E0-47AB-B636-50978D32E966}"/>
                </a:ext>
              </a:extLst>
            </p:cNvPr>
            <p:cNvCxnSpPr>
              <a:cxnSpLocks noChangeShapeType="1"/>
            </p:cNvCxnSpPr>
            <p:nvPr/>
          </p:nvCxnSpPr>
          <p:spPr bwMode="auto">
            <a:xfrm>
              <a:off x="110156625" y="10861357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3" name="AutoShape 85">
              <a:extLst>
                <a:ext uri="{FF2B5EF4-FFF2-40B4-BE49-F238E27FC236}">
                  <a16:creationId xmlns:a16="http://schemas.microsoft.com/office/drawing/2014/main" id="{27E65F5D-F89D-4170-BEA4-46B3F2E454BF}"/>
                </a:ext>
              </a:extLst>
            </p:cNvPr>
            <p:cNvCxnSpPr>
              <a:cxnSpLocks noChangeShapeType="1"/>
            </p:cNvCxnSpPr>
            <p:nvPr/>
          </p:nvCxnSpPr>
          <p:spPr bwMode="auto">
            <a:xfrm>
              <a:off x="109997011" y="10859521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86">
              <a:extLst>
                <a:ext uri="{FF2B5EF4-FFF2-40B4-BE49-F238E27FC236}">
                  <a16:creationId xmlns:a16="http://schemas.microsoft.com/office/drawing/2014/main" id="{813FC1E2-F106-4F00-B14F-4CF39659DC81}"/>
                </a:ext>
              </a:extLst>
            </p:cNvPr>
            <p:cNvSpPr txBox="1">
              <a:spLocks noChangeArrowheads="1"/>
            </p:cNvSpPr>
            <p:nvPr/>
          </p:nvSpPr>
          <p:spPr bwMode="auto">
            <a:xfrm>
              <a:off x="109859748" y="10815637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9, 2019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87">
              <a:extLst>
                <a:ext uri="{FF2B5EF4-FFF2-40B4-BE49-F238E27FC236}">
                  <a16:creationId xmlns:a16="http://schemas.microsoft.com/office/drawing/2014/main" id="{92AB9445-8DA8-466E-B3C8-C4214ED2B921}"/>
                </a:ext>
              </a:extLst>
            </p:cNvPr>
            <p:cNvSpPr txBox="1">
              <a:spLocks noChangeArrowheads="1"/>
            </p:cNvSpPr>
            <p:nvPr/>
          </p:nvSpPr>
          <p:spPr bwMode="auto">
            <a:xfrm>
              <a:off x="109956600" y="109099350"/>
              <a:ext cx="524254"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dirty="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136" name="AutoShape 88">
              <a:extLst>
                <a:ext uri="{FF2B5EF4-FFF2-40B4-BE49-F238E27FC236}">
                  <a16:creationId xmlns:a16="http://schemas.microsoft.com/office/drawing/2014/main" id="{B3500F30-ED71-4A76-B70A-5067EECE42DD}"/>
                </a:ext>
              </a:extLst>
            </p:cNvPr>
            <p:cNvCxnSpPr>
              <a:cxnSpLocks noChangeShapeType="1"/>
            </p:cNvCxnSpPr>
            <p:nvPr/>
          </p:nvCxnSpPr>
          <p:spPr bwMode="auto">
            <a:xfrm>
              <a:off x="111390962" y="10863193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7" name="AutoShape 89">
              <a:extLst>
                <a:ext uri="{FF2B5EF4-FFF2-40B4-BE49-F238E27FC236}">
                  <a16:creationId xmlns:a16="http://schemas.microsoft.com/office/drawing/2014/main" id="{53386D77-599C-4630-BA07-96DA9E2FD0C7}"/>
                </a:ext>
              </a:extLst>
            </p:cNvPr>
            <p:cNvCxnSpPr>
              <a:cxnSpLocks noChangeShapeType="1"/>
            </p:cNvCxnSpPr>
            <p:nvPr/>
          </p:nvCxnSpPr>
          <p:spPr bwMode="auto">
            <a:xfrm>
              <a:off x="111231348" y="10861357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90">
              <a:extLst>
                <a:ext uri="{FF2B5EF4-FFF2-40B4-BE49-F238E27FC236}">
                  <a16:creationId xmlns:a16="http://schemas.microsoft.com/office/drawing/2014/main" id="{FC28A52E-CEED-4708-8539-43405E4B8340}"/>
                </a:ext>
              </a:extLst>
            </p:cNvPr>
            <p:cNvSpPr txBox="1">
              <a:spLocks noChangeArrowheads="1"/>
            </p:cNvSpPr>
            <p:nvPr/>
          </p:nvSpPr>
          <p:spPr bwMode="auto">
            <a:xfrm>
              <a:off x="111002748" y="108242100"/>
              <a:ext cx="8001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91">
              <a:extLst>
                <a:ext uri="{FF2B5EF4-FFF2-40B4-BE49-F238E27FC236}">
                  <a16:creationId xmlns:a16="http://schemas.microsoft.com/office/drawing/2014/main" id="{49118985-F179-446C-9FFC-1259AC6BC06D}"/>
                </a:ext>
              </a:extLst>
            </p:cNvPr>
            <p:cNvSpPr txBox="1">
              <a:spLocks noChangeArrowheads="1"/>
            </p:cNvSpPr>
            <p:nvPr/>
          </p:nvSpPr>
          <p:spPr bwMode="auto">
            <a:xfrm>
              <a:off x="111156750" y="109099350"/>
              <a:ext cx="55405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KN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KS</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92">
              <a:extLst>
                <a:ext uri="{FF2B5EF4-FFF2-40B4-BE49-F238E27FC236}">
                  <a16:creationId xmlns:a16="http://schemas.microsoft.com/office/drawing/2014/main" id="{FCA864F3-CDD6-429F-BA98-AD34980BB617}"/>
                </a:ext>
              </a:extLst>
            </p:cNvPr>
            <p:cNvSpPr txBox="1">
              <a:spLocks noChangeArrowheads="1"/>
            </p:cNvSpPr>
            <p:nvPr/>
          </p:nvSpPr>
          <p:spPr bwMode="auto">
            <a:xfrm>
              <a:off x="110470950" y="1082992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Line 93">
              <a:extLst>
                <a:ext uri="{FF2B5EF4-FFF2-40B4-BE49-F238E27FC236}">
                  <a16:creationId xmlns:a16="http://schemas.microsoft.com/office/drawing/2014/main" id="{0DAC1702-D321-4B0D-8508-D5A5EFE5890D}"/>
                </a:ext>
              </a:extLst>
            </p:cNvPr>
            <p:cNvSpPr>
              <a:spLocks noChangeShapeType="1"/>
            </p:cNvSpPr>
            <p:nvPr/>
          </p:nvSpPr>
          <p:spPr bwMode="auto">
            <a:xfrm>
              <a:off x="110242350" y="108927900"/>
              <a:ext cx="10287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42" name="AutoShape 94">
              <a:extLst>
                <a:ext uri="{FF2B5EF4-FFF2-40B4-BE49-F238E27FC236}">
                  <a16:creationId xmlns:a16="http://schemas.microsoft.com/office/drawing/2014/main" id="{1C85D0BC-D85C-4489-B76C-DC7AD84AF763}"/>
                </a:ext>
              </a:extLst>
            </p:cNvPr>
            <p:cNvCxnSpPr>
              <a:cxnSpLocks noChangeShapeType="1"/>
            </p:cNvCxnSpPr>
            <p:nvPr/>
          </p:nvCxnSpPr>
          <p:spPr bwMode="auto">
            <a:xfrm>
              <a:off x="112287914"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3" name="AutoShape 95">
              <a:extLst>
                <a:ext uri="{FF2B5EF4-FFF2-40B4-BE49-F238E27FC236}">
                  <a16:creationId xmlns:a16="http://schemas.microsoft.com/office/drawing/2014/main" id="{130B3203-CCBC-42BC-947F-CA1B11D759A0}"/>
                </a:ext>
              </a:extLst>
            </p:cNvPr>
            <p:cNvCxnSpPr>
              <a:cxnSpLocks noChangeShapeType="1"/>
            </p:cNvCxnSpPr>
            <p:nvPr/>
          </p:nvCxnSpPr>
          <p:spPr bwMode="auto">
            <a:xfrm>
              <a:off x="112128300"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1" name="Text Box 96">
              <a:extLst>
                <a:ext uri="{FF2B5EF4-FFF2-40B4-BE49-F238E27FC236}">
                  <a16:creationId xmlns:a16="http://schemas.microsoft.com/office/drawing/2014/main" id="{246B7EB0-6CF0-407E-9682-AC7966A40F49}"/>
                </a:ext>
              </a:extLst>
            </p:cNvPr>
            <p:cNvSpPr txBox="1">
              <a:spLocks noChangeArrowheads="1"/>
            </p:cNvSpPr>
            <p:nvPr/>
          </p:nvSpPr>
          <p:spPr bwMode="auto">
            <a:xfrm>
              <a:off x="111899700"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2" name="Text Box 97">
              <a:extLst>
                <a:ext uri="{FF2B5EF4-FFF2-40B4-BE49-F238E27FC236}">
                  <a16:creationId xmlns:a16="http://schemas.microsoft.com/office/drawing/2014/main" id="{ACEDF4C5-33BD-4CF5-92E1-884116FBEC56}"/>
                </a:ext>
              </a:extLst>
            </p:cNvPr>
            <p:cNvSpPr txBox="1">
              <a:spLocks noChangeArrowheads="1"/>
            </p:cNvSpPr>
            <p:nvPr/>
          </p:nvSpPr>
          <p:spPr bwMode="auto">
            <a:xfrm>
              <a:off x="112014000" y="109042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6" name="AutoShape 98">
              <a:extLst>
                <a:ext uri="{FF2B5EF4-FFF2-40B4-BE49-F238E27FC236}">
                  <a16:creationId xmlns:a16="http://schemas.microsoft.com/office/drawing/2014/main" id="{945EF79A-5F2D-4C3A-8868-0B4AB968BB40}"/>
                </a:ext>
              </a:extLst>
            </p:cNvPr>
            <p:cNvCxnSpPr>
              <a:cxnSpLocks noChangeShapeType="1"/>
            </p:cNvCxnSpPr>
            <p:nvPr/>
          </p:nvCxnSpPr>
          <p:spPr bwMode="auto">
            <a:xfrm>
              <a:off x="113099850" y="108642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7" name="AutoShape 99">
              <a:extLst>
                <a:ext uri="{FF2B5EF4-FFF2-40B4-BE49-F238E27FC236}">
                  <a16:creationId xmlns:a16="http://schemas.microsoft.com/office/drawing/2014/main" id="{26CC0BAD-12AB-4243-B8CB-7D7E5870D5BB}"/>
                </a:ext>
              </a:extLst>
            </p:cNvPr>
            <p:cNvCxnSpPr>
              <a:cxnSpLocks noChangeShapeType="1"/>
            </p:cNvCxnSpPr>
            <p:nvPr/>
          </p:nvCxnSpPr>
          <p:spPr bwMode="auto">
            <a:xfrm>
              <a:off x="112940236" y="108623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3" name="Text Box 100">
              <a:extLst>
                <a:ext uri="{FF2B5EF4-FFF2-40B4-BE49-F238E27FC236}">
                  <a16:creationId xmlns:a16="http://schemas.microsoft.com/office/drawing/2014/main" id="{F0A33DEF-BD75-469B-8CA1-A812143D0F03}"/>
                </a:ext>
              </a:extLst>
            </p:cNvPr>
            <p:cNvSpPr txBox="1">
              <a:spLocks noChangeArrowheads="1"/>
            </p:cNvSpPr>
            <p:nvPr/>
          </p:nvSpPr>
          <p:spPr bwMode="auto">
            <a:xfrm>
              <a:off x="112711636" y="108356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01">
              <a:extLst>
                <a:ext uri="{FF2B5EF4-FFF2-40B4-BE49-F238E27FC236}">
                  <a16:creationId xmlns:a16="http://schemas.microsoft.com/office/drawing/2014/main" id="{29AB0212-B8FB-40D5-BECA-DC70603B4F4C}"/>
                </a:ext>
              </a:extLst>
            </p:cNvPr>
            <p:cNvSpPr txBox="1">
              <a:spLocks noChangeArrowheads="1"/>
            </p:cNvSpPr>
            <p:nvPr/>
          </p:nvSpPr>
          <p:spPr bwMode="auto">
            <a:xfrm>
              <a:off x="112825936" y="109042200"/>
              <a:ext cx="78826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5" name="Line 102">
              <a:extLst>
                <a:ext uri="{FF2B5EF4-FFF2-40B4-BE49-F238E27FC236}">
                  <a16:creationId xmlns:a16="http://schemas.microsoft.com/office/drawing/2014/main" id="{C3283B79-190D-4BAC-BF47-3C6E47C011DD}"/>
                </a:ext>
              </a:extLst>
            </p:cNvPr>
            <p:cNvSpPr>
              <a:spLocks noChangeShapeType="1"/>
            </p:cNvSpPr>
            <p:nvPr/>
          </p:nvSpPr>
          <p:spPr bwMode="auto">
            <a:xfrm>
              <a:off x="111499650" y="108642150"/>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56" name="TextBox 2055">
            <a:extLst>
              <a:ext uri="{FF2B5EF4-FFF2-40B4-BE49-F238E27FC236}">
                <a16:creationId xmlns:a16="http://schemas.microsoft.com/office/drawing/2014/main" id="{351A15BF-286F-4D03-871D-7A62CFEB9CB6}"/>
              </a:ext>
            </a:extLst>
          </p:cNvPr>
          <p:cNvSpPr txBox="1"/>
          <p:nvPr/>
        </p:nvSpPr>
        <p:spPr>
          <a:xfrm>
            <a:off x="644267" y="906087"/>
            <a:ext cx="3345897" cy="5262979"/>
          </a:xfrm>
          <a:prstGeom prst="rect">
            <a:avLst/>
          </a:prstGeom>
          <a:noFill/>
        </p:spPr>
        <p:txBody>
          <a:bodyPr wrap="square" rtlCol="0">
            <a:spAutoFit/>
          </a:bodyPr>
          <a:lstStyle/>
          <a:p>
            <a:r>
              <a:rPr lang="en-US" sz="1400" dirty="0">
                <a:latin typeface="Arial Narrow" panose="020B0606020202030204" pitchFamily="34" charset="0"/>
              </a:rPr>
              <a:t>We are left with one battle that is new to our understanding.  We bring this to our internal waymarks. We say it’s at 2018. This is the battle of Heraclea. In this history, it’s the King of the North that’s going to come against the King of the South. It’s a victory for the King of the South. </a:t>
            </a:r>
          </a:p>
          <a:p>
            <a:r>
              <a:rPr lang="en-US" sz="1400" dirty="0">
                <a:latin typeface="Arial Narrow" panose="020B0606020202030204" pitchFamily="34" charset="0"/>
              </a:rPr>
              <a:t> </a:t>
            </a:r>
          </a:p>
          <a:p>
            <a:r>
              <a:rPr lang="en-US" sz="1400" dirty="0">
                <a:latin typeface="Arial Narrow" panose="020B0606020202030204" pitchFamily="34" charset="0"/>
              </a:rPr>
              <a:t>Raphia, the King of the South, coming against the King of the North. Who is it a victory for? The King of the South. So we are marking and tracing our battles in history. 2018, 2019, &amp; </a:t>
            </a:r>
            <a:r>
              <a:rPr lang="en-US" sz="1400" dirty="0" err="1">
                <a:latin typeface="Arial Narrow" panose="020B0606020202030204" pitchFamily="34" charset="0"/>
              </a:rPr>
              <a:t>Panium</a:t>
            </a:r>
            <a:r>
              <a:rPr lang="en-US" sz="1400" dirty="0">
                <a:latin typeface="Arial Narrow" panose="020B0606020202030204" pitchFamily="34" charset="0"/>
              </a:rPr>
              <a:t>.  At </a:t>
            </a:r>
            <a:r>
              <a:rPr lang="en-US" sz="1400" dirty="0" err="1">
                <a:latin typeface="Arial Narrow" panose="020B0606020202030204" pitchFamily="34" charset="0"/>
              </a:rPr>
              <a:t>Panium</a:t>
            </a:r>
            <a:r>
              <a:rPr lang="en-US" sz="1400" dirty="0">
                <a:latin typeface="Arial Narrow" panose="020B0606020202030204" pitchFamily="34" charset="0"/>
              </a:rPr>
              <a:t>, the King of the South is defeated, then he begins to fall progressively until he is finished at Sunday Law.  This is the application that we can form from the history of Italy. Pyrrhus’ omega history.</a:t>
            </a:r>
          </a:p>
          <a:p>
            <a:r>
              <a:rPr lang="en-US" sz="1400" dirty="0">
                <a:latin typeface="Arial Narrow" panose="020B0606020202030204" pitchFamily="34" charset="0"/>
              </a:rPr>
              <a:t> </a:t>
            </a:r>
          </a:p>
          <a:p>
            <a:r>
              <a:rPr lang="en-US" sz="1400" dirty="0">
                <a:latin typeface="Arial Narrow" panose="020B0606020202030204" pitchFamily="34" charset="0"/>
              </a:rPr>
              <a:t>What we then need to consider, if we are able to draw it up, is that first alpha history; what that can teach us.  It is not going to be so possible to do that in these studies, but if you can keep that in your mind, we’re going to bring some of those concepts out and consider it. We can already begin to see how it would overlap. </a:t>
            </a:r>
          </a:p>
        </p:txBody>
      </p:sp>
    </p:spTree>
    <p:extLst>
      <p:ext uri="{BB962C8B-B14F-4D97-AF65-F5344CB8AC3E}">
        <p14:creationId xmlns:p14="http://schemas.microsoft.com/office/powerpoint/2010/main" val="205830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CBF2F-10DA-46C9-8929-2F87BAA71A78}"/>
              </a:ext>
            </a:extLst>
          </p:cNvPr>
          <p:cNvSpPr>
            <a:spLocks noGrp="1"/>
          </p:cNvSpPr>
          <p:nvPr>
            <p:ph type="sldNum" sz="quarter" idx="12"/>
          </p:nvPr>
        </p:nvSpPr>
        <p:spPr>
          <a:xfrm>
            <a:off x="8550234" y="6286499"/>
            <a:ext cx="2743200" cy="365125"/>
          </a:xfrm>
        </p:spPr>
        <p:txBody>
          <a:bodyPr/>
          <a:lstStyle/>
          <a:p>
            <a:fld id="{1E1B8BD3-EEEF-4896-BEE3-06C250004F3C}" type="slidenum">
              <a:rPr lang="en-US" smtClean="0"/>
              <a:pPr/>
              <a:t>17</a:t>
            </a:fld>
            <a:endParaRPr lang="en-US" dirty="0"/>
          </a:p>
        </p:txBody>
      </p:sp>
      <p:sp>
        <p:nvSpPr>
          <p:cNvPr id="4" name="Text Box 3">
            <a:extLst>
              <a:ext uri="{FF2B5EF4-FFF2-40B4-BE49-F238E27FC236}">
                <a16:creationId xmlns:a16="http://schemas.microsoft.com/office/drawing/2014/main" id="{B120A732-A559-439A-AC41-0FF59FB8C549}"/>
              </a:ext>
            </a:extLst>
          </p:cNvPr>
          <p:cNvSpPr txBox="1">
            <a:spLocks noChangeArrowheads="1"/>
          </p:cNvSpPr>
          <p:nvPr/>
        </p:nvSpPr>
        <p:spPr bwMode="auto">
          <a:xfrm>
            <a:off x="4646977" y="52578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85E25C8-7F7B-421C-8253-1AF4BD5FB932}"/>
              </a:ext>
            </a:extLst>
          </p:cNvPr>
          <p:cNvSpPr>
            <a:spLocks noChangeShapeType="1"/>
          </p:cNvSpPr>
          <p:nvPr/>
        </p:nvSpPr>
        <p:spPr bwMode="auto">
          <a:xfrm>
            <a:off x="4532677" y="114300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4051DA1-6B42-49C4-B730-B81D98193E5D}"/>
              </a:ext>
            </a:extLst>
          </p:cNvPr>
          <p:cNvSpPr>
            <a:spLocks noChangeShapeType="1"/>
          </p:cNvSpPr>
          <p:nvPr/>
        </p:nvSpPr>
        <p:spPr bwMode="auto">
          <a:xfrm>
            <a:off x="55042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25D92B8C-6A2D-4604-B025-46BA59A4EA3C}"/>
              </a:ext>
            </a:extLst>
          </p:cNvPr>
          <p:cNvSpPr>
            <a:spLocks/>
          </p:cNvSpPr>
          <p:nvPr/>
        </p:nvSpPr>
        <p:spPr bwMode="auto">
          <a:xfrm rot="5400000">
            <a:off x="5018452" y="-85724"/>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9AF26AB4-EFCF-40C7-B567-4AB65EE6820F}"/>
              </a:ext>
            </a:extLst>
          </p:cNvPr>
          <p:cNvSpPr txBox="1">
            <a:spLocks noChangeArrowheads="1"/>
          </p:cNvSpPr>
          <p:nvPr/>
        </p:nvSpPr>
        <p:spPr bwMode="auto">
          <a:xfrm>
            <a:off x="4818427" y="5715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F29ABC6-A194-4110-84C7-2239A53871DB}"/>
              </a:ext>
            </a:extLst>
          </p:cNvPr>
          <p:cNvSpPr>
            <a:spLocks noChangeShapeType="1"/>
          </p:cNvSpPr>
          <p:nvPr/>
        </p:nvSpPr>
        <p:spPr bwMode="auto">
          <a:xfrm>
            <a:off x="53327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C62F2216-8CF0-48BA-BFE6-87C410970220}"/>
              </a:ext>
            </a:extLst>
          </p:cNvPr>
          <p:cNvGrpSpPr>
            <a:grpSpLocks/>
          </p:cNvGrpSpPr>
          <p:nvPr/>
        </p:nvGrpSpPr>
        <p:grpSpPr bwMode="auto">
          <a:xfrm>
            <a:off x="4475527" y="514351"/>
            <a:ext cx="371475" cy="628650"/>
            <a:chOff x="113948936" y="113742788"/>
            <a:chExt cx="371181" cy="628650"/>
          </a:xfrm>
        </p:grpSpPr>
        <p:sp>
          <p:nvSpPr>
            <p:cNvPr id="11" name="Line 10">
              <a:extLst>
                <a:ext uri="{FF2B5EF4-FFF2-40B4-BE49-F238E27FC236}">
                  <a16:creationId xmlns:a16="http://schemas.microsoft.com/office/drawing/2014/main" id="{5F34BCB4-3FF5-4A3C-A351-087974E1AF5E}"/>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4F96B0E-8516-4BDA-95DF-F28BE3051EC6}"/>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0B212418-BA4A-415F-855C-7CAA77D2BBB3}"/>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338231-0348-4632-B6AC-05A9C37CCA33}"/>
              </a:ext>
            </a:extLst>
          </p:cNvPr>
          <p:cNvSpPr txBox="1">
            <a:spLocks noChangeArrowheads="1"/>
          </p:cNvSpPr>
          <p:nvPr/>
        </p:nvSpPr>
        <p:spPr bwMode="auto">
          <a:xfrm>
            <a:off x="5332777" y="514351"/>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11D257C-776C-4B6B-A884-278460206828}"/>
              </a:ext>
            </a:extLst>
          </p:cNvPr>
          <p:cNvSpPr txBox="1">
            <a:spLocks noChangeArrowheads="1"/>
          </p:cNvSpPr>
          <p:nvPr/>
        </p:nvSpPr>
        <p:spPr bwMode="auto">
          <a:xfrm>
            <a:off x="4704127" y="857251"/>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D48FA493-B65E-4C39-9C79-80A8CEA89FA7}"/>
              </a:ext>
            </a:extLst>
          </p:cNvPr>
          <p:cNvSpPr txBox="1">
            <a:spLocks noChangeArrowheads="1"/>
          </p:cNvSpPr>
          <p:nvPr/>
        </p:nvSpPr>
        <p:spPr bwMode="auto">
          <a:xfrm>
            <a:off x="4475527" y="1200151"/>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A234E6-BA4F-4EEC-8DB5-813BFB6A2984}"/>
              </a:ext>
            </a:extLst>
          </p:cNvPr>
          <p:cNvSpPr txBox="1">
            <a:spLocks noChangeArrowheads="1"/>
          </p:cNvSpPr>
          <p:nvPr/>
        </p:nvSpPr>
        <p:spPr bwMode="auto">
          <a:xfrm>
            <a:off x="52756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467F59A9-BBFA-4AAE-B419-EF01937FBCA6}"/>
              </a:ext>
            </a:extLst>
          </p:cNvPr>
          <p:cNvSpPr>
            <a:spLocks noChangeShapeType="1"/>
          </p:cNvSpPr>
          <p:nvPr/>
        </p:nvSpPr>
        <p:spPr bwMode="auto">
          <a:xfrm>
            <a:off x="68758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E4A37B3-C506-4CFC-9119-22EC2A7ED189}"/>
              </a:ext>
            </a:extLst>
          </p:cNvPr>
          <p:cNvSpPr>
            <a:spLocks noChangeShapeType="1"/>
          </p:cNvSpPr>
          <p:nvPr/>
        </p:nvSpPr>
        <p:spPr bwMode="auto">
          <a:xfrm>
            <a:off x="67043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9FFEB899-644B-4985-B3AC-70593E7DCC30}"/>
              </a:ext>
            </a:extLst>
          </p:cNvPr>
          <p:cNvSpPr txBox="1">
            <a:spLocks noChangeArrowheads="1"/>
          </p:cNvSpPr>
          <p:nvPr/>
        </p:nvSpPr>
        <p:spPr bwMode="auto">
          <a:xfrm>
            <a:off x="670437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6E7DEC95-51A3-4964-87E3-98CC3E9B4B52}"/>
              </a:ext>
            </a:extLst>
          </p:cNvPr>
          <p:cNvGrpSpPr>
            <a:grpSpLocks/>
          </p:cNvGrpSpPr>
          <p:nvPr/>
        </p:nvGrpSpPr>
        <p:grpSpPr bwMode="auto">
          <a:xfrm>
            <a:off x="5961427" y="514351"/>
            <a:ext cx="371475" cy="628650"/>
            <a:chOff x="120197336" y="113514188"/>
            <a:chExt cx="371181" cy="628650"/>
          </a:xfrm>
        </p:grpSpPr>
        <p:sp>
          <p:nvSpPr>
            <p:cNvPr id="22" name="Line 21">
              <a:extLst>
                <a:ext uri="{FF2B5EF4-FFF2-40B4-BE49-F238E27FC236}">
                  <a16:creationId xmlns:a16="http://schemas.microsoft.com/office/drawing/2014/main" id="{715B2052-61E7-48C9-8BE6-B90A9445BFC8}"/>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3E0B05C-9DF8-4BEE-8DF3-A5026224C6F9}"/>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82856487-C75C-4621-BFB7-933EC2407B40}"/>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85BDF0E3-D1A4-4514-B507-AA87868ECBB4}"/>
              </a:ext>
            </a:extLst>
          </p:cNvPr>
          <p:cNvSpPr txBox="1">
            <a:spLocks noChangeArrowheads="1"/>
          </p:cNvSpPr>
          <p:nvPr/>
        </p:nvSpPr>
        <p:spPr bwMode="auto">
          <a:xfrm>
            <a:off x="5847127" y="120015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AEBCF83-2353-48B8-99BB-69B749D25019}"/>
              </a:ext>
            </a:extLst>
          </p:cNvPr>
          <p:cNvSpPr txBox="1">
            <a:spLocks noChangeArrowheads="1"/>
          </p:cNvSpPr>
          <p:nvPr/>
        </p:nvSpPr>
        <p:spPr bwMode="auto">
          <a:xfrm>
            <a:off x="659007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8DC56E2-F631-414A-A569-CAD5349BD5E5}"/>
              </a:ext>
            </a:extLst>
          </p:cNvPr>
          <p:cNvSpPr>
            <a:spLocks noChangeShapeType="1"/>
          </p:cNvSpPr>
          <p:nvPr/>
        </p:nvSpPr>
        <p:spPr bwMode="auto">
          <a:xfrm>
            <a:off x="7504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1D6C5057-1F25-49EA-BDD2-8B32604796E7}"/>
              </a:ext>
            </a:extLst>
          </p:cNvPr>
          <p:cNvSpPr>
            <a:spLocks noChangeShapeType="1"/>
          </p:cNvSpPr>
          <p:nvPr/>
        </p:nvSpPr>
        <p:spPr bwMode="auto">
          <a:xfrm>
            <a:off x="7333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E1F3312-40CA-4D55-A8BE-A48AB8913A8D}"/>
              </a:ext>
            </a:extLst>
          </p:cNvPr>
          <p:cNvSpPr txBox="1">
            <a:spLocks noChangeArrowheads="1"/>
          </p:cNvSpPr>
          <p:nvPr/>
        </p:nvSpPr>
        <p:spPr bwMode="auto">
          <a:xfrm>
            <a:off x="7333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99F71049-40F0-4037-8301-8D795FB5667E}"/>
              </a:ext>
            </a:extLst>
          </p:cNvPr>
          <p:cNvSpPr txBox="1">
            <a:spLocks noChangeArrowheads="1"/>
          </p:cNvSpPr>
          <p:nvPr/>
        </p:nvSpPr>
        <p:spPr bwMode="auto">
          <a:xfrm>
            <a:off x="72187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6AC416BC-5704-4A25-A4BB-9268C14AB6D7}"/>
              </a:ext>
            </a:extLst>
          </p:cNvPr>
          <p:cNvSpPr>
            <a:spLocks noChangeShapeType="1"/>
          </p:cNvSpPr>
          <p:nvPr/>
        </p:nvSpPr>
        <p:spPr bwMode="auto">
          <a:xfrm>
            <a:off x="80759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5D3FD06-C633-4BBE-8E66-0E669F527C35}"/>
              </a:ext>
            </a:extLst>
          </p:cNvPr>
          <p:cNvSpPr>
            <a:spLocks noChangeShapeType="1"/>
          </p:cNvSpPr>
          <p:nvPr/>
        </p:nvSpPr>
        <p:spPr bwMode="auto">
          <a:xfrm>
            <a:off x="79045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58B9AF46-AB3A-42FC-830E-EAC8B6F07F8C}"/>
              </a:ext>
            </a:extLst>
          </p:cNvPr>
          <p:cNvSpPr txBox="1">
            <a:spLocks noChangeArrowheads="1"/>
          </p:cNvSpPr>
          <p:nvPr/>
        </p:nvSpPr>
        <p:spPr bwMode="auto">
          <a:xfrm>
            <a:off x="79045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DC93206C-BFA0-4BEE-8ADF-A87419EF73AC}"/>
              </a:ext>
            </a:extLst>
          </p:cNvPr>
          <p:cNvSpPr txBox="1">
            <a:spLocks noChangeArrowheads="1"/>
          </p:cNvSpPr>
          <p:nvPr/>
        </p:nvSpPr>
        <p:spPr bwMode="auto">
          <a:xfrm>
            <a:off x="77902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8965F40-A014-4000-B90C-07EEE2CEDB77}"/>
              </a:ext>
            </a:extLst>
          </p:cNvPr>
          <p:cNvSpPr>
            <a:spLocks noChangeShapeType="1"/>
          </p:cNvSpPr>
          <p:nvPr/>
        </p:nvSpPr>
        <p:spPr bwMode="auto">
          <a:xfrm>
            <a:off x="95618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F9D5431A-E1A8-46EA-B6A1-249961BAEF34}"/>
              </a:ext>
            </a:extLst>
          </p:cNvPr>
          <p:cNvSpPr>
            <a:spLocks noChangeShapeType="1"/>
          </p:cNvSpPr>
          <p:nvPr/>
        </p:nvSpPr>
        <p:spPr bwMode="auto">
          <a:xfrm>
            <a:off x="93904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9159256E-90C0-4EC1-B631-0902C345B576}"/>
              </a:ext>
            </a:extLst>
          </p:cNvPr>
          <p:cNvSpPr txBox="1">
            <a:spLocks noChangeArrowheads="1"/>
          </p:cNvSpPr>
          <p:nvPr/>
        </p:nvSpPr>
        <p:spPr bwMode="auto">
          <a:xfrm>
            <a:off x="93904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C1DC299C-B1A6-4DBB-964E-E34B7672ACA6}"/>
              </a:ext>
            </a:extLst>
          </p:cNvPr>
          <p:cNvSpPr txBox="1">
            <a:spLocks noChangeArrowheads="1"/>
          </p:cNvSpPr>
          <p:nvPr/>
        </p:nvSpPr>
        <p:spPr bwMode="auto">
          <a:xfrm>
            <a:off x="9276127" y="1200151"/>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621126D3-F3E0-43FC-A237-902F305B51D4}"/>
              </a:ext>
            </a:extLst>
          </p:cNvPr>
          <p:cNvSpPr>
            <a:spLocks noChangeShapeType="1"/>
          </p:cNvSpPr>
          <p:nvPr/>
        </p:nvSpPr>
        <p:spPr bwMode="auto">
          <a:xfrm>
            <a:off x="10933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93C1306E-F81C-4E76-AFA9-513BC2C54B3D}"/>
              </a:ext>
            </a:extLst>
          </p:cNvPr>
          <p:cNvSpPr>
            <a:spLocks noChangeShapeType="1"/>
          </p:cNvSpPr>
          <p:nvPr/>
        </p:nvSpPr>
        <p:spPr bwMode="auto">
          <a:xfrm>
            <a:off x="10762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1C672BC3-51DD-4E8A-8CBE-59F66AAE7559}"/>
              </a:ext>
            </a:extLst>
          </p:cNvPr>
          <p:cNvSpPr txBox="1">
            <a:spLocks noChangeArrowheads="1"/>
          </p:cNvSpPr>
          <p:nvPr/>
        </p:nvSpPr>
        <p:spPr bwMode="auto">
          <a:xfrm>
            <a:off x="10762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5D8C757-675A-4211-844B-F2E1F458AB65}"/>
              </a:ext>
            </a:extLst>
          </p:cNvPr>
          <p:cNvSpPr txBox="1">
            <a:spLocks noChangeArrowheads="1"/>
          </p:cNvSpPr>
          <p:nvPr/>
        </p:nvSpPr>
        <p:spPr bwMode="auto">
          <a:xfrm>
            <a:off x="10647727" y="1200151"/>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0493DF3F-01FD-46C8-9434-B5177F949D40}"/>
              </a:ext>
            </a:extLst>
          </p:cNvPr>
          <p:cNvSpPr>
            <a:spLocks/>
          </p:cNvSpPr>
          <p:nvPr/>
        </p:nvSpPr>
        <p:spPr bwMode="auto">
          <a:xfrm rot="5400000">
            <a:off x="876177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9A2FCEC0-9ADB-4DE8-88E8-7A3D7DBB2992}"/>
              </a:ext>
            </a:extLst>
          </p:cNvPr>
          <p:cNvSpPr txBox="1">
            <a:spLocks noChangeArrowheads="1"/>
          </p:cNvSpPr>
          <p:nvPr/>
        </p:nvSpPr>
        <p:spPr bwMode="auto">
          <a:xfrm>
            <a:off x="9961927" y="5715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B6621032-6B66-435D-81EA-CF650CDFF3BD}"/>
              </a:ext>
            </a:extLst>
          </p:cNvPr>
          <p:cNvSpPr>
            <a:spLocks/>
          </p:cNvSpPr>
          <p:nvPr/>
        </p:nvSpPr>
        <p:spPr bwMode="auto">
          <a:xfrm rot="5400000">
            <a:off x="1019052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8CA0231B-A57B-48C4-BA3A-556D6C8B3851}"/>
              </a:ext>
            </a:extLst>
          </p:cNvPr>
          <p:cNvSpPr>
            <a:spLocks noChangeShapeType="1"/>
          </p:cNvSpPr>
          <p:nvPr/>
        </p:nvSpPr>
        <p:spPr bwMode="auto">
          <a:xfrm>
            <a:off x="4475527" y="1943101"/>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AC433857-ED0C-44B0-BB82-241A327C6C1C}"/>
              </a:ext>
            </a:extLst>
          </p:cNvPr>
          <p:cNvSpPr>
            <a:spLocks noChangeArrowheads="1" noChangeShapeType="1" noTextEdit="1"/>
          </p:cNvSpPr>
          <p:nvPr/>
        </p:nvSpPr>
        <p:spPr bwMode="auto">
          <a:xfrm rot="16200000">
            <a:off x="3777821" y="921545"/>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3119" name="Picture 47" descr="BcaE8X6Ri[1]">
            <a:extLst>
              <a:ext uri="{FF2B5EF4-FFF2-40B4-BE49-F238E27FC236}">
                <a16:creationId xmlns:a16="http://schemas.microsoft.com/office/drawing/2014/main" id="{D71848C4-3190-4674-89A3-D8AEED8A4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207240" y="127001"/>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8" name="Group 48">
            <a:extLst>
              <a:ext uri="{FF2B5EF4-FFF2-40B4-BE49-F238E27FC236}">
                <a16:creationId xmlns:a16="http://schemas.microsoft.com/office/drawing/2014/main" id="{B1C42D20-B1B3-43B0-9619-738BE09973D2}"/>
              </a:ext>
            </a:extLst>
          </p:cNvPr>
          <p:cNvGrpSpPr>
            <a:grpSpLocks/>
          </p:cNvGrpSpPr>
          <p:nvPr/>
        </p:nvGrpSpPr>
        <p:grpSpPr bwMode="auto">
          <a:xfrm>
            <a:off x="4185015" y="1943101"/>
            <a:ext cx="7148512" cy="1485900"/>
            <a:chOff x="100122037" y="110013750"/>
            <a:chExt cx="7148513" cy="1485901"/>
          </a:xfrm>
        </p:grpSpPr>
        <p:sp>
          <p:nvSpPr>
            <p:cNvPr id="49" name="Line 49">
              <a:extLst>
                <a:ext uri="{FF2B5EF4-FFF2-40B4-BE49-F238E27FC236}">
                  <a16:creationId xmlns:a16="http://schemas.microsoft.com/office/drawing/2014/main" id="{480ACC39-3687-45AF-AC76-192BA9F52007}"/>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50">
              <a:extLst>
                <a:ext uri="{FF2B5EF4-FFF2-40B4-BE49-F238E27FC236}">
                  <a16:creationId xmlns:a16="http://schemas.microsoft.com/office/drawing/2014/main" id="{C15002EC-5634-4016-8366-4B7B0589FA36}"/>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1">
              <a:extLst>
                <a:ext uri="{FF2B5EF4-FFF2-40B4-BE49-F238E27FC236}">
                  <a16:creationId xmlns:a16="http://schemas.microsoft.com/office/drawing/2014/main" id="{998AD53E-0C82-4EB0-BC04-840D18D1C5A1}"/>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2">
              <a:extLst>
                <a:ext uri="{FF2B5EF4-FFF2-40B4-BE49-F238E27FC236}">
                  <a16:creationId xmlns:a16="http://schemas.microsoft.com/office/drawing/2014/main" id="{B9F62E6C-4AE2-464C-A905-9E769CC78EEB}"/>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AE83F064-42FD-42FF-9E82-B9846096FF90}"/>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4">
              <a:extLst>
                <a:ext uri="{FF2B5EF4-FFF2-40B4-BE49-F238E27FC236}">
                  <a16:creationId xmlns:a16="http://schemas.microsoft.com/office/drawing/2014/main" id="{7FBC17E6-E389-4207-B4F0-E3BE77EA1BE2}"/>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40F9941F-159D-4A8D-B1D9-59AADA48B960}"/>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6">
              <a:extLst>
                <a:ext uri="{FF2B5EF4-FFF2-40B4-BE49-F238E27FC236}">
                  <a16:creationId xmlns:a16="http://schemas.microsoft.com/office/drawing/2014/main" id="{D7A1AC8B-F821-4B41-9B94-038C85397B8E}"/>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57">
              <a:extLst>
                <a:ext uri="{FF2B5EF4-FFF2-40B4-BE49-F238E27FC236}">
                  <a16:creationId xmlns:a16="http://schemas.microsoft.com/office/drawing/2014/main" id="{057450AA-C07A-4DE9-AB3E-E6FE78852EE4}"/>
                </a:ext>
              </a:extLst>
            </p:cNvPr>
            <p:cNvGrpSpPr>
              <a:grpSpLocks/>
            </p:cNvGrpSpPr>
            <p:nvPr/>
          </p:nvGrpSpPr>
          <p:grpSpPr bwMode="auto">
            <a:xfrm>
              <a:off x="101898450" y="110185200"/>
              <a:ext cx="371181" cy="628650"/>
              <a:chOff x="119368661" y="116390738"/>
              <a:chExt cx="371181" cy="628650"/>
            </a:xfrm>
          </p:grpSpPr>
          <p:sp>
            <p:nvSpPr>
              <p:cNvPr id="3093" name="Line 58">
                <a:extLst>
                  <a:ext uri="{FF2B5EF4-FFF2-40B4-BE49-F238E27FC236}">
                    <a16:creationId xmlns:a16="http://schemas.microsoft.com/office/drawing/2014/main" id="{EDC7E90F-D4EC-4E8D-B8BC-697AAD953FF9}"/>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4" name="Line 59">
                <a:extLst>
                  <a:ext uri="{FF2B5EF4-FFF2-40B4-BE49-F238E27FC236}">
                    <a16:creationId xmlns:a16="http://schemas.microsoft.com/office/drawing/2014/main" id="{41F7E82F-1F35-4CC6-8A0B-AA87B8FF0B09}"/>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5" name="Text Box 60">
                <a:extLst>
                  <a:ext uri="{FF2B5EF4-FFF2-40B4-BE49-F238E27FC236}">
                    <a16:creationId xmlns:a16="http://schemas.microsoft.com/office/drawing/2014/main" id="{8D546EDB-2BC9-4DC0-9D3A-7320D0E371BA}"/>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8" name="Text Box 61">
              <a:extLst>
                <a:ext uri="{FF2B5EF4-FFF2-40B4-BE49-F238E27FC236}">
                  <a16:creationId xmlns:a16="http://schemas.microsoft.com/office/drawing/2014/main" id="{B20B8E38-459A-4369-BAA8-05A1F0739B70}"/>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2">
              <a:extLst>
                <a:ext uri="{FF2B5EF4-FFF2-40B4-BE49-F238E27FC236}">
                  <a16:creationId xmlns:a16="http://schemas.microsoft.com/office/drawing/2014/main" id="{7BB31B77-B74E-4147-AEF2-CB709C679BFA}"/>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3">
              <a:extLst>
                <a:ext uri="{FF2B5EF4-FFF2-40B4-BE49-F238E27FC236}">
                  <a16:creationId xmlns:a16="http://schemas.microsoft.com/office/drawing/2014/main" id="{CF177D1E-281B-4DF4-89A8-D3C04B4F94AD}"/>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4">
              <a:extLst>
                <a:ext uri="{FF2B5EF4-FFF2-40B4-BE49-F238E27FC236}">
                  <a16:creationId xmlns:a16="http://schemas.microsoft.com/office/drawing/2014/main" id="{A099DEF6-9CD9-40DB-8A88-9D131A1E825A}"/>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5">
              <a:extLst>
                <a:ext uri="{FF2B5EF4-FFF2-40B4-BE49-F238E27FC236}">
                  <a16:creationId xmlns:a16="http://schemas.microsoft.com/office/drawing/2014/main" id="{BCE3976D-515D-4D86-B456-94B36B991A58}"/>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8B655AAA-65BD-4BD9-B438-72CB6E9447C7}"/>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Line 67">
              <a:extLst>
                <a:ext uri="{FF2B5EF4-FFF2-40B4-BE49-F238E27FC236}">
                  <a16:creationId xmlns:a16="http://schemas.microsoft.com/office/drawing/2014/main" id="{6E2E65B2-9F21-4BF7-B345-5D2D74967423}"/>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Line 68">
              <a:extLst>
                <a:ext uri="{FF2B5EF4-FFF2-40B4-BE49-F238E27FC236}">
                  <a16:creationId xmlns:a16="http://schemas.microsoft.com/office/drawing/2014/main" id="{7B2859C0-0675-41C2-824E-F4117D6283FB}"/>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4" name="Text Box 69">
              <a:extLst>
                <a:ext uri="{FF2B5EF4-FFF2-40B4-BE49-F238E27FC236}">
                  <a16:creationId xmlns:a16="http://schemas.microsoft.com/office/drawing/2014/main" id="{DEE4B6E0-94AB-410C-B17A-FAA8550ABDE7}"/>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Text Box 70">
              <a:extLst>
                <a:ext uri="{FF2B5EF4-FFF2-40B4-BE49-F238E27FC236}">
                  <a16:creationId xmlns:a16="http://schemas.microsoft.com/office/drawing/2014/main" id="{0B6397D9-3410-4228-84DB-A8C342E19F72}"/>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6" name="Line 71">
              <a:extLst>
                <a:ext uri="{FF2B5EF4-FFF2-40B4-BE49-F238E27FC236}">
                  <a16:creationId xmlns:a16="http://schemas.microsoft.com/office/drawing/2014/main" id="{9B3D9F83-5441-4BB0-A964-2569E81CC3FC}"/>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7" name="Line 72">
              <a:extLst>
                <a:ext uri="{FF2B5EF4-FFF2-40B4-BE49-F238E27FC236}">
                  <a16:creationId xmlns:a16="http://schemas.microsoft.com/office/drawing/2014/main" id="{594B2763-8D4F-40F2-98AC-70BB49DEC10B}"/>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8" name="Text Box 73">
              <a:extLst>
                <a:ext uri="{FF2B5EF4-FFF2-40B4-BE49-F238E27FC236}">
                  <a16:creationId xmlns:a16="http://schemas.microsoft.com/office/drawing/2014/main" id="{747EAF5E-B512-4607-862E-3C75C351BC4D}"/>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9" name="Text Box 74">
              <a:extLst>
                <a:ext uri="{FF2B5EF4-FFF2-40B4-BE49-F238E27FC236}">
                  <a16:creationId xmlns:a16="http://schemas.microsoft.com/office/drawing/2014/main" id="{5ED2F811-40C7-4939-82E7-CD56A51461B8}"/>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0" name="Line 75">
              <a:extLst>
                <a:ext uri="{FF2B5EF4-FFF2-40B4-BE49-F238E27FC236}">
                  <a16:creationId xmlns:a16="http://schemas.microsoft.com/office/drawing/2014/main" id="{C77267E4-66C0-4B49-8120-5A8DBD6550D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1" name="Line 76">
              <a:extLst>
                <a:ext uri="{FF2B5EF4-FFF2-40B4-BE49-F238E27FC236}">
                  <a16:creationId xmlns:a16="http://schemas.microsoft.com/office/drawing/2014/main" id="{8DA9C39A-7AB5-46E7-803F-BC393148D2DE}"/>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2" name="Text Box 77">
              <a:extLst>
                <a:ext uri="{FF2B5EF4-FFF2-40B4-BE49-F238E27FC236}">
                  <a16:creationId xmlns:a16="http://schemas.microsoft.com/office/drawing/2014/main" id="{FE69A6B2-69C5-48FD-8FB7-70070CD1CD98}"/>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Text Box 78">
              <a:extLst>
                <a:ext uri="{FF2B5EF4-FFF2-40B4-BE49-F238E27FC236}">
                  <a16:creationId xmlns:a16="http://schemas.microsoft.com/office/drawing/2014/main" id="{C70DF1A9-91F9-4E18-97F6-0531EFC30B65}"/>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4" name="AutoShape 79">
              <a:extLst>
                <a:ext uri="{FF2B5EF4-FFF2-40B4-BE49-F238E27FC236}">
                  <a16:creationId xmlns:a16="http://schemas.microsoft.com/office/drawing/2014/main" id="{FD727CE4-E3F6-49DE-9B9D-3F81560D00F2}"/>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5" name="Text Box 80">
              <a:extLst>
                <a:ext uri="{FF2B5EF4-FFF2-40B4-BE49-F238E27FC236}">
                  <a16:creationId xmlns:a16="http://schemas.microsoft.com/office/drawing/2014/main" id="{BA1FD1AA-860F-47E2-88E6-BF3805DB65C4}"/>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6" name="Text Box 81">
              <a:extLst>
                <a:ext uri="{FF2B5EF4-FFF2-40B4-BE49-F238E27FC236}">
                  <a16:creationId xmlns:a16="http://schemas.microsoft.com/office/drawing/2014/main" id="{0CC19145-5975-4444-9081-5A076A185CC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7" name="Line 82">
              <a:extLst>
                <a:ext uri="{FF2B5EF4-FFF2-40B4-BE49-F238E27FC236}">
                  <a16:creationId xmlns:a16="http://schemas.microsoft.com/office/drawing/2014/main" id="{0E664B37-061C-4D34-85B8-B2D61EA05C90}"/>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8" name="Line 83">
              <a:extLst>
                <a:ext uri="{FF2B5EF4-FFF2-40B4-BE49-F238E27FC236}">
                  <a16:creationId xmlns:a16="http://schemas.microsoft.com/office/drawing/2014/main" id="{717F46C5-9282-4B7A-BAF2-F351280A7385}"/>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9" name="Text Box 84">
              <a:extLst>
                <a:ext uri="{FF2B5EF4-FFF2-40B4-BE49-F238E27FC236}">
                  <a16:creationId xmlns:a16="http://schemas.microsoft.com/office/drawing/2014/main" id="{07B403A4-B84F-4855-8F56-204AC1D6FD31}"/>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0" name="Line 85">
              <a:extLst>
                <a:ext uri="{FF2B5EF4-FFF2-40B4-BE49-F238E27FC236}">
                  <a16:creationId xmlns:a16="http://schemas.microsoft.com/office/drawing/2014/main" id="{5372E1FE-53D9-49CA-8F1F-8E34BFF64FB8}"/>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1" name="Text Box 86">
              <a:extLst>
                <a:ext uri="{FF2B5EF4-FFF2-40B4-BE49-F238E27FC236}">
                  <a16:creationId xmlns:a16="http://schemas.microsoft.com/office/drawing/2014/main" id="{343052FC-3631-4AC8-B718-D137B1AEB39C}"/>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2" name="WordArt 87">
              <a:extLst>
                <a:ext uri="{FF2B5EF4-FFF2-40B4-BE49-F238E27FC236}">
                  <a16:creationId xmlns:a16="http://schemas.microsoft.com/office/drawing/2014/main" id="{1EA7D379-E5E2-4C4B-9C49-53D78716B1CC}"/>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3181" name="Group 3180">
            <a:extLst>
              <a:ext uri="{FF2B5EF4-FFF2-40B4-BE49-F238E27FC236}">
                <a16:creationId xmlns:a16="http://schemas.microsoft.com/office/drawing/2014/main" id="{571E734A-308F-4C8E-90C2-C6F0CDA6BEE8}"/>
              </a:ext>
            </a:extLst>
          </p:cNvPr>
          <p:cNvGrpSpPr/>
          <p:nvPr/>
        </p:nvGrpSpPr>
        <p:grpSpPr>
          <a:xfrm>
            <a:off x="4217277" y="3417088"/>
            <a:ext cx="7148512" cy="1828800"/>
            <a:chOff x="4998747" y="3492443"/>
            <a:chExt cx="7148512" cy="1828800"/>
          </a:xfrm>
        </p:grpSpPr>
        <p:sp>
          <p:nvSpPr>
            <p:cNvPr id="3097" name="Line 89">
              <a:extLst>
                <a:ext uri="{FF2B5EF4-FFF2-40B4-BE49-F238E27FC236}">
                  <a16:creationId xmlns:a16="http://schemas.microsoft.com/office/drawing/2014/main" id="{6BEAAADB-2B7A-4CF0-9D93-71CFF8C6D7C4}"/>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8" name="Line 90">
              <a:extLst>
                <a:ext uri="{FF2B5EF4-FFF2-40B4-BE49-F238E27FC236}">
                  <a16:creationId xmlns:a16="http://schemas.microsoft.com/office/drawing/2014/main" id="{757B0E1D-6C26-4E38-9E55-DBAB715DCA53}"/>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9" name="Line 91">
              <a:extLst>
                <a:ext uri="{FF2B5EF4-FFF2-40B4-BE49-F238E27FC236}">
                  <a16:creationId xmlns:a16="http://schemas.microsoft.com/office/drawing/2014/main" id="{358BEE8E-4F16-4E51-AC68-B861309A9A9F}"/>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0" name="Text Box 92">
              <a:extLst>
                <a:ext uri="{FF2B5EF4-FFF2-40B4-BE49-F238E27FC236}">
                  <a16:creationId xmlns:a16="http://schemas.microsoft.com/office/drawing/2014/main" id="{EEF356B2-0218-4BF8-AE00-8ACEFDD7849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1" name="Line 93">
              <a:extLst>
                <a:ext uri="{FF2B5EF4-FFF2-40B4-BE49-F238E27FC236}">
                  <a16:creationId xmlns:a16="http://schemas.microsoft.com/office/drawing/2014/main" id="{34A92BB0-C738-42F0-B34E-84F408625A53}"/>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2" name="Line 94">
              <a:extLst>
                <a:ext uri="{FF2B5EF4-FFF2-40B4-BE49-F238E27FC236}">
                  <a16:creationId xmlns:a16="http://schemas.microsoft.com/office/drawing/2014/main" id="{8E25E6FE-17C2-48AF-AF59-F31E36BA17A8}"/>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3" name="Text Box 95">
              <a:extLst>
                <a:ext uri="{FF2B5EF4-FFF2-40B4-BE49-F238E27FC236}">
                  <a16:creationId xmlns:a16="http://schemas.microsoft.com/office/drawing/2014/main" id="{4C2055AF-41CC-4F60-9E82-029070CCD552}"/>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Line 96">
              <a:extLst>
                <a:ext uri="{FF2B5EF4-FFF2-40B4-BE49-F238E27FC236}">
                  <a16:creationId xmlns:a16="http://schemas.microsoft.com/office/drawing/2014/main" id="{ACE87AA4-E5D3-40E0-B101-22DD0CE65AEC}"/>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5" name="Line 97">
              <a:extLst>
                <a:ext uri="{FF2B5EF4-FFF2-40B4-BE49-F238E27FC236}">
                  <a16:creationId xmlns:a16="http://schemas.microsoft.com/office/drawing/2014/main" id="{B3CCCB9A-34A6-4FEC-9F64-952A2549E70D}"/>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6" name="Text Box 98">
              <a:extLst>
                <a:ext uri="{FF2B5EF4-FFF2-40B4-BE49-F238E27FC236}">
                  <a16:creationId xmlns:a16="http://schemas.microsoft.com/office/drawing/2014/main" id="{404E7E62-4559-4714-BF89-D17754AD0DF7}"/>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7" name="Text Box 99">
              <a:extLst>
                <a:ext uri="{FF2B5EF4-FFF2-40B4-BE49-F238E27FC236}">
                  <a16:creationId xmlns:a16="http://schemas.microsoft.com/office/drawing/2014/main" id="{4F36427E-2628-4C12-82A5-FEEACBAC41D2}"/>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8" name="Text Box 100">
              <a:extLst>
                <a:ext uri="{FF2B5EF4-FFF2-40B4-BE49-F238E27FC236}">
                  <a16:creationId xmlns:a16="http://schemas.microsoft.com/office/drawing/2014/main" id="{6A9F1541-520B-4A6A-ADFC-A123B18A27DD}"/>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9" name="Line 101">
              <a:extLst>
                <a:ext uri="{FF2B5EF4-FFF2-40B4-BE49-F238E27FC236}">
                  <a16:creationId xmlns:a16="http://schemas.microsoft.com/office/drawing/2014/main" id="{435593E6-2030-4565-A9C6-75FBF2F5AC82}"/>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0" name="Line 102">
              <a:extLst>
                <a:ext uri="{FF2B5EF4-FFF2-40B4-BE49-F238E27FC236}">
                  <a16:creationId xmlns:a16="http://schemas.microsoft.com/office/drawing/2014/main" id="{EC67AA93-8A5F-40E0-B8CF-159AAA4A4DE4}"/>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1" name="Text Box 103">
              <a:extLst>
                <a:ext uri="{FF2B5EF4-FFF2-40B4-BE49-F238E27FC236}">
                  <a16:creationId xmlns:a16="http://schemas.microsoft.com/office/drawing/2014/main" id="{2FE7A1D1-7E9B-48CF-90C6-9DAD70A1C5E7}"/>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Text Box 104">
              <a:extLst>
                <a:ext uri="{FF2B5EF4-FFF2-40B4-BE49-F238E27FC236}">
                  <a16:creationId xmlns:a16="http://schemas.microsoft.com/office/drawing/2014/main" id="{D115A2D0-8698-4694-B409-59342E295C90}"/>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3" name="Line 105">
              <a:extLst>
                <a:ext uri="{FF2B5EF4-FFF2-40B4-BE49-F238E27FC236}">
                  <a16:creationId xmlns:a16="http://schemas.microsoft.com/office/drawing/2014/main" id="{2D6D9538-8CA3-4EBC-8BD9-CB3D71C18006}"/>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4" name="Line 106">
              <a:extLst>
                <a:ext uri="{FF2B5EF4-FFF2-40B4-BE49-F238E27FC236}">
                  <a16:creationId xmlns:a16="http://schemas.microsoft.com/office/drawing/2014/main" id="{E9121605-BBBA-4C8E-BC3E-93A3E1F67FAB}"/>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5" name="Text Box 107">
              <a:extLst>
                <a:ext uri="{FF2B5EF4-FFF2-40B4-BE49-F238E27FC236}">
                  <a16:creationId xmlns:a16="http://schemas.microsoft.com/office/drawing/2014/main" id="{A9E3B1ED-7836-4941-9D9B-C7B5124078F1}"/>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6" name="Text Box 108">
              <a:extLst>
                <a:ext uri="{FF2B5EF4-FFF2-40B4-BE49-F238E27FC236}">
                  <a16:creationId xmlns:a16="http://schemas.microsoft.com/office/drawing/2014/main" id="{BE2683CA-EA1E-4BC9-BBBC-B858580879BD}"/>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7" name="Line 109">
              <a:extLst>
                <a:ext uri="{FF2B5EF4-FFF2-40B4-BE49-F238E27FC236}">
                  <a16:creationId xmlns:a16="http://schemas.microsoft.com/office/drawing/2014/main" id="{1A574545-618B-4A67-96CD-7DD6BE65847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8" name="Line 110">
              <a:extLst>
                <a:ext uri="{FF2B5EF4-FFF2-40B4-BE49-F238E27FC236}">
                  <a16:creationId xmlns:a16="http://schemas.microsoft.com/office/drawing/2014/main" id="{708EAFA6-ADED-4A46-B22D-FC6AE74451AB}"/>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0" name="Text Box 111">
              <a:extLst>
                <a:ext uri="{FF2B5EF4-FFF2-40B4-BE49-F238E27FC236}">
                  <a16:creationId xmlns:a16="http://schemas.microsoft.com/office/drawing/2014/main" id="{69A97558-DFE8-4D9A-A9AF-966003D9C456}"/>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1" name="Text Box 112">
              <a:extLst>
                <a:ext uri="{FF2B5EF4-FFF2-40B4-BE49-F238E27FC236}">
                  <a16:creationId xmlns:a16="http://schemas.microsoft.com/office/drawing/2014/main" id="{6B8515AA-6C2A-43CE-89EF-AB479E47621A}"/>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2" name="Line 113">
              <a:extLst>
                <a:ext uri="{FF2B5EF4-FFF2-40B4-BE49-F238E27FC236}">
                  <a16:creationId xmlns:a16="http://schemas.microsoft.com/office/drawing/2014/main" id="{70C4DEAD-5E7E-4E05-96C6-35393566DD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3" name="Line 114">
              <a:extLst>
                <a:ext uri="{FF2B5EF4-FFF2-40B4-BE49-F238E27FC236}">
                  <a16:creationId xmlns:a16="http://schemas.microsoft.com/office/drawing/2014/main" id="{7CF3E532-8520-4AE5-9EF2-6BD0B9472FEC}"/>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4" name="Text Box 115">
              <a:extLst>
                <a:ext uri="{FF2B5EF4-FFF2-40B4-BE49-F238E27FC236}">
                  <a16:creationId xmlns:a16="http://schemas.microsoft.com/office/drawing/2014/main" id="{254C75D3-41CA-4C54-B30E-1DCBFC760599}"/>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5" name="Text Box 116">
              <a:extLst>
                <a:ext uri="{FF2B5EF4-FFF2-40B4-BE49-F238E27FC236}">
                  <a16:creationId xmlns:a16="http://schemas.microsoft.com/office/drawing/2014/main" id="{66AE8569-7131-470C-8E69-329DCFAC1C2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6" name="AutoShape 117">
              <a:extLst>
                <a:ext uri="{FF2B5EF4-FFF2-40B4-BE49-F238E27FC236}">
                  <a16:creationId xmlns:a16="http://schemas.microsoft.com/office/drawing/2014/main" id="{7FDDCD0F-FBEA-4CDD-A328-88398A39B376}"/>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Text Box 118">
              <a:extLst>
                <a:ext uri="{FF2B5EF4-FFF2-40B4-BE49-F238E27FC236}">
                  <a16:creationId xmlns:a16="http://schemas.microsoft.com/office/drawing/2014/main" id="{8E6E6EBC-7027-42E0-8FC5-27ED18E9AEB6}"/>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8" name="AutoShape 119">
              <a:extLst>
                <a:ext uri="{FF2B5EF4-FFF2-40B4-BE49-F238E27FC236}">
                  <a16:creationId xmlns:a16="http://schemas.microsoft.com/office/drawing/2014/main" id="{B53CE6FF-1DA1-4350-B385-160F2CAE457B}"/>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9" name="Text Box 120">
              <a:extLst>
                <a:ext uri="{FF2B5EF4-FFF2-40B4-BE49-F238E27FC236}">
                  <a16:creationId xmlns:a16="http://schemas.microsoft.com/office/drawing/2014/main" id="{F13B4BE5-7C10-45B5-BE4C-4B7314D1C120}"/>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130" name="Group 121">
              <a:extLst>
                <a:ext uri="{FF2B5EF4-FFF2-40B4-BE49-F238E27FC236}">
                  <a16:creationId xmlns:a16="http://schemas.microsoft.com/office/drawing/2014/main" id="{5DA38387-DC1E-4DC5-9260-D4EF8AD85623}"/>
                </a:ext>
              </a:extLst>
            </p:cNvPr>
            <p:cNvGrpSpPr>
              <a:grpSpLocks/>
            </p:cNvGrpSpPr>
            <p:nvPr/>
          </p:nvGrpSpPr>
          <p:grpSpPr bwMode="auto">
            <a:xfrm>
              <a:off x="5289260" y="3949643"/>
              <a:ext cx="371181" cy="628650"/>
              <a:chOff x="113815586" y="118229063"/>
              <a:chExt cx="371181" cy="628650"/>
            </a:xfrm>
          </p:grpSpPr>
          <p:sp>
            <p:nvSpPr>
              <p:cNvPr id="3140" name="Line 122">
                <a:extLst>
                  <a:ext uri="{FF2B5EF4-FFF2-40B4-BE49-F238E27FC236}">
                    <a16:creationId xmlns:a16="http://schemas.microsoft.com/office/drawing/2014/main" id="{9785A3AE-7CE7-4DB9-A2CD-417568498E55}"/>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1" name="Line 123">
                <a:extLst>
                  <a:ext uri="{FF2B5EF4-FFF2-40B4-BE49-F238E27FC236}">
                    <a16:creationId xmlns:a16="http://schemas.microsoft.com/office/drawing/2014/main" id="{00BC6F7B-A8BF-435A-9E7F-7B4FA5C48F5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Text Box 124">
                <a:extLst>
                  <a:ext uri="{FF2B5EF4-FFF2-40B4-BE49-F238E27FC236}">
                    <a16:creationId xmlns:a16="http://schemas.microsoft.com/office/drawing/2014/main" id="{F285D638-3268-4093-A218-7BEFC35665B0}"/>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131" name="Text Box 125">
              <a:extLst>
                <a:ext uri="{FF2B5EF4-FFF2-40B4-BE49-F238E27FC236}">
                  <a16:creationId xmlns:a16="http://schemas.microsoft.com/office/drawing/2014/main" id="{503B03C8-7CFB-47FE-89B4-BC45C74DF9CB}"/>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2" name="Text Box 126">
              <a:extLst>
                <a:ext uri="{FF2B5EF4-FFF2-40B4-BE49-F238E27FC236}">
                  <a16:creationId xmlns:a16="http://schemas.microsoft.com/office/drawing/2014/main" id="{2A2F1C49-5F51-4E43-9E70-1C3D6C970B1E}"/>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3" name="Text Box 127">
              <a:extLst>
                <a:ext uri="{FF2B5EF4-FFF2-40B4-BE49-F238E27FC236}">
                  <a16:creationId xmlns:a16="http://schemas.microsoft.com/office/drawing/2014/main" id="{5D508D8A-B54C-4895-BD06-33E97F5ED504}"/>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4" name="AutoShape 128">
              <a:extLst>
                <a:ext uri="{FF2B5EF4-FFF2-40B4-BE49-F238E27FC236}">
                  <a16:creationId xmlns:a16="http://schemas.microsoft.com/office/drawing/2014/main" id="{CC6492B5-C488-45F6-B226-23F0379973B9}"/>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5" name="Text Box 129">
              <a:extLst>
                <a:ext uri="{FF2B5EF4-FFF2-40B4-BE49-F238E27FC236}">
                  <a16:creationId xmlns:a16="http://schemas.microsoft.com/office/drawing/2014/main" id="{E5D10FCD-812F-4D95-AC82-C261E6D8363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6" name="Text Box 130">
              <a:extLst>
                <a:ext uri="{FF2B5EF4-FFF2-40B4-BE49-F238E27FC236}">
                  <a16:creationId xmlns:a16="http://schemas.microsoft.com/office/drawing/2014/main" id="{C38BA750-6BF0-4855-9114-35A0944FE4BB}"/>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7" name="AutoShape 131">
              <a:extLst>
                <a:ext uri="{FF2B5EF4-FFF2-40B4-BE49-F238E27FC236}">
                  <a16:creationId xmlns:a16="http://schemas.microsoft.com/office/drawing/2014/main" id="{97AFDC80-CE00-4F59-9BA3-7A357BCA76C2}"/>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8" name="Line 132">
              <a:extLst>
                <a:ext uri="{FF2B5EF4-FFF2-40B4-BE49-F238E27FC236}">
                  <a16:creationId xmlns:a16="http://schemas.microsoft.com/office/drawing/2014/main" id="{C25B2300-CB37-4361-A902-30AAD525C93E}"/>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9" name="WordArt 133">
              <a:extLst>
                <a:ext uri="{FF2B5EF4-FFF2-40B4-BE49-F238E27FC236}">
                  <a16:creationId xmlns:a16="http://schemas.microsoft.com/office/drawing/2014/main" id="{23808BEE-89D4-462F-9873-27517C9947D8}"/>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3206" name="Picture 134" descr="BcaE8X6Ri[1]">
              <a:extLst>
                <a:ext uri="{FF2B5EF4-FFF2-40B4-BE49-F238E27FC236}">
                  <a16:creationId xmlns:a16="http://schemas.microsoft.com/office/drawing/2014/main" id="{E084606C-69FA-457A-962D-09400E02B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143" name="Line 135">
            <a:extLst>
              <a:ext uri="{FF2B5EF4-FFF2-40B4-BE49-F238E27FC236}">
                <a16:creationId xmlns:a16="http://schemas.microsoft.com/office/drawing/2014/main" id="{3D7FD641-2F7E-4263-BDCD-825D84332BF9}"/>
              </a:ext>
            </a:extLst>
          </p:cNvPr>
          <p:cNvSpPr>
            <a:spLocks noChangeShapeType="1"/>
          </p:cNvSpPr>
          <p:nvPr/>
        </p:nvSpPr>
        <p:spPr bwMode="auto">
          <a:xfrm>
            <a:off x="4564939" y="6057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4" name="Line 136">
            <a:extLst>
              <a:ext uri="{FF2B5EF4-FFF2-40B4-BE49-F238E27FC236}">
                <a16:creationId xmlns:a16="http://schemas.microsoft.com/office/drawing/2014/main" id="{6962EFEA-031B-4CBD-945F-C8EFDF4327D9}"/>
              </a:ext>
            </a:extLst>
          </p:cNvPr>
          <p:cNvSpPr>
            <a:spLocks noChangeShapeType="1"/>
          </p:cNvSpPr>
          <p:nvPr/>
        </p:nvSpPr>
        <p:spPr bwMode="auto">
          <a:xfrm>
            <a:off x="55364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137">
            <a:extLst>
              <a:ext uri="{FF2B5EF4-FFF2-40B4-BE49-F238E27FC236}">
                <a16:creationId xmlns:a16="http://schemas.microsoft.com/office/drawing/2014/main" id="{FC4BD485-B27D-4E62-BE20-0D009748461C}"/>
              </a:ext>
            </a:extLst>
          </p:cNvPr>
          <p:cNvSpPr>
            <a:spLocks noChangeShapeType="1"/>
          </p:cNvSpPr>
          <p:nvPr/>
        </p:nvSpPr>
        <p:spPr bwMode="auto">
          <a:xfrm>
            <a:off x="53650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Text Box 138">
            <a:extLst>
              <a:ext uri="{FF2B5EF4-FFF2-40B4-BE49-F238E27FC236}">
                <a16:creationId xmlns:a16="http://schemas.microsoft.com/office/drawing/2014/main" id="{42B7F2DD-E27F-4839-AB4C-B08EEA2D9F09}"/>
              </a:ext>
            </a:extLst>
          </p:cNvPr>
          <p:cNvSpPr txBox="1">
            <a:spLocks noChangeArrowheads="1"/>
          </p:cNvSpPr>
          <p:nvPr/>
        </p:nvSpPr>
        <p:spPr bwMode="auto">
          <a:xfrm>
            <a:off x="5252181" y="6064307"/>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47" name="Line 139">
            <a:extLst>
              <a:ext uri="{FF2B5EF4-FFF2-40B4-BE49-F238E27FC236}">
                <a16:creationId xmlns:a16="http://schemas.microsoft.com/office/drawing/2014/main" id="{3BA8B852-D5D4-4956-BFB3-A60DA512DA57}"/>
              </a:ext>
            </a:extLst>
          </p:cNvPr>
          <p:cNvSpPr>
            <a:spLocks noChangeShapeType="1"/>
          </p:cNvSpPr>
          <p:nvPr/>
        </p:nvSpPr>
        <p:spPr bwMode="auto">
          <a:xfrm>
            <a:off x="69080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8" name="Line 140">
            <a:extLst>
              <a:ext uri="{FF2B5EF4-FFF2-40B4-BE49-F238E27FC236}">
                <a16:creationId xmlns:a16="http://schemas.microsoft.com/office/drawing/2014/main" id="{A164CFD3-EB34-43FD-92C0-4168381A12A9}"/>
              </a:ext>
            </a:extLst>
          </p:cNvPr>
          <p:cNvSpPr>
            <a:spLocks noChangeShapeType="1"/>
          </p:cNvSpPr>
          <p:nvPr/>
        </p:nvSpPr>
        <p:spPr bwMode="auto">
          <a:xfrm>
            <a:off x="67366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0" name="Line 142">
            <a:extLst>
              <a:ext uri="{FF2B5EF4-FFF2-40B4-BE49-F238E27FC236}">
                <a16:creationId xmlns:a16="http://schemas.microsoft.com/office/drawing/2014/main" id="{C1D1259E-BD29-4F34-9774-311D498DF771}"/>
              </a:ext>
            </a:extLst>
          </p:cNvPr>
          <p:cNvSpPr>
            <a:spLocks noChangeShapeType="1"/>
          </p:cNvSpPr>
          <p:nvPr/>
        </p:nvSpPr>
        <p:spPr bwMode="auto">
          <a:xfrm>
            <a:off x="6165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1" name="Line 143">
            <a:extLst>
              <a:ext uri="{FF2B5EF4-FFF2-40B4-BE49-F238E27FC236}">
                <a16:creationId xmlns:a16="http://schemas.microsoft.com/office/drawing/2014/main" id="{8DEBBAF2-9EA6-478A-A5EC-059E3EDA6DDB}"/>
              </a:ext>
            </a:extLst>
          </p:cNvPr>
          <p:cNvSpPr>
            <a:spLocks noChangeShapeType="1"/>
          </p:cNvSpPr>
          <p:nvPr/>
        </p:nvSpPr>
        <p:spPr bwMode="auto">
          <a:xfrm>
            <a:off x="5993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2" name="Text Box 144">
            <a:extLst>
              <a:ext uri="{FF2B5EF4-FFF2-40B4-BE49-F238E27FC236}">
                <a16:creationId xmlns:a16="http://schemas.microsoft.com/office/drawing/2014/main" id="{56FE0683-5C12-4A76-BA75-12EC88E1BC9D}"/>
              </a:ext>
            </a:extLst>
          </p:cNvPr>
          <p:cNvSpPr txBox="1">
            <a:spLocks noChangeArrowheads="1"/>
          </p:cNvSpPr>
          <p:nvPr/>
        </p:nvSpPr>
        <p:spPr bwMode="auto">
          <a:xfrm>
            <a:off x="58793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Line 147">
            <a:extLst>
              <a:ext uri="{FF2B5EF4-FFF2-40B4-BE49-F238E27FC236}">
                <a16:creationId xmlns:a16="http://schemas.microsoft.com/office/drawing/2014/main" id="{DFBBC69E-B989-47B1-AF39-C5D099CC7051}"/>
              </a:ext>
            </a:extLst>
          </p:cNvPr>
          <p:cNvSpPr>
            <a:spLocks noChangeShapeType="1"/>
          </p:cNvSpPr>
          <p:nvPr/>
        </p:nvSpPr>
        <p:spPr bwMode="auto">
          <a:xfrm>
            <a:off x="7536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6" name="Line 148">
            <a:extLst>
              <a:ext uri="{FF2B5EF4-FFF2-40B4-BE49-F238E27FC236}">
                <a16:creationId xmlns:a16="http://schemas.microsoft.com/office/drawing/2014/main" id="{D4AFEA64-9418-4083-80EE-D65795659A03}"/>
              </a:ext>
            </a:extLst>
          </p:cNvPr>
          <p:cNvSpPr>
            <a:spLocks noChangeShapeType="1"/>
          </p:cNvSpPr>
          <p:nvPr/>
        </p:nvSpPr>
        <p:spPr bwMode="auto">
          <a:xfrm>
            <a:off x="7365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9" name="Line 151">
            <a:extLst>
              <a:ext uri="{FF2B5EF4-FFF2-40B4-BE49-F238E27FC236}">
                <a16:creationId xmlns:a16="http://schemas.microsoft.com/office/drawing/2014/main" id="{553B2131-52A6-4E0B-8326-EF58EFEDA005}"/>
              </a:ext>
            </a:extLst>
          </p:cNvPr>
          <p:cNvSpPr>
            <a:spLocks noChangeShapeType="1"/>
          </p:cNvSpPr>
          <p:nvPr/>
        </p:nvSpPr>
        <p:spPr bwMode="auto">
          <a:xfrm>
            <a:off x="8108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0" name="Line 152">
            <a:extLst>
              <a:ext uri="{FF2B5EF4-FFF2-40B4-BE49-F238E27FC236}">
                <a16:creationId xmlns:a16="http://schemas.microsoft.com/office/drawing/2014/main" id="{460901BC-C461-47D3-A690-95E18D77EA4F}"/>
              </a:ext>
            </a:extLst>
          </p:cNvPr>
          <p:cNvSpPr>
            <a:spLocks noChangeShapeType="1"/>
          </p:cNvSpPr>
          <p:nvPr/>
        </p:nvSpPr>
        <p:spPr bwMode="auto">
          <a:xfrm>
            <a:off x="7936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3" name="Line 155">
            <a:extLst>
              <a:ext uri="{FF2B5EF4-FFF2-40B4-BE49-F238E27FC236}">
                <a16:creationId xmlns:a16="http://schemas.microsoft.com/office/drawing/2014/main" id="{B3F01894-A6E5-40DD-A4E1-F7F74EA7E57E}"/>
              </a:ext>
            </a:extLst>
          </p:cNvPr>
          <p:cNvSpPr>
            <a:spLocks noChangeShapeType="1"/>
          </p:cNvSpPr>
          <p:nvPr/>
        </p:nvSpPr>
        <p:spPr bwMode="auto">
          <a:xfrm>
            <a:off x="9594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4" name="Line 156">
            <a:extLst>
              <a:ext uri="{FF2B5EF4-FFF2-40B4-BE49-F238E27FC236}">
                <a16:creationId xmlns:a16="http://schemas.microsoft.com/office/drawing/2014/main" id="{DC82E0AD-D3C0-492C-BC0D-E05794F8AF8D}"/>
              </a:ext>
            </a:extLst>
          </p:cNvPr>
          <p:cNvSpPr>
            <a:spLocks noChangeShapeType="1"/>
          </p:cNvSpPr>
          <p:nvPr/>
        </p:nvSpPr>
        <p:spPr bwMode="auto">
          <a:xfrm>
            <a:off x="9422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7" name="Line 159">
            <a:extLst>
              <a:ext uri="{FF2B5EF4-FFF2-40B4-BE49-F238E27FC236}">
                <a16:creationId xmlns:a16="http://schemas.microsoft.com/office/drawing/2014/main" id="{3ABB789E-661E-4D7D-B869-4C0A511CAD09}"/>
              </a:ext>
            </a:extLst>
          </p:cNvPr>
          <p:cNvSpPr>
            <a:spLocks noChangeShapeType="1"/>
          </p:cNvSpPr>
          <p:nvPr/>
        </p:nvSpPr>
        <p:spPr bwMode="auto">
          <a:xfrm>
            <a:off x="10965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8" name="Line 160">
            <a:extLst>
              <a:ext uri="{FF2B5EF4-FFF2-40B4-BE49-F238E27FC236}">
                <a16:creationId xmlns:a16="http://schemas.microsoft.com/office/drawing/2014/main" id="{83666D79-D4B5-4E89-97DC-1C4BD0CF135D}"/>
              </a:ext>
            </a:extLst>
          </p:cNvPr>
          <p:cNvSpPr>
            <a:spLocks noChangeShapeType="1"/>
          </p:cNvSpPr>
          <p:nvPr/>
        </p:nvSpPr>
        <p:spPr bwMode="auto">
          <a:xfrm>
            <a:off x="10794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9" name="Text Box 161">
            <a:extLst>
              <a:ext uri="{FF2B5EF4-FFF2-40B4-BE49-F238E27FC236}">
                <a16:creationId xmlns:a16="http://schemas.microsoft.com/office/drawing/2014/main" id="{4049E3C6-1224-4817-8381-18B0F8BDB369}"/>
              </a:ext>
            </a:extLst>
          </p:cNvPr>
          <p:cNvSpPr txBox="1">
            <a:spLocks noChangeArrowheads="1"/>
          </p:cNvSpPr>
          <p:nvPr/>
        </p:nvSpPr>
        <p:spPr bwMode="auto">
          <a:xfrm>
            <a:off x="10622839" y="5372100"/>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0" name="Text Box 162">
            <a:extLst>
              <a:ext uri="{FF2B5EF4-FFF2-40B4-BE49-F238E27FC236}">
                <a16:creationId xmlns:a16="http://schemas.microsoft.com/office/drawing/2014/main" id="{48C7E3DD-390D-4118-B93F-95C15EBC41D0}"/>
              </a:ext>
            </a:extLst>
          </p:cNvPr>
          <p:cNvSpPr txBox="1">
            <a:spLocks noChangeArrowheads="1"/>
          </p:cNvSpPr>
          <p:nvPr/>
        </p:nvSpPr>
        <p:spPr bwMode="auto">
          <a:xfrm>
            <a:off x="10622839" y="61150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2" name="Line 164">
            <a:extLst>
              <a:ext uri="{FF2B5EF4-FFF2-40B4-BE49-F238E27FC236}">
                <a16:creationId xmlns:a16="http://schemas.microsoft.com/office/drawing/2014/main" id="{B5504B0F-CA64-46AC-9A4D-6B9AC7069C85}"/>
              </a:ext>
            </a:extLst>
          </p:cNvPr>
          <p:cNvSpPr>
            <a:spLocks noChangeShapeType="1"/>
          </p:cNvSpPr>
          <p:nvPr/>
        </p:nvSpPr>
        <p:spPr bwMode="auto">
          <a:xfrm>
            <a:off x="4679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3" name="Line 165">
            <a:extLst>
              <a:ext uri="{FF2B5EF4-FFF2-40B4-BE49-F238E27FC236}">
                <a16:creationId xmlns:a16="http://schemas.microsoft.com/office/drawing/2014/main" id="{F4C5B2FB-0031-4387-9990-AE722D1F1823}"/>
              </a:ext>
            </a:extLst>
          </p:cNvPr>
          <p:cNvSpPr>
            <a:spLocks noChangeShapeType="1"/>
          </p:cNvSpPr>
          <p:nvPr/>
        </p:nvSpPr>
        <p:spPr bwMode="auto">
          <a:xfrm>
            <a:off x="4507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4" name="Text Box 166">
            <a:extLst>
              <a:ext uri="{FF2B5EF4-FFF2-40B4-BE49-F238E27FC236}">
                <a16:creationId xmlns:a16="http://schemas.microsoft.com/office/drawing/2014/main" id="{3CB0A803-D09F-4858-9543-15405DC6734B}"/>
              </a:ext>
            </a:extLst>
          </p:cNvPr>
          <p:cNvSpPr txBox="1">
            <a:spLocks noChangeArrowheads="1"/>
          </p:cNvSpPr>
          <p:nvPr/>
        </p:nvSpPr>
        <p:spPr bwMode="auto">
          <a:xfrm>
            <a:off x="4507789" y="5429250"/>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5" name="Text Box 167">
            <a:extLst>
              <a:ext uri="{FF2B5EF4-FFF2-40B4-BE49-F238E27FC236}">
                <a16:creationId xmlns:a16="http://schemas.microsoft.com/office/drawing/2014/main" id="{95B12EB3-7A8F-4B03-9327-4F2037EC92F6}"/>
              </a:ext>
            </a:extLst>
          </p:cNvPr>
          <p:cNvSpPr txBox="1">
            <a:spLocks noChangeArrowheads="1"/>
          </p:cNvSpPr>
          <p:nvPr/>
        </p:nvSpPr>
        <p:spPr bwMode="auto">
          <a:xfrm>
            <a:off x="4503027" y="6115050"/>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6" name="Text Box 168">
            <a:extLst>
              <a:ext uri="{FF2B5EF4-FFF2-40B4-BE49-F238E27FC236}">
                <a16:creationId xmlns:a16="http://schemas.microsoft.com/office/drawing/2014/main" id="{C0104D48-F5CE-4635-9725-8329DD1B9A30}"/>
              </a:ext>
            </a:extLst>
          </p:cNvPr>
          <p:cNvSpPr txBox="1">
            <a:spLocks noChangeArrowheads="1"/>
          </p:cNvSpPr>
          <p:nvPr/>
        </p:nvSpPr>
        <p:spPr bwMode="auto">
          <a:xfrm>
            <a:off x="4679239" y="5772150"/>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7" name="Text Box 169">
            <a:extLst>
              <a:ext uri="{FF2B5EF4-FFF2-40B4-BE49-F238E27FC236}">
                <a16:creationId xmlns:a16="http://schemas.microsoft.com/office/drawing/2014/main" id="{B325B748-2F95-4E3F-81CC-AF3D23BC000B}"/>
              </a:ext>
            </a:extLst>
          </p:cNvPr>
          <p:cNvSpPr txBox="1">
            <a:spLocks noChangeArrowheads="1"/>
          </p:cNvSpPr>
          <p:nvPr/>
        </p:nvSpPr>
        <p:spPr bwMode="auto">
          <a:xfrm>
            <a:off x="52507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8" name="Text Box 170">
            <a:extLst>
              <a:ext uri="{FF2B5EF4-FFF2-40B4-BE49-F238E27FC236}">
                <a16:creationId xmlns:a16="http://schemas.microsoft.com/office/drawing/2014/main" id="{BEA3A699-2A69-4D7C-92F5-EAD06EB413BF}"/>
              </a:ext>
            </a:extLst>
          </p:cNvPr>
          <p:cNvSpPr txBox="1">
            <a:spLocks noChangeArrowheads="1"/>
          </p:cNvSpPr>
          <p:nvPr/>
        </p:nvSpPr>
        <p:spPr bwMode="auto">
          <a:xfrm>
            <a:off x="6965239" y="571500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9" name="Text Box 171">
            <a:extLst>
              <a:ext uri="{FF2B5EF4-FFF2-40B4-BE49-F238E27FC236}">
                <a16:creationId xmlns:a16="http://schemas.microsoft.com/office/drawing/2014/main" id="{282CCABB-1B3F-4491-8E51-354427DB2A96}"/>
              </a:ext>
            </a:extLst>
          </p:cNvPr>
          <p:cNvSpPr txBox="1">
            <a:spLocks noChangeArrowheads="1"/>
          </p:cNvSpPr>
          <p:nvPr/>
        </p:nvSpPr>
        <p:spPr bwMode="auto">
          <a:xfrm>
            <a:off x="9994189" y="554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0" name="Text Box 172">
            <a:extLst>
              <a:ext uri="{FF2B5EF4-FFF2-40B4-BE49-F238E27FC236}">
                <a16:creationId xmlns:a16="http://schemas.microsoft.com/office/drawing/2014/main" id="{DDA02D6F-A751-4C72-BDCF-99515EDA1B4C}"/>
              </a:ext>
            </a:extLst>
          </p:cNvPr>
          <p:cNvSpPr txBox="1">
            <a:spLocks noChangeArrowheads="1"/>
          </p:cNvSpPr>
          <p:nvPr/>
        </p:nvSpPr>
        <p:spPr bwMode="auto">
          <a:xfrm rot="-5400000">
            <a:off x="4252995" y="5512594"/>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2" name="TextBox 3181">
            <a:extLst>
              <a:ext uri="{FF2B5EF4-FFF2-40B4-BE49-F238E27FC236}">
                <a16:creationId xmlns:a16="http://schemas.microsoft.com/office/drawing/2014/main" id="{B09A7D1E-F13C-426F-AAF9-A5D3280416E8}"/>
              </a:ext>
            </a:extLst>
          </p:cNvPr>
          <p:cNvSpPr txBox="1"/>
          <p:nvPr/>
        </p:nvSpPr>
        <p:spPr>
          <a:xfrm>
            <a:off x="850190" y="733365"/>
            <a:ext cx="2460523" cy="5324535"/>
          </a:xfrm>
          <a:prstGeom prst="rect">
            <a:avLst/>
          </a:prstGeom>
          <a:noFill/>
        </p:spPr>
        <p:txBody>
          <a:bodyPr wrap="square" rtlCol="0">
            <a:spAutoFit/>
          </a:bodyPr>
          <a:lstStyle/>
          <a:p>
            <a:r>
              <a:rPr lang="en-US" sz="1400" dirty="0">
                <a:latin typeface="Arial Narrow" panose="020B0606020202030204" pitchFamily="34" charset="0"/>
              </a:rPr>
              <a:t>If we would overlay our lines, we would bring in Pyrrhus in Macedonia. What is the first thing that we are going to notice? There is a 10 year history, a period of ten, leading up to the TOE.  Do we have that on our reform line?  We marked 10 years leading up to 1989, and what do we call that? What history is that? The history of a proxy war between the King of the North and the King of the South. And this is Afghanistan. This brings us to 1989. </a:t>
            </a:r>
          </a:p>
          <a:p>
            <a:r>
              <a:rPr lang="en-US" sz="1400" dirty="0">
                <a:latin typeface="Arial Narrow" panose="020B0606020202030204" pitchFamily="34" charset="0"/>
              </a:rPr>
              <a:t> </a:t>
            </a:r>
          </a:p>
          <a:p>
            <a:r>
              <a:rPr lang="en-US" sz="1400" dirty="0">
                <a:latin typeface="Arial Narrow" panose="020B0606020202030204" pitchFamily="34" charset="0"/>
              </a:rPr>
              <a:t>Then when we bring in our history, we went from 1989 – 2014 marking Ukraine. If we were to take it back into this history, we marked this as the TOE; the period of 10, leading to the end of a proxy war. That is the 1</a:t>
            </a:r>
            <a:r>
              <a:rPr lang="en-US" sz="1400" baseline="30000" dirty="0">
                <a:latin typeface="Arial Narrow" panose="020B0606020202030204" pitchFamily="34" charset="0"/>
              </a:rPr>
              <a:t>st</a:t>
            </a:r>
            <a:r>
              <a:rPr lang="en-US" sz="1400" dirty="0">
                <a:latin typeface="Arial Narrow" panose="020B0606020202030204" pitchFamily="34" charset="0"/>
              </a:rPr>
              <a:t> waymark.  What should we next see? </a:t>
            </a:r>
          </a:p>
          <a:p>
            <a:r>
              <a:rPr lang="en-US" dirty="0"/>
              <a:t> </a:t>
            </a:r>
          </a:p>
        </p:txBody>
      </p:sp>
    </p:spTree>
    <p:extLst>
      <p:ext uri="{BB962C8B-B14F-4D97-AF65-F5344CB8AC3E}">
        <p14:creationId xmlns:p14="http://schemas.microsoft.com/office/powerpoint/2010/main" val="143295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CBF2F-10DA-46C9-8929-2F87BAA71A78}"/>
              </a:ext>
            </a:extLst>
          </p:cNvPr>
          <p:cNvSpPr>
            <a:spLocks noGrp="1"/>
          </p:cNvSpPr>
          <p:nvPr>
            <p:ph type="sldNum" sz="quarter" idx="12"/>
          </p:nvPr>
        </p:nvSpPr>
        <p:spPr>
          <a:xfrm>
            <a:off x="8550234" y="6286499"/>
            <a:ext cx="2743200" cy="365125"/>
          </a:xfrm>
        </p:spPr>
        <p:txBody>
          <a:bodyPr/>
          <a:lstStyle/>
          <a:p>
            <a:fld id="{1E1B8BD3-EEEF-4896-BEE3-06C250004F3C}" type="slidenum">
              <a:rPr lang="en-US" smtClean="0"/>
              <a:pPr/>
              <a:t>18</a:t>
            </a:fld>
            <a:endParaRPr lang="en-US" dirty="0"/>
          </a:p>
        </p:txBody>
      </p:sp>
      <p:sp>
        <p:nvSpPr>
          <p:cNvPr id="4" name="Text Box 3">
            <a:extLst>
              <a:ext uri="{FF2B5EF4-FFF2-40B4-BE49-F238E27FC236}">
                <a16:creationId xmlns:a16="http://schemas.microsoft.com/office/drawing/2014/main" id="{B120A732-A559-439A-AC41-0FF59FB8C549}"/>
              </a:ext>
            </a:extLst>
          </p:cNvPr>
          <p:cNvSpPr txBox="1">
            <a:spLocks noChangeArrowheads="1"/>
          </p:cNvSpPr>
          <p:nvPr/>
        </p:nvSpPr>
        <p:spPr bwMode="auto">
          <a:xfrm>
            <a:off x="4646977" y="52578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485E25C8-7F7B-421C-8253-1AF4BD5FB932}"/>
              </a:ext>
            </a:extLst>
          </p:cNvPr>
          <p:cNvSpPr>
            <a:spLocks noChangeShapeType="1"/>
          </p:cNvSpPr>
          <p:nvPr/>
        </p:nvSpPr>
        <p:spPr bwMode="auto">
          <a:xfrm>
            <a:off x="4532677" y="114300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84051DA1-6B42-49C4-B730-B81D98193E5D}"/>
              </a:ext>
            </a:extLst>
          </p:cNvPr>
          <p:cNvSpPr>
            <a:spLocks noChangeShapeType="1"/>
          </p:cNvSpPr>
          <p:nvPr/>
        </p:nvSpPr>
        <p:spPr bwMode="auto">
          <a:xfrm>
            <a:off x="55042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25D92B8C-6A2D-4604-B025-46BA59A4EA3C}"/>
              </a:ext>
            </a:extLst>
          </p:cNvPr>
          <p:cNvSpPr>
            <a:spLocks/>
          </p:cNvSpPr>
          <p:nvPr/>
        </p:nvSpPr>
        <p:spPr bwMode="auto">
          <a:xfrm rot="5400000">
            <a:off x="5018452" y="-85724"/>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9AF26AB4-EFCF-40C7-B567-4AB65EE6820F}"/>
              </a:ext>
            </a:extLst>
          </p:cNvPr>
          <p:cNvSpPr txBox="1">
            <a:spLocks noChangeArrowheads="1"/>
          </p:cNvSpPr>
          <p:nvPr/>
        </p:nvSpPr>
        <p:spPr bwMode="auto">
          <a:xfrm>
            <a:off x="4818427" y="5715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1F29ABC6-A194-4110-84C7-2239A53871DB}"/>
              </a:ext>
            </a:extLst>
          </p:cNvPr>
          <p:cNvSpPr>
            <a:spLocks noChangeShapeType="1"/>
          </p:cNvSpPr>
          <p:nvPr/>
        </p:nvSpPr>
        <p:spPr bwMode="auto">
          <a:xfrm>
            <a:off x="53327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C62F2216-8CF0-48BA-BFE6-87C410970220}"/>
              </a:ext>
            </a:extLst>
          </p:cNvPr>
          <p:cNvGrpSpPr>
            <a:grpSpLocks/>
          </p:cNvGrpSpPr>
          <p:nvPr/>
        </p:nvGrpSpPr>
        <p:grpSpPr bwMode="auto">
          <a:xfrm>
            <a:off x="4475527" y="514351"/>
            <a:ext cx="371475" cy="628650"/>
            <a:chOff x="113948936" y="113742788"/>
            <a:chExt cx="371181" cy="628650"/>
          </a:xfrm>
        </p:grpSpPr>
        <p:sp>
          <p:nvSpPr>
            <p:cNvPr id="11" name="Line 10">
              <a:extLst>
                <a:ext uri="{FF2B5EF4-FFF2-40B4-BE49-F238E27FC236}">
                  <a16:creationId xmlns:a16="http://schemas.microsoft.com/office/drawing/2014/main" id="{5F34BCB4-3FF5-4A3C-A351-087974E1AF5E}"/>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4F96B0E-8516-4BDA-95DF-F28BE3051EC6}"/>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0B212418-BA4A-415F-855C-7CAA77D2BBB3}"/>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338231-0348-4632-B6AC-05A9C37CCA33}"/>
              </a:ext>
            </a:extLst>
          </p:cNvPr>
          <p:cNvSpPr txBox="1">
            <a:spLocks noChangeArrowheads="1"/>
          </p:cNvSpPr>
          <p:nvPr/>
        </p:nvSpPr>
        <p:spPr bwMode="auto">
          <a:xfrm>
            <a:off x="5332777" y="514351"/>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11D257C-776C-4B6B-A884-278460206828}"/>
              </a:ext>
            </a:extLst>
          </p:cNvPr>
          <p:cNvSpPr txBox="1">
            <a:spLocks noChangeArrowheads="1"/>
          </p:cNvSpPr>
          <p:nvPr/>
        </p:nvSpPr>
        <p:spPr bwMode="auto">
          <a:xfrm>
            <a:off x="4704127" y="857251"/>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D48FA493-B65E-4C39-9C79-80A8CEA89FA7}"/>
              </a:ext>
            </a:extLst>
          </p:cNvPr>
          <p:cNvSpPr txBox="1">
            <a:spLocks noChangeArrowheads="1"/>
          </p:cNvSpPr>
          <p:nvPr/>
        </p:nvSpPr>
        <p:spPr bwMode="auto">
          <a:xfrm>
            <a:off x="4475527" y="1200151"/>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C0A234E6-BA4F-4EEC-8DB5-813BFB6A2984}"/>
              </a:ext>
            </a:extLst>
          </p:cNvPr>
          <p:cNvSpPr txBox="1">
            <a:spLocks noChangeArrowheads="1"/>
          </p:cNvSpPr>
          <p:nvPr/>
        </p:nvSpPr>
        <p:spPr bwMode="auto">
          <a:xfrm>
            <a:off x="52756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467F59A9-BBFA-4AAE-B419-EF01937FBCA6}"/>
              </a:ext>
            </a:extLst>
          </p:cNvPr>
          <p:cNvSpPr>
            <a:spLocks noChangeShapeType="1"/>
          </p:cNvSpPr>
          <p:nvPr/>
        </p:nvSpPr>
        <p:spPr bwMode="auto">
          <a:xfrm>
            <a:off x="687582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CE4A37B3-C506-4CFC-9119-22EC2A7ED189}"/>
              </a:ext>
            </a:extLst>
          </p:cNvPr>
          <p:cNvSpPr>
            <a:spLocks noChangeShapeType="1"/>
          </p:cNvSpPr>
          <p:nvPr/>
        </p:nvSpPr>
        <p:spPr bwMode="auto">
          <a:xfrm>
            <a:off x="670437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9FFEB899-644B-4985-B3AC-70593E7DCC30}"/>
              </a:ext>
            </a:extLst>
          </p:cNvPr>
          <p:cNvSpPr txBox="1">
            <a:spLocks noChangeArrowheads="1"/>
          </p:cNvSpPr>
          <p:nvPr/>
        </p:nvSpPr>
        <p:spPr bwMode="auto">
          <a:xfrm>
            <a:off x="670437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6E7DEC95-51A3-4964-87E3-98CC3E9B4B52}"/>
              </a:ext>
            </a:extLst>
          </p:cNvPr>
          <p:cNvGrpSpPr>
            <a:grpSpLocks/>
          </p:cNvGrpSpPr>
          <p:nvPr/>
        </p:nvGrpSpPr>
        <p:grpSpPr bwMode="auto">
          <a:xfrm>
            <a:off x="5961427" y="514351"/>
            <a:ext cx="371475" cy="628650"/>
            <a:chOff x="120197336" y="113514188"/>
            <a:chExt cx="371181" cy="628650"/>
          </a:xfrm>
        </p:grpSpPr>
        <p:sp>
          <p:nvSpPr>
            <p:cNvPr id="22" name="Line 21">
              <a:extLst>
                <a:ext uri="{FF2B5EF4-FFF2-40B4-BE49-F238E27FC236}">
                  <a16:creationId xmlns:a16="http://schemas.microsoft.com/office/drawing/2014/main" id="{715B2052-61E7-48C9-8BE6-B90A9445BFC8}"/>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3E0B05C-9DF8-4BEE-8DF3-A5026224C6F9}"/>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82856487-C75C-4621-BFB7-933EC2407B40}"/>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85BDF0E3-D1A4-4514-B507-AA87868ECBB4}"/>
              </a:ext>
            </a:extLst>
          </p:cNvPr>
          <p:cNvSpPr txBox="1">
            <a:spLocks noChangeArrowheads="1"/>
          </p:cNvSpPr>
          <p:nvPr/>
        </p:nvSpPr>
        <p:spPr bwMode="auto">
          <a:xfrm>
            <a:off x="5847127" y="120015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AEBCF83-2353-48B8-99BB-69B749D25019}"/>
              </a:ext>
            </a:extLst>
          </p:cNvPr>
          <p:cNvSpPr txBox="1">
            <a:spLocks noChangeArrowheads="1"/>
          </p:cNvSpPr>
          <p:nvPr/>
        </p:nvSpPr>
        <p:spPr bwMode="auto">
          <a:xfrm>
            <a:off x="659007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98DC56E2-F631-414A-A569-CAD5349BD5E5}"/>
              </a:ext>
            </a:extLst>
          </p:cNvPr>
          <p:cNvSpPr>
            <a:spLocks noChangeShapeType="1"/>
          </p:cNvSpPr>
          <p:nvPr/>
        </p:nvSpPr>
        <p:spPr bwMode="auto">
          <a:xfrm>
            <a:off x="7504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1D6C5057-1F25-49EA-BDD2-8B32604796E7}"/>
              </a:ext>
            </a:extLst>
          </p:cNvPr>
          <p:cNvSpPr>
            <a:spLocks noChangeShapeType="1"/>
          </p:cNvSpPr>
          <p:nvPr/>
        </p:nvSpPr>
        <p:spPr bwMode="auto">
          <a:xfrm>
            <a:off x="7333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E1F3312-40CA-4D55-A8BE-A48AB8913A8D}"/>
              </a:ext>
            </a:extLst>
          </p:cNvPr>
          <p:cNvSpPr txBox="1">
            <a:spLocks noChangeArrowheads="1"/>
          </p:cNvSpPr>
          <p:nvPr/>
        </p:nvSpPr>
        <p:spPr bwMode="auto">
          <a:xfrm>
            <a:off x="7333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99F71049-40F0-4037-8301-8D795FB5667E}"/>
              </a:ext>
            </a:extLst>
          </p:cNvPr>
          <p:cNvSpPr txBox="1">
            <a:spLocks noChangeArrowheads="1"/>
          </p:cNvSpPr>
          <p:nvPr/>
        </p:nvSpPr>
        <p:spPr bwMode="auto">
          <a:xfrm>
            <a:off x="72187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6AC416BC-5704-4A25-A4BB-9268C14AB6D7}"/>
              </a:ext>
            </a:extLst>
          </p:cNvPr>
          <p:cNvSpPr>
            <a:spLocks noChangeShapeType="1"/>
          </p:cNvSpPr>
          <p:nvPr/>
        </p:nvSpPr>
        <p:spPr bwMode="auto">
          <a:xfrm>
            <a:off x="80759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75D3FD06-C633-4BBE-8E66-0E669F527C35}"/>
              </a:ext>
            </a:extLst>
          </p:cNvPr>
          <p:cNvSpPr>
            <a:spLocks noChangeShapeType="1"/>
          </p:cNvSpPr>
          <p:nvPr/>
        </p:nvSpPr>
        <p:spPr bwMode="auto">
          <a:xfrm>
            <a:off x="79045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58B9AF46-AB3A-42FC-830E-EAC8B6F07F8C}"/>
              </a:ext>
            </a:extLst>
          </p:cNvPr>
          <p:cNvSpPr txBox="1">
            <a:spLocks noChangeArrowheads="1"/>
          </p:cNvSpPr>
          <p:nvPr/>
        </p:nvSpPr>
        <p:spPr bwMode="auto">
          <a:xfrm>
            <a:off x="79045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DC93206C-BFA0-4BEE-8ADF-A87419EF73AC}"/>
              </a:ext>
            </a:extLst>
          </p:cNvPr>
          <p:cNvSpPr txBox="1">
            <a:spLocks noChangeArrowheads="1"/>
          </p:cNvSpPr>
          <p:nvPr/>
        </p:nvSpPr>
        <p:spPr bwMode="auto">
          <a:xfrm>
            <a:off x="7790227" y="1200151"/>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8965F40-A014-4000-B90C-07EEE2CEDB77}"/>
              </a:ext>
            </a:extLst>
          </p:cNvPr>
          <p:cNvSpPr>
            <a:spLocks noChangeShapeType="1"/>
          </p:cNvSpPr>
          <p:nvPr/>
        </p:nvSpPr>
        <p:spPr bwMode="auto">
          <a:xfrm>
            <a:off x="95618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F9D5431A-E1A8-46EA-B6A1-249961BAEF34}"/>
              </a:ext>
            </a:extLst>
          </p:cNvPr>
          <p:cNvSpPr>
            <a:spLocks noChangeShapeType="1"/>
          </p:cNvSpPr>
          <p:nvPr/>
        </p:nvSpPr>
        <p:spPr bwMode="auto">
          <a:xfrm>
            <a:off x="93904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9159256E-90C0-4EC1-B631-0902C345B576}"/>
              </a:ext>
            </a:extLst>
          </p:cNvPr>
          <p:cNvSpPr txBox="1">
            <a:spLocks noChangeArrowheads="1"/>
          </p:cNvSpPr>
          <p:nvPr/>
        </p:nvSpPr>
        <p:spPr bwMode="auto">
          <a:xfrm>
            <a:off x="93904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C1DC299C-B1A6-4DBB-964E-E34B7672ACA6}"/>
              </a:ext>
            </a:extLst>
          </p:cNvPr>
          <p:cNvSpPr txBox="1">
            <a:spLocks noChangeArrowheads="1"/>
          </p:cNvSpPr>
          <p:nvPr/>
        </p:nvSpPr>
        <p:spPr bwMode="auto">
          <a:xfrm>
            <a:off x="9276127" y="1200151"/>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621126D3-F3E0-43FC-A237-902F305B51D4}"/>
              </a:ext>
            </a:extLst>
          </p:cNvPr>
          <p:cNvSpPr>
            <a:spLocks noChangeShapeType="1"/>
          </p:cNvSpPr>
          <p:nvPr/>
        </p:nvSpPr>
        <p:spPr bwMode="auto">
          <a:xfrm>
            <a:off x="10933477" y="74295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93C1306E-F81C-4E76-AFA9-513BC2C54B3D}"/>
              </a:ext>
            </a:extLst>
          </p:cNvPr>
          <p:cNvSpPr>
            <a:spLocks noChangeShapeType="1"/>
          </p:cNvSpPr>
          <p:nvPr/>
        </p:nvSpPr>
        <p:spPr bwMode="auto">
          <a:xfrm>
            <a:off x="10762027" y="74295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1C672BC3-51DD-4E8A-8CBE-59F66AAE7559}"/>
              </a:ext>
            </a:extLst>
          </p:cNvPr>
          <p:cNvSpPr txBox="1">
            <a:spLocks noChangeArrowheads="1"/>
          </p:cNvSpPr>
          <p:nvPr/>
        </p:nvSpPr>
        <p:spPr bwMode="auto">
          <a:xfrm>
            <a:off x="10762027" y="285751"/>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E5D8C757-675A-4211-844B-F2E1F458AB65}"/>
              </a:ext>
            </a:extLst>
          </p:cNvPr>
          <p:cNvSpPr txBox="1">
            <a:spLocks noChangeArrowheads="1"/>
          </p:cNvSpPr>
          <p:nvPr/>
        </p:nvSpPr>
        <p:spPr bwMode="auto">
          <a:xfrm>
            <a:off x="10647727" y="1200151"/>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0493DF3F-01FD-46C8-9434-B5177F949D40}"/>
              </a:ext>
            </a:extLst>
          </p:cNvPr>
          <p:cNvSpPr>
            <a:spLocks/>
          </p:cNvSpPr>
          <p:nvPr/>
        </p:nvSpPr>
        <p:spPr bwMode="auto">
          <a:xfrm rot="5400000">
            <a:off x="876177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9A2FCEC0-9ADB-4DE8-88E8-7A3D7DBB2992}"/>
              </a:ext>
            </a:extLst>
          </p:cNvPr>
          <p:cNvSpPr txBox="1">
            <a:spLocks noChangeArrowheads="1"/>
          </p:cNvSpPr>
          <p:nvPr/>
        </p:nvSpPr>
        <p:spPr bwMode="auto">
          <a:xfrm>
            <a:off x="9961927" y="5715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B6621032-6B66-435D-81EA-CF650CDFF3BD}"/>
              </a:ext>
            </a:extLst>
          </p:cNvPr>
          <p:cNvSpPr>
            <a:spLocks/>
          </p:cNvSpPr>
          <p:nvPr/>
        </p:nvSpPr>
        <p:spPr bwMode="auto">
          <a:xfrm rot="5400000">
            <a:off x="10190527" y="285751"/>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8CA0231B-A57B-48C4-BA3A-556D6C8B3851}"/>
              </a:ext>
            </a:extLst>
          </p:cNvPr>
          <p:cNvSpPr>
            <a:spLocks noChangeShapeType="1"/>
          </p:cNvSpPr>
          <p:nvPr/>
        </p:nvSpPr>
        <p:spPr bwMode="auto">
          <a:xfrm>
            <a:off x="4475527" y="1943101"/>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AC433857-ED0C-44B0-BB82-241A327C6C1C}"/>
              </a:ext>
            </a:extLst>
          </p:cNvPr>
          <p:cNvSpPr>
            <a:spLocks noChangeArrowheads="1" noChangeShapeType="1" noTextEdit="1"/>
          </p:cNvSpPr>
          <p:nvPr/>
        </p:nvSpPr>
        <p:spPr bwMode="auto">
          <a:xfrm rot="16200000">
            <a:off x="3777821" y="921545"/>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3119" name="Picture 47" descr="BcaE8X6Ri[1]">
            <a:extLst>
              <a:ext uri="{FF2B5EF4-FFF2-40B4-BE49-F238E27FC236}">
                <a16:creationId xmlns:a16="http://schemas.microsoft.com/office/drawing/2014/main" id="{D71848C4-3190-4674-89A3-D8AEED8A4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207240" y="127001"/>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8" name="Group 48">
            <a:extLst>
              <a:ext uri="{FF2B5EF4-FFF2-40B4-BE49-F238E27FC236}">
                <a16:creationId xmlns:a16="http://schemas.microsoft.com/office/drawing/2014/main" id="{B1C42D20-B1B3-43B0-9619-738BE09973D2}"/>
              </a:ext>
            </a:extLst>
          </p:cNvPr>
          <p:cNvGrpSpPr>
            <a:grpSpLocks/>
          </p:cNvGrpSpPr>
          <p:nvPr/>
        </p:nvGrpSpPr>
        <p:grpSpPr bwMode="auto">
          <a:xfrm>
            <a:off x="4185015" y="1943101"/>
            <a:ext cx="7148512" cy="1485900"/>
            <a:chOff x="100122037" y="110013750"/>
            <a:chExt cx="7148513" cy="1485901"/>
          </a:xfrm>
        </p:grpSpPr>
        <p:sp>
          <p:nvSpPr>
            <p:cNvPr id="49" name="Line 49">
              <a:extLst>
                <a:ext uri="{FF2B5EF4-FFF2-40B4-BE49-F238E27FC236}">
                  <a16:creationId xmlns:a16="http://schemas.microsoft.com/office/drawing/2014/main" id="{480ACC39-3687-45AF-AC76-192BA9F52007}"/>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50">
              <a:extLst>
                <a:ext uri="{FF2B5EF4-FFF2-40B4-BE49-F238E27FC236}">
                  <a16:creationId xmlns:a16="http://schemas.microsoft.com/office/drawing/2014/main" id="{C15002EC-5634-4016-8366-4B7B0589FA36}"/>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1">
              <a:extLst>
                <a:ext uri="{FF2B5EF4-FFF2-40B4-BE49-F238E27FC236}">
                  <a16:creationId xmlns:a16="http://schemas.microsoft.com/office/drawing/2014/main" id="{998AD53E-0C82-4EB0-BC04-840D18D1C5A1}"/>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2">
              <a:extLst>
                <a:ext uri="{FF2B5EF4-FFF2-40B4-BE49-F238E27FC236}">
                  <a16:creationId xmlns:a16="http://schemas.microsoft.com/office/drawing/2014/main" id="{B9F62E6C-4AE2-464C-A905-9E769CC78EEB}"/>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AE83F064-42FD-42FF-9E82-B9846096FF90}"/>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4">
              <a:extLst>
                <a:ext uri="{FF2B5EF4-FFF2-40B4-BE49-F238E27FC236}">
                  <a16:creationId xmlns:a16="http://schemas.microsoft.com/office/drawing/2014/main" id="{7FBC17E6-E389-4207-B4F0-E3BE77EA1BE2}"/>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40F9941F-159D-4A8D-B1D9-59AADA48B960}"/>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6">
              <a:extLst>
                <a:ext uri="{FF2B5EF4-FFF2-40B4-BE49-F238E27FC236}">
                  <a16:creationId xmlns:a16="http://schemas.microsoft.com/office/drawing/2014/main" id="{D7A1AC8B-F821-4B41-9B94-038C85397B8E}"/>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57">
              <a:extLst>
                <a:ext uri="{FF2B5EF4-FFF2-40B4-BE49-F238E27FC236}">
                  <a16:creationId xmlns:a16="http://schemas.microsoft.com/office/drawing/2014/main" id="{057450AA-C07A-4DE9-AB3E-E6FE78852EE4}"/>
                </a:ext>
              </a:extLst>
            </p:cNvPr>
            <p:cNvGrpSpPr>
              <a:grpSpLocks/>
            </p:cNvGrpSpPr>
            <p:nvPr/>
          </p:nvGrpSpPr>
          <p:grpSpPr bwMode="auto">
            <a:xfrm>
              <a:off x="101898450" y="110185200"/>
              <a:ext cx="371181" cy="628650"/>
              <a:chOff x="119368661" y="116390738"/>
              <a:chExt cx="371181" cy="628650"/>
            </a:xfrm>
          </p:grpSpPr>
          <p:sp>
            <p:nvSpPr>
              <p:cNvPr id="3093" name="Line 58">
                <a:extLst>
                  <a:ext uri="{FF2B5EF4-FFF2-40B4-BE49-F238E27FC236}">
                    <a16:creationId xmlns:a16="http://schemas.microsoft.com/office/drawing/2014/main" id="{EDC7E90F-D4EC-4E8D-B8BC-697AAD953FF9}"/>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4" name="Line 59">
                <a:extLst>
                  <a:ext uri="{FF2B5EF4-FFF2-40B4-BE49-F238E27FC236}">
                    <a16:creationId xmlns:a16="http://schemas.microsoft.com/office/drawing/2014/main" id="{41F7E82F-1F35-4CC6-8A0B-AA87B8FF0B09}"/>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5" name="Text Box 60">
                <a:extLst>
                  <a:ext uri="{FF2B5EF4-FFF2-40B4-BE49-F238E27FC236}">
                    <a16:creationId xmlns:a16="http://schemas.microsoft.com/office/drawing/2014/main" id="{8D546EDB-2BC9-4DC0-9D3A-7320D0E371BA}"/>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8" name="Text Box 61">
              <a:extLst>
                <a:ext uri="{FF2B5EF4-FFF2-40B4-BE49-F238E27FC236}">
                  <a16:creationId xmlns:a16="http://schemas.microsoft.com/office/drawing/2014/main" id="{B20B8E38-459A-4369-BAA8-05A1F0739B70}"/>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62">
              <a:extLst>
                <a:ext uri="{FF2B5EF4-FFF2-40B4-BE49-F238E27FC236}">
                  <a16:creationId xmlns:a16="http://schemas.microsoft.com/office/drawing/2014/main" id="{7BB31B77-B74E-4147-AEF2-CB709C679BFA}"/>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3">
              <a:extLst>
                <a:ext uri="{FF2B5EF4-FFF2-40B4-BE49-F238E27FC236}">
                  <a16:creationId xmlns:a16="http://schemas.microsoft.com/office/drawing/2014/main" id="{CF177D1E-281B-4DF4-89A8-D3C04B4F94AD}"/>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4">
              <a:extLst>
                <a:ext uri="{FF2B5EF4-FFF2-40B4-BE49-F238E27FC236}">
                  <a16:creationId xmlns:a16="http://schemas.microsoft.com/office/drawing/2014/main" id="{A099DEF6-9CD9-40DB-8A88-9D131A1E825A}"/>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5">
              <a:extLst>
                <a:ext uri="{FF2B5EF4-FFF2-40B4-BE49-F238E27FC236}">
                  <a16:creationId xmlns:a16="http://schemas.microsoft.com/office/drawing/2014/main" id="{BCE3976D-515D-4D86-B456-94B36B991A58}"/>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8B655AAA-65BD-4BD9-B438-72CB6E9447C7}"/>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2" name="Line 67">
              <a:extLst>
                <a:ext uri="{FF2B5EF4-FFF2-40B4-BE49-F238E27FC236}">
                  <a16:creationId xmlns:a16="http://schemas.microsoft.com/office/drawing/2014/main" id="{6E2E65B2-9F21-4BF7-B345-5D2D74967423}"/>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3" name="Line 68">
              <a:extLst>
                <a:ext uri="{FF2B5EF4-FFF2-40B4-BE49-F238E27FC236}">
                  <a16:creationId xmlns:a16="http://schemas.microsoft.com/office/drawing/2014/main" id="{7B2859C0-0675-41C2-824E-F4117D6283FB}"/>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4" name="Text Box 69">
              <a:extLst>
                <a:ext uri="{FF2B5EF4-FFF2-40B4-BE49-F238E27FC236}">
                  <a16:creationId xmlns:a16="http://schemas.microsoft.com/office/drawing/2014/main" id="{DEE4B6E0-94AB-410C-B17A-FAA8550ABDE7}"/>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5" name="Text Box 70">
              <a:extLst>
                <a:ext uri="{FF2B5EF4-FFF2-40B4-BE49-F238E27FC236}">
                  <a16:creationId xmlns:a16="http://schemas.microsoft.com/office/drawing/2014/main" id="{0B6397D9-3410-4228-84DB-A8C342E19F72}"/>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6" name="Line 71">
              <a:extLst>
                <a:ext uri="{FF2B5EF4-FFF2-40B4-BE49-F238E27FC236}">
                  <a16:creationId xmlns:a16="http://schemas.microsoft.com/office/drawing/2014/main" id="{9B3D9F83-5441-4BB0-A964-2569E81CC3FC}"/>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7" name="Line 72">
              <a:extLst>
                <a:ext uri="{FF2B5EF4-FFF2-40B4-BE49-F238E27FC236}">
                  <a16:creationId xmlns:a16="http://schemas.microsoft.com/office/drawing/2014/main" id="{594B2763-8D4F-40F2-98AC-70BB49DEC10B}"/>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78" name="Text Box 73">
              <a:extLst>
                <a:ext uri="{FF2B5EF4-FFF2-40B4-BE49-F238E27FC236}">
                  <a16:creationId xmlns:a16="http://schemas.microsoft.com/office/drawing/2014/main" id="{747EAF5E-B512-4607-862E-3C75C351BC4D}"/>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79" name="Text Box 74">
              <a:extLst>
                <a:ext uri="{FF2B5EF4-FFF2-40B4-BE49-F238E27FC236}">
                  <a16:creationId xmlns:a16="http://schemas.microsoft.com/office/drawing/2014/main" id="{5ED2F811-40C7-4939-82E7-CD56A51461B8}"/>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0" name="Line 75">
              <a:extLst>
                <a:ext uri="{FF2B5EF4-FFF2-40B4-BE49-F238E27FC236}">
                  <a16:creationId xmlns:a16="http://schemas.microsoft.com/office/drawing/2014/main" id="{C77267E4-66C0-4B49-8120-5A8DBD6550D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1" name="Line 76">
              <a:extLst>
                <a:ext uri="{FF2B5EF4-FFF2-40B4-BE49-F238E27FC236}">
                  <a16:creationId xmlns:a16="http://schemas.microsoft.com/office/drawing/2014/main" id="{8DA9C39A-7AB5-46E7-803F-BC393148D2DE}"/>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2" name="Text Box 77">
              <a:extLst>
                <a:ext uri="{FF2B5EF4-FFF2-40B4-BE49-F238E27FC236}">
                  <a16:creationId xmlns:a16="http://schemas.microsoft.com/office/drawing/2014/main" id="{FE69A6B2-69C5-48FD-8FB7-70070CD1CD98}"/>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3" name="Text Box 78">
              <a:extLst>
                <a:ext uri="{FF2B5EF4-FFF2-40B4-BE49-F238E27FC236}">
                  <a16:creationId xmlns:a16="http://schemas.microsoft.com/office/drawing/2014/main" id="{C70DF1A9-91F9-4E18-97F6-0531EFC30B65}"/>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4" name="AutoShape 79">
              <a:extLst>
                <a:ext uri="{FF2B5EF4-FFF2-40B4-BE49-F238E27FC236}">
                  <a16:creationId xmlns:a16="http://schemas.microsoft.com/office/drawing/2014/main" id="{FD727CE4-E3F6-49DE-9B9D-3F81560D00F2}"/>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5" name="Text Box 80">
              <a:extLst>
                <a:ext uri="{FF2B5EF4-FFF2-40B4-BE49-F238E27FC236}">
                  <a16:creationId xmlns:a16="http://schemas.microsoft.com/office/drawing/2014/main" id="{BA1FD1AA-860F-47E2-88E6-BF3805DB65C4}"/>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6" name="Text Box 81">
              <a:extLst>
                <a:ext uri="{FF2B5EF4-FFF2-40B4-BE49-F238E27FC236}">
                  <a16:creationId xmlns:a16="http://schemas.microsoft.com/office/drawing/2014/main" id="{0CC19145-5975-4444-9081-5A076A185CC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87" name="Line 82">
              <a:extLst>
                <a:ext uri="{FF2B5EF4-FFF2-40B4-BE49-F238E27FC236}">
                  <a16:creationId xmlns:a16="http://schemas.microsoft.com/office/drawing/2014/main" id="{0E664B37-061C-4D34-85B8-B2D61EA05C90}"/>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8" name="Line 83">
              <a:extLst>
                <a:ext uri="{FF2B5EF4-FFF2-40B4-BE49-F238E27FC236}">
                  <a16:creationId xmlns:a16="http://schemas.microsoft.com/office/drawing/2014/main" id="{717F46C5-9282-4B7A-BAF2-F351280A7385}"/>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89" name="Text Box 84">
              <a:extLst>
                <a:ext uri="{FF2B5EF4-FFF2-40B4-BE49-F238E27FC236}">
                  <a16:creationId xmlns:a16="http://schemas.microsoft.com/office/drawing/2014/main" id="{07B403A4-B84F-4855-8F56-204AC1D6FD31}"/>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0" name="Line 85">
              <a:extLst>
                <a:ext uri="{FF2B5EF4-FFF2-40B4-BE49-F238E27FC236}">
                  <a16:creationId xmlns:a16="http://schemas.microsoft.com/office/drawing/2014/main" id="{5372E1FE-53D9-49CA-8F1F-8E34BFF64FB8}"/>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1" name="Text Box 86">
              <a:extLst>
                <a:ext uri="{FF2B5EF4-FFF2-40B4-BE49-F238E27FC236}">
                  <a16:creationId xmlns:a16="http://schemas.microsoft.com/office/drawing/2014/main" id="{343052FC-3631-4AC8-B718-D137B1AEB39C}"/>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92" name="WordArt 87">
              <a:extLst>
                <a:ext uri="{FF2B5EF4-FFF2-40B4-BE49-F238E27FC236}">
                  <a16:creationId xmlns:a16="http://schemas.microsoft.com/office/drawing/2014/main" id="{1EA7D379-E5E2-4C4B-9C49-53D78716B1CC}"/>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3181" name="Group 3180">
            <a:extLst>
              <a:ext uri="{FF2B5EF4-FFF2-40B4-BE49-F238E27FC236}">
                <a16:creationId xmlns:a16="http://schemas.microsoft.com/office/drawing/2014/main" id="{571E734A-308F-4C8E-90C2-C6F0CDA6BEE8}"/>
              </a:ext>
            </a:extLst>
          </p:cNvPr>
          <p:cNvGrpSpPr/>
          <p:nvPr/>
        </p:nvGrpSpPr>
        <p:grpSpPr>
          <a:xfrm>
            <a:off x="4217277" y="3417088"/>
            <a:ext cx="7148512" cy="1828800"/>
            <a:chOff x="4998747" y="3492443"/>
            <a:chExt cx="7148512" cy="1828800"/>
          </a:xfrm>
        </p:grpSpPr>
        <p:sp>
          <p:nvSpPr>
            <p:cNvPr id="3097" name="Line 89">
              <a:extLst>
                <a:ext uri="{FF2B5EF4-FFF2-40B4-BE49-F238E27FC236}">
                  <a16:creationId xmlns:a16="http://schemas.microsoft.com/office/drawing/2014/main" id="{6BEAAADB-2B7A-4CF0-9D93-71CFF8C6D7C4}"/>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8" name="Line 90">
              <a:extLst>
                <a:ext uri="{FF2B5EF4-FFF2-40B4-BE49-F238E27FC236}">
                  <a16:creationId xmlns:a16="http://schemas.microsoft.com/office/drawing/2014/main" id="{757B0E1D-6C26-4E38-9E55-DBAB715DCA53}"/>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99" name="Line 91">
              <a:extLst>
                <a:ext uri="{FF2B5EF4-FFF2-40B4-BE49-F238E27FC236}">
                  <a16:creationId xmlns:a16="http://schemas.microsoft.com/office/drawing/2014/main" id="{358BEE8E-4F16-4E51-AC68-B861309A9A9F}"/>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0" name="Text Box 92">
              <a:extLst>
                <a:ext uri="{FF2B5EF4-FFF2-40B4-BE49-F238E27FC236}">
                  <a16:creationId xmlns:a16="http://schemas.microsoft.com/office/drawing/2014/main" id="{EEF356B2-0218-4BF8-AE00-8ACEFDD7849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1" name="Line 93">
              <a:extLst>
                <a:ext uri="{FF2B5EF4-FFF2-40B4-BE49-F238E27FC236}">
                  <a16:creationId xmlns:a16="http://schemas.microsoft.com/office/drawing/2014/main" id="{34A92BB0-C738-42F0-B34E-84F408625A53}"/>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2" name="Line 94">
              <a:extLst>
                <a:ext uri="{FF2B5EF4-FFF2-40B4-BE49-F238E27FC236}">
                  <a16:creationId xmlns:a16="http://schemas.microsoft.com/office/drawing/2014/main" id="{8E25E6FE-17C2-48AF-AF59-F31E36BA17A8}"/>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3" name="Text Box 95">
              <a:extLst>
                <a:ext uri="{FF2B5EF4-FFF2-40B4-BE49-F238E27FC236}">
                  <a16:creationId xmlns:a16="http://schemas.microsoft.com/office/drawing/2014/main" id="{4C2055AF-41CC-4F60-9E82-029070CCD552}"/>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4" name="Line 96">
              <a:extLst>
                <a:ext uri="{FF2B5EF4-FFF2-40B4-BE49-F238E27FC236}">
                  <a16:creationId xmlns:a16="http://schemas.microsoft.com/office/drawing/2014/main" id="{ACE87AA4-E5D3-40E0-B101-22DD0CE65AEC}"/>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5" name="Line 97">
              <a:extLst>
                <a:ext uri="{FF2B5EF4-FFF2-40B4-BE49-F238E27FC236}">
                  <a16:creationId xmlns:a16="http://schemas.microsoft.com/office/drawing/2014/main" id="{B3CCCB9A-34A6-4FEC-9F64-952A2549E70D}"/>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06" name="Text Box 98">
              <a:extLst>
                <a:ext uri="{FF2B5EF4-FFF2-40B4-BE49-F238E27FC236}">
                  <a16:creationId xmlns:a16="http://schemas.microsoft.com/office/drawing/2014/main" id="{404E7E62-4559-4714-BF89-D17754AD0DF7}"/>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7" name="Text Box 99">
              <a:extLst>
                <a:ext uri="{FF2B5EF4-FFF2-40B4-BE49-F238E27FC236}">
                  <a16:creationId xmlns:a16="http://schemas.microsoft.com/office/drawing/2014/main" id="{4F36427E-2628-4C12-82A5-FEEACBAC41D2}"/>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8" name="Text Box 100">
              <a:extLst>
                <a:ext uri="{FF2B5EF4-FFF2-40B4-BE49-F238E27FC236}">
                  <a16:creationId xmlns:a16="http://schemas.microsoft.com/office/drawing/2014/main" id="{6A9F1541-520B-4A6A-ADFC-A123B18A27DD}"/>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09" name="Line 101">
              <a:extLst>
                <a:ext uri="{FF2B5EF4-FFF2-40B4-BE49-F238E27FC236}">
                  <a16:creationId xmlns:a16="http://schemas.microsoft.com/office/drawing/2014/main" id="{435593E6-2030-4565-A9C6-75FBF2F5AC82}"/>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0" name="Line 102">
              <a:extLst>
                <a:ext uri="{FF2B5EF4-FFF2-40B4-BE49-F238E27FC236}">
                  <a16:creationId xmlns:a16="http://schemas.microsoft.com/office/drawing/2014/main" id="{EC67AA93-8A5F-40E0-B8CF-159AAA4A4DE4}"/>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1" name="Text Box 103">
              <a:extLst>
                <a:ext uri="{FF2B5EF4-FFF2-40B4-BE49-F238E27FC236}">
                  <a16:creationId xmlns:a16="http://schemas.microsoft.com/office/drawing/2014/main" id="{2FE7A1D1-7E9B-48CF-90C6-9DAD70A1C5E7}"/>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2" name="Text Box 104">
              <a:extLst>
                <a:ext uri="{FF2B5EF4-FFF2-40B4-BE49-F238E27FC236}">
                  <a16:creationId xmlns:a16="http://schemas.microsoft.com/office/drawing/2014/main" id="{D115A2D0-8698-4694-B409-59342E295C90}"/>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3" name="Line 105">
              <a:extLst>
                <a:ext uri="{FF2B5EF4-FFF2-40B4-BE49-F238E27FC236}">
                  <a16:creationId xmlns:a16="http://schemas.microsoft.com/office/drawing/2014/main" id="{2D6D9538-8CA3-4EBC-8BD9-CB3D71C18006}"/>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4" name="Line 106">
              <a:extLst>
                <a:ext uri="{FF2B5EF4-FFF2-40B4-BE49-F238E27FC236}">
                  <a16:creationId xmlns:a16="http://schemas.microsoft.com/office/drawing/2014/main" id="{E9121605-BBBA-4C8E-BC3E-93A3E1F67FAB}"/>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5" name="Text Box 107">
              <a:extLst>
                <a:ext uri="{FF2B5EF4-FFF2-40B4-BE49-F238E27FC236}">
                  <a16:creationId xmlns:a16="http://schemas.microsoft.com/office/drawing/2014/main" id="{A9E3B1ED-7836-4941-9D9B-C7B5124078F1}"/>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6" name="Text Box 108">
              <a:extLst>
                <a:ext uri="{FF2B5EF4-FFF2-40B4-BE49-F238E27FC236}">
                  <a16:creationId xmlns:a16="http://schemas.microsoft.com/office/drawing/2014/main" id="{BE2683CA-EA1E-4BC9-BBBC-B858580879BD}"/>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17" name="Line 109">
              <a:extLst>
                <a:ext uri="{FF2B5EF4-FFF2-40B4-BE49-F238E27FC236}">
                  <a16:creationId xmlns:a16="http://schemas.microsoft.com/office/drawing/2014/main" id="{1A574545-618B-4A67-96CD-7DD6BE65847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18" name="Line 110">
              <a:extLst>
                <a:ext uri="{FF2B5EF4-FFF2-40B4-BE49-F238E27FC236}">
                  <a16:creationId xmlns:a16="http://schemas.microsoft.com/office/drawing/2014/main" id="{708EAFA6-ADED-4A46-B22D-FC6AE74451AB}"/>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0" name="Text Box 111">
              <a:extLst>
                <a:ext uri="{FF2B5EF4-FFF2-40B4-BE49-F238E27FC236}">
                  <a16:creationId xmlns:a16="http://schemas.microsoft.com/office/drawing/2014/main" id="{69A97558-DFE8-4D9A-A9AF-966003D9C456}"/>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1" name="Text Box 112">
              <a:extLst>
                <a:ext uri="{FF2B5EF4-FFF2-40B4-BE49-F238E27FC236}">
                  <a16:creationId xmlns:a16="http://schemas.microsoft.com/office/drawing/2014/main" id="{6B8515AA-6C2A-43CE-89EF-AB479E47621A}"/>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2" name="Line 113">
              <a:extLst>
                <a:ext uri="{FF2B5EF4-FFF2-40B4-BE49-F238E27FC236}">
                  <a16:creationId xmlns:a16="http://schemas.microsoft.com/office/drawing/2014/main" id="{70C4DEAD-5E7E-4E05-96C6-35393566DD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3" name="Line 114">
              <a:extLst>
                <a:ext uri="{FF2B5EF4-FFF2-40B4-BE49-F238E27FC236}">
                  <a16:creationId xmlns:a16="http://schemas.microsoft.com/office/drawing/2014/main" id="{7CF3E532-8520-4AE5-9EF2-6BD0B9472FEC}"/>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4" name="Text Box 115">
              <a:extLst>
                <a:ext uri="{FF2B5EF4-FFF2-40B4-BE49-F238E27FC236}">
                  <a16:creationId xmlns:a16="http://schemas.microsoft.com/office/drawing/2014/main" id="{254C75D3-41CA-4C54-B30E-1DCBFC760599}"/>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5" name="Text Box 116">
              <a:extLst>
                <a:ext uri="{FF2B5EF4-FFF2-40B4-BE49-F238E27FC236}">
                  <a16:creationId xmlns:a16="http://schemas.microsoft.com/office/drawing/2014/main" id="{66AE8569-7131-470C-8E69-329DCFAC1C2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6" name="AutoShape 117">
              <a:extLst>
                <a:ext uri="{FF2B5EF4-FFF2-40B4-BE49-F238E27FC236}">
                  <a16:creationId xmlns:a16="http://schemas.microsoft.com/office/drawing/2014/main" id="{7FDDCD0F-FBEA-4CDD-A328-88398A39B376}"/>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7" name="Text Box 118">
              <a:extLst>
                <a:ext uri="{FF2B5EF4-FFF2-40B4-BE49-F238E27FC236}">
                  <a16:creationId xmlns:a16="http://schemas.microsoft.com/office/drawing/2014/main" id="{8E6E6EBC-7027-42E0-8FC5-27ED18E9AEB6}"/>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8" name="AutoShape 119">
              <a:extLst>
                <a:ext uri="{FF2B5EF4-FFF2-40B4-BE49-F238E27FC236}">
                  <a16:creationId xmlns:a16="http://schemas.microsoft.com/office/drawing/2014/main" id="{B53CE6FF-1DA1-4350-B385-160F2CAE457B}"/>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29" name="Text Box 120">
              <a:extLst>
                <a:ext uri="{FF2B5EF4-FFF2-40B4-BE49-F238E27FC236}">
                  <a16:creationId xmlns:a16="http://schemas.microsoft.com/office/drawing/2014/main" id="{F13B4BE5-7C10-45B5-BE4C-4B7314D1C120}"/>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130" name="Group 121">
              <a:extLst>
                <a:ext uri="{FF2B5EF4-FFF2-40B4-BE49-F238E27FC236}">
                  <a16:creationId xmlns:a16="http://schemas.microsoft.com/office/drawing/2014/main" id="{5DA38387-DC1E-4DC5-9260-D4EF8AD85623}"/>
                </a:ext>
              </a:extLst>
            </p:cNvPr>
            <p:cNvGrpSpPr>
              <a:grpSpLocks/>
            </p:cNvGrpSpPr>
            <p:nvPr/>
          </p:nvGrpSpPr>
          <p:grpSpPr bwMode="auto">
            <a:xfrm>
              <a:off x="5289260" y="3949643"/>
              <a:ext cx="371181" cy="628650"/>
              <a:chOff x="113815586" y="118229063"/>
              <a:chExt cx="371181" cy="628650"/>
            </a:xfrm>
          </p:grpSpPr>
          <p:sp>
            <p:nvSpPr>
              <p:cNvPr id="3140" name="Line 122">
                <a:extLst>
                  <a:ext uri="{FF2B5EF4-FFF2-40B4-BE49-F238E27FC236}">
                    <a16:creationId xmlns:a16="http://schemas.microsoft.com/office/drawing/2014/main" id="{9785A3AE-7CE7-4DB9-A2CD-417568498E55}"/>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1" name="Line 123">
                <a:extLst>
                  <a:ext uri="{FF2B5EF4-FFF2-40B4-BE49-F238E27FC236}">
                    <a16:creationId xmlns:a16="http://schemas.microsoft.com/office/drawing/2014/main" id="{00BC6F7B-A8BF-435A-9E7F-7B4FA5C48F5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Text Box 124">
                <a:extLst>
                  <a:ext uri="{FF2B5EF4-FFF2-40B4-BE49-F238E27FC236}">
                    <a16:creationId xmlns:a16="http://schemas.microsoft.com/office/drawing/2014/main" id="{F285D638-3268-4093-A218-7BEFC35665B0}"/>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131" name="Text Box 125">
              <a:extLst>
                <a:ext uri="{FF2B5EF4-FFF2-40B4-BE49-F238E27FC236}">
                  <a16:creationId xmlns:a16="http://schemas.microsoft.com/office/drawing/2014/main" id="{503B03C8-7CFB-47FE-89B4-BC45C74DF9CB}"/>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2" name="Text Box 126">
              <a:extLst>
                <a:ext uri="{FF2B5EF4-FFF2-40B4-BE49-F238E27FC236}">
                  <a16:creationId xmlns:a16="http://schemas.microsoft.com/office/drawing/2014/main" id="{2A2F1C49-5F51-4E43-9E70-1C3D6C970B1E}"/>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3" name="Text Box 127">
              <a:extLst>
                <a:ext uri="{FF2B5EF4-FFF2-40B4-BE49-F238E27FC236}">
                  <a16:creationId xmlns:a16="http://schemas.microsoft.com/office/drawing/2014/main" id="{5D508D8A-B54C-4895-BD06-33E97F5ED504}"/>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4" name="AutoShape 128">
              <a:extLst>
                <a:ext uri="{FF2B5EF4-FFF2-40B4-BE49-F238E27FC236}">
                  <a16:creationId xmlns:a16="http://schemas.microsoft.com/office/drawing/2014/main" id="{CC6492B5-C488-45F6-B226-23F0379973B9}"/>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5" name="Text Box 129">
              <a:extLst>
                <a:ext uri="{FF2B5EF4-FFF2-40B4-BE49-F238E27FC236}">
                  <a16:creationId xmlns:a16="http://schemas.microsoft.com/office/drawing/2014/main" id="{E5D10FCD-812F-4D95-AC82-C261E6D8363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6" name="Text Box 130">
              <a:extLst>
                <a:ext uri="{FF2B5EF4-FFF2-40B4-BE49-F238E27FC236}">
                  <a16:creationId xmlns:a16="http://schemas.microsoft.com/office/drawing/2014/main" id="{C38BA750-6BF0-4855-9114-35A0944FE4BB}"/>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37" name="AutoShape 131">
              <a:extLst>
                <a:ext uri="{FF2B5EF4-FFF2-40B4-BE49-F238E27FC236}">
                  <a16:creationId xmlns:a16="http://schemas.microsoft.com/office/drawing/2014/main" id="{97AFDC80-CE00-4F59-9BA3-7A357BCA76C2}"/>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8" name="Line 132">
              <a:extLst>
                <a:ext uri="{FF2B5EF4-FFF2-40B4-BE49-F238E27FC236}">
                  <a16:creationId xmlns:a16="http://schemas.microsoft.com/office/drawing/2014/main" id="{C25B2300-CB37-4361-A902-30AAD525C93E}"/>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9" name="WordArt 133">
              <a:extLst>
                <a:ext uri="{FF2B5EF4-FFF2-40B4-BE49-F238E27FC236}">
                  <a16:creationId xmlns:a16="http://schemas.microsoft.com/office/drawing/2014/main" id="{23808BEE-89D4-462F-9873-27517C9947D8}"/>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3206" name="Picture 134" descr="BcaE8X6Ri[1]">
              <a:extLst>
                <a:ext uri="{FF2B5EF4-FFF2-40B4-BE49-F238E27FC236}">
                  <a16:creationId xmlns:a16="http://schemas.microsoft.com/office/drawing/2014/main" id="{E084606C-69FA-457A-962D-09400E02B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3143" name="Line 135">
            <a:extLst>
              <a:ext uri="{FF2B5EF4-FFF2-40B4-BE49-F238E27FC236}">
                <a16:creationId xmlns:a16="http://schemas.microsoft.com/office/drawing/2014/main" id="{3D7FD641-2F7E-4263-BDCD-825D84332BF9}"/>
              </a:ext>
            </a:extLst>
          </p:cNvPr>
          <p:cNvSpPr>
            <a:spLocks noChangeShapeType="1"/>
          </p:cNvSpPr>
          <p:nvPr/>
        </p:nvSpPr>
        <p:spPr bwMode="auto">
          <a:xfrm>
            <a:off x="4564939" y="6057900"/>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4" name="Line 136">
            <a:extLst>
              <a:ext uri="{FF2B5EF4-FFF2-40B4-BE49-F238E27FC236}">
                <a16:creationId xmlns:a16="http://schemas.microsoft.com/office/drawing/2014/main" id="{6962EFEA-031B-4CBD-945F-C8EFDF4327D9}"/>
              </a:ext>
            </a:extLst>
          </p:cNvPr>
          <p:cNvSpPr>
            <a:spLocks noChangeShapeType="1"/>
          </p:cNvSpPr>
          <p:nvPr/>
        </p:nvSpPr>
        <p:spPr bwMode="auto">
          <a:xfrm>
            <a:off x="55364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137">
            <a:extLst>
              <a:ext uri="{FF2B5EF4-FFF2-40B4-BE49-F238E27FC236}">
                <a16:creationId xmlns:a16="http://schemas.microsoft.com/office/drawing/2014/main" id="{FC4BD485-B27D-4E62-BE20-0D009748461C}"/>
              </a:ext>
            </a:extLst>
          </p:cNvPr>
          <p:cNvSpPr>
            <a:spLocks noChangeShapeType="1"/>
          </p:cNvSpPr>
          <p:nvPr/>
        </p:nvSpPr>
        <p:spPr bwMode="auto">
          <a:xfrm>
            <a:off x="53650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Text Box 138">
            <a:extLst>
              <a:ext uri="{FF2B5EF4-FFF2-40B4-BE49-F238E27FC236}">
                <a16:creationId xmlns:a16="http://schemas.microsoft.com/office/drawing/2014/main" id="{42B7F2DD-E27F-4839-AB4C-B08EEA2D9F09}"/>
              </a:ext>
            </a:extLst>
          </p:cNvPr>
          <p:cNvSpPr txBox="1">
            <a:spLocks noChangeArrowheads="1"/>
          </p:cNvSpPr>
          <p:nvPr/>
        </p:nvSpPr>
        <p:spPr bwMode="auto">
          <a:xfrm>
            <a:off x="5252181" y="6064307"/>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47" name="Line 139">
            <a:extLst>
              <a:ext uri="{FF2B5EF4-FFF2-40B4-BE49-F238E27FC236}">
                <a16:creationId xmlns:a16="http://schemas.microsoft.com/office/drawing/2014/main" id="{3BA8B852-D5D4-4956-BFB3-A60DA512DA57}"/>
              </a:ext>
            </a:extLst>
          </p:cNvPr>
          <p:cNvSpPr>
            <a:spLocks noChangeShapeType="1"/>
          </p:cNvSpPr>
          <p:nvPr/>
        </p:nvSpPr>
        <p:spPr bwMode="auto">
          <a:xfrm>
            <a:off x="690808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8" name="Line 140">
            <a:extLst>
              <a:ext uri="{FF2B5EF4-FFF2-40B4-BE49-F238E27FC236}">
                <a16:creationId xmlns:a16="http://schemas.microsoft.com/office/drawing/2014/main" id="{A164CFD3-EB34-43FD-92C0-4168381A12A9}"/>
              </a:ext>
            </a:extLst>
          </p:cNvPr>
          <p:cNvSpPr>
            <a:spLocks noChangeShapeType="1"/>
          </p:cNvSpPr>
          <p:nvPr/>
        </p:nvSpPr>
        <p:spPr bwMode="auto">
          <a:xfrm>
            <a:off x="673663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9" name="Text Box 141">
            <a:extLst>
              <a:ext uri="{FF2B5EF4-FFF2-40B4-BE49-F238E27FC236}">
                <a16:creationId xmlns:a16="http://schemas.microsoft.com/office/drawing/2014/main" id="{B82E4B7E-3F3D-4DFD-A543-AE09BC23BD24}"/>
              </a:ext>
            </a:extLst>
          </p:cNvPr>
          <p:cNvSpPr txBox="1">
            <a:spLocks noChangeArrowheads="1"/>
          </p:cNvSpPr>
          <p:nvPr/>
        </p:nvSpPr>
        <p:spPr bwMode="auto">
          <a:xfrm>
            <a:off x="66223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0" name="Line 142">
            <a:extLst>
              <a:ext uri="{FF2B5EF4-FFF2-40B4-BE49-F238E27FC236}">
                <a16:creationId xmlns:a16="http://schemas.microsoft.com/office/drawing/2014/main" id="{C1D1259E-BD29-4F34-9774-311D498DF771}"/>
              </a:ext>
            </a:extLst>
          </p:cNvPr>
          <p:cNvSpPr>
            <a:spLocks noChangeShapeType="1"/>
          </p:cNvSpPr>
          <p:nvPr/>
        </p:nvSpPr>
        <p:spPr bwMode="auto">
          <a:xfrm>
            <a:off x="6165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1" name="Line 143">
            <a:extLst>
              <a:ext uri="{FF2B5EF4-FFF2-40B4-BE49-F238E27FC236}">
                <a16:creationId xmlns:a16="http://schemas.microsoft.com/office/drawing/2014/main" id="{8DEBBAF2-9EA6-478A-A5EC-059E3EDA6DDB}"/>
              </a:ext>
            </a:extLst>
          </p:cNvPr>
          <p:cNvSpPr>
            <a:spLocks noChangeShapeType="1"/>
          </p:cNvSpPr>
          <p:nvPr/>
        </p:nvSpPr>
        <p:spPr bwMode="auto">
          <a:xfrm>
            <a:off x="5993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2" name="Text Box 144">
            <a:extLst>
              <a:ext uri="{FF2B5EF4-FFF2-40B4-BE49-F238E27FC236}">
                <a16:creationId xmlns:a16="http://schemas.microsoft.com/office/drawing/2014/main" id="{56FE0683-5C12-4A76-BA75-12EC88E1BC9D}"/>
              </a:ext>
            </a:extLst>
          </p:cNvPr>
          <p:cNvSpPr txBox="1">
            <a:spLocks noChangeArrowheads="1"/>
          </p:cNvSpPr>
          <p:nvPr/>
        </p:nvSpPr>
        <p:spPr bwMode="auto">
          <a:xfrm>
            <a:off x="58793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45">
            <a:extLst>
              <a:ext uri="{FF2B5EF4-FFF2-40B4-BE49-F238E27FC236}">
                <a16:creationId xmlns:a16="http://schemas.microsoft.com/office/drawing/2014/main" id="{E57C3E21-D1D5-42D9-A842-605C9C4623E5}"/>
              </a:ext>
            </a:extLst>
          </p:cNvPr>
          <p:cNvSpPr txBox="1">
            <a:spLocks noChangeArrowheads="1"/>
          </p:cNvSpPr>
          <p:nvPr/>
        </p:nvSpPr>
        <p:spPr bwMode="auto">
          <a:xfrm>
            <a:off x="5879389" y="61150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KN &amp; KS </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alliance</a:t>
            </a:r>
            <a:endParaRPr lang="en-US" altLang="en-US" dirty="0">
              <a:latin typeface="Arial" panose="020B0604020202020204" pitchFamily="34" charset="0"/>
            </a:endParaRPr>
          </a:p>
        </p:txBody>
      </p:sp>
      <p:sp>
        <p:nvSpPr>
          <p:cNvPr id="3154" name="Text Box 146">
            <a:extLst>
              <a:ext uri="{FF2B5EF4-FFF2-40B4-BE49-F238E27FC236}">
                <a16:creationId xmlns:a16="http://schemas.microsoft.com/office/drawing/2014/main" id="{FE6C687A-49C1-4706-9299-F55C6DA4EDE5}"/>
              </a:ext>
            </a:extLst>
          </p:cNvPr>
          <p:cNvSpPr txBox="1">
            <a:spLocks noChangeArrowheads="1"/>
          </p:cNvSpPr>
          <p:nvPr/>
        </p:nvSpPr>
        <p:spPr bwMode="auto">
          <a:xfrm>
            <a:off x="6622339" y="6115050"/>
            <a:ext cx="6238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3 allies</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Vs KN</a:t>
            </a:r>
          </a:p>
          <a:p>
            <a:pPr lvl="0" eaLnBrk="0" fontAlgn="base" hangingPunct="0">
              <a:spcBef>
                <a:spcPct val="0"/>
              </a:spcBef>
              <a:spcAft>
                <a:spcPct val="0"/>
              </a:spcAft>
            </a:pPr>
            <a:r>
              <a:rPr lang="en-US" altLang="en-US" sz="1000" dirty="0">
                <a:solidFill>
                  <a:srgbClr val="000000"/>
                </a:solidFill>
                <a:latin typeface="Arial Narrow" panose="020B0606020202030204" pitchFamily="34" charset="0"/>
              </a:rPr>
              <a:t>→KS</a:t>
            </a:r>
            <a:endParaRPr lang="en-US" altLang="en-US" dirty="0">
              <a:latin typeface="Arial" panose="020B0604020202020204" pitchFamily="34" charset="0"/>
            </a:endParaRPr>
          </a:p>
        </p:txBody>
      </p:sp>
      <p:sp>
        <p:nvSpPr>
          <p:cNvPr id="3155" name="Line 147">
            <a:extLst>
              <a:ext uri="{FF2B5EF4-FFF2-40B4-BE49-F238E27FC236}">
                <a16:creationId xmlns:a16="http://schemas.microsoft.com/office/drawing/2014/main" id="{DFBBC69E-B989-47B1-AF39-C5D099CC7051}"/>
              </a:ext>
            </a:extLst>
          </p:cNvPr>
          <p:cNvSpPr>
            <a:spLocks noChangeShapeType="1"/>
          </p:cNvSpPr>
          <p:nvPr/>
        </p:nvSpPr>
        <p:spPr bwMode="auto">
          <a:xfrm>
            <a:off x="7536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6" name="Line 148">
            <a:extLst>
              <a:ext uri="{FF2B5EF4-FFF2-40B4-BE49-F238E27FC236}">
                <a16:creationId xmlns:a16="http://schemas.microsoft.com/office/drawing/2014/main" id="{D4AFEA64-9418-4083-80EE-D65795659A03}"/>
              </a:ext>
            </a:extLst>
          </p:cNvPr>
          <p:cNvSpPr>
            <a:spLocks noChangeShapeType="1"/>
          </p:cNvSpPr>
          <p:nvPr/>
        </p:nvSpPr>
        <p:spPr bwMode="auto">
          <a:xfrm>
            <a:off x="7365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57" name="Text Box 149">
            <a:extLst>
              <a:ext uri="{FF2B5EF4-FFF2-40B4-BE49-F238E27FC236}">
                <a16:creationId xmlns:a16="http://schemas.microsoft.com/office/drawing/2014/main" id="{FB3C85EF-CD46-4C88-9F61-63A35E9F6E83}"/>
              </a:ext>
            </a:extLst>
          </p:cNvPr>
          <p:cNvSpPr txBox="1">
            <a:spLocks noChangeArrowheads="1"/>
          </p:cNvSpPr>
          <p:nvPr/>
        </p:nvSpPr>
        <p:spPr bwMode="auto">
          <a:xfrm>
            <a:off x="72509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3158" name="Text Box 150">
            <a:extLst>
              <a:ext uri="{FF2B5EF4-FFF2-40B4-BE49-F238E27FC236}">
                <a16:creationId xmlns:a16="http://schemas.microsoft.com/office/drawing/2014/main" id="{16F78EB0-EAE6-497F-8330-B59386DDEB89}"/>
              </a:ext>
            </a:extLst>
          </p:cNvPr>
          <p:cNvSpPr txBox="1">
            <a:spLocks noChangeArrowheads="1"/>
          </p:cNvSpPr>
          <p:nvPr/>
        </p:nvSpPr>
        <p:spPr bwMode="auto">
          <a:xfrm>
            <a:off x="7250988" y="6115050"/>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59" name="Line 151">
            <a:extLst>
              <a:ext uri="{FF2B5EF4-FFF2-40B4-BE49-F238E27FC236}">
                <a16:creationId xmlns:a16="http://schemas.microsoft.com/office/drawing/2014/main" id="{553B2131-52A6-4E0B-8326-EF58EFEDA005}"/>
              </a:ext>
            </a:extLst>
          </p:cNvPr>
          <p:cNvSpPr>
            <a:spLocks noChangeShapeType="1"/>
          </p:cNvSpPr>
          <p:nvPr/>
        </p:nvSpPr>
        <p:spPr bwMode="auto">
          <a:xfrm>
            <a:off x="8108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0" name="Line 152">
            <a:extLst>
              <a:ext uri="{FF2B5EF4-FFF2-40B4-BE49-F238E27FC236}">
                <a16:creationId xmlns:a16="http://schemas.microsoft.com/office/drawing/2014/main" id="{460901BC-C461-47D3-A690-95E18D77EA4F}"/>
              </a:ext>
            </a:extLst>
          </p:cNvPr>
          <p:cNvSpPr>
            <a:spLocks noChangeShapeType="1"/>
          </p:cNvSpPr>
          <p:nvPr/>
        </p:nvSpPr>
        <p:spPr bwMode="auto">
          <a:xfrm>
            <a:off x="7936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1" name="Text Box 153">
            <a:extLst>
              <a:ext uri="{FF2B5EF4-FFF2-40B4-BE49-F238E27FC236}">
                <a16:creationId xmlns:a16="http://schemas.microsoft.com/office/drawing/2014/main" id="{5BA7A15B-87FD-4E90-AF1F-6544BFC7D942}"/>
              </a:ext>
            </a:extLst>
          </p:cNvPr>
          <p:cNvSpPr txBox="1">
            <a:spLocks noChangeArrowheads="1"/>
          </p:cNvSpPr>
          <p:nvPr/>
        </p:nvSpPr>
        <p:spPr bwMode="auto">
          <a:xfrm>
            <a:off x="782248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2" name="Text Box 154">
            <a:extLst>
              <a:ext uri="{FF2B5EF4-FFF2-40B4-BE49-F238E27FC236}">
                <a16:creationId xmlns:a16="http://schemas.microsoft.com/office/drawing/2014/main" id="{BC0FB63B-B54A-4B7E-95B8-C90B11A06703}"/>
              </a:ext>
            </a:extLst>
          </p:cNvPr>
          <p:cNvSpPr txBox="1">
            <a:spLocks noChangeArrowheads="1"/>
          </p:cNvSpPr>
          <p:nvPr/>
        </p:nvSpPr>
        <p:spPr bwMode="auto">
          <a:xfrm>
            <a:off x="7822489" y="6115050"/>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3" name="Line 155">
            <a:extLst>
              <a:ext uri="{FF2B5EF4-FFF2-40B4-BE49-F238E27FC236}">
                <a16:creationId xmlns:a16="http://schemas.microsoft.com/office/drawing/2014/main" id="{B3F01894-A6E5-40DD-A4E1-F7F74EA7E57E}"/>
              </a:ext>
            </a:extLst>
          </p:cNvPr>
          <p:cNvSpPr>
            <a:spLocks noChangeShapeType="1"/>
          </p:cNvSpPr>
          <p:nvPr/>
        </p:nvSpPr>
        <p:spPr bwMode="auto">
          <a:xfrm>
            <a:off x="95941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4" name="Line 156">
            <a:extLst>
              <a:ext uri="{FF2B5EF4-FFF2-40B4-BE49-F238E27FC236}">
                <a16:creationId xmlns:a16="http://schemas.microsoft.com/office/drawing/2014/main" id="{DC82E0AD-D3C0-492C-BC0D-E05794F8AF8D}"/>
              </a:ext>
            </a:extLst>
          </p:cNvPr>
          <p:cNvSpPr>
            <a:spLocks noChangeShapeType="1"/>
          </p:cNvSpPr>
          <p:nvPr/>
        </p:nvSpPr>
        <p:spPr bwMode="auto">
          <a:xfrm>
            <a:off x="94226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5" name="Text Box 157">
            <a:extLst>
              <a:ext uri="{FF2B5EF4-FFF2-40B4-BE49-F238E27FC236}">
                <a16:creationId xmlns:a16="http://schemas.microsoft.com/office/drawing/2014/main" id="{39633396-4A39-4A4F-A7D4-43899E389CD5}"/>
              </a:ext>
            </a:extLst>
          </p:cNvPr>
          <p:cNvSpPr txBox="1">
            <a:spLocks noChangeArrowheads="1"/>
          </p:cNvSpPr>
          <p:nvPr/>
        </p:nvSpPr>
        <p:spPr bwMode="auto">
          <a:xfrm>
            <a:off x="9251239" y="525780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6" name="Text Box 158">
            <a:extLst>
              <a:ext uri="{FF2B5EF4-FFF2-40B4-BE49-F238E27FC236}">
                <a16:creationId xmlns:a16="http://schemas.microsoft.com/office/drawing/2014/main" id="{13D70B63-2497-4942-8CEA-076893BDBE08}"/>
              </a:ext>
            </a:extLst>
          </p:cNvPr>
          <p:cNvSpPr txBox="1">
            <a:spLocks noChangeArrowheads="1"/>
          </p:cNvSpPr>
          <p:nvPr/>
        </p:nvSpPr>
        <p:spPr bwMode="auto">
          <a:xfrm>
            <a:off x="9308389" y="6115050"/>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67" name="Line 159">
            <a:extLst>
              <a:ext uri="{FF2B5EF4-FFF2-40B4-BE49-F238E27FC236}">
                <a16:creationId xmlns:a16="http://schemas.microsoft.com/office/drawing/2014/main" id="{3ABB789E-661E-4D7D-B869-4C0A511CAD09}"/>
              </a:ext>
            </a:extLst>
          </p:cNvPr>
          <p:cNvSpPr>
            <a:spLocks noChangeShapeType="1"/>
          </p:cNvSpPr>
          <p:nvPr/>
        </p:nvSpPr>
        <p:spPr bwMode="auto">
          <a:xfrm>
            <a:off x="109657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8" name="Line 160">
            <a:extLst>
              <a:ext uri="{FF2B5EF4-FFF2-40B4-BE49-F238E27FC236}">
                <a16:creationId xmlns:a16="http://schemas.microsoft.com/office/drawing/2014/main" id="{83666D79-D4B5-4E89-97DC-1C4BD0CF135D}"/>
              </a:ext>
            </a:extLst>
          </p:cNvPr>
          <p:cNvSpPr>
            <a:spLocks noChangeShapeType="1"/>
          </p:cNvSpPr>
          <p:nvPr/>
        </p:nvSpPr>
        <p:spPr bwMode="auto">
          <a:xfrm>
            <a:off x="107942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69" name="Text Box 161">
            <a:extLst>
              <a:ext uri="{FF2B5EF4-FFF2-40B4-BE49-F238E27FC236}">
                <a16:creationId xmlns:a16="http://schemas.microsoft.com/office/drawing/2014/main" id="{4049E3C6-1224-4817-8381-18B0F8BDB369}"/>
              </a:ext>
            </a:extLst>
          </p:cNvPr>
          <p:cNvSpPr txBox="1">
            <a:spLocks noChangeArrowheads="1"/>
          </p:cNvSpPr>
          <p:nvPr/>
        </p:nvSpPr>
        <p:spPr bwMode="auto">
          <a:xfrm>
            <a:off x="10622839" y="5372100"/>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0" name="Text Box 162">
            <a:extLst>
              <a:ext uri="{FF2B5EF4-FFF2-40B4-BE49-F238E27FC236}">
                <a16:creationId xmlns:a16="http://schemas.microsoft.com/office/drawing/2014/main" id="{48C7E3DD-390D-4118-B93F-95C15EBC41D0}"/>
              </a:ext>
            </a:extLst>
          </p:cNvPr>
          <p:cNvSpPr txBox="1">
            <a:spLocks noChangeArrowheads="1"/>
          </p:cNvSpPr>
          <p:nvPr/>
        </p:nvSpPr>
        <p:spPr bwMode="auto">
          <a:xfrm>
            <a:off x="10622839" y="61150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1" name="Text Box 163">
            <a:extLst>
              <a:ext uri="{FF2B5EF4-FFF2-40B4-BE49-F238E27FC236}">
                <a16:creationId xmlns:a16="http://schemas.microsoft.com/office/drawing/2014/main" id="{3570B57C-04C1-482C-ABE2-DD436ED63FDB}"/>
              </a:ext>
            </a:extLst>
          </p:cNvPr>
          <p:cNvSpPr txBox="1">
            <a:spLocks noChangeArrowheads="1"/>
          </p:cNvSpPr>
          <p:nvPr/>
        </p:nvSpPr>
        <p:spPr bwMode="auto">
          <a:xfrm>
            <a:off x="8503527" y="571500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72" name="Line 164">
            <a:extLst>
              <a:ext uri="{FF2B5EF4-FFF2-40B4-BE49-F238E27FC236}">
                <a16:creationId xmlns:a16="http://schemas.microsoft.com/office/drawing/2014/main" id="{B5504B0F-CA64-46AC-9A4D-6B9AC7069C85}"/>
              </a:ext>
            </a:extLst>
          </p:cNvPr>
          <p:cNvSpPr>
            <a:spLocks noChangeShapeType="1"/>
          </p:cNvSpPr>
          <p:nvPr/>
        </p:nvSpPr>
        <p:spPr bwMode="auto">
          <a:xfrm>
            <a:off x="4679239" y="5657850"/>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3" name="Line 165">
            <a:extLst>
              <a:ext uri="{FF2B5EF4-FFF2-40B4-BE49-F238E27FC236}">
                <a16:creationId xmlns:a16="http://schemas.microsoft.com/office/drawing/2014/main" id="{F4C5B2FB-0031-4387-9990-AE722D1F1823}"/>
              </a:ext>
            </a:extLst>
          </p:cNvPr>
          <p:cNvSpPr>
            <a:spLocks noChangeShapeType="1"/>
          </p:cNvSpPr>
          <p:nvPr/>
        </p:nvSpPr>
        <p:spPr bwMode="auto">
          <a:xfrm>
            <a:off x="4507789" y="5657850"/>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74" name="Text Box 166">
            <a:extLst>
              <a:ext uri="{FF2B5EF4-FFF2-40B4-BE49-F238E27FC236}">
                <a16:creationId xmlns:a16="http://schemas.microsoft.com/office/drawing/2014/main" id="{3CB0A803-D09F-4858-9543-15405DC6734B}"/>
              </a:ext>
            </a:extLst>
          </p:cNvPr>
          <p:cNvSpPr txBox="1">
            <a:spLocks noChangeArrowheads="1"/>
          </p:cNvSpPr>
          <p:nvPr/>
        </p:nvSpPr>
        <p:spPr bwMode="auto">
          <a:xfrm>
            <a:off x="4507789" y="5429250"/>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5" name="Text Box 167">
            <a:extLst>
              <a:ext uri="{FF2B5EF4-FFF2-40B4-BE49-F238E27FC236}">
                <a16:creationId xmlns:a16="http://schemas.microsoft.com/office/drawing/2014/main" id="{95B12EB3-7A8F-4B03-9327-4F2037EC92F6}"/>
              </a:ext>
            </a:extLst>
          </p:cNvPr>
          <p:cNvSpPr txBox="1">
            <a:spLocks noChangeArrowheads="1"/>
          </p:cNvSpPr>
          <p:nvPr/>
        </p:nvSpPr>
        <p:spPr bwMode="auto">
          <a:xfrm>
            <a:off x="4503027" y="6115050"/>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6" name="Text Box 168">
            <a:extLst>
              <a:ext uri="{FF2B5EF4-FFF2-40B4-BE49-F238E27FC236}">
                <a16:creationId xmlns:a16="http://schemas.microsoft.com/office/drawing/2014/main" id="{C0104D48-F5CE-4635-9725-8329DD1B9A30}"/>
              </a:ext>
            </a:extLst>
          </p:cNvPr>
          <p:cNvSpPr txBox="1">
            <a:spLocks noChangeArrowheads="1"/>
          </p:cNvSpPr>
          <p:nvPr/>
        </p:nvSpPr>
        <p:spPr bwMode="auto">
          <a:xfrm>
            <a:off x="4679239" y="5772150"/>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7" name="Text Box 169">
            <a:extLst>
              <a:ext uri="{FF2B5EF4-FFF2-40B4-BE49-F238E27FC236}">
                <a16:creationId xmlns:a16="http://schemas.microsoft.com/office/drawing/2014/main" id="{B325B748-2F95-4E3F-81CC-AF3D23BC000B}"/>
              </a:ext>
            </a:extLst>
          </p:cNvPr>
          <p:cNvSpPr txBox="1">
            <a:spLocks noChangeArrowheads="1"/>
          </p:cNvSpPr>
          <p:nvPr/>
        </p:nvSpPr>
        <p:spPr bwMode="auto">
          <a:xfrm>
            <a:off x="5250739" y="5200650"/>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8" name="Text Box 170">
            <a:extLst>
              <a:ext uri="{FF2B5EF4-FFF2-40B4-BE49-F238E27FC236}">
                <a16:creationId xmlns:a16="http://schemas.microsoft.com/office/drawing/2014/main" id="{BEA3A699-2A69-4D7C-92F5-EAD06EB413BF}"/>
              </a:ext>
            </a:extLst>
          </p:cNvPr>
          <p:cNvSpPr txBox="1">
            <a:spLocks noChangeArrowheads="1"/>
          </p:cNvSpPr>
          <p:nvPr/>
        </p:nvSpPr>
        <p:spPr bwMode="auto">
          <a:xfrm>
            <a:off x="6965239" y="571500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79" name="Text Box 171">
            <a:extLst>
              <a:ext uri="{FF2B5EF4-FFF2-40B4-BE49-F238E27FC236}">
                <a16:creationId xmlns:a16="http://schemas.microsoft.com/office/drawing/2014/main" id="{282CCABB-1B3F-4491-8E51-354427DB2A96}"/>
              </a:ext>
            </a:extLst>
          </p:cNvPr>
          <p:cNvSpPr txBox="1">
            <a:spLocks noChangeArrowheads="1"/>
          </p:cNvSpPr>
          <p:nvPr/>
        </p:nvSpPr>
        <p:spPr bwMode="auto">
          <a:xfrm>
            <a:off x="9994189" y="554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0" name="Text Box 172">
            <a:extLst>
              <a:ext uri="{FF2B5EF4-FFF2-40B4-BE49-F238E27FC236}">
                <a16:creationId xmlns:a16="http://schemas.microsoft.com/office/drawing/2014/main" id="{DDA02D6F-A751-4C72-BDCF-99515EDA1B4C}"/>
              </a:ext>
            </a:extLst>
          </p:cNvPr>
          <p:cNvSpPr txBox="1">
            <a:spLocks noChangeArrowheads="1"/>
          </p:cNvSpPr>
          <p:nvPr/>
        </p:nvSpPr>
        <p:spPr bwMode="auto">
          <a:xfrm rot="-5400000">
            <a:off x="4252995" y="5512594"/>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82" name="TextBox 3181">
            <a:extLst>
              <a:ext uri="{FF2B5EF4-FFF2-40B4-BE49-F238E27FC236}">
                <a16:creationId xmlns:a16="http://schemas.microsoft.com/office/drawing/2014/main" id="{B09A7D1E-F13C-426F-AAF9-A5D3280416E8}"/>
              </a:ext>
            </a:extLst>
          </p:cNvPr>
          <p:cNvSpPr txBox="1"/>
          <p:nvPr/>
        </p:nvSpPr>
        <p:spPr>
          <a:xfrm>
            <a:off x="481096" y="742950"/>
            <a:ext cx="2973106" cy="5657841"/>
          </a:xfrm>
          <a:prstGeom prst="rect">
            <a:avLst/>
          </a:prstGeom>
          <a:noFill/>
        </p:spPr>
        <p:txBody>
          <a:bodyPr wrap="square" rtlCol="0">
            <a:spAutoFit/>
          </a:bodyPr>
          <a:lstStyle/>
          <a:p>
            <a:r>
              <a:rPr lang="en-US" sz="1400" dirty="0">
                <a:latin typeface="Arial Narrow" panose="020B0606020202030204" pitchFamily="34" charset="0"/>
              </a:rPr>
              <a:t>2014, an alliance between the King of the North and the King of the South. We already hear talk of the alliance, some type of agreement relationship between Putin and Trump. And if you follow United States news sources, it’s been a major subject for about the last 2 - 3 years. It’s been a major talking point, and an investigation. And the work into that is still on going, but it has been difficult to prove.  I would suggest, based on prophecy, we don’t have to wonder what is going on between Putin and Trump, why their behavior is so strange. Based upon the alpha history, before we come to war like Raphia or </a:t>
            </a:r>
            <a:r>
              <a:rPr lang="en-US" sz="1400" dirty="0" err="1">
                <a:latin typeface="Arial Narrow" panose="020B0606020202030204" pitchFamily="34" charset="0"/>
              </a:rPr>
              <a:t>Panium</a:t>
            </a:r>
            <a:r>
              <a:rPr lang="en-US" sz="1400" dirty="0">
                <a:latin typeface="Arial Narrow" panose="020B0606020202030204" pitchFamily="34" charset="0"/>
              </a:rPr>
              <a:t>, there is first an alliance. We can mark that in 2014. </a:t>
            </a:r>
          </a:p>
          <a:p>
            <a:r>
              <a:rPr lang="en-US" sz="1400" dirty="0">
                <a:latin typeface="Arial Narrow" panose="020B0606020202030204" pitchFamily="34" charset="0"/>
              </a:rPr>
              <a:t> </a:t>
            </a:r>
          </a:p>
          <a:p>
            <a:r>
              <a:rPr lang="en-US" sz="1400" dirty="0">
                <a:latin typeface="Arial Narrow" panose="020B0606020202030204" pitchFamily="34" charset="0"/>
              </a:rPr>
              <a:t>After 2014, we come to 2016. This is where we want to go back and consider our lines. In the history of Pyrrhus in Macedonia, the end of a proxy war (307BC), the alliance (303BC), where is the alliance utilized? In the battle of </a:t>
            </a:r>
            <a:r>
              <a:rPr lang="en-US" sz="1400" dirty="0" err="1">
                <a:latin typeface="Arial Narrow" panose="020B0606020202030204" pitchFamily="34" charset="0"/>
              </a:rPr>
              <a:t>Ipsus</a:t>
            </a:r>
            <a:r>
              <a:rPr lang="en-US" sz="1400" dirty="0">
                <a:latin typeface="Arial Narrow" panose="020B0606020202030204" pitchFamily="34" charset="0"/>
              </a:rPr>
              <a:t>. You have the first battle. </a:t>
            </a:r>
          </a:p>
        </p:txBody>
      </p:sp>
    </p:spTree>
    <p:extLst>
      <p:ext uri="{BB962C8B-B14F-4D97-AF65-F5344CB8AC3E}">
        <p14:creationId xmlns:p14="http://schemas.microsoft.com/office/powerpoint/2010/main" val="54099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D2785-4329-4121-A824-DCAE52C7971D}"/>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4" name="Text Box 3">
            <a:extLst>
              <a:ext uri="{FF2B5EF4-FFF2-40B4-BE49-F238E27FC236}">
                <a16:creationId xmlns:a16="http://schemas.microsoft.com/office/drawing/2014/main" id="{2A3BDD70-D2D3-4153-B370-E9900F06DCDD}"/>
              </a:ext>
            </a:extLst>
          </p:cNvPr>
          <p:cNvSpPr txBox="1">
            <a:spLocks noChangeArrowheads="1"/>
          </p:cNvSpPr>
          <p:nvPr/>
        </p:nvSpPr>
        <p:spPr bwMode="auto">
          <a:xfrm>
            <a:off x="4839923" y="53276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E365098-7EF9-43AC-B4B0-0830A7AF24A4}"/>
              </a:ext>
            </a:extLst>
          </p:cNvPr>
          <p:cNvSpPr>
            <a:spLocks noChangeShapeType="1"/>
          </p:cNvSpPr>
          <p:nvPr/>
        </p:nvSpPr>
        <p:spPr bwMode="auto">
          <a:xfrm>
            <a:off x="4725623" y="1212852"/>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CE58F09-77F9-44F3-9688-A633217B2695}"/>
              </a:ext>
            </a:extLst>
          </p:cNvPr>
          <p:cNvSpPr>
            <a:spLocks noChangeShapeType="1"/>
          </p:cNvSpPr>
          <p:nvPr/>
        </p:nvSpPr>
        <p:spPr bwMode="auto">
          <a:xfrm>
            <a:off x="56971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3097AD1C-7473-4691-88B2-D30861A8AF7B}"/>
              </a:ext>
            </a:extLst>
          </p:cNvPr>
          <p:cNvSpPr>
            <a:spLocks/>
          </p:cNvSpPr>
          <p:nvPr/>
        </p:nvSpPr>
        <p:spPr bwMode="auto">
          <a:xfrm rot="5400000">
            <a:off x="5211398" y="-15873"/>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D0E99E7-45BB-4521-B446-DB8F2E04576B}"/>
              </a:ext>
            </a:extLst>
          </p:cNvPr>
          <p:cNvSpPr txBox="1">
            <a:spLocks noChangeArrowheads="1"/>
          </p:cNvSpPr>
          <p:nvPr/>
        </p:nvSpPr>
        <p:spPr bwMode="auto">
          <a:xfrm>
            <a:off x="5011373" y="12700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76AF51FD-22EF-421F-879B-039DD14EFF41}"/>
              </a:ext>
            </a:extLst>
          </p:cNvPr>
          <p:cNvSpPr>
            <a:spLocks noChangeShapeType="1"/>
          </p:cNvSpPr>
          <p:nvPr/>
        </p:nvSpPr>
        <p:spPr bwMode="auto">
          <a:xfrm>
            <a:off x="55257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E43CCE7B-D2BE-4063-A6D1-9DE2CC194846}"/>
              </a:ext>
            </a:extLst>
          </p:cNvPr>
          <p:cNvGrpSpPr>
            <a:grpSpLocks/>
          </p:cNvGrpSpPr>
          <p:nvPr/>
        </p:nvGrpSpPr>
        <p:grpSpPr bwMode="auto">
          <a:xfrm>
            <a:off x="4668473" y="584202"/>
            <a:ext cx="371475" cy="628650"/>
            <a:chOff x="113948936" y="113742788"/>
            <a:chExt cx="371181" cy="628650"/>
          </a:xfrm>
        </p:grpSpPr>
        <p:sp>
          <p:nvSpPr>
            <p:cNvPr id="11" name="Line 10">
              <a:extLst>
                <a:ext uri="{FF2B5EF4-FFF2-40B4-BE49-F238E27FC236}">
                  <a16:creationId xmlns:a16="http://schemas.microsoft.com/office/drawing/2014/main" id="{2FB5E745-149F-4B5E-B150-E1D95EC2ED32}"/>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4A5917A-2ED3-47E4-8EBE-2773AED1A9A3}"/>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1C5AE324-E4E6-4B33-93B1-251CD47FD2B8}"/>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5C7494-C30E-4057-842B-20F410657503}"/>
              </a:ext>
            </a:extLst>
          </p:cNvPr>
          <p:cNvSpPr txBox="1">
            <a:spLocks noChangeArrowheads="1"/>
          </p:cNvSpPr>
          <p:nvPr/>
        </p:nvSpPr>
        <p:spPr bwMode="auto">
          <a:xfrm>
            <a:off x="5525723" y="584202"/>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CC338D5C-1B4C-47D1-B264-65959475E2B3}"/>
              </a:ext>
            </a:extLst>
          </p:cNvPr>
          <p:cNvSpPr txBox="1">
            <a:spLocks noChangeArrowheads="1"/>
          </p:cNvSpPr>
          <p:nvPr/>
        </p:nvSpPr>
        <p:spPr bwMode="auto">
          <a:xfrm>
            <a:off x="4897073" y="927102"/>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22A0B76-4B0C-4169-9FB8-C1BBFCD24F23}"/>
              </a:ext>
            </a:extLst>
          </p:cNvPr>
          <p:cNvSpPr txBox="1">
            <a:spLocks noChangeArrowheads="1"/>
          </p:cNvSpPr>
          <p:nvPr/>
        </p:nvSpPr>
        <p:spPr bwMode="auto">
          <a:xfrm>
            <a:off x="4668473" y="127000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88F18A4-B6A2-4787-9F0F-4FD254896913}"/>
              </a:ext>
            </a:extLst>
          </p:cNvPr>
          <p:cNvSpPr txBox="1">
            <a:spLocks noChangeArrowheads="1"/>
          </p:cNvSpPr>
          <p:nvPr/>
        </p:nvSpPr>
        <p:spPr bwMode="auto">
          <a:xfrm>
            <a:off x="54685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201CBF5C-CEE8-4E29-A5A8-5789F4186CDC}"/>
              </a:ext>
            </a:extLst>
          </p:cNvPr>
          <p:cNvSpPr>
            <a:spLocks noChangeShapeType="1"/>
          </p:cNvSpPr>
          <p:nvPr/>
        </p:nvSpPr>
        <p:spPr bwMode="auto">
          <a:xfrm>
            <a:off x="70687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1B40B5DC-7922-4007-B11F-617E2D75EBC3}"/>
              </a:ext>
            </a:extLst>
          </p:cNvPr>
          <p:cNvSpPr>
            <a:spLocks noChangeShapeType="1"/>
          </p:cNvSpPr>
          <p:nvPr/>
        </p:nvSpPr>
        <p:spPr bwMode="auto">
          <a:xfrm>
            <a:off x="68973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6DD2418E-179A-453C-8CE2-844D39EA3222}"/>
              </a:ext>
            </a:extLst>
          </p:cNvPr>
          <p:cNvSpPr txBox="1">
            <a:spLocks noChangeArrowheads="1"/>
          </p:cNvSpPr>
          <p:nvPr/>
        </p:nvSpPr>
        <p:spPr bwMode="auto">
          <a:xfrm>
            <a:off x="689732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BBCACF32-0279-40EB-BA3F-0E24BB7D581A}"/>
              </a:ext>
            </a:extLst>
          </p:cNvPr>
          <p:cNvGrpSpPr>
            <a:grpSpLocks/>
          </p:cNvGrpSpPr>
          <p:nvPr/>
        </p:nvGrpSpPr>
        <p:grpSpPr bwMode="auto">
          <a:xfrm>
            <a:off x="6154373" y="584202"/>
            <a:ext cx="371475" cy="628650"/>
            <a:chOff x="120197336" y="113514188"/>
            <a:chExt cx="371181" cy="628650"/>
          </a:xfrm>
        </p:grpSpPr>
        <p:sp>
          <p:nvSpPr>
            <p:cNvPr id="22" name="Line 21">
              <a:extLst>
                <a:ext uri="{FF2B5EF4-FFF2-40B4-BE49-F238E27FC236}">
                  <a16:creationId xmlns:a16="http://schemas.microsoft.com/office/drawing/2014/main" id="{023272E9-EB9D-40D0-9B6F-F917160096C6}"/>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3FC35D6-2BF7-49E2-A3F7-693B8C79D291}"/>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09115B63-A729-4867-B1A2-F8C753C61BBB}"/>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97303D8B-F6BF-466F-B01A-D438B812553B}"/>
              </a:ext>
            </a:extLst>
          </p:cNvPr>
          <p:cNvSpPr txBox="1">
            <a:spLocks noChangeArrowheads="1"/>
          </p:cNvSpPr>
          <p:nvPr/>
        </p:nvSpPr>
        <p:spPr bwMode="auto">
          <a:xfrm>
            <a:off x="6040073" y="127000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9786396-FEB0-4247-863A-2AD804F1AC02}"/>
              </a:ext>
            </a:extLst>
          </p:cNvPr>
          <p:cNvSpPr txBox="1">
            <a:spLocks noChangeArrowheads="1"/>
          </p:cNvSpPr>
          <p:nvPr/>
        </p:nvSpPr>
        <p:spPr bwMode="auto">
          <a:xfrm>
            <a:off x="678302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1DC5F65-933B-4022-98A1-7EC54F32C120}"/>
              </a:ext>
            </a:extLst>
          </p:cNvPr>
          <p:cNvSpPr>
            <a:spLocks noChangeShapeType="1"/>
          </p:cNvSpPr>
          <p:nvPr/>
        </p:nvSpPr>
        <p:spPr bwMode="auto">
          <a:xfrm>
            <a:off x="7697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9C8547DC-D47D-461E-AFF2-C90CB5EA98B8}"/>
              </a:ext>
            </a:extLst>
          </p:cNvPr>
          <p:cNvSpPr>
            <a:spLocks noChangeShapeType="1"/>
          </p:cNvSpPr>
          <p:nvPr/>
        </p:nvSpPr>
        <p:spPr bwMode="auto">
          <a:xfrm>
            <a:off x="7525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34D8CBB2-CBDC-49C3-8D59-6742E74387F0}"/>
              </a:ext>
            </a:extLst>
          </p:cNvPr>
          <p:cNvSpPr txBox="1">
            <a:spLocks noChangeArrowheads="1"/>
          </p:cNvSpPr>
          <p:nvPr/>
        </p:nvSpPr>
        <p:spPr bwMode="auto">
          <a:xfrm>
            <a:off x="7525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CA6D1EF4-9DFE-4321-A186-B7AD6FEDF0A5}"/>
              </a:ext>
            </a:extLst>
          </p:cNvPr>
          <p:cNvSpPr txBox="1">
            <a:spLocks noChangeArrowheads="1"/>
          </p:cNvSpPr>
          <p:nvPr/>
        </p:nvSpPr>
        <p:spPr bwMode="auto">
          <a:xfrm>
            <a:off x="74116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93727187-875D-42E4-A70B-C24890872A72}"/>
              </a:ext>
            </a:extLst>
          </p:cNvPr>
          <p:cNvSpPr>
            <a:spLocks noChangeShapeType="1"/>
          </p:cNvSpPr>
          <p:nvPr/>
        </p:nvSpPr>
        <p:spPr bwMode="auto">
          <a:xfrm>
            <a:off x="82689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9D1E7998-C34C-4BA8-BE62-AACB2119A2DF}"/>
              </a:ext>
            </a:extLst>
          </p:cNvPr>
          <p:cNvSpPr>
            <a:spLocks noChangeShapeType="1"/>
          </p:cNvSpPr>
          <p:nvPr/>
        </p:nvSpPr>
        <p:spPr bwMode="auto">
          <a:xfrm>
            <a:off x="80974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E1F5507D-A147-4D3F-9230-77A8D01660D1}"/>
              </a:ext>
            </a:extLst>
          </p:cNvPr>
          <p:cNvSpPr txBox="1">
            <a:spLocks noChangeArrowheads="1"/>
          </p:cNvSpPr>
          <p:nvPr/>
        </p:nvSpPr>
        <p:spPr bwMode="auto">
          <a:xfrm>
            <a:off x="80974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80827854-B54C-45D5-806D-442FD05777B8}"/>
              </a:ext>
            </a:extLst>
          </p:cNvPr>
          <p:cNvSpPr txBox="1">
            <a:spLocks noChangeArrowheads="1"/>
          </p:cNvSpPr>
          <p:nvPr/>
        </p:nvSpPr>
        <p:spPr bwMode="auto">
          <a:xfrm>
            <a:off x="79831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8A26667E-4DF5-49FF-809B-9F1530CA2AA2}"/>
              </a:ext>
            </a:extLst>
          </p:cNvPr>
          <p:cNvSpPr>
            <a:spLocks noChangeShapeType="1"/>
          </p:cNvSpPr>
          <p:nvPr/>
        </p:nvSpPr>
        <p:spPr bwMode="auto">
          <a:xfrm>
            <a:off x="97548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CF0F7E64-217B-4F86-AED5-C58220717D7B}"/>
              </a:ext>
            </a:extLst>
          </p:cNvPr>
          <p:cNvSpPr>
            <a:spLocks noChangeShapeType="1"/>
          </p:cNvSpPr>
          <p:nvPr/>
        </p:nvSpPr>
        <p:spPr bwMode="auto">
          <a:xfrm>
            <a:off x="95833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DD456685-D923-4FA9-805D-740695277018}"/>
              </a:ext>
            </a:extLst>
          </p:cNvPr>
          <p:cNvSpPr txBox="1">
            <a:spLocks noChangeArrowheads="1"/>
          </p:cNvSpPr>
          <p:nvPr/>
        </p:nvSpPr>
        <p:spPr bwMode="auto">
          <a:xfrm>
            <a:off x="95833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1D425D1D-2815-4F07-A2C3-2ECA9C17B515}"/>
              </a:ext>
            </a:extLst>
          </p:cNvPr>
          <p:cNvSpPr txBox="1">
            <a:spLocks noChangeArrowheads="1"/>
          </p:cNvSpPr>
          <p:nvPr/>
        </p:nvSpPr>
        <p:spPr bwMode="auto">
          <a:xfrm>
            <a:off x="9469073" y="1270002"/>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310D9B1-8300-4615-9E89-EF5640854914}"/>
              </a:ext>
            </a:extLst>
          </p:cNvPr>
          <p:cNvSpPr>
            <a:spLocks noChangeShapeType="1"/>
          </p:cNvSpPr>
          <p:nvPr/>
        </p:nvSpPr>
        <p:spPr bwMode="auto">
          <a:xfrm>
            <a:off x="11126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B6A837F-E79C-434A-8788-D0B332902F27}"/>
              </a:ext>
            </a:extLst>
          </p:cNvPr>
          <p:cNvSpPr>
            <a:spLocks noChangeShapeType="1"/>
          </p:cNvSpPr>
          <p:nvPr/>
        </p:nvSpPr>
        <p:spPr bwMode="auto">
          <a:xfrm>
            <a:off x="10954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25894A09-2C4C-4B30-A983-BC7593B13B8B}"/>
              </a:ext>
            </a:extLst>
          </p:cNvPr>
          <p:cNvSpPr txBox="1">
            <a:spLocks noChangeArrowheads="1"/>
          </p:cNvSpPr>
          <p:nvPr/>
        </p:nvSpPr>
        <p:spPr bwMode="auto">
          <a:xfrm>
            <a:off x="10954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A900D85A-0D36-4B8B-9857-3758BC97AF63}"/>
              </a:ext>
            </a:extLst>
          </p:cNvPr>
          <p:cNvSpPr txBox="1">
            <a:spLocks noChangeArrowheads="1"/>
          </p:cNvSpPr>
          <p:nvPr/>
        </p:nvSpPr>
        <p:spPr bwMode="auto">
          <a:xfrm>
            <a:off x="10840673" y="1270002"/>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398A684D-9430-4224-A493-86B7B9E108D0}"/>
              </a:ext>
            </a:extLst>
          </p:cNvPr>
          <p:cNvSpPr>
            <a:spLocks/>
          </p:cNvSpPr>
          <p:nvPr/>
        </p:nvSpPr>
        <p:spPr bwMode="auto">
          <a:xfrm rot="5400000">
            <a:off x="895472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C911EA14-94DC-43FC-B040-0332584C703C}"/>
              </a:ext>
            </a:extLst>
          </p:cNvPr>
          <p:cNvSpPr txBox="1">
            <a:spLocks noChangeArrowheads="1"/>
          </p:cNvSpPr>
          <p:nvPr/>
        </p:nvSpPr>
        <p:spPr bwMode="auto">
          <a:xfrm>
            <a:off x="10154873" y="6413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A406CB88-5279-46DE-A601-E6AE2B31E594}"/>
              </a:ext>
            </a:extLst>
          </p:cNvPr>
          <p:cNvSpPr>
            <a:spLocks/>
          </p:cNvSpPr>
          <p:nvPr/>
        </p:nvSpPr>
        <p:spPr bwMode="auto">
          <a:xfrm rot="5400000">
            <a:off x="1038347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6621104E-E5CE-431C-9C37-F251D8C11EE8}"/>
              </a:ext>
            </a:extLst>
          </p:cNvPr>
          <p:cNvSpPr>
            <a:spLocks noChangeShapeType="1"/>
          </p:cNvSpPr>
          <p:nvPr/>
        </p:nvSpPr>
        <p:spPr bwMode="auto">
          <a:xfrm>
            <a:off x="4668473" y="2012952"/>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27C3E6A8-F544-45E8-BDE6-E75A854BD3B1}"/>
              </a:ext>
            </a:extLst>
          </p:cNvPr>
          <p:cNvSpPr>
            <a:spLocks noChangeArrowheads="1" noChangeShapeType="1" noTextEdit="1"/>
          </p:cNvSpPr>
          <p:nvPr/>
        </p:nvSpPr>
        <p:spPr bwMode="auto">
          <a:xfrm rot="16200000">
            <a:off x="3970767" y="991396"/>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48" name="Picture 47" descr="BcaE8X6Ri[1]">
            <a:extLst>
              <a:ext uri="{FF2B5EF4-FFF2-40B4-BE49-F238E27FC236}">
                <a16:creationId xmlns:a16="http://schemas.microsoft.com/office/drawing/2014/main" id="{E4BECB70-0281-4A59-A76B-9110D6E4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00186" y="196852"/>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9" name="Group 48">
            <a:extLst>
              <a:ext uri="{FF2B5EF4-FFF2-40B4-BE49-F238E27FC236}">
                <a16:creationId xmlns:a16="http://schemas.microsoft.com/office/drawing/2014/main" id="{C37283DF-1FED-403C-B26D-A942933A6644}"/>
              </a:ext>
            </a:extLst>
          </p:cNvPr>
          <p:cNvGrpSpPr>
            <a:grpSpLocks/>
          </p:cNvGrpSpPr>
          <p:nvPr/>
        </p:nvGrpSpPr>
        <p:grpSpPr bwMode="auto">
          <a:xfrm>
            <a:off x="4377961" y="2012952"/>
            <a:ext cx="7148512" cy="1485900"/>
            <a:chOff x="100122037" y="110013750"/>
            <a:chExt cx="7148513" cy="1485901"/>
          </a:xfrm>
        </p:grpSpPr>
        <p:sp>
          <p:nvSpPr>
            <p:cNvPr id="50" name="Line 49">
              <a:extLst>
                <a:ext uri="{FF2B5EF4-FFF2-40B4-BE49-F238E27FC236}">
                  <a16:creationId xmlns:a16="http://schemas.microsoft.com/office/drawing/2014/main" id="{22A03A58-2A84-4FCC-9361-F88B99EAE48C}"/>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D6AEFA32-9255-4859-9DAC-7CCFF0704835}"/>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F482BE6B-BEE2-48B8-B620-702167CBB1FE}"/>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3D360822-0BDC-4F42-930E-AC0BF21AB6F9}"/>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F216C23B-1290-462D-9390-88D09EDB12B4}"/>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8AB6D4AC-7732-412D-A425-9562ABF95CA0}"/>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F7438CB5-2DD4-4FA1-9E57-4333E3035DCD}"/>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3A715B0B-50BF-4D7A-8CEC-7654E5D5B0AF}"/>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8" name="Group 57">
              <a:extLst>
                <a:ext uri="{FF2B5EF4-FFF2-40B4-BE49-F238E27FC236}">
                  <a16:creationId xmlns:a16="http://schemas.microsoft.com/office/drawing/2014/main" id="{525998C1-920F-43A8-9D61-955B6A3F57D0}"/>
                </a:ext>
              </a:extLst>
            </p:cNvPr>
            <p:cNvGrpSpPr>
              <a:grpSpLocks/>
            </p:cNvGrpSpPr>
            <p:nvPr/>
          </p:nvGrpSpPr>
          <p:grpSpPr bwMode="auto">
            <a:xfrm>
              <a:off x="101898450" y="110185200"/>
              <a:ext cx="371181" cy="628650"/>
              <a:chOff x="119368661" y="116390738"/>
              <a:chExt cx="371181" cy="628650"/>
            </a:xfrm>
          </p:grpSpPr>
          <p:sp>
            <p:nvSpPr>
              <p:cNvPr id="86" name="Line 58">
                <a:extLst>
                  <a:ext uri="{FF2B5EF4-FFF2-40B4-BE49-F238E27FC236}">
                    <a16:creationId xmlns:a16="http://schemas.microsoft.com/office/drawing/2014/main" id="{A41B6CA1-0336-4C80-81AB-6B06F462CE47}"/>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59">
                <a:extLst>
                  <a:ext uri="{FF2B5EF4-FFF2-40B4-BE49-F238E27FC236}">
                    <a16:creationId xmlns:a16="http://schemas.microsoft.com/office/drawing/2014/main" id="{F029B43F-539D-4B8B-8A77-582D1CB94507}"/>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0">
                <a:extLst>
                  <a:ext uri="{FF2B5EF4-FFF2-40B4-BE49-F238E27FC236}">
                    <a16:creationId xmlns:a16="http://schemas.microsoft.com/office/drawing/2014/main" id="{CB032517-2230-4903-A8F2-879581589217}"/>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9" name="Text Box 61">
              <a:extLst>
                <a:ext uri="{FF2B5EF4-FFF2-40B4-BE49-F238E27FC236}">
                  <a16:creationId xmlns:a16="http://schemas.microsoft.com/office/drawing/2014/main" id="{F548199F-CB34-4546-93B6-4150FF093BF7}"/>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2">
              <a:extLst>
                <a:ext uri="{FF2B5EF4-FFF2-40B4-BE49-F238E27FC236}">
                  <a16:creationId xmlns:a16="http://schemas.microsoft.com/office/drawing/2014/main" id="{41259F48-4C32-4DDB-85F5-C126163D3AF2}"/>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3">
              <a:extLst>
                <a:ext uri="{FF2B5EF4-FFF2-40B4-BE49-F238E27FC236}">
                  <a16:creationId xmlns:a16="http://schemas.microsoft.com/office/drawing/2014/main" id="{CD4DCD28-018F-46B9-9181-7E9BB9E6D59E}"/>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4">
              <a:extLst>
                <a:ext uri="{FF2B5EF4-FFF2-40B4-BE49-F238E27FC236}">
                  <a16:creationId xmlns:a16="http://schemas.microsoft.com/office/drawing/2014/main" id="{CDCD7E92-A4CE-4774-B847-A09F7B831E60}"/>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5">
              <a:extLst>
                <a:ext uri="{FF2B5EF4-FFF2-40B4-BE49-F238E27FC236}">
                  <a16:creationId xmlns:a16="http://schemas.microsoft.com/office/drawing/2014/main" id="{77262409-9DB7-4DB5-AA41-FD817668CF52}"/>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6">
              <a:extLst>
                <a:ext uri="{FF2B5EF4-FFF2-40B4-BE49-F238E27FC236}">
                  <a16:creationId xmlns:a16="http://schemas.microsoft.com/office/drawing/2014/main" id="{CB45FF49-EB95-4484-BB3F-539A93589B4F}"/>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7">
              <a:extLst>
                <a:ext uri="{FF2B5EF4-FFF2-40B4-BE49-F238E27FC236}">
                  <a16:creationId xmlns:a16="http://schemas.microsoft.com/office/drawing/2014/main" id="{C3CF3EE0-E0C4-4F25-AC77-1C55B7BF02C0}"/>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8">
              <a:extLst>
                <a:ext uri="{FF2B5EF4-FFF2-40B4-BE49-F238E27FC236}">
                  <a16:creationId xmlns:a16="http://schemas.microsoft.com/office/drawing/2014/main" id="{738EB5A2-BF36-4180-B2F7-FAED731A1224}"/>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9">
              <a:extLst>
                <a:ext uri="{FF2B5EF4-FFF2-40B4-BE49-F238E27FC236}">
                  <a16:creationId xmlns:a16="http://schemas.microsoft.com/office/drawing/2014/main" id="{4A8AAA3A-CF48-4330-9D8E-092AA2B7E91A}"/>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70">
              <a:extLst>
                <a:ext uri="{FF2B5EF4-FFF2-40B4-BE49-F238E27FC236}">
                  <a16:creationId xmlns:a16="http://schemas.microsoft.com/office/drawing/2014/main" id="{6CDB9BBB-2CE8-4398-924A-0EA02FE63CDC}"/>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71">
              <a:extLst>
                <a:ext uri="{FF2B5EF4-FFF2-40B4-BE49-F238E27FC236}">
                  <a16:creationId xmlns:a16="http://schemas.microsoft.com/office/drawing/2014/main" id="{BBFC07F0-8DF9-407E-823D-ABF9AD6745A3}"/>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72">
              <a:extLst>
                <a:ext uri="{FF2B5EF4-FFF2-40B4-BE49-F238E27FC236}">
                  <a16:creationId xmlns:a16="http://schemas.microsoft.com/office/drawing/2014/main" id="{35571719-AE69-4C31-A242-FE6BD7570A1D}"/>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73">
              <a:extLst>
                <a:ext uri="{FF2B5EF4-FFF2-40B4-BE49-F238E27FC236}">
                  <a16:creationId xmlns:a16="http://schemas.microsoft.com/office/drawing/2014/main" id="{D4ECFC0E-902A-4C51-976A-02541C5A57CF}"/>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4">
              <a:extLst>
                <a:ext uri="{FF2B5EF4-FFF2-40B4-BE49-F238E27FC236}">
                  <a16:creationId xmlns:a16="http://schemas.microsoft.com/office/drawing/2014/main" id="{AA37EA8B-4D62-41FC-8E07-62936AF7C385}"/>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5">
              <a:extLst>
                <a:ext uri="{FF2B5EF4-FFF2-40B4-BE49-F238E27FC236}">
                  <a16:creationId xmlns:a16="http://schemas.microsoft.com/office/drawing/2014/main" id="{D149D551-6530-4C19-83B4-BAE178CC954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6">
              <a:extLst>
                <a:ext uri="{FF2B5EF4-FFF2-40B4-BE49-F238E27FC236}">
                  <a16:creationId xmlns:a16="http://schemas.microsoft.com/office/drawing/2014/main" id="{463B6D36-DF01-47DC-B33A-226BD7A5EE7F}"/>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77">
              <a:extLst>
                <a:ext uri="{FF2B5EF4-FFF2-40B4-BE49-F238E27FC236}">
                  <a16:creationId xmlns:a16="http://schemas.microsoft.com/office/drawing/2014/main" id="{6D5C3913-B091-4CEA-9033-A6BDCED20929}"/>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8">
              <a:extLst>
                <a:ext uri="{FF2B5EF4-FFF2-40B4-BE49-F238E27FC236}">
                  <a16:creationId xmlns:a16="http://schemas.microsoft.com/office/drawing/2014/main" id="{D79A0C75-0DD0-4B17-985F-8B17DAE0A6A6}"/>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AutoShape 79">
              <a:extLst>
                <a:ext uri="{FF2B5EF4-FFF2-40B4-BE49-F238E27FC236}">
                  <a16:creationId xmlns:a16="http://schemas.microsoft.com/office/drawing/2014/main" id="{69F3D151-775B-40F4-A105-1CF739E71D9B}"/>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80">
              <a:extLst>
                <a:ext uri="{FF2B5EF4-FFF2-40B4-BE49-F238E27FC236}">
                  <a16:creationId xmlns:a16="http://schemas.microsoft.com/office/drawing/2014/main" id="{B152E5CE-2E3A-4E3C-B5F6-E5ACE82D13F3}"/>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81">
              <a:extLst>
                <a:ext uri="{FF2B5EF4-FFF2-40B4-BE49-F238E27FC236}">
                  <a16:creationId xmlns:a16="http://schemas.microsoft.com/office/drawing/2014/main" id="{BC183B35-72FE-4F3B-B837-E73BC4ED493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82">
              <a:extLst>
                <a:ext uri="{FF2B5EF4-FFF2-40B4-BE49-F238E27FC236}">
                  <a16:creationId xmlns:a16="http://schemas.microsoft.com/office/drawing/2014/main" id="{5C1434B2-839E-42FF-B458-0F88F315F539}"/>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3">
              <a:extLst>
                <a:ext uri="{FF2B5EF4-FFF2-40B4-BE49-F238E27FC236}">
                  <a16:creationId xmlns:a16="http://schemas.microsoft.com/office/drawing/2014/main" id="{5DF581E6-CAFB-4775-AF8F-5C38B142627E}"/>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4">
              <a:extLst>
                <a:ext uri="{FF2B5EF4-FFF2-40B4-BE49-F238E27FC236}">
                  <a16:creationId xmlns:a16="http://schemas.microsoft.com/office/drawing/2014/main" id="{392E09C4-50A5-440A-B897-5B1C2519CD32}"/>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5">
              <a:extLst>
                <a:ext uri="{FF2B5EF4-FFF2-40B4-BE49-F238E27FC236}">
                  <a16:creationId xmlns:a16="http://schemas.microsoft.com/office/drawing/2014/main" id="{EB3E7D0C-3F2D-4B15-9FA6-6C6FEB35F393}"/>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6">
              <a:extLst>
                <a:ext uri="{FF2B5EF4-FFF2-40B4-BE49-F238E27FC236}">
                  <a16:creationId xmlns:a16="http://schemas.microsoft.com/office/drawing/2014/main" id="{34F045F3-9F58-4A52-A71A-64057650B0D7}"/>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WordArt 87">
              <a:extLst>
                <a:ext uri="{FF2B5EF4-FFF2-40B4-BE49-F238E27FC236}">
                  <a16:creationId xmlns:a16="http://schemas.microsoft.com/office/drawing/2014/main" id="{A02E92E9-54D2-4DDE-B713-6987ED5C0A49}"/>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89" name="Group 88">
            <a:extLst>
              <a:ext uri="{FF2B5EF4-FFF2-40B4-BE49-F238E27FC236}">
                <a16:creationId xmlns:a16="http://schemas.microsoft.com/office/drawing/2014/main" id="{4C657EBF-188B-4B66-96A5-EED9B41588AE}"/>
              </a:ext>
            </a:extLst>
          </p:cNvPr>
          <p:cNvGrpSpPr/>
          <p:nvPr/>
        </p:nvGrpSpPr>
        <p:grpSpPr>
          <a:xfrm>
            <a:off x="4410223" y="3486939"/>
            <a:ext cx="7148512" cy="1828800"/>
            <a:chOff x="4998747" y="3492443"/>
            <a:chExt cx="7148512" cy="1828800"/>
          </a:xfrm>
        </p:grpSpPr>
        <p:sp>
          <p:nvSpPr>
            <p:cNvPr id="90" name="Line 89">
              <a:extLst>
                <a:ext uri="{FF2B5EF4-FFF2-40B4-BE49-F238E27FC236}">
                  <a16:creationId xmlns:a16="http://schemas.microsoft.com/office/drawing/2014/main" id="{BE04FC4A-D010-4AB4-BB37-B991382E3CD7}"/>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B3A498B1-7D49-4144-853C-FE4C1D6524B6}"/>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0B3BBA6E-651E-47F0-96F5-5217EEF8DDAE}"/>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92">
              <a:extLst>
                <a:ext uri="{FF2B5EF4-FFF2-40B4-BE49-F238E27FC236}">
                  <a16:creationId xmlns:a16="http://schemas.microsoft.com/office/drawing/2014/main" id="{6933C018-BFF2-47DA-8D10-C130BE26765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93">
              <a:extLst>
                <a:ext uri="{FF2B5EF4-FFF2-40B4-BE49-F238E27FC236}">
                  <a16:creationId xmlns:a16="http://schemas.microsoft.com/office/drawing/2014/main" id="{3DBDC70E-13B6-4973-ABAA-64FFF030A731}"/>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94">
              <a:extLst>
                <a:ext uri="{FF2B5EF4-FFF2-40B4-BE49-F238E27FC236}">
                  <a16:creationId xmlns:a16="http://schemas.microsoft.com/office/drawing/2014/main" id="{59F8B810-01DA-4A33-A01C-8F69A3A8023A}"/>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95">
              <a:extLst>
                <a:ext uri="{FF2B5EF4-FFF2-40B4-BE49-F238E27FC236}">
                  <a16:creationId xmlns:a16="http://schemas.microsoft.com/office/drawing/2014/main" id="{79FFAFED-AD00-4C15-B07F-A47A92472643}"/>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96">
              <a:extLst>
                <a:ext uri="{FF2B5EF4-FFF2-40B4-BE49-F238E27FC236}">
                  <a16:creationId xmlns:a16="http://schemas.microsoft.com/office/drawing/2014/main" id="{768E99CC-6323-4637-8917-84D88139E748}"/>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97">
              <a:extLst>
                <a:ext uri="{FF2B5EF4-FFF2-40B4-BE49-F238E27FC236}">
                  <a16:creationId xmlns:a16="http://schemas.microsoft.com/office/drawing/2014/main" id="{92187650-3D75-4939-AB4B-46AB3FCB2F6F}"/>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98">
              <a:extLst>
                <a:ext uri="{FF2B5EF4-FFF2-40B4-BE49-F238E27FC236}">
                  <a16:creationId xmlns:a16="http://schemas.microsoft.com/office/drawing/2014/main" id="{A63E7828-B17E-4115-B96F-3DDB7427F692}"/>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9">
              <a:extLst>
                <a:ext uri="{FF2B5EF4-FFF2-40B4-BE49-F238E27FC236}">
                  <a16:creationId xmlns:a16="http://schemas.microsoft.com/office/drawing/2014/main" id="{826D7958-9B53-40E6-8831-DDF967FCC6EA}"/>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100">
              <a:extLst>
                <a:ext uri="{FF2B5EF4-FFF2-40B4-BE49-F238E27FC236}">
                  <a16:creationId xmlns:a16="http://schemas.microsoft.com/office/drawing/2014/main" id="{438E71C8-D84E-49EF-9ECE-567BD2E8E339}"/>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1">
              <a:extLst>
                <a:ext uri="{FF2B5EF4-FFF2-40B4-BE49-F238E27FC236}">
                  <a16:creationId xmlns:a16="http://schemas.microsoft.com/office/drawing/2014/main" id="{3C2823D1-9567-435C-83B0-4EB3168D1DFF}"/>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102">
              <a:extLst>
                <a:ext uri="{FF2B5EF4-FFF2-40B4-BE49-F238E27FC236}">
                  <a16:creationId xmlns:a16="http://schemas.microsoft.com/office/drawing/2014/main" id="{05B6C3C6-FD26-4411-9989-EA22E5EF70ED}"/>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3">
              <a:extLst>
                <a:ext uri="{FF2B5EF4-FFF2-40B4-BE49-F238E27FC236}">
                  <a16:creationId xmlns:a16="http://schemas.microsoft.com/office/drawing/2014/main" id="{393F5C6B-3C85-4DEF-9180-3E978B456E33}"/>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04">
              <a:extLst>
                <a:ext uri="{FF2B5EF4-FFF2-40B4-BE49-F238E27FC236}">
                  <a16:creationId xmlns:a16="http://schemas.microsoft.com/office/drawing/2014/main" id="{2151397B-144B-4546-A2E9-95F333052E1B}"/>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05">
              <a:extLst>
                <a:ext uri="{FF2B5EF4-FFF2-40B4-BE49-F238E27FC236}">
                  <a16:creationId xmlns:a16="http://schemas.microsoft.com/office/drawing/2014/main" id="{413F7B3B-651F-4A52-B42D-C4D21076AE34}"/>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06">
              <a:extLst>
                <a:ext uri="{FF2B5EF4-FFF2-40B4-BE49-F238E27FC236}">
                  <a16:creationId xmlns:a16="http://schemas.microsoft.com/office/drawing/2014/main" id="{B1B5D6BB-9E86-40D2-A56C-52833BF2AA65}"/>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07">
              <a:extLst>
                <a:ext uri="{FF2B5EF4-FFF2-40B4-BE49-F238E27FC236}">
                  <a16:creationId xmlns:a16="http://schemas.microsoft.com/office/drawing/2014/main" id="{4CA43443-A97C-449D-8FA8-A4EE28B4D872}"/>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08">
              <a:extLst>
                <a:ext uri="{FF2B5EF4-FFF2-40B4-BE49-F238E27FC236}">
                  <a16:creationId xmlns:a16="http://schemas.microsoft.com/office/drawing/2014/main" id="{D3692E3D-EDA8-4ADA-91C2-3B3D833F55E5}"/>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109">
              <a:extLst>
                <a:ext uri="{FF2B5EF4-FFF2-40B4-BE49-F238E27FC236}">
                  <a16:creationId xmlns:a16="http://schemas.microsoft.com/office/drawing/2014/main" id="{8ADC8967-1BA1-46E4-96D7-6E9C0A7D7B5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10">
              <a:extLst>
                <a:ext uri="{FF2B5EF4-FFF2-40B4-BE49-F238E27FC236}">
                  <a16:creationId xmlns:a16="http://schemas.microsoft.com/office/drawing/2014/main" id="{2D58974F-F393-41BF-B15F-2240EA534100}"/>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111">
              <a:extLst>
                <a:ext uri="{FF2B5EF4-FFF2-40B4-BE49-F238E27FC236}">
                  <a16:creationId xmlns:a16="http://schemas.microsoft.com/office/drawing/2014/main" id="{AF1B5BC7-46C1-41DB-AEB7-3D82C2FB0C4E}"/>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12">
              <a:extLst>
                <a:ext uri="{FF2B5EF4-FFF2-40B4-BE49-F238E27FC236}">
                  <a16:creationId xmlns:a16="http://schemas.microsoft.com/office/drawing/2014/main" id="{C366DE59-4DFD-4026-B8BD-1509CECAC1BB}"/>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3">
              <a:extLst>
                <a:ext uri="{FF2B5EF4-FFF2-40B4-BE49-F238E27FC236}">
                  <a16:creationId xmlns:a16="http://schemas.microsoft.com/office/drawing/2014/main" id="{C2F6374A-A921-48F4-B9A6-333F53EAFC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4">
              <a:extLst>
                <a:ext uri="{FF2B5EF4-FFF2-40B4-BE49-F238E27FC236}">
                  <a16:creationId xmlns:a16="http://schemas.microsoft.com/office/drawing/2014/main" id="{2F1005DF-F2B6-4D3A-8F74-73B7874D7D16}"/>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5">
              <a:extLst>
                <a:ext uri="{FF2B5EF4-FFF2-40B4-BE49-F238E27FC236}">
                  <a16:creationId xmlns:a16="http://schemas.microsoft.com/office/drawing/2014/main" id="{AE7B1547-6530-4BBA-A6B7-D23BDF059510}"/>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116">
              <a:extLst>
                <a:ext uri="{FF2B5EF4-FFF2-40B4-BE49-F238E27FC236}">
                  <a16:creationId xmlns:a16="http://schemas.microsoft.com/office/drawing/2014/main" id="{84F2FB8F-08A5-49F3-8D1B-29BD0A94C47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AutoShape 117">
              <a:extLst>
                <a:ext uri="{FF2B5EF4-FFF2-40B4-BE49-F238E27FC236}">
                  <a16:creationId xmlns:a16="http://schemas.microsoft.com/office/drawing/2014/main" id="{9C1EF313-F52B-47BF-AAE1-96E5A0CB1F6A}"/>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118">
              <a:extLst>
                <a:ext uri="{FF2B5EF4-FFF2-40B4-BE49-F238E27FC236}">
                  <a16:creationId xmlns:a16="http://schemas.microsoft.com/office/drawing/2014/main" id="{A6B8425B-869A-41C5-9A6C-A6DC23B1A4C1}"/>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AutoShape 119">
              <a:extLst>
                <a:ext uri="{FF2B5EF4-FFF2-40B4-BE49-F238E27FC236}">
                  <a16:creationId xmlns:a16="http://schemas.microsoft.com/office/drawing/2014/main" id="{56AFC939-BF9E-426F-8D05-CF99015DDDB7}"/>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120">
              <a:extLst>
                <a:ext uri="{FF2B5EF4-FFF2-40B4-BE49-F238E27FC236}">
                  <a16:creationId xmlns:a16="http://schemas.microsoft.com/office/drawing/2014/main" id="{F8F9C9C1-0C6B-4BBC-B6CD-91C89F794069}"/>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 name="Group 121">
              <a:extLst>
                <a:ext uri="{FF2B5EF4-FFF2-40B4-BE49-F238E27FC236}">
                  <a16:creationId xmlns:a16="http://schemas.microsoft.com/office/drawing/2014/main" id="{2452AFCF-5800-44C6-9038-F218BFA85375}"/>
                </a:ext>
              </a:extLst>
            </p:cNvPr>
            <p:cNvGrpSpPr>
              <a:grpSpLocks/>
            </p:cNvGrpSpPr>
            <p:nvPr/>
          </p:nvGrpSpPr>
          <p:grpSpPr bwMode="auto">
            <a:xfrm>
              <a:off x="5289260" y="3949643"/>
              <a:ext cx="371181" cy="628650"/>
              <a:chOff x="113815586" y="118229063"/>
              <a:chExt cx="371181" cy="628650"/>
            </a:xfrm>
          </p:grpSpPr>
          <p:sp>
            <p:nvSpPr>
              <p:cNvPr id="133" name="Line 122">
                <a:extLst>
                  <a:ext uri="{FF2B5EF4-FFF2-40B4-BE49-F238E27FC236}">
                    <a16:creationId xmlns:a16="http://schemas.microsoft.com/office/drawing/2014/main" id="{0DA93FFB-EC70-4458-8486-4CDBB30ABBD7}"/>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123">
                <a:extLst>
                  <a:ext uri="{FF2B5EF4-FFF2-40B4-BE49-F238E27FC236}">
                    <a16:creationId xmlns:a16="http://schemas.microsoft.com/office/drawing/2014/main" id="{D3299C36-3972-4D52-9B30-AFB6FB2420B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124">
                <a:extLst>
                  <a:ext uri="{FF2B5EF4-FFF2-40B4-BE49-F238E27FC236}">
                    <a16:creationId xmlns:a16="http://schemas.microsoft.com/office/drawing/2014/main" id="{6660F698-D6D5-41BF-BECA-43D32F3D7565}"/>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23" name="Text Box 125">
              <a:extLst>
                <a:ext uri="{FF2B5EF4-FFF2-40B4-BE49-F238E27FC236}">
                  <a16:creationId xmlns:a16="http://schemas.microsoft.com/office/drawing/2014/main" id="{5D04D133-6B76-411A-8B2D-300DCA070A39}"/>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26">
              <a:extLst>
                <a:ext uri="{FF2B5EF4-FFF2-40B4-BE49-F238E27FC236}">
                  <a16:creationId xmlns:a16="http://schemas.microsoft.com/office/drawing/2014/main" id="{A9776C57-1A52-45D3-B284-01518486F764}"/>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27">
              <a:extLst>
                <a:ext uri="{FF2B5EF4-FFF2-40B4-BE49-F238E27FC236}">
                  <a16:creationId xmlns:a16="http://schemas.microsoft.com/office/drawing/2014/main" id="{BF4AE138-D26E-4945-99D2-4338528AFC76}"/>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AutoShape 128">
              <a:extLst>
                <a:ext uri="{FF2B5EF4-FFF2-40B4-BE49-F238E27FC236}">
                  <a16:creationId xmlns:a16="http://schemas.microsoft.com/office/drawing/2014/main" id="{C29EF554-7E2C-4B30-8944-B0F84DEC209D}"/>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29">
              <a:extLst>
                <a:ext uri="{FF2B5EF4-FFF2-40B4-BE49-F238E27FC236}">
                  <a16:creationId xmlns:a16="http://schemas.microsoft.com/office/drawing/2014/main" id="{DA120808-4008-49DC-8709-6BAFA6264FC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30">
              <a:extLst>
                <a:ext uri="{FF2B5EF4-FFF2-40B4-BE49-F238E27FC236}">
                  <a16:creationId xmlns:a16="http://schemas.microsoft.com/office/drawing/2014/main" id="{716184ED-3D3F-487C-9327-61C1AD12B4D1}"/>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AutoShape 131">
              <a:extLst>
                <a:ext uri="{FF2B5EF4-FFF2-40B4-BE49-F238E27FC236}">
                  <a16:creationId xmlns:a16="http://schemas.microsoft.com/office/drawing/2014/main" id="{9602E01D-C4C4-4785-8331-FA9F71BF04D0}"/>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132">
              <a:extLst>
                <a:ext uri="{FF2B5EF4-FFF2-40B4-BE49-F238E27FC236}">
                  <a16:creationId xmlns:a16="http://schemas.microsoft.com/office/drawing/2014/main" id="{E099A49F-9125-40EA-995F-2A1AEBA6E022}"/>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WordArt 133">
              <a:extLst>
                <a:ext uri="{FF2B5EF4-FFF2-40B4-BE49-F238E27FC236}">
                  <a16:creationId xmlns:a16="http://schemas.microsoft.com/office/drawing/2014/main" id="{FF720FC2-86EC-473F-A7A8-B9B298DA6CB7}"/>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132" name="Picture 134" descr="BcaE8X6Ri[1]">
              <a:extLst>
                <a:ext uri="{FF2B5EF4-FFF2-40B4-BE49-F238E27FC236}">
                  <a16:creationId xmlns:a16="http://schemas.microsoft.com/office/drawing/2014/main" id="{1EA41775-A416-43B8-9F98-931CB8A58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6" name="Line 135">
            <a:extLst>
              <a:ext uri="{FF2B5EF4-FFF2-40B4-BE49-F238E27FC236}">
                <a16:creationId xmlns:a16="http://schemas.microsoft.com/office/drawing/2014/main" id="{8A857A6B-18AF-4B78-BC71-F512E0AA02A5}"/>
              </a:ext>
            </a:extLst>
          </p:cNvPr>
          <p:cNvSpPr>
            <a:spLocks noChangeShapeType="1"/>
          </p:cNvSpPr>
          <p:nvPr/>
        </p:nvSpPr>
        <p:spPr bwMode="auto">
          <a:xfrm>
            <a:off x="4757885" y="612775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136">
            <a:extLst>
              <a:ext uri="{FF2B5EF4-FFF2-40B4-BE49-F238E27FC236}">
                <a16:creationId xmlns:a16="http://schemas.microsoft.com/office/drawing/2014/main" id="{EF54B19C-CB5E-4AA9-9775-08AA2F3AA11D}"/>
              </a:ext>
            </a:extLst>
          </p:cNvPr>
          <p:cNvSpPr>
            <a:spLocks noChangeShapeType="1"/>
          </p:cNvSpPr>
          <p:nvPr/>
        </p:nvSpPr>
        <p:spPr bwMode="auto">
          <a:xfrm>
            <a:off x="57294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137">
            <a:extLst>
              <a:ext uri="{FF2B5EF4-FFF2-40B4-BE49-F238E27FC236}">
                <a16:creationId xmlns:a16="http://schemas.microsoft.com/office/drawing/2014/main" id="{29769AB7-FADE-419E-90BB-038209743E05}"/>
              </a:ext>
            </a:extLst>
          </p:cNvPr>
          <p:cNvSpPr>
            <a:spLocks noChangeShapeType="1"/>
          </p:cNvSpPr>
          <p:nvPr/>
        </p:nvSpPr>
        <p:spPr bwMode="auto">
          <a:xfrm>
            <a:off x="55579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138">
            <a:extLst>
              <a:ext uri="{FF2B5EF4-FFF2-40B4-BE49-F238E27FC236}">
                <a16:creationId xmlns:a16="http://schemas.microsoft.com/office/drawing/2014/main" id="{D21EB1A7-61BC-4DF7-B57F-538386AE6307}"/>
              </a:ext>
            </a:extLst>
          </p:cNvPr>
          <p:cNvSpPr txBox="1">
            <a:spLocks noChangeArrowheads="1"/>
          </p:cNvSpPr>
          <p:nvPr/>
        </p:nvSpPr>
        <p:spPr bwMode="auto">
          <a:xfrm>
            <a:off x="5445127" y="6134158"/>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Line 139">
            <a:extLst>
              <a:ext uri="{FF2B5EF4-FFF2-40B4-BE49-F238E27FC236}">
                <a16:creationId xmlns:a16="http://schemas.microsoft.com/office/drawing/2014/main" id="{59D528C4-4B9E-43FF-A159-6D2D015AA472}"/>
              </a:ext>
            </a:extLst>
          </p:cNvPr>
          <p:cNvSpPr>
            <a:spLocks noChangeShapeType="1"/>
          </p:cNvSpPr>
          <p:nvPr/>
        </p:nvSpPr>
        <p:spPr bwMode="auto">
          <a:xfrm>
            <a:off x="71010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140">
            <a:extLst>
              <a:ext uri="{FF2B5EF4-FFF2-40B4-BE49-F238E27FC236}">
                <a16:creationId xmlns:a16="http://schemas.microsoft.com/office/drawing/2014/main" id="{FB755DDC-B823-4286-9694-4DF262656224}"/>
              </a:ext>
            </a:extLst>
          </p:cNvPr>
          <p:cNvSpPr>
            <a:spLocks noChangeShapeType="1"/>
          </p:cNvSpPr>
          <p:nvPr/>
        </p:nvSpPr>
        <p:spPr bwMode="auto">
          <a:xfrm>
            <a:off x="69295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141">
            <a:extLst>
              <a:ext uri="{FF2B5EF4-FFF2-40B4-BE49-F238E27FC236}">
                <a16:creationId xmlns:a16="http://schemas.microsoft.com/office/drawing/2014/main" id="{F951F1E2-08FF-4152-88BC-84E231DE786E}"/>
              </a:ext>
            </a:extLst>
          </p:cNvPr>
          <p:cNvSpPr txBox="1">
            <a:spLocks noChangeArrowheads="1"/>
          </p:cNvSpPr>
          <p:nvPr/>
        </p:nvSpPr>
        <p:spPr bwMode="auto">
          <a:xfrm>
            <a:off x="68152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42">
            <a:extLst>
              <a:ext uri="{FF2B5EF4-FFF2-40B4-BE49-F238E27FC236}">
                <a16:creationId xmlns:a16="http://schemas.microsoft.com/office/drawing/2014/main" id="{B245EFEF-45BF-4280-91DD-430303B9059E}"/>
              </a:ext>
            </a:extLst>
          </p:cNvPr>
          <p:cNvSpPr>
            <a:spLocks noChangeShapeType="1"/>
          </p:cNvSpPr>
          <p:nvPr/>
        </p:nvSpPr>
        <p:spPr bwMode="auto">
          <a:xfrm>
            <a:off x="6358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43">
            <a:extLst>
              <a:ext uri="{FF2B5EF4-FFF2-40B4-BE49-F238E27FC236}">
                <a16:creationId xmlns:a16="http://schemas.microsoft.com/office/drawing/2014/main" id="{F5CA29DF-496E-49AD-B34F-28560F7115EC}"/>
              </a:ext>
            </a:extLst>
          </p:cNvPr>
          <p:cNvSpPr>
            <a:spLocks noChangeShapeType="1"/>
          </p:cNvSpPr>
          <p:nvPr/>
        </p:nvSpPr>
        <p:spPr bwMode="auto">
          <a:xfrm>
            <a:off x="6186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144">
            <a:extLst>
              <a:ext uri="{FF2B5EF4-FFF2-40B4-BE49-F238E27FC236}">
                <a16:creationId xmlns:a16="http://schemas.microsoft.com/office/drawing/2014/main" id="{C0D7DD1A-6B78-40AC-A16F-37EEE4EAF0DE}"/>
              </a:ext>
            </a:extLst>
          </p:cNvPr>
          <p:cNvSpPr txBox="1">
            <a:spLocks noChangeArrowheads="1"/>
          </p:cNvSpPr>
          <p:nvPr/>
        </p:nvSpPr>
        <p:spPr bwMode="auto">
          <a:xfrm>
            <a:off x="60723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145">
            <a:extLst>
              <a:ext uri="{FF2B5EF4-FFF2-40B4-BE49-F238E27FC236}">
                <a16:creationId xmlns:a16="http://schemas.microsoft.com/office/drawing/2014/main" id="{37D27190-FCB0-4E16-8009-31FF99A15727}"/>
              </a:ext>
            </a:extLst>
          </p:cNvPr>
          <p:cNvSpPr txBox="1">
            <a:spLocks noChangeArrowheads="1"/>
          </p:cNvSpPr>
          <p:nvPr/>
        </p:nvSpPr>
        <p:spPr bwMode="auto">
          <a:xfrm>
            <a:off x="6072335" y="618490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KN &amp; 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146">
            <a:extLst>
              <a:ext uri="{FF2B5EF4-FFF2-40B4-BE49-F238E27FC236}">
                <a16:creationId xmlns:a16="http://schemas.microsoft.com/office/drawing/2014/main" id="{21E0D6C2-8087-4ACD-A12F-143581F91610}"/>
              </a:ext>
            </a:extLst>
          </p:cNvPr>
          <p:cNvSpPr txBox="1">
            <a:spLocks noChangeArrowheads="1"/>
          </p:cNvSpPr>
          <p:nvPr/>
        </p:nvSpPr>
        <p:spPr bwMode="auto">
          <a:xfrm>
            <a:off x="6815285" y="6184901"/>
            <a:ext cx="623888" cy="62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Vs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47">
            <a:extLst>
              <a:ext uri="{FF2B5EF4-FFF2-40B4-BE49-F238E27FC236}">
                <a16:creationId xmlns:a16="http://schemas.microsoft.com/office/drawing/2014/main" id="{BEC8FFFB-B820-4AA5-89D3-81904435B3F5}"/>
              </a:ext>
            </a:extLst>
          </p:cNvPr>
          <p:cNvSpPr>
            <a:spLocks noChangeShapeType="1"/>
          </p:cNvSpPr>
          <p:nvPr/>
        </p:nvSpPr>
        <p:spPr bwMode="auto">
          <a:xfrm>
            <a:off x="7729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Line 148">
            <a:extLst>
              <a:ext uri="{FF2B5EF4-FFF2-40B4-BE49-F238E27FC236}">
                <a16:creationId xmlns:a16="http://schemas.microsoft.com/office/drawing/2014/main" id="{5FBCCAC5-2AC6-4EE7-9192-727E679BAB4A}"/>
              </a:ext>
            </a:extLst>
          </p:cNvPr>
          <p:cNvSpPr>
            <a:spLocks noChangeShapeType="1"/>
          </p:cNvSpPr>
          <p:nvPr/>
        </p:nvSpPr>
        <p:spPr bwMode="auto">
          <a:xfrm>
            <a:off x="7558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149">
            <a:extLst>
              <a:ext uri="{FF2B5EF4-FFF2-40B4-BE49-F238E27FC236}">
                <a16:creationId xmlns:a16="http://schemas.microsoft.com/office/drawing/2014/main" id="{D35EF9C3-C65F-429C-A688-F59AE2E64370}"/>
              </a:ext>
            </a:extLst>
          </p:cNvPr>
          <p:cNvSpPr txBox="1">
            <a:spLocks noChangeArrowheads="1"/>
          </p:cNvSpPr>
          <p:nvPr/>
        </p:nvSpPr>
        <p:spPr bwMode="auto">
          <a:xfrm>
            <a:off x="74439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50">
            <a:extLst>
              <a:ext uri="{FF2B5EF4-FFF2-40B4-BE49-F238E27FC236}">
                <a16:creationId xmlns:a16="http://schemas.microsoft.com/office/drawing/2014/main" id="{16B291D2-701C-41F4-A2B7-90D1AF78EE25}"/>
              </a:ext>
            </a:extLst>
          </p:cNvPr>
          <p:cNvSpPr txBox="1">
            <a:spLocks noChangeArrowheads="1"/>
          </p:cNvSpPr>
          <p:nvPr/>
        </p:nvSpPr>
        <p:spPr bwMode="auto">
          <a:xfrm>
            <a:off x="7443934" y="6184901"/>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51">
            <a:extLst>
              <a:ext uri="{FF2B5EF4-FFF2-40B4-BE49-F238E27FC236}">
                <a16:creationId xmlns:a16="http://schemas.microsoft.com/office/drawing/2014/main" id="{2C1B6CF2-F39F-4724-A0CF-DC8FE4142DFC}"/>
              </a:ext>
            </a:extLst>
          </p:cNvPr>
          <p:cNvSpPr>
            <a:spLocks noChangeShapeType="1"/>
          </p:cNvSpPr>
          <p:nvPr/>
        </p:nvSpPr>
        <p:spPr bwMode="auto">
          <a:xfrm>
            <a:off x="8301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152">
            <a:extLst>
              <a:ext uri="{FF2B5EF4-FFF2-40B4-BE49-F238E27FC236}">
                <a16:creationId xmlns:a16="http://schemas.microsoft.com/office/drawing/2014/main" id="{0FF82B4A-DE08-4B15-9C88-60CC33EB2227}"/>
              </a:ext>
            </a:extLst>
          </p:cNvPr>
          <p:cNvSpPr>
            <a:spLocks noChangeShapeType="1"/>
          </p:cNvSpPr>
          <p:nvPr/>
        </p:nvSpPr>
        <p:spPr bwMode="auto">
          <a:xfrm>
            <a:off x="8129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53">
            <a:extLst>
              <a:ext uri="{FF2B5EF4-FFF2-40B4-BE49-F238E27FC236}">
                <a16:creationId xmlns:a16="http://schemas.microsoft.com/office/drawing/2014/main" id="{ECFB1B94-E714-4AAA-BEEF-03D9B134B542}"/>
              </a:ext>
            </a:extLst>
          </p:cNvPr>
          <p:cNvSpPr txBox="1">
            <a:spLocks noChangeArrowheads="1"/>
          </p:cNvSpPr>
          <p:nvPr/>
        </p:nvSpPr>
        <p:spPr bwMode="auto">
          <a:xfrm>
            <a:off x="80154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154">
            <a:extLst>
              <a:ext uri="{FF2B5EF4-FFF2-40B4-BE49-F238E27FC236}">
                <a16:creationId xmlns:a16="http://schemas.microsoft.com/office/drawing/2014/main" id="{89191C1D-F2A7-49C5-9B9D-F667A9E16B51}"/>
              </a:ext>
            </a:extLst>
          </p:cNvPr>
          <p:cNvSpPr txBox="1">
            <a:spLocks noChangeArrowheads="1"/>
          </p:cNvSpPr>
          <p:nvPr/>
        </p:nvSpPr>
        <p:spPr bwMode="auto">
          <a:xfrm>
            <a:off x="8015435" y="6184901"/>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Line 155">
            <a:extLst>
              <a:ext uri="{FF2B5EF4-FFF2-40B4-BE49-F238E27FC236}">
                <a16:creationId xmlns:a16="http://schemas.microsoft.com/office/drawing/2014/main" id="{CA0E74C9-7866-43A6-9556-006E50E34B63}"/>
              </a:ext>
            </a:extLst>
          </p:cNvPr>
          <p:cNvSpPr>
            <a:spLocks noChangeShapeType="1"/>
          </p:cNvSpPr>
          <p:nvPr/>
        </p:nvSpPr>
        <p:spPr bwMode="auto">
          <a:xfrm>
            <a:off x="9787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156">
            <a:extLst>
              <a:ext uri="{FF2B5EF4-FFF2-40B4-BE49-F238E27FC236}">
                <a16:creationId xmlns:a16="http://schemas.microsoft.com/office/drawing/2014/main" id="{50FD032F-5F8E-4D3B-886C-BE07A81CCA56}"/>
              </a:ext>
            </a:extLst>
          </p:cNvPr>
          <p:cNvSpPr>
            <a:spLocks noChangeShapeType="1"/>
          </p:cNvSpPr>
          <p:nvPr/>
        </p:nvSpPr>
        <p:spPr bwMode="auto">
          <a:xfrm>
            <a:off x="9615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157">
            <a:extLst>
              <a:ext uri="{FF2B5EF4-FFF2-40B4-BE49-F238E27FC236}">
                <a16:creationId xmlns:a16="http://schemas.microsoft.com/office/drawing/2014/main" id="{C26A467D-F245-4AB8-BC68-41987205425E}"/>
              </a:ext>
            </a:extLst>
          </p:cNvPr>
          <p:cNvSpPr txBox="1">
            <a:spLocks noChangeArrowheads="1"/>
          </p:cNvSpPr>
          <p:nvPr/>
        </p:nvSpPr>
        <p:spPr bwMode="auto">
          <a:xfrm>
            <a:off x="9444185" y="5327651"/>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Panium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 Box 158">
            <a:extLst>
              <a:ext uri="{FF2B5EF4-FFF2-40B4-BE49-F238E27FC236}">
                <a16:creationId xmlns:a16="http://schemas.microsoft.com/office/drawing/2014/main" id="{EA34F4FD-60E4-43D6-AAC4-0D0E6A70ABFD}"/>
              </a:ext>
            </a:extLst>
          </p:cNvPr>
          <p:cNvSpPr txBox="1">
            <a:spLocks noChangeArrowheads="1"/>
          </p:cNvSpPr>
          <p:nvPr/>
        </p:nvSpPr>
        <p:spPr bwMode="auto">
          <a:xfrm>
            <a:off x="9501335" y="6184901"/>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59">
            <a:extLst>
              <a:ext uri="{FF2B5EF4-FFF2-40B4-BE49-F238E27FC236}">
                <a16:creationId xmlns:a16="http://schemas.microsoft.com/office/drawing/2014/main" id="{AEB7CE18-8B97-4C3C-8E67-A9E9542F00FB}"/>
              </a:ext>
            </a:extLst>
          </p:cNvPr>
          <p:cNvSpPr>
            <a:spLocks noChangeShapeType="1"/>
          </p:cNvSpPr>
          <p:nvPr/>
        </p:nvSpPr>
        <p:spPr bwMode="auto">
          <a:xfrm>
            <a:off x="11158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160">
            <a:extLst>
              <a:ext uri="{FF2B5EF4-FFF2-40B4-BE49-F238E27FC236}">
                <a16:creationId xmlns:a16="http://schemas.microsoft.com/office/drawing/2014/main" id="{348D2CE3-D710-448D-9F3F-8738DBE467D0}"/>
              </a:ext>
            </a:extLst>
          </p:cNvPr>
          <p:cNvSpPr>
            <a:spLocks noChangeShapeType="1"/>
          </p:cNvSpPr>
          <p:nvPr/>
        </p:nvSpPr>
        <p:spPr bwMode="auto">
          <a:xfrm>
            <a:off x="10987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161">
            <a:extLst>
              <a:ext uri="{FF2B5EF4-FFF2-40B4-BE49-F238E27FC236}">
                <a16:creationId xmlns:a16="http://schemas.microsoft.com/office/drawing/2014/main" id="{A3932D12-3BF3-4324-A19F-04551C1A5087}"/>
              </a:ext>
            </a:extLst>
          </p:cNvPr>
          <p:cNvSpPr txBox="1">
            <a:spLocks noChangeArrowheads="1"/>
          </p:cNvSpPr>
          <p:nvPr/>
        </p:nvSpPr>
        <p:spPr bwMode="auto">
          <a:xfrm>
            <a:off x="10815785" y="5441951"/>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63">
            <a:extLst>
              <a:ext uri="{FF2B5EF4-FFF2-40B4-BE49-F238E27FC236}">
                <a16:creationId xmlns:a16="http://schemas.microsoft.com/office/drawing/2014/main" id="{0D9994F2-978D-45E9-BF30-81888924C340}"/>
              </a:ext>
            </a:extLst>
          </p:cNvPr>
          <p:cNvSpPr txBox="1">
            <a:spLocks noChangeArrowheads="1"/>
          </p:cNvSpPr>
          <p:nvPr/>
        </p:nvSpPr>
        <p:spPr bwMode="auto">
          <a:xfrm>
            <a:off x="8696473" y="578485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Line 164">
            <a:extLst>
              <a:ext uri="{FF2B5EF4-FFF2-40B4-BE49-F238E27FC236}">
                <a16:creationId xmlns:a16="http://schemas.microsoft.com/office/drawing/2014/main" id="{ECD7F782-6274-46D4-9DBB-9DA29390E431}"/>
              </a:ext>
            </a:extLst>
          </p:cNvPr>
          <p:cNvSpPr>
            <a:spLocks noChangeShapeType="1"/>
          </p:cNvSpPr>
          <p:nvPr/>
        </p:nvSpPr>
        <p:spPr bwMode="auto">
          <a:xfrm>
            <a:off x="4872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165">
            <a:extLst>
              <a:ext uri="{FF2B5EF4-FFF2-40B4-BE49-F238E27FC236}">
                <a16:creationId xmlns:a16="http://schemas.microsoft.com/office/drawing/2014/main" id="{0F1D9D00-33C6-46A0-A1CA-440B8F09B6B1}"/>
              </a:ext>
            </a:extLst>
          </p:cNvPr>
          <p:cNvSpPr>
            <a:spLocks noChangeShapeType="1"/>
          </p:cNvSpPr>
          <p:nvPr/>
        </p:nvSpPr>
        <p:spPr bwMode="auto">
          <a:xfrm>
            <a:off x="4700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166">
            <a:extLst>
              <a:ext uri="{FF2B5EF4-FFF2-40B4-BE49-F238E27FC236}">
                <a16:creationId xmlns:a16="http://schemas.microsoft.com/office/drawing/2014/main" id="{36119957-DB2F-4A21-BE55-2A4DCFEC0995}"/>
              </a:ext>
            </a:extLst>
          </p:cNvPr>
          <p:cNvSpPr txBox="1">
            <a:spLocks noChangeArrowheads="1"/>
          </p:cNvSpPr>
          <p:nvPr/>
        </p:nvSpPr>
        <p:spPr bwMode="auto">
          <a:xfrm>
            <a:off x="4700735" y="5499101"/>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67">
            <a:extLst>
              <a:ext uri="{FF2B5EF4-FFF2-40B4-BE49-F238E27FC236}">
                <a16:creationId xmlns:a16="http://schemas.microsoft.com/office/drawing/2014/main" id="{F8E52CF1-7EA4-4F6C-8BEB-8A2D2CEE575E}"/>
              </a:ext>
            </a:extLst>
          </p:cNvPr>
          <p:cNvSpPr txBox="1">
            <a:spLocks noChangeArrowheads="1"/>
          </p:cNvSpPr>
          <p:nvPr/>
        </p:nvSpPr>
        <p:spPr bwMode="auto">
          <a:xfrm>
            <a:off x="4695973" y="6184901"/>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68">
            <a:extLst>
              <a:ext uri="{FF2B5EF4-FFF2-40B4-BE49-F238E27FC236}">
                <a16:creationId xmlns:a16="http://schemas.microsoft.com/office/drawing/2014/main" id="{6E74299D-413F-4C63-BBA9-AA5184FD16AF}"/>
              </a:ext>
            </a:extLst>
          </p:cNvPr>
          <p:cNvSpPr txBox="1">
            <a:spLocks noChangeArrowheads="1"/>
          </p:cNvSpPr>
          <p:nvPr/>
        </p:nvSpPr>
        <p:spPr bwMode="auto">
          <a:xfrm>
            <a:off x="4872185" y="5842001"/>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69">
            <a:extLst>
              <a:ext uri="{FF2B5EF4-FFF2-40B4-BE49-F238E27FC236}">
                <a16:creationId xmlns:a16="http://schemas.microsoft.com/office/drawing/2014/main" id="{2DB28F88-3E51-4CC1-823E-FDDA5F6DBEA5}"/>
              </a:ext>
            </a:extLst>
          </p:cNvPr>
          <p:cNvSpPr txBox="1">
            <a:spLocks noChangeArrowheads="1"/>
          </p:cNvSpPr>
          <p:nvPr/>
        </p:nvSpPr>
        <p:spPr bwMode="auto">
          <a:xfrm>
            <a:off x="54436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170">
            <a:extLst>
              <a:ext uri="{FF2B5EF4-FFF2-40B4-BE49-F238E27FC236}">
                <a16:creationId xmlns:a16="http://schemas.microsoft.com/office/drawing/2014/main" id="{A756E095-4D17-4E5C-8FDA-73843D7F9D74}"/>
              </a:ext>
            </a:extLst>
          </p:cNvPr>
          <p:cNvSpPr txBox="1">
            <a:spLocks noChangeArrowheads="1"/>
          </p:cNvSpPr>
          <p:nvPr/>
        </p:nvSpPr>
        <p:spPr bwMode="auto">
          <a:xfrm>
            <a:off x="7158185" y="5784851"/>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71">
            <a:extLst>
              <a:ext uri="{FF2B5EF4-FFF2-40B4-BE49-F238E27FC236}">
                <a16:creationId xmlns:a16="http://schemas.microsoft.com/office/drawing/2014/main" id="{216075E7-9838-4770-9D44-9EBED2A7DEE7}"/>
              </a:ext>
            </a:extLst>
          </p:cNvPr>
          <p:cNvSpPr txBox="1">
            <a:spLocks noChangeArrowheads="1"/>
          </p:cNvSpPr>
          <p:nvPr/>
        </p:nvSpPr>
        <p:spPr bwMode="auto">
          <a:xfrm>
            <a:off x="10187135" y="56134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72">
            <a:extLst>
              <a:ext uri="{FF2B5EF4-FFF2-40B4-BE49-F238E27FC236}">
                <a16:creationId xmlns:a16="http://schemas.microsoft.com/office/drawing/2014/main" id="{85AA2FA4-0837-4A90-8CF0-267E6B831B1A}"/>
              </a:ext>
            </a:extLst>
          </p:cNvPr>
          <p:cNvSpPr txBox="1">
            <a:spLocks noChangeArrowheads="1"/>
          </p:cNvSpPr>
          <p:nvPr/>
        </p:nvSpPr>
        <p:spPr bwMode="auto">
          <a:xfrm rot="-5400000">
            <a:off x="4445941" y="558244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Box 173">
            <a:extLst>
              <a:ext uri="{FF2B5EF4-FFF2-40B4-BE49-F238E27FC236}">
                <a16:creationId xmlns:a16="http://schemas.microsoft.com/office/drawing/2014/main" id="{A3E2DAC5-E22F-465B-B773-F1C55414B737}"/>
              </a:ext>
            </a:extLst>
          </p:cNvPr>
          <p:cNvSpPr txBox="1"/>
          <p:nvPr/>
        </p:nvSpPr>
        <p:spPr>
          <a:xfrm>
            <a:off x="863519" y="771527"/>
            <a:ext cx="2586911" cy="4616648"/>
          </a:xfrm>
          <a:prstGeom prst="rect">
            <a:avLst/>
          </a:prstGeom>
          <a:noFill/>
        </p:spPr>
        <p:txBody>
          <a:bodyPr wrap="square" rtlCol="0">
            <a:spAutoFit/>
          </a:bodyPr>
          <a:lstStyle/>
          <a:p>
            <a:r>
              <a:rPr lang="en-US" sz="1400" dirty="0">
                <a:latin typeface="Arial Narrow" panose="020B0606020202030204" pitchFamily="34" charset="0"/>
              </a:rPr>
              <a:t>2016, this is where the alliance was utilized and you have the first battle. In our next study, we want to breakdown this battle in the context of the US election and see how that battle was won and what it can teach us.  Again in our alpha history, we can see a division of spheres of influence. We are going to talk more about that as well, leading to 2018, this is the battle of Heraclea. We’ll discuss that as well.  Then we come to 2019, Asculum, or Raphia, and then the battle of </a:t>
            </a:r>
            <a:r>
              <a:rPr lang="en-US" sz="1400" dirty="0" err="1">
                <a:latin typeface="Arial Narrow" panose="020B0606020202030204" pitchFamily="34" charset="0"/>
              </a:rPr>
              <a:t>Beneventum</a:t>
            </a:r>
            <a:r>
              <a:rPr lang="en-US" sz="1400" dirty="0">
                <a:latin typeface="Arial Narrow" panose="020B0606020202030204" pitchFamily="34" charset="0"/>
              </a:rPr>
              <a:t> where the King of the South is defeated. So what we learned from this history when we overlay is this story of an alliance, and the first battle where that alliance is utilized (2016). We call that </a:t>
            </a:r>
            <a:r>
              <a:rPr lang="en-US" sz="1400" dirty="0" err="1">
                <a:latin typeface="Arial Narrow" panose="020B0606020202030204" pitchFamily="34" charset="0"/>
              </a:rPr>
              <a:t>Ipsus</a:t>
            </a:r>
            <a:r>
              <a:rPr lang="en-US" sz="1400" dirty="0">
                <a:latin typeface="Arial Narrow" panose="020B0606020202030204" pitchFamily="34" charset="0"/>
              </a:rPr>
              <a:t> or we could call it the invasion of Poland. </a:t>
            </a:r>
          </a:p>
        </p:txBody>
      </p:sp>
    </p:spTree>
    <p:extLst>
      <p:ext uri="{BB962C8B-B14F-4D97-AF65-F5344CB8AC3E}">
        <p14:creationId xmlns:p14="http://schemas.microsoft.com/office/powerpoint/2010/main" val="323566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B8721493-C737-4E93-BBE6-33C15BF75674}"/>
              </a:ext>
            </a:extLst>
          </p:cNvPr>
          <p:cNvGrpSpPr>
            <a:grpSpLocks/>
          </p:cNvGrpSpPr>
          <p:nvPr/>
        </p:nvGrpSpPr>
        <p:grpSpPr bwMode="auto">
          <a:xfrm>
            <a:off x="4568217" y="845826"/>
            <a:ext cx="7429500" cy="4171950"/>
            <a:chOff x="106413300" y="105898950"/>
            <a:chExt cx="7429500" cy="4171950"/>
          </a:xfrm>
        </p:grpSpPr>
        <p:sp>
          <p:nvSpPr>
            <p:cNvPr id="4" name="Text Box 3">
              <a:extLst>
                <a:ext uri="{FF2B5EF4-FFF2-40B4-BE49-F238E27FC236}">
                  <a16:creationId xmlns:a16="http://schemas.microsoft.com/office/drawing/2014/main" id="{C7B676EE-CA3F-40A1-A5E5-1E4877E6B6B3}"/>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624D7A-65E3-4E68-867E-6930BEFD8FE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66D393FC-7A8F-40BB-A897-FC7645F37863}"/>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DF457635-EA64-41A0-8EBE-65EBCAE84F8C}"/>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7">
              <a:extLst>
                <a:ext uri="{FF2B5EF4-FFF2-40B4-BE49-F238E27FC236}">
                  <a16:creationId xmlns:a16="http://schemas.microsoft.com/office/drawing/2014/main" id="{1B6B4E11-C507-4AF5-ACAF-5DC6D7F34D4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51D9A8EA-2073-43D0-A9C0-8C9B2C1DAD76}"/>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B7963C5A-623B-4BBC-93A6-1D23BF75DE2F}"/>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5" name="Text Box 10">
              <a:extLst>
                <a:ext uri="{FF2B5EF4-FFF2-40B4-BE49-F238E27FC236}">
                  <a16:creationId xmlns:a16="http://schemas.microsoft.com/office/drawing/2014/main" id="{BC69A201-6E9D-44D8-8155-05C82AF62196}"/>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1">
              <a:extLst>
                <a:ext uri="{FF2B5EF4-FFF2-40B4-BE49-F238E27FC236}">
                  <a16:creationId xmlns:a16="http://schemas.microsoft.com/office/drawing/2014/main" id="{30AEC0E4-A15E-4EF5-B50A-942E5D524F38}"/>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2">
              <a:extLst>
                <a:ext uri="{FF2B5EF4-FFF2-40B4-BE49-F238E27FC236}">
                  <a16:creationId xmlns:a16="http://schemas.microsoft.com/office/drawing/2014/main" id="{AEE9FDF2-BC92-4F41-BFBD-A67D43B568F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Text Box 13">
              <a:extLst>
                <a:ext uri="{FF2B5EF4-FFF2-40B4-BE49-F238E27FC236}">
                  <a16:creationId xmlns:a16="http://schemas.microsoft.com/office/drawing/2014/main" id="{7D2DE069-CBA9-47FF-9625-9E276C7F035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9" name="Line 14">
              <a:extLst>
                <a:ext uri="{FF2B5EF4-FFF2-40B4-BE49-F238E27FC236}">
                  <a16:creationId xmlns:a16="http://schemas.microsoft.com/office/drawing/2014/main" id="{B145D23D-2623-42A9-B2DF-FB78C56B8C94}"/>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Text Box 15">
              <a:extLst>
                <a:ext uri="{FF2B5EF4-FFF2-40B4-BE49-F238E27FC236}">
                  <a16:creationId xmlns:a16="http://schemas.microsoft.com/office/drawing/2014/main" id="{B3810BCF-B6B1-4F17-B72B-B6691DEBA7A3}"/>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1" name="Text Box 16">
              <a:extLst>
                <a:ext uri="{FF2B5EF4-FFF2-40B4-BE49-F238E27FC236}">
                  <a16:creationId xmlns:a16="http://schemas.microsoft.com/office/drawing/2014/main" id="{713C7F1D-4389-44D6-98C5-42603163DA27}"/>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2" name="Text Box 17">
              <a:extLst>
                <a:ext uri="{FF2B5EF4-FFF2-40B4-BE49-F238E27FC236}">
                  <a16:creationId xmlns:a16="http://schemas.microsoft.com/office/drawing/2014/main" id="{C0754F7A-0272-4E04-95A3-9EC35E1D87A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3" name="Text Box 18">
              <a:extLst>
                <a:ext uri="{FF2B5EF4-FFF2-40B4-BE49-F238E27FC236}">
                  <a16:creationId xmlns:a16="http://schemas.microsoft.com/office/drawing/2014/main" id="{426234C5-6C27-40A6-919A-76B6DA92EE67}"/>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19">
              <a:extLst>
                <a:ext uri="{FF2B5EF4-FFF2-40B4-BE49-F238E27FC236}">
                  <a16:creationId xmlns:a16="http://schemas.microsoft.com/office/drawing/2014/main" id="{F7412A8C-C6B4-4A9A-B185-D7E5555C3FFD}"/>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Text Box 20">
              <a:extLst>
                <a:ext uri="{FF2B5EF4-FFF2-40B4-BE49-F238E27FC236}">
                  <a16:creationId xmlns:a16="http://schemas.microsoft.com/office/drawing/2014/main" id="{F35CD996-1BFD-4FD5-BA2D-DE21F195AD83}"/>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1">
              <a:extLst>
                <a:ext uri="{FF2B5EF4-FFF2-40B4-BE49-F238E27FC236}">
                  <a16:creationId xmlns:a16="http://schemas.microsoft.com/office/drawing/2014/main" id="{14596912-EB92-4B2C-BC28-19A6A5C4473B}"/>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Line 22">
              <a:extLst>
                <a:ext uri="{FF2B5EF4-FFF2-40B4-BE49-F238E27FC236}">
                  <a16:creationId xmlns:a16="http://schemas.microsoft.com/office/drawing/2014/main" id="{8919F8A7-23D8-4A86-9849-2D0952AFD42A}"/>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1" name="Line 23">
              <a:extLst>
                <a:ext uri="{FF2B5EF4-FFF2-40B4-BE49-F238E27FC236}">
                  <a16:creationId xmlns:a16="http://schemas.microsoft.com/office/drawing/2014/main" id="{13AE6146-3248-4031-8D95-38A9601DFEE9}"/>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2" name="Text Box 24">
              <a:extLst>
                <a:ext uri="{FF2B5EF4-FFF2-40B4-BE49-F238E27FC236}">
                  <a16:creationId xmlns:a16="http://schemas.microsoft.com/office/drawing/2014/main" id="{90BD495E-C462-4042-9CE0-F2986BF2A04A}"/>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Text Box 25">
              <a:extLst>
                <a:ext uri="{FF2B5EF4-FFF2-40B4-BE49-F238E27FC236}">
                  <a16:creationId xmlns:a16="http://schemas.microsoft.com/office/drawing/2014/main" id="{24890723-6C54-4EBA-A2F5-5237C413343E}"/>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26">
              <a:extLst>
                <a:ext uri="{FF2B5EF4-FFF2-40B4-BE49-F238E27FC236}">
                  <a16:creationId xmlns:a16="http://schemas.microsoft.com/office/drawing/2014/main" id="{4713275E-1422-4B9E-9AF2-C25786439B1D}"/>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27">
              <a:extLst>
                <a:ext uri="{FF2B5EF4-FFF2-40B4-BE49-F238E27FC236}">
                  <a16:creationId xmlns:a16="http://schemas.microsoft.com/office/drawing/2014/main" id="{190C3994-5AE6-4709-BB1A-AD184B8ACD65}"/>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28">
              <a:extLst>
                <a:ext uri="{FF2B5EF4-FFF2-40B4-BE49-F238E27FC236}">
                  <a16:creationId xmlns:a16="http://schemas.microsoft.com/office/drawing/2014/main" id="{7DFD2203-ADAF-450B-AC75-233AC565EF03}"/>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Line 29">
              <a:extLst>
                <a:ext uri="{FF2B5EF4-FFF2-40B4-BE49-F238E27FC236}">
                  <a16:creationId xmlns:a16="http://schemas.microsoft.com/office/drawing/2014/main" id="{CB389F1F-902F-40AD-B628-F2C4EC61A964}"/>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8" name="Text Box 30">
              <a:extLst>
                <a:ext uri="{FF2B5EF4-FFF2-40B4-BE49-F238E27FC236}">
                  <a16:creationId xmlns:a16="http://schemas.microsoft.com/office/drawing/2014/main" id="{BB813C6A-5552-4090-9B66-0379C7574C2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9" name="Text Box 31">
              <a:extLst>
                <a:ext uri="{FF2B5EF4-FFF2-40B4-BE49-F238E27FC236}">
                  <a16:creationId xmlns:a16="http://schemas.microsoft.com/office/drawing/2014/main" id="{5D091FB6-B380-4B6F-BEE4-BACBBDD7E197}"/>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Line 32">
              <a:extLst>
                <a:ext uri="{FF2B5EF4-FFF2-40B4-BE49-F238E27FC236}">
                  <a16:creationId xmlns:a16="http://schemas.microsoft.com/office/drawing/2014/main" id="{7FD30180-9B38-4037-856F-EEEDC5812A4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1" name="Line 33">
              <a:extLst>
                <a:ext uri="{FF2B5EF4-FFF2-40B4-BE49-F238E27FC236}">
                  <a16:creationId xmlns:a16="http://schemas.microsoft.com/office/drawing/2014/main" id="{D4F6EFA4-F93E-44E5-ADB0-2947FD5EA96E}"/>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2" name="AutoShape 34">
              <a:extLst>
                <a:ext uri="{FF2B5EF4-FFF2-40B4-BE49-F238E27FC236}">
                  <a16:creationId xmlns:a16="http://schemas.microsoft.com/office/drawing/2014/main" id="{014FF6C9-90F6-4A9C-A614-87541FF0C6F2}"/>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3" name="AutoShape 35">
              <a:extLst>
                <a:ext uri="{FF2B5EF4-FFF2-40B4-BE49-F238E27FC236}">
                  <a16:creationId xmlns:a16="http://schemas.microsoft.com/office/drawing/2014/main" id="{42651E4E-F5BC-4AC0-A79F-DBE8A678C69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4" name="Text Box 36">
              <a:extLst>
                <a:ext uri="{FF2B5EF4-FFF2-40B4-BE49-F238E27FC236}">
                  <a16:creationId xmlns:a16="http://schemas.microsoft.com/office/drawing/2014/main" id="{8363EB44-72F7-4075-818D-94170D7E13D8}"/>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1" name="AutoShape 37">
              <a:extLst>
                <a:ext uri="{FF2B5EF4-FFF2-40B4-BE49-F238E27FC236}">
                  <a16:creationId xmlns:a16="http://schemas.microsoft.com/office/drawing/2014/main" id="{3BB3EAC8-DA21-4FFA-90DC-2EE69FCD4143}"/>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2" name="AutoShape 38">
              <a:extLst>
                <a:ext uri="{FF2B5EF4-FFF2-40B4-BE49-F238E27FC236}">
                  <a16:creationId xmlns:a16="http://schemas.microsoft.com/office/drawing/2014/main" id="{9292A91E-44B4-4AFB-AE81-CFF2340FB393}"/>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5" name="Text Box 39">
              <a:extLst>
                <a:ext uri="{FF2B5EF4-FFF2-40B4-BE49-F238E27FC236}">
                  <a16:creationId xmlns:a16="http://schemas.microsoft.com/office/drawing/2014/main" id="{A1B33417-3157-41FD-9C25-937B8447D58B}"/>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40">
              <a:extLst>
                <a:ext uri="{FF2B5EF4-FFF2-40B4-BE49-F238E27FC236}">
                  <a16:creationId xmlns:a16="http://schemas.microsoft.com/office/drawing/2014/main" id="{261ABCC0-A809-4EDE-9EF3-D7C034BC5286}"/>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Text Box 41">
              <a:extLst>
                <a:ext uri="{FF2B5EF4-FFF2-40B4-BE49-F238E27FC236}">
                  <a16:creationId xmlns:a16="http://schemas.microsoft.com/office/drawing/2014/main" id="{9EC7A207-2603-441A-B817-2C502B97707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 name="AutoShape 42">
              <a:extLst>
                <a:ext uri="{FF2B5EF4-FFF2-40B4-BE49-F238E27FC236}">
                  <a16:creationId xmlns:a16="http://schemas.microsoft.com/office/drawing/2014/main" id="{3D7BAC3A-F5B3-4E91-90CA-40BCA2AC8156}"/>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 name="AutoShape 43">
              <a:extLst>
                <a:ext uri="{FF2B5EF4-FFF2-40B4-BE49-F238E27FC236}">
                  <a16:creationId xmlns:a16="http://schemas.microsoft.com/office/drawing/2014/main" id="{90AC5331-423E-4E7D-B911-18CFD8222AB0}"/>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8" name="Text Box 44">
              <a:extLst>
                <a:ext uri="{FF2B5EF4-FFF2-40B4-BE49-F238E27FC236}">
                  <a16:creationId xmlns:a16="http://schemas.microsoft.com/office/drawing/2014/main" id="{47702C06-1A48-4FF5-9C7D-1908FB1DDE51}"/>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45">
              <a:extLst>
                <a:ext uri="{FF2B5EF4-FFF2-40B4-BE49-F238E27FC236}">
                  <a16:creationId xmlns:a16="http://schemas.microsoft.com/office/drawing/2014/main" id="{F92B3DBE-27FE-4E3B-953C-15590982B08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4F744974-A247-4BD2-A673-3FC548B92DC8}"/>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1" name="AutoShape 47">
              <a:extLst>
                <a:ext uri="{FF2B5EF4-FFF2-40B4-BE49-F238E27FC236}">
                  <a16:creationId xmlns:a16="http://schemas.microsoft.com/office/drawing/2014/main" id="{54B27EFC-3F50-43F9-BE59-4D2F519AC2B6}"/>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1" name="Text Box 48">
              <a:extLst>
                <a:ext uri="{FF2B5EF4-FFF2-40B4-BE49-F238E27FC236}">
                  <a16:creationId xmlns:a16="http://schemas.microsoft.com/office/drawing/2014/main" id="{36C08F27-ED3C-47E8-A587-E1BB7A1B56C8}"/>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49">
              <a:extLst>
                <a:ext uri="{FF2B5EF4-FFF2-40B4-BE49-F238E27FC236}">
                  <a16:creationId xmlns:a16="http://schemas.microsoft.com/office/drawing/2014/main" id="{3FF709C9-AD8A-4E0C-A35D-522BD1270B36}"/>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6" name="AutoShape 50">
              <a:extLst>
                <a:ext uri="{FF2B5EF4-FFF2-40B4-BE49-F238E27FC236}">
                  <a16:creationId xmlns:a16="http://schemas.microsoft.com/office/drawing/2014/main" id="{928CBC25-E4CC-48CD-A925-E34B84E1B588}"/>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B85790A4-F3DE-4910-9C32-97002DB40F8D}"/>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7" name="Text Box 52">
              <a:extLst>
                <a:ext uri="{FF2B5EF4-FFF2-40B4-BE49-F238E27FC236}">
                  <a16:creationId xmlns:a16="http://schemas.microsoft.com/office/drawing/2014/main" id="{6CB4F7BE-805C-4ECB-B19A-7096722340EE}"/>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Text Box 53">
              <a:extLst>
                <a:ext uri="{FF2B5EF4-FFF2-40B4-BE49-F238E27FC236}">
                  <a16:creationId xmlns:a16="http://schemas.microsoft.com/office/drawing/2014/main" id="{62A60DAB-601E-4058-A1C5-70E34B1AB0E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Line 54">
              <a:extLst>
                <a:ext uri="{FF2B5EF4-FFF2-40B4-BE49-F238E27FC236}">
                  <a16:creationId xmlns:a16="http://schemas.microsoft.com/office/drawing/2014/main" id="{377057C8-AC3A-4DEF-BFF8-D7864BFA70B9}"/>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Text Box 55">
              <a:extLst>
                <a:ext uri="{FF2B5EF4-FFF2-40B4-BE49-F238E27FC236}">
                  <a16:creationId xmlns:a16="http://schemas.microsoft.com/office/drawing/2014/main" id="{C1A0EE9B-5C97-4CF1-BD2F-9861A76433F4}"/>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0" name="AutoShape 56">
              <a:extLst>
                <a:ext uri="{FF2B5EF4-FFF2-40B4-BE49-F238E27FC236}">
                  <a16:creationId xmlns:a16="http://schemas.microsoft.com/office/drawing/2014/main" id="{A5B0762C-305F-427D-B599-4958A7C802C4}"/>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57">
              <a:extLst>
                <a:ext uri="{FF2B5EF4-FFF2-40B4-BE49-F238E27FC236}">
                  <a16:creationId xmlns:a16="http://schemas.microsoft.com/office/drawing/2014/main" id="{EAE9CF86-B630-4768-8AA1-3BFDE1A02B22}"/>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6" name="Text Box 58">
              <a:extLst>
                <a:ext uri="{FF2B5EF4-FFF2-40B4-BE49-F238E27FC236}">
                  <a16:creationId xmlns:a16="http://schemas.microsoft.com/office/drawing/2014/main" id="{48F98B70-70DC-44FF-B308-81D6AD8542C9}"/>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59">
              <a:extLst>
                <a:ext uri="{FF2B5EF4-FFF2-40B4-BE49-F238E27FC236}">
                  <a16:creationId xmlns:a16="http://schemas.microsoft.com/office/drawing/2014/main" id="{C142B03D-F1C1-4654-B70C-CC45C462D802}"/>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60">
              <a:extLst>
                <a:ext uri="{FF2B5EF4-FFF2-40B4-BE49-F238E27FC236}">
                  <a16:creationId xmlns:a16="http://schemas.microsoft.com/office/drawing/2014/main" id="{EACFB5C0-0553-470F-91F3-271D549011C0}"/>
                </a:ext>
              </a:extLst>
            </p:cNvPr>
            <p:cNvSpPr>
              <a:spLocks noChangeArrowheads="1"/>
            </p:cNvSpPr>
            <p:nvPr/>
          </p:nvSpPr>
          <p:spPr bwMode="auto">
            <a:xfrm>
              <a:off x="108813600" y="10772775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Text Box 61">
              <a:extLst>
                <a:ext uri="{FF2B5EF4-FFF2-40B4-BE49-F238E27FC236}">
                  <a16:creationId xmlns:a16="http://schemas.microsoft.com/office/drawing/2014/main" id="{F23D30C3-07EC-4F18-B973-C7636803978B}"/>
                </a:ext>
              </a:extLst>
            </p:cNvPr>
            <p:cNvSpPr txBox="1">
              <a:spLocks noChangeArrowheads="1"/>
            </p:cNvSpPr>
            <p:nvPr/>
          </p:nvSpPr>
          <p:spPr bwMode="auto">
            <a:xfrm>
              <a:off x="108813600" y="10718482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62">
              <a:extLst>
                <a:ext uri="{FF2B5EF4-FFF2-40B4-BE49-F238E27FC236}">
                  <a16:creationId xmlns:a16="http://schemas.microsoft.com/office/drawing/2014/main" id="{121A5BA7-E62C-414C-94E3-432CBD8E270C}"/>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7" name="AutoShape 63">
              <a:extLst>
                <a:ext uri="{FF2B5EF4-FFF2-40B4-BE49-F238E27FC236}">
                  <a16:creationId xmlns:a16="http://schemas.microsoft.com/office/drawing/2014/main" id="{33E33992-326A-4A1B-9CD6-F0D0E44CDBD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65" name="Text Box 64">
              <a:extLst>
                <a:ext uri="{FF2B5EF4-FFF2-40B4-BE49-F238E27FC236}">
                  <a16:creationId xmlns:a16="http://schemas.microsoft.com/office/drawing/2014/main" id="{E21B10EC-51FC-4BB7-9071-E4BE35056B78}"/>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65">
              <a:extLst>
                <a:ext uri="{FF2B5EF4-FFF2-40B4-BE49-F238E27FC236}">
                  <a16:creationId xmlns:a16="http://schemas.microsoft.com/office/drawing/2014/main" id="{69B82955-522B-4A4A-AED3-CFFE54AA5030}"/>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2D8B62F1-9484-4C61-B5D3-D30C7492A61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2" name="Text Box 67">
              <a:extLst>
                <a:ext uri="{FF2B5EF4-FFF2-40B4-BE49-F238E27FC236}">
                  <a16:creationId xmlns:a16="http://schemas.microsoft.com/office/drawing/2014/main" id="{346AFA28-34B4-4CB7-B976-6DD9D112BF80}"/>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Text Box 68">
              <a:extLst>
                <a:ext uri="{FF2B5EF4-FFF2-40B4-BE49-F238E27FC236}">
                  <a16:creationId xmlns:a16="http://schemas.microsoft.com/office/drawing/2014/main" id="{EFCC1145-9E06-4D68-8B23-C7763BCFB7BE}"/>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69">
              <a:extLst>
                <a:ext uri="{FF2B5EF4-FFF2-40B4-BE49-F238E27FC236}">
                  <a16:creationId xmlns:a16="http://schemas.microsoft.com/office/drawing/2014/main" id="{E0F19241-A2F2-4A06-B16B-BB0714E416A9}"/>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C1F5B4C0-12DD-4BDA-BC51-5660FC03CCA5}"/>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9" name="Text Box 71">
              <a:extLst>
                <a:ext uri="{FF2B5EF4-FFF2-40B4-BE49-F238E27FC236}">
                  <a16:creationId xmlns:a16="http://schemas.microsoft.com/office/drawing/2014/main" id="{0DC6D8AE-7B23-42CA-B388-0BE7E2A65B87}"/>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Text Box 72">
              <a:extLst>
                <a:ext uri="{FF2B5EF4-FFF2-40B4-BE49-F238E27FC236}">
                  <a16:creationId xmlns:a16="http://schemas.microsoft.com/office/drawing/2014/main" id="{1E1F163B-E413-45FB-BBB9-BC793B092822}"/>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Line 73">
              <a:extLst>
                <a:ext uri="{FF2B5EF4-FFF2-40B4-BE49-F238E27FC236}">
                  <a16:creationId xmlns:a16="http://schemas.microsoft.com/office/drawing/2014/main" id="{3C8173A7-C0E5-456F-94DA-F77A4A05590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1" name="Line 74">
              <a:extLst>
                <a:ext uri="{FF2B5EF4-FFF2-40B4-BE49-F238E27FC236}">
                  <a16:creationId xmlns:a16="http://schemas.microsoft.com/office/drawing/2014/main" id="{817FFD8E-FE28-4957-8EBE-AEC2DB092E31}"/>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5" name="Text Box 75">
              <a:extLst>
                <a:ext uri="{FF2B5EF4-FFF2-40B4-BE49-F238E27FC236}">
                  <a16:creationId xmlns:a16="http://schemas.microsoft.com/office/drawing/2014/main" id="{EF9F35C1-21F3-4699-BA57-2CB975B14C3C}"/>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Text Box 76">
              <a:extLst>
                <a:ext uri="{FF2B5EF4-FFF2-40B4-BE49-F238E27FC236}">
                  <a16:creationId xmlns:a16="http://schemas.microsoft.com/office/drawing/2014/main" id="{3F8646D9-9FDD-4E3A-BAA2-D0AACD33626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Line 77">
              <a:extLst>
                <a:ext uri="{FF2B5EF4-FFF2-40B4-BE49-F238E27FC236}">
                  <a16:creationId xmlns:a16="http://schemas.microsoft.com/office/drawing/2014/main" id="{F069D667-4FE5-4218-ACCE-9D1E7BF3ACB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7" name="Text Box 78">
              <a:extLst>
                <a:ext uri="{FF2B5EF4-FFF2-40B4-BE49-F238E27FC236}">
                  <a16:creationId xmlns:a16="http://schemas.microsoft.com/office/drawing/2014/main" id="{F0C63832-6E33-4104-A814-A5C9091180B2}"/>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Text Box 79">
              <a:extLst>
                <a:ext uri="{FF2B5EF4-FFF2-40B4-BE49-F238E27FC236}">
                  <a16:creationId xmlns:a16="http://schemas.microsoft.com/office/drawing/2014/main" id="{25CAEA3C-7A09-4202-A85E-8B2AC5830443}"/>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Line 80">
              <a:extLst>
                <a:ext uri="{FF2B5EF4-FFF2-40B4-BE49-F238E27FC236}">
                  <a16:creationId xmlns:a16="http://schemas.microsoft.com/office/drawing/2014/main" id="{175841CE-5DA0-417F-A682-A7F854D098FB}"/>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2" name="Line 81">
              <a:extLst>
                <a:ext uri="{FF2B5EF4-FFF2-40B4-BE49-F238E27FC236}">
                  <a16:creationId xmlns:a16="http://schemas.microsoft.com/office/drawing/2014/main" id="{E7E87931-E31C-4A6C-850E-E924347707A2}"/>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3" name="Line 82">
              <a:extLst>
                <a:ext uri="{FF2B5EF4-FFF2-40B4-BE49-F238E27FC236}">
                  <a16:creationId xmlns:a16="http://schemas.microsoft.com/office/drawing/2014/main" id="{FB04B17E-57F7-4226-B87B-5931494CF1BF}"/>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4" name="Text Box 83">
              <a:extLst>
                <a:ext uri="{FF2B5EF4-FFF2-40B4-BE49-F238E27FC236}">
                  <a16:creationId xmlns:a16="http://schemas.microsoft.com/office/drawing/2014/main" id="{A0A1E96A-B7C0-4715-ABCF-BB2F64876672}"/>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Text Box 84">
              <a:extLst>
                <a:ext uri="{FF2B5EF4-FFF2-40B4-BE49-F238E27FC236}">
                  <a16:creationId xmlns:a16="http://schemas.microsoft.com/office/drawing/2014/main" id="{C2EA6536-8A06-4266-8B3B-D40145F4B56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Line 85">
              <a:extLst>
                <a:ext uri="{FF2B5EF4-FFF2-40B4-BE49-F238E27FC236}">
                  <a16:creationId xmlns:a16="http://schemas.microsoft.com/office/drawing/2014/main" id="{1F40F1E5-19EE-4C8D-AF45-E08AD63EC0B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7" name="Line 86">
              <a:extLst>
                <a:ext uri="{FF2B5EF4-FFF2-40B4-BE49-F238E27FC236}">
                  <a16:creationId xmlns:a16="http://schemas.microsoft.com/office/drawing/2014/main" id="{5AE2A4BE-2E56-4BD8-AD96-FFCF0FA55C02}"/>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8" name="Text Box 87">
              <a:extLst>
                <a:ext uri="{FF2B5EF4-FFF2-40B4-BE49-F238E27FC236}">
                  <a16:creationId xmlns:a16="http://schemas.microsoft.com/office/drawing/2014/main" id="{EB874C45-088C-483A-845E-068E0EA04BE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Line 88">
              <a:extLst>
                <a:ext uri="{FF2B5EF4-FFF2-40B4-BE49-F238E27FC236}">
                  <a16:creationId xmlns:a16="http://schemas.microsoft.com/office/drawing/2014/main" id="{D7E5F2B9-18EC-4FD3-B8B1-B37CC41F294C}"/>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0" name="Line 89">
              <a:extLst>
                <a:ext uri="{FF2B5EF4-FFF2-40B4-BE49-F238E27FC236}">
                  <a16:creationId xmlns:a16="http://schemas.microsoft.com/office/drawing/2014/main" id="{B385B8D9-1C31-4421-80C9-26C4CAFAFBA5}"/>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1" name="Line 90">
              <a:extLst>
                <a:ext uri="{FF2B5EF4-FFF2-40B4-BE49-F238E27FC236}">
                  <a16:creationId xmlns:a16="http://schemas.microsoft.com/office/drawing/2014/main" id="{251A3079-D8FF-4B37-A8D9-7AB79C90576C}"/>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2" name="Line 91">
              <a:extLst>
                <a:ext uri="{FF2B5EF4-FFF2-40B4-BE49-F238E27FC236}">
                  <a16:creationId xmlns:a16="http://schemas.microsoft.com/office/drawing/2014/main" id="{2B5D8F3A-2D10-4DEA-996E-68AF7B97CF54}"/>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23" name="AutoShape 92">
              <a:extLst>
                <a:ext uri="{FF2B5EF4-FFF2-40B4-BE49-F238E27FC236}">
                  <a16:creationId xmlns:a16="http://schemas.microsoft.com/office/drawing/2014/main" id="{5DB02A99-9146-4467-8EA5-D358E1AC0792}"/>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4" name="AutoShape 93">
              <a:extLst>
                <a:ext uri="{FF2B5EF4-FFF2-40B4-BE49-F238E27FC236}">
                  <a16:creationId xmlns:a16="http://schemas.microsoft.com/office/drawing/2014/main" id="{BE25CE66-5F67-4B43-8A12-1B0E00AB6E9C}"/>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5" name="Text Box 94">
              <a:extLst>
                <a:ext uri="{FF2B5EF4-FFF2-40B4-BE49-F238E27FC236}">
                  <a16:creationId xmlns:a16="http://schemas.microsoft.com/office/drawing/2014/main" id="{88B6FED4-8293-48BE-893D-3738132F4CEA}"/>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Text Box 95">
              <a:extLst>
                <a:ext uri="{FF2B5EF4-FFF2-40B4-BE49-F238E27FC236}">
                  <a16:creationId xmlns:a16="http://schemas.microsoft.com/office/drawing/2014/main" id="{EBC8649F-0631-42C3-94DF-D6FF2D1A9CB6}"/>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 name="AutoShape 96">
              <a:extLst>
                <a:ext uri="{FF2B5EF4-FFF2-40B4-BE49-F238E27FC236}">
                  <a16:creationId xmlns:a16="http://schemas.microsoft.com/office/drawing/2014/main" id="{3CAEB386-A4A0-482F-906E-D5B934A35A4D}"/>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 name="AutoShape 97">
              <a:extLst>
                <a:ext uri="{FF2B5EF4-FFF2-40B4-BE49-F238E27FC236}">
                  <a16:creationId xmlns:a16="http://schemas.microsoft.com/office/drawing/2014/main" id="{F3693079-4112-40DF-A055-3A1C0CAD3921}"/>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9" name="Text Box 98">
              <a:extLst>
                <a:ext uri="{FF2B5EF4-FFF2-40B4-BE49-F238E27FC236}">
                  <a16:creationId xmlns:a16="http://schemas.microsoft.com/office/drawing/2014/main" id="{C49F8A11-BB5E-4C60-8E11-D1752C39F565}"/>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Text Box 99">
              <a:extLst>
                <a:ext uri="{FF2B5EF4-FFF2-40B4-BE49-F238E27FC236}">
                  <a16:creationId xmlns:a16="http://schemas.microsoft.com/office/drawing/2014/main" id="{94715729-8A7F-477C-BF4B-A750CCAA3D52}"/>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 name="AutoShape 100">
              <a:extLst>
                <a:ext uri="{FF2B5EF4-FFF2-40B4-BE49-F238E27FC236}">
                  <a16:creationId xmlns:a16="http://schemas.microsoft.com/office/drawing/2014/main" id="{F6E4900F-BB23-412B-8AFE-71899D8AFF7A}"/>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 name="AutoShape 101">
              <a:extLst>
                <a:ext uri="{FF2B5EF4-FFF2-40B4-BE49-F238E27FC236}">
                  <a16:creationId xmlns:a16="http://schemas.microsoft.com/office/drawing/2014/main" id="{CE3E031A-0BCF-46E5-A9DA-E3573D1F95D7}"/>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3" name="Text Box 102">
              <a:extLst>
                <a:ext uri="{FF2B5EF4-FFF2-40B4-BE49-F238E27FC236}">
                  <a16:creationId xmlns:a16="http://schemas.microsoft.com/office/drawing/2014/main" id="{C13FE78D-3D93-4358-9A75-F79F03AB794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Text Box 103">
              <a:extLst>
                <a:ext uri="{FF2B5EF4-FFF2-40B4-BE49-F238E27FC236}">
                  <a16:creationId xmlns:a16="http://schemas.microsoft.com/office/drawing/2014/main" id="{72503AB1-0252-4038-985C-7C4EDC2FF84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35" name="TextBox 1134">
            <a:extLst>
              <a:ext uri="{FF2B5EF4-FFF2-40B4-BE49-F238E27FC236}">
                <a16:creationId xmlns:a16="http://schemas.microsoft.com/office/drawing/2014/main" id="{64B27D32-FBFD-4E60-B61D-5E16F5CB2596}"/>
              </a:ext>
            </a:extLst>
          </p:cNvPr>
          <p:cNvSpPr txBox="1"/>
          <p:nvPr/>
        </p:nvSpPr>
        <p:spPr>
          <a:xfrm>
            <a:off x="468439" y="477818"/>
            <a:ext cx="3804081" cy="5878532"/>
          </a:xfrm>
          <a:prstGeom prst="rect">
            <a:avLst/>
          </a:prstGeom>
          <a:noFill/>
        </p:spPr>
        <p:txBody>
          <a:bodyPr wrap="square" rtlCol="0">
            <a:spAutoFit/>
          </a:bodyPr>
          <a:lstStyle/>
          <a:p>
            <a:r>
              <a:rPr lang="en-US" sz="1400" dirty="0">
                <a:latin typeface="Arial Narrow" panose="020B0606020202030204" pitchFamily="34" charset="0"/>
              </a:rPr>
              <a:t>We saw in the history of Pyrrhus that it occurs in 2 parts. In both parts he is trying to establish an empire. First is the history in Macedonia against Demetrius. Then there is  his history in Italy against Rome. We traced his history. Then we considered the king and we realized that Pyrrhus was a representative of Vladimir Putin. Using the succession of kings in the nation of Epirus; and the leaders of Russia back to the beginning of the Soviet Union, and the falling of Czar Nicolas we are able to understand that it’s also the history of Stalin. So we tied Pyrrhus with Putin, but also saw that Putin was first typified by Stalin, and we can see that Stalin covered the history of WW2. </a:t>
            </a:r>
          </a:p>
          <a:p>
            <a:r>
              <a:rPr lang="en-US" sz="1400" dirty="0">
                <a:latin typeface="Arial Narrow" panose="020B0606020202030204" pitchFamily="34" charset="0"/>
              </a:rPr>
              <a:t> </a:t>
            </a:r>
          </a:p>
          <a:p>
            <a:r>
              <a:rPr lang="en-US" sz="1400" dirty="0">
                <a:latin typeface="Arial Narrow" panose="020B0606020202030204" pitchFamily="34" charset="0"/>
              </a:rPr>
              <a:t>We went back to 1929, where Stalin is finally ready to think outside of his own country. It also marks the rise of Hitler. </a:t>
            </a:r>
          </a:p>
          <a:p>
            <a:r>
              <a:rPr lang="en-US" sz="1400" dirty="0">
                <a:latin typeface="Arial Narrow" panose="020B0606020202030204" pitchFamily="34" charset="0"/>
              </a:rPr>
              <a:t> </a:t>
            </a:r>
          </a:p>
          <a:p>
            <a:r>
              <a:rPr lang="en-US" sz="1400" dirty="0">
                <a:latin typeface="Arial Narrow" panose="020B0606020202030204" pitchFamily="34" charset="0"/>
              </a:rPr>
              <a:t>There is civil war in Spain as it develops into a proxy war between fascism and communism, between Stalin and Hitler. We see that it  ends on the 1st of April 1939. It ends in favor of fascism when general Franco takes power. So you can see that these countries are already enemies. The opposite side of two ideologies, communism, fascism. </a:t>
            </a:r>
          </a:p>
          <a:p>
            <a:r>
              <a:rPr lang="en-US" sz="1400" dirty="0">
                <a:latin typeface="Arial Narrow" panose="020B060602020203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D2785-4329-4121-A824-DCAE52C7971D}"/>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4" name="Text Box 3">
            <a:extLst>
              <a:ext uri="{FF2B5EF4-FFF2-40B4-BE49-F238E27FC236}">
                <a16:creationId xmlns:a16="http://schemas.microsoft.com/office/drawing/2014/main" id="{2A3BDD70-D2D3-4153-B370-E9900F06DCDD}"/>
              </a:ext>
            </a:extLst>
          </p:cNvPr>
          <p:cNvSpPr txBox="1">
            <a:spLocks noChangeArrowheads="1"/>
          </p:cNvSpPr>
          <p:nvPr/>
        </p:nvSpPr>
        <p:spPr bwMode="auto">
          <a:xfrm>
            <a:off x="4839923" y="53276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 years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E365098-7EF9-43AC-B4B0-0830A7AF24A4}"/>
              </a:ext>
            </a:extLst>
          </p:cNvPr>
          <p:cNvSpPr>
            <a:spLocks noChangeShapeType="1"/>
          </p:cNvSpPr>
          <p:nvPr/>
        </p:nvSpPr>
        <p:spPr bwMode="auto">
          <a:xfrm>
            <a:off x="4725623" y="1212852"/>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CE58F09-77F9-44F3-9688-A633217B2695}"/>
              </a:ext>
            </a:extLst>
          </p:cNvPr>
          <p:cNvSpPr>
            <a:spLocks noChangeShapeType="1"/>
          </p:cNvSpPr>
          <p:nvPr/>
        </p:nvSpPr>
        <p:spPr bwMode="auto">
          <a:xfrm>
            <a:off x="56971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6">
            <a:extLst>
              <a:ext uri="{FF2B5EF4-FFF2-40B4-BE49-F238E27FC236}">
                <a16:creationId xmlns:a16="http://schemas.microsoft.com/office/drawing/2014/main" id="{3097AD1C-7473-4691-88B2-D30861A8AF7B}"/>
              </a:ext>
            </a:extLst>
          </p:cNvPr>
          <p:cNvSpPr>
            <a:spLocks/>
          </p:cNvSpPr>
          <p:nvPr/>
        </p:nvSpPr>
        <p:spPr bwMode="auto">
          <a:xfrm rot="5400000">
            <a:off x="5211398" y="-15873"/>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D0E99E7-45BB-4521-B446-DB8F2E04576B}"/>
              </a:ext>
            </a:extLst>
          </p:cNvPr>
          <p:cNvSpPr txBox="1">
            <a:spLocks noChangeArrowheads="1"/>
          </p:cNvSpPr>
          <p:nvPr/>
        </p:nvSpPr>
        <p:spPr bwMode="auto">
          <a:xfrm>
            <a:off x="5011373" y="12700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76AF51FD-22EF-421F-879B-039DD14EFF41}"/>
              </a:ext>
            </a:extLst>
          </p:cNvPr>
          <p:cNvSpPr>
            <a:spLocks noChangeShapeType="1"/>
          </p:cNvSpPr>
          <p:nvPr/>
        </p:nvSpPr>
        <p:spPr bwMode="auto">
          <a:xfrm>
            <a:off x="55257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E43CCE7B-D2BE-4063-A6D1-9DE2CC194846}"/>
              </a:ext>
            </a:extLst>
          </p:cNvPr>
          <p:cNvGrpSpPr>
            <a:grpSpLocks/>
          </p:cNvGrpSpPr>
          <p:nvPr/>
        </p:nvGrpSpPr>
        <p:grpSpPr bwMode="auto">
          <a:xfrm>
            <a:off x="4668473" y="584202"/>
            <a:ext cx="371475" cy="628650"/>
            <a:chOff x="113948936" y="113742788"/>
            <a:chExt cx="371181" cy="628650"/>
          </a:xfrm>
        </p:grpSpPr>
        <p:sp>
          <p:nvSpPr>
            <p:cNvPr id="11" name="Line 10">
              <a:extLst>
                <a:ext uri="{FF2B5EF4-FFF2-40B4-BE49-F238E27FC236}">
                  <a16:creationId xmlns:a16="http://schemas.microsoft.com/office/drawing/2014/main" id="{2FB5E745-149F-4B5E-B150-E1D95EC2ED32}"/>
                </a:ext>
              </a:extLst>
            </p:cNvPr>
            <p:cNvSpPr>
              <a:spLocks noChangeShapeType="1"/>
            </p:cNvSpPr>
            <p:nvPr/>
          </p:nvSpPr>
          <p:spPr bwMode="auto">
            <a:xfrm>
              <a:off x="114120386" y="1139713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4A5917A-2ED3-47E4-8EBE-2773AED1A9A3}"/>
                </a:ext>
              </a:extLst>
            </p:cNvPr>
            <p:cNvSpPr>
              <a:spLocks noChangeShapeType="1"/>
            </p:cNvSpPr>
            <p:nvPr/>
          </p:nvSpPr>
          <p:spPr bwMode="auto">
            <a:xfrm>
              <a:off x="113948936" y="1139713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1C5AE324-E4E6-4B33-93B1-251CD47FD2B8}"/>
                </a:ext>
              </a:extLst>
            </p:cNvPr>
            <p:cNvSpPr txBox="1">
              <a:spLocks noChangeArrowheads="1"/>
            </p:cNvSpPr>
            <p:nvPr/>
          </p:nvSpPr>
          <p:spPr bwMode="auto">
            <a:xfrm>
              <a:off x="113948936" y="1137427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105C7494-C30E-4057-842B-20F410657503}"/>
              </a:ext>
            </a:extLst>
          </p:cNvPr>
          <p:cNvSpPr txBox="1">
            <a:spLocks noChangeArrowheads="1"/>
          </p:cNvSpPr>
          <p:nvPr/>
        </p:nvSpPr>
        <p:spPr bwMode="auto">
          <a:xfrm>
            <a:off x="5525723" y="584202"/>
            <a:ext cx="371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CC338D5C-1B4C-47D1-B264-65959475E2B3}"/>
              </a:ext>
            </a:extLst>
          </p:cNvPr>
          <p:cNvSpPr txBox="1">
            <a:spLocks noChangeArrowheads="1"/>
          </p:cNvSpPr>
          <p:nvPr/>
        </p:nvSpPr>
        <p:spPr bwMode="auto">
          <a:xfrm>
            <a:off x="4897073" y="927102"/>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522A0B76-4B0C-4169-9FB8-C1BBFCD24F23}"/>
              </a:ext>
            </a:extLst>
          </p:cNvPr>
          <p:cNvSpPr txBox="1">
            <a:spLocks noChangeArrowheads="1"/>
          </p:cNvSpPr>
          <p:nvPr/>
        </p:nvSpPr>
        <p:spPr bwMode="auto">
          <a:xfrm>
            <a:off x="4668473" y="1270002"/>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Cassander places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 in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88F18A4-B6A2-4787-9F0F-4FD254896913}"/>
              </a:ext>
            </a:extLst>
          </p:cNvPr>
          <p:cNvSpPr txBox="1">
            <a:spLocks noChangeArrowheads="1"/>
          </p:cNvSpPr>
          <p:nvPr/>
        </p:nvSpPr>
        <p:spPr bwMode="auto">
          <a:xfrm>
            <a:off x="54685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 frees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201CBF5C-CEE8-4E29-A5A8-5789F4186CDC}"/>
              </a:ext>
            </a:extLst>
          </p:cNvPr>
          <p:cNvSpPr>
            <a:spLocks noChangeShapeType="1"/>
          </p:cNvSpPr>
          <p:nvPr/>
        </p:nvSpPr>
        <p:spPr bwMode="auto">
          <a:xfrm>
            <a:off x="706877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1B40B5DC-7922-4007-B11F-617E2D75EBC3}"/>
              </a:ext>
            </a:extLst>
          </p:cNvPr>
          <p:cNvSpPr>
            <a:spLocks noChangeShapeType="1"/>
          </p:cNvSpPr>
          <p:nvPr/>
        </p:nvSpPr>
        <p:spPr bwMode="auto">
          <a:xfrm>
            <a:off x="689732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6DD2418E-179A-453C-8CE2-844D39EA3222}"/>
              </a:ext>
            </a:extLst>
          </p:cNvPr>
          <p:cNvSpPr txBox="1">
            <a:spLocks noChangeArrowheads="1"/>
          </p:cNvSpPr>
          <p:nvPr/>
        </p:nvSpPr>
        <p:spPr bwMode="auto">
          <a:xfrm>
            <a:off x="689732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1" name="Group 20">
            <a:extLst>
              <a:ext uri="{FF2B5EF4-FFF2-40B4-BE49-F238E27FC236}">
                <a16:creationId xmlns:a16="http://schemas.microsoft.com/office/drawing/2014/main" id="{BBCACF32-0279-40EB-BA3F-0E24BB7D581A}"/>
              </a:ext>
            </a:extLst>
          </p:cNvPr>
          <p:cNvGrpSpPr>
            <a:grpSpLocks/>
          </p:cNvGrpSpPr>
          <p:nvPr/>
        </p:nvGrpSpPr>
        <p:grpSpPr bwMode="auto">
          <a:xfrm>
            <a:off x="6154373" y="584202"/>
            <a:ext cx="371475" cy="628650"/>
            <a:chOff x="120197336" y="113514188"/>
            <a:chExt cx="371181" cy="628650"/>
          </a:xfrm>
        </p:grpSpPr>
        <p:sp>
          <p:nvSpPr>
            <p:cNvPr id="22" name="Line 21">
              <a:extLst>
                <a:ext uri="{FF2B5EF4-FFF2-40B4-BE49-F238E27FC236}">
                  <a16:creationId xmlns:a16="http://schemas.microsoft.com/office/drawing/2014/main" id="{023272E9-EB9D-40D0-9B6F-F917160096C6}"/>
                </a:ext>
              </a:extLst>
            </p:cNvPr>
            <p:cNvSpPr>
              <a:spLocks noChangeShapeType="1"/>
            </p:cNvSpPr>
            <p:nvPr/>
          </p:nvSpPr>
          <p:spPr bwMode="auto">
            <a:xfrm>
              <a:off x="120368786" y="11374278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3FC35D6-2BF7-49E2-A3F7-693B8C79D291}"/>
                </a:ext>
              </a:extLst>
            </p:cNvPr>
            <p:cNvSpPr>
              <a:spLocks noChangeShapeType="1"/>
            </p:cNvSpPr>
            <p:nvPr/>
          </p:nvSpPr>
          <p:spPr bwMode="auto">
            <a:xfrm>
              <a:off x="120197336" y="11374278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09115B63-A729-4867-B1A2-F8C753C61BBB}"/>
                </a:ext>
              </a:extLst>
            </p:cNvPr>
            <p:cNvSpPr txBox="1">
              <a:spLocks noChangeArrowheads="1"/>
            </p:cNvSpPr>
            <p:nvPr/>
          </p:nvSpPr>
          <p:spPr bwMode="auto">
            <a:xfrm>
              <a:off x="120197336" y="11351418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5" name="Text Box 24">
            <a:extLst>
              <a:ext uri="{FF2B5EF4-FFF2-40B4-BE49-F238E27FC236}">
                <a16:creationId xmlns:a16="http://schemas.microsoft.com/office/drawing/2014/main" id="{97303D8B-F6BF-466F-B01A-D438B812553B}"/>
              </a:ext>
            </a:extLst>
          </p:cNvPr>
          <p:cNvSpPr txBox="1">
            <a:spLocks noChangeArrowheads="1"/>
          </p:cNvSpPr>
          <p:nvPr/>
        </p:nvSpPr>
        <p:spPr bwMode="auto">
          <a:xfrm>
            <a:off x="6040073" y="1270002"/>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E9786396-FEB0-4247-863A-2AD804F1AC02}"/>
              </a:ext>
            </a:extLst>
          </p:cNvPr>
          <p:cNvSpPr txBox="1">
            <a:spLocks noChangeArrowheads="1"/>
          </p:cNvSpPr>
          <p:nvPr/>
        </p:nvSpPr>
        <p:spPr bwMode="auto">
          <a:xfrm>
            <a:off x="678302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Antigonus defeated by 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1DC5F65-933B-4022-98A1-7EC54F32C120}"/>
              </a:ext>
            </a:extLst>
          </p:cNvPr>
          <p:cNvSpPr>
            <a:spLocks noChangeShapeType="1"/>
          </p:cNvSpPr>
          <p:nvPr/>
        </p:nvSpPr>
        <p:spPr bwMode="auto">
          <a:xfrm>
            <a:off x="7697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9C8547DC-D47D-461E-AFF2-C90CB5EA98B8}"/>
              </a:ext>
            </a:extLst>
          </p:cNvPr>
          <p:cNvSpPr>
            <a:spLocks noChangeShapeType="1"/>
          </p:cNvSpPr>
          <p:nvPr/>
        </p:nvSpPr>
        <p:spPr bwMode="auto">
          <a:xfrm>
            <a:off x="7525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34D8CBB2-CBDC-49C3-8D59-6742E74387F0}"/>
              </a:ext>
            </a:extLst>
          </p:cNvPr>
          <p:cNvSpPr txBox="1">
            <a:spLocks noChangeArrowheads="1"/>
          </p:cNvSpPr>
          <p:nvPr/>
        </p:nvSpPr>
        <p:spPr bwMode="auto">
          <a:xfrm>
            <a:off x="7525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CA6D1EF4-9DFE-4321-A186-B7AD6FEDF0A5}"/>
              </a:ext>
            </a:extLst>
          </p:cNvPr>
          <p:cNvSpPr txBox="1">
            <a:spLocks noChangeArrowheads="1"/>
          </p:cNvSpPr>
          <p:nvPr/>
        </p:nvSpPr>
        <p:spPr bwMode="auto">
          <a:xfrm>
            <a:off x="74116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93727187-875D-42E4-A70B-C24890872A72}"/>
              </a:ext>
            </a:extLst>
          </p:cNvPr>
          <p:cNvSpPr>
            <a:spLocks noChangeShapeType="1"/>
          </p:cNvSpPr>
          <p:nvPr/>
        </p:nvSpPr>
        <p:spPr bwMode="auto">
          <a:xfrm>
            <a:off x="82689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9D1E7998-C34C-4BA8-BE62-AACB2119A2DF}"/>
              </a:ext>
            </a:extLst>
          </p:cNvPr>
          <p:cNvSpPr>
            <a:spLocks noChangeShapeType="1"/>
          </p:cNvSpPr>
          <p:nvPr/>
        </p:nvSpPr>
        <p:spPr bwMode="auto">
          <a:xfrm>
            <a:off x="80974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E1F5507D-A147-4D3F-9230-77A8D01660D1}"/>
              </a:ext>
            </a:extLst>
          </p:cNvPr>
          <p:cNvSpPr txBox="1">
            <a:spLocks noChangeArrowheads="1"/>
          </p:cNvSpPr>
          <p:nvPr/>
        </p:nvSpPr>
        <p:spPr bwMode="auto">
          <a:xfrm>
            <a:off x="80974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80827854-B54C-45D5-806D-442FD05777B8}"/>
              </a:ext>
            </a:extLst>
          </p:cNvPr>
          <p:cNvSpPr txBox="1">
            <a:spLocks noChangeArrowheads="1"/>
          </p:cNvSpPr>
          <p:nvPr/>
        </p:nvSpPr>
        <p:spPr bwMode="auto">
          <a:xfrm>
            <a:off x="7983173" y="1270002"/>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8A26667E-4DF5-49FF-809B-9F1530CA2AA2}"/>
              </a:ext>
            </a:extLst>
          </p:cNvPr>
          <p:cNvSpPr>
            <a:spLocks noChangeShapeType="1"/>
          </p:cNvSpPr>
          <p:nvPr/>
        </p:nvSpPr>
        <p:spPr bwMode="auto">
          <a:xfrm>
            <a:off x="97548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CF0F7E64-217B-4F86-AED5-C58220717D7B}"/>
              </a:ext>
            </a:extLst>
          </p:cNvPr>
          <p:cNvSpPr>
            <a:spLocks noChangeShapeType="1"/>
          </p:cNvSpPr>
          <p:nvPr/>
        </p:nvSpPr>
        <p:spPr bwMode="auto">
          <a:xfrm>
            <a:off x="95833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DD456685-D923-4FA9-805D-740695277018}"/>
              </a:ext>
            </a:extLst>
          </p:cNvPr>
          <p:cNvSpPr txBox="1">
            <a:spLocks noChangeArrowheads="1"/>
          </p:cNvSpPr>
          <p:nvPr/>
        </p:nvSpPr>
        <p:spPr bwMode="auto">
          <a:xfrm>
            <a:off x="95833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1D425D1D-2815-4F07-A2C3-2ECA9C17B515}"/>
              </a:ext>
            </a:extLst>
          </p:cNvPr>
          <p:cNvSpPr txBox="1">
            <a:spLocks noChangeArrowheads="1"/>
          </p:cNvSpPr>
          <p:nvPr/>
        </p:nvSpPr>
        <p:spPr bwMode="auto">
          <a:xfrm>
            <a:off x="9469073" y="1270002"/>
            <a:ext cx="6238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Invades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8">
            <a:extLst>
              <a:ext uri="{FF2B5EF4-FFF2-40B4-BE49-F238E27FC236}">
                <a16:creationId xmlns:a16="http://schemas.microsoft.com/office/drawing/2014/main" id="{7310D9B1-8300-4615-9E89-EF5640854914}"/>
              </a:ext>
            </a:extLst>
          </p:cNvPr>
          <p:cNvSpPr>
            <a:spLocks noChangeShapeType="1"/>
          </p:cNvSpPr>
          <p:nvPr/>
        </p:nvSpPr>
        <p:spPr bwMode="auto">
          <a:xfrm>
            <a:off x="11126423" y="812802"/>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6B6A837F-E79C-434A-8788-D0B332902F27}"/>
              </a:ext>
            </a:extLst>
          </p:cNvPr>
          <p:cNvSpPr>
            <a:spLocks noChangeShapeType="1"/>
          </p:cNvSpPr>
          <p:nvPr/>
        </p:nvSpPr>
        <p:spPr bwMode="auto">
          <a:xfrm>
            <a:off x="10954973" y="812802"/>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0">
            <a:extLst>
              <a:ext uri="{FF2B5EF4-FFF2-40B4-BE49-F238E27FC236}">
                <a16:creationId xmlns:a16="http://schemas.microsoft.com/office/drawing/2014/main" id="{25894A09-2C4C-4B30-A983-BC7593B13B8B}"/>
              </a:ext>
            </a:extLst>
          </p:cNvPr>
          <p:cNvSpPr txBox="1">
            <a:spLocks noChangeArrowheads="1"/>
          </p:cNvSpPr>
          <p:nvPr/>
        </p:nvSpPr>
        <p:spPr bwMode="auto">
          <a:xfrm>
            <a:off x="10954973" y="355602"/>
            <a:ext cx="40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A900D85A-0D36-4B8B-9857-3758BC97AF63}"/>
              </a:ext>
            </a:extLst>
          </p:cNvPr>
          <p:cNvSpPr txBox="1">
            <a:spLocks noChangeArrowheads="1"/>
          </p:cNvSpPr>
          <p:nvPr/>
        </p:nvSpPr>
        <p:spPr bwMode="auto">
          <a:xfrm>
            <a:off x="10840673" y="1270002"/>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Loses all but Epirus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42">
            <a:extLst>
              <a:ext uri="{FF2B5EF4-FFF2-40B4-BE49-F238E27FC236}">
                <a16:creationId xmlns:a16="http://schemas.microsoft.com/office/drawing/2014/main" id="{398A684D-9430-4224-A493-86B7B9E108D0}"/>
              </a:ext>
            </a:extLst>
          </p:cNvPr>
          <p:cNvSpPr>
            <a:spLocks/>
          </p:cNvSpPr>
          <p:nvPr/>
        </p:nvSpPr>
        <p:spPr bwMode="auto">
          <a:xfrm rot="5400000">
            <a:off x="895472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3">
            <a:extLst>
              <a:ext uri="{FF2B5EF4-FFF2-40B4-BE49-F238E27FC236}">
                <a16:creationId xmlns:a16="http://schemas.microsoft.com/office/drawing/2014/main" id="{C911EA14-94DC-43FC-B040-0332584C703C}"/>
              </a:ext>
            </a:extLst>
          </p:cNvPr>
          <p:cNvSpPr txBox="1">
            <a:spLocks noChangeArrowheads="1"/>
          </p:cNvSpPr>
          <p:nvPr/>
        </p:nvSpPr>
        <p:spPr bwMode="auto">
          <a:xfrm>
            <a:off x="10154873" y="641352"/>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AutoShape 44">
            <a:extLst>
              <a:ext uri="{FF2B5EF4-FFF2-40B4-BE49-F238E27FC236}">
                <a16:creationId xmlns:a16="http://schemas.microsoft.com/office/drawing/2014/main" id="{A406CB88-5279-46DE-A601-E6AE2B31E594}"/>
              </a:ext>
            </a:extLst>
          </p:cNvPr>
          <p:cNvSpPr>
            <a:spLocks/>
          </p:cNvSpPr>
          <p:nvPr/>
        </p:nvSpPr>
        <p:spPr bwMode="auto">
          <a:xfrm rot="5400000">
            <a:off x="10383473" y="355602"/>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6621104E-E5CE-431C-9C37-F251D8C11EE8}"/>
              </a:ext>
            </a:extLst>
          </p:cNvPr>
          <p:cNvSpPr>
            <a:spLocks noChangeShapeType="1"/>
          </p:cNvSpPr>
          <p:nvPr/>
        </p:nvSpPr>
        <p:spPr bwMode="auto">
          <a:xfrm>
            <a:off x="4668473" y="2012952"/>
            <a:ext cx="6858000" cy="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WordArt 46">
            <a:extLst>
              <a:ext uri="{FF2B5EF4-FFF2-40B4-BE49-F238E27FC236}">
                <a16:creationId xmlns:a16="http://schemas.microsoft.com/office/drawing/2014/main" id="{27C3E6A8-F544-45E8-BDE6-E75A854BD3B1}"/>
              </a:ext>
            </a:extLst>
          </p:cNvPr>
          <p:cNvSpPr>
            <a:spLocks noChangeArrowheads="1" noChangeShapeType="1" noTextEdit="1"/>
          </p:cNvSpPr>
          <p:nvPr/>
        </p:nvSpPr>
        <p:spPr bwMode="auto">
          <a:xfrm rot="16200000">
            <a:off x="3970767" y="991396"/>
            <a:ext cx="1104900" cy="290512"/>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Macedonia</a:t>
            </a:r>
          </a:p>
        </p:txBody>
      </p:sp>
      <p:pic>
        <p:nvPicPr>
          <p:cNvPr id="48" name="Picture 47" descr="BcaE8X6Ri[1]">
            <a:extLst>
              <a:ext uri="{FF2B5EF4-FFF2-40B4-BE49-F238E27FC236}">
                <a16:creationId xmlns:a16="http://schemas.microsoft.com/office/drawing/2014/main" id="{E4BECB70-0281-4A59-A76B-9110D6E4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400186" y="196852"/>
            <a:ext cx="395288" cy="14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9" name="Group 48">
            <a:extLst>
              <a:ext uri="{FF2B5EF4-FFF2-40B4-BE49-F238E27FC236}">
                <a16:creationId xmlns:a16="http://schemas.microsoft.com/office/drawing/2014/main" id="{C37283DF-1FED-403C-B26D-A942933A6644}"/>
              </a:ext>
            </a:extLst>
          </p:cNvPr>
          <p:cNvGrpSpPr>
            <a:grpSpLocks/>
          </p:cNvGrpSpPr>
          <p:nvPr/>
        </p:nvGrpSpPr>
        <p:grpSpPr bwMode="auto">
          <a:xfrm>
            <a:off x="4377961" y="2012952"/>
            <a:ext cx="7148512" cy="1485900"/>
            <a:chOff x="100122037" y="110013750"/>
            <a:chExt cx="7148513" cy="1485901"/>
          </a:xfrm>
        </p:grpSpPr>
        <p:sp>
          <p:nvSpPr>
            <p:cNvPr id="50" name="Line 49">
              <a:extLst>
                <a:ext uri="{FF2B5EF4-FFF2-40B4-BE49-F238E27FC236}">
                  <a16:creationId xmlns:a16="http://schemas.microsoft.com/office/drawing/2014/main" id="{22A03A58-2A84-4FCC-9361-F88B99EAE48C}"/>
                </a:ext>
              </a:extLst>
            </p:cNvPr>
            <p:cNvSpPr>
              <a:spLocks noChangeShapeType="1"/>
            </p:cNvSpPr>
            <p:nvPr/>
          </p:nvSpPr>
          <p:spPr bwMode="auto">
            <a:xfrm>
              <a:off x="100469700" y="110813850"/>
              <a:ext cx="68008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D6AEFA32-9255-4859-9DAC-7CCFF0704835}"/>
                </a:ext>
              </a:extLst>
            </p:cNvPr>
            <p:cNvSpPr>
              <a:spLocks noChangeShapeType="1"/>
            </p:cNvSpPr>
            <p:nvPr/>
          </p:nvSpPr>
          <p:spPr bwMode="auto">
            <a:xfrm>
              <a:off x="1014412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F482BE6B-BEE2-48B8-B620-702167CBB1FE}"/>
                </a:ext>
              </a:extLst>
            </p:cNvPr>
            <p:cNvSpPr>
              <a:spLocks noChangeShapeType="1"/>
            </p:cNvSpPr>
            <p:nvPr/>
          </p:nvSpPr>
          <p:spPr bwMode="auto">
            <a:xfrm>
              <a:off x="1012698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2">
              <a:extLst>
                <a:ext uri="{FF2B5EF4-FFF2-40B4-BE49-F238E27FC236}">
                  <a16:creationId xmlns:a16="http://schemas.microsoft.com/office/drawing/2014/main" id="{3D360822-0BDC-4F42-930E-AC0BF21AB6F9}"/>
                </a:ext>
              </a:extLst>
            </p:cNvPr>
            <p:cNvSpPr txBox="1">
              <a:spLocks noChangeArrowheads="1"/>
            </p:cNvSpPr>
            <p:nvPr/>
          </p:nvSpPr>
          <p:spPr bwMode="auto">
            <a:xfrm>
              <a:off x="101269800" y="11018520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3">
              <a:extLst>
                <a:ext uri="{FF2B5EF4-FFF2-40B4-BE49-F238E27FC236}">
                  <a16:creationId xmlns:a16="http://schemas.microsoft.com/office/drawing/2014/main" id="{F216C23B-1290-462D-9390-88D09EDB12B4}"/>
                </a:ext>
              </a:extLst>
            </p:cNvPr>
            <p:cNvSpPr txBox="1">
              <a:spLocks noChangeArrowheads="1"/>
            </p:cNvSpPr>
            <p:nvPr/>
          </p:nvSpPr>
          <p:spPr bwMode="auto">
            <a:xfrm>
              <a:off x="1012126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Thurri appeals to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8AB6D4AC-7732-412D-A425-9562ABF95CA0}"/>
                </a:ext>
              </a:extLst>
            </p:cNvPr>
            <p:cNvSpPr>
              <a:spLocks noChangeShapeType="1"/>
            </p:cNvSpPr>
            <p:nvPr/>
          </p:nvSpPr>
          <p:spPr bwMode="auto">
            <a:xfrm>
              <a:off x="10281285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F7438CB5-2DD4-4FA1-9E57-4333E3035DCD}"/>
                </a:ext>
              </a:extLst>
            </p:cNvPr>
            <p:cNvSpPr>
              <a:spLocks noChangeShapeType="1"/>
            </p:cNvSpPr>
            <p:nvPr/>
          </p:nvSpPr>
          <p:spPr bwMode="auto">
            <a:xfrm>
              <a:off x="10264140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3A715B0B-50BF-4D7A-8CEC-7654E5D5B0AF}"/>
                </a:ext>
              </a:extLst>
            </p:cNvPr>
            <p:cNvSpPr txBox="1">
              <a:spLocks noChangeArrowheads="1"/>
            </p:cNvSpPr>
            <p:nvPr/>
          </p:nvSpPr>
          <p:spPr bwMode="auto">
            <a:xfrm>
              <a:off x="10264140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8" name="Group 57">
              <a:extLst>
                <a:ext uri="{FF2B5EF4-FFF2-40B4-BE49-F238E27FC236}">
                  <a16:creationId xmlns:a16="http://schemas.microsoft.com/office/drawing/2014/main" id="{525998C1-920F-43A8-9D61-955B6A3F57D0}"/>
                </a:ext>
              </a:extLst>
            </p:cNvPr>
            <p:cNvGrpSpPr>
              <a:grpSpLocks/>
            </p:cNvGrpSpPr>
            <p:nvPr/>
          </p:nvGrpSpPr>
          <p:grpSpPr bwMode="auto">
            <a:xfrm>
              <a:off x="101898450" y="110185200"/>
              <a:ext cx="371181" cy="628650"/>
              <a:chOff x="119368661" y="116390738"/>
              <a:chExt cx="371181" cy="628650"/>
            </a:xfrm>
          </p:grpSpPr>
          <p:sp>
            <p:nvSpPr>
              <p:cNvPr id="86" name="Line 58">
                <a:extLst>
                  <a:ext uri="{FF2B5EF4-FFF2-40B4-BE49-F238E27FC236}">
                    <a16:creationId xmlns:a16="http://schemas.microsoft.com/office/drawing/2014/main" id="{A41B6CA1-0336-4C80-81AB-6B06F462CE47}"/>
                  </a:ext>
                </a:extLst>
              </p:cNvPr>
              <p:cNvSpPr>
                <a:spLocks noChangeShapeType="1"/>
              </p:cNvSpPr>
              <p:nvPr/>
            </p:nvSpPr>
            <p:spPr bwMode="auto">
              <a:xfrm>
                <a:off x="119540111" y="116619338"/>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59">
                <a:extLst>
                  <a:ext uri="{FF2B5EF4-FFF2-40B4-BE49-F238E27FC236}">
                    <a16:creationId xmlns:a16="http://schemas.microsoft.com/office/drawing/2014/main" id="{F029B43F-539D-4B8B-8A77-582D1CB94507}"/>
                  </a:ext>
                </a:extLst>
              </p:cNvPr>
              <p:cNvSpPr>
                <a:spLocks noChangeShapeType="1"/>
              </p:cNvSpPr>
              <p:nvPr/>
            </p:nvSpPr>
            <p:spPr bwMode="auto">
              <a:xfrm>
                <a:off x="119368661" y="116619338"/>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60">
                <a:extLst>
                  <a:ext uri="{FF2B5EF4-FFF2-40B4-BE49-F238E27FC236}">
                    <a16:creationId xmlns:a16="http://schemas.microsoft.com/office/drawing/2014/main" id="{CB032517-2230-4903-A8F2-879581589217}"/>
                  </a:ext>
                </a:extLst>
              </p:cNvPr>
              <p:cNvSpPr txBox="1">
                <a:spLocks noChangeArrowheads="1"/>
              </p:cNvSpPr>
              <p:nvPr/>
            </p:nvSpPr>
            <p:spPr bwMode="auto">
              <a:xfrm>
                <a:off x="119368661" y="116390738"/>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9" name="Text Box 61">
              <a:extLst>
                <a:ext uri="{FF2B5EF4-FFF2-40B4-BE49-F238E27FC236}">
                  <a16:creationId xmlns:a16="http://schemas.microsoft.com/office/drawing/2014/main" id="{F548199F-CB34-4546-93B6-4150FF093BF7}"/>
                </a:ext>
              </a:extLst>
            </p:cNvPr>
            <p:cNvSpPr txBox="1">
              <a:spLocks noChangeArrowheads="1"/>
            </p:cNvSpPr>
            <p:nvPr/>
          </p:nvSpPr>
          <p:spPr bwMode="auto">
            <a:xfrm>
              <a:off x="101784150" y="110871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Tarentum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2">
              <a:extLst>
                <a:ext uri="{FF2B5EF4-FFF2-40B4-BE49-F238E27FC236}">
                  <a16:creationId xmlns:a16="http://schemas.microsoft.com/office/drawing/2014/main" id="{41259F48-4C32-4DDB-85F5-C126163D3AF2}"/>
                </a:ext>
              </a:extLst>
            </p:cNvPr>
            <p:cNvSpPr txBox="1">
              <a:spLocks noChangeArrowheads="1"/>
            </p:cNvSpPr>
            <p:nvPr/>
          </p:nvSpPr>
          <p:spPr bwMode="auto">
            <a:xfrm>
              <a:off x="10252710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arrives in 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3">
              <a:extLst>
                <a:ext uri="{FF2B5EF4-FFF2-40B4-BE49-F238E27FC236}">
                  <a16:creationId xmlns:a16="http://schemas.microsoft.com/office/drawing/2014/main" id="{CD4DCD28-018F-46B9-9181-7E9BB9E6D59E}"/>
                </a:ext>
              </a:extLst>
            </p:cNvPr>
            <p:cNvSpPr>
              <a:spLocks noChangeShapeType="1"/>
            </p:cNvSpPr>
            <p:nvPr/>
          </p:nvSpPr>
          <p:spPr bwMode="auto">
            <a:xfrm>
              <a:off x="103441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4">
              <a:extLst>
                <a:ext uri="{FF2B5EF4-FFF2-40B4-BE49-F238E27FC236}">
                  <a16:creationId xmlns:a16="http://schemas.microsoft.com/office/drawing/2014/main" id="{CDCD7E92-A4CE-4774-B847-A09F7B831E60}"/>
                </a:ext>
              </a:extLst>
            </p:cNvPr>
            <p:cNvSpPr>
              <a:spLocks noChangeShapeType="1"/>
            </p:cNvSpPr>
            <p:nvPr/>
          </p:nvSpPr>
          <p:spPr bwMode="auto">
            <a:xfrm>
              <a:off x="103270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5">
              <a:extLst>
                <a:ext uri="{FF2B5EF4-FFF2-40B4-BE49-F238E27FC236}">
                  <a16:creationId xmlns:a16="http://schemas.microsoft.com/office/drawing/2014/main" id="{77262409-9DB7-4DB5-AA41-FD817668CF52}"/>
                </a:ext>
              </a:extLst>
            </p:cNvPr>
            <p:cNvSpPr txBox="1">
              <a:spLocks noChangeArrowheads="1"/>
            </p:cNvSpPr>
            <p:nvPr/>
          </p:nvSpPr>
          <p:spPr bwMode="auto">
            <a:xfrm>
              <a:off x="1032129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6">
              <a:extLst>
                <a:ext uri="{FF2B5EF4-FFF2-40B4-BE49-F238E27FC236}">
                  <a16:creationId xmlns:a16="http://schemas.microsoft.com/office/drawing/2014/main" id="{CB45FF49-EB95-4484-BB3F-539A93589B4F}"/>
                </a:ext>
              </a:extLst>
            </p:cNvPr>
            <p:cNvSpPr txBox="1">
              <a:spLocks noChangeArrowheads="1"/>
            </p:cNvSpPr>
            <p:nvPr/>
          </p:nvSpPr>
          <p:spPr bwMode="auto">
            <a:xfrm>
              <a:off x="1031557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7">
              <a:extLst>
                <a:ext uri="{FF2B5EF4-FFF2-40B4-BE49-F238E27FC236}">
                  <a16:creationId xmlns:a16="http://schemas.microsoft.com/office/drawing/2014/main" id="{C3CF3EE0-E0C4-4F25-AC77-1C55B7BF02C0}"/>
                </a:ext>
              </a:extLst>
            </p:cNvPr>
            <p:cNvSpPr>
              <a:spLocks noChangeShapeType="1"/>
            </p:cNvSpPr>
            <p:nvPr/>
          </p:nvSpPr>
          <p:spPr bwMode="auto">
            <a:xfrm>
              <a:off x="1040130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8">
              <a:extLst>
                <a:ext uri="{FF2B5EF4-FFF2-40B4-BE49-F238E27FC236}">
                  <a16:creationId xmlns:a16="http://schemas.microsoft.com/office/drawing/2014/main" id="{738EB5A2-BF36-4180-B2F7-FAED731A1224}"/>
                </a:ext>
              </a:extLst>
            </p:cNvPr>
            <p:cNvSpPr>
              <a:spLocks noChangeShapeType="1"/>
            </p:cNvSpPr>
            <p:nvPr/>
          </p:nvSpPr>
          <p:spPr bwMode="auto">
            <a:xfrm>
              <a:off x="1038415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69">
              <a:extLst>
                <a:ext uri="{FF2B5EF4-FFF2-40B4-BE49-F238E27FC236}">
                  <a16:creationId xmlns:a16="http://schemas.microsoft.com/office/drawing/2014/main" id="{4A8AAA3A-CF48-4330-9D8E-092AA2B7E91A}"/>
                </a:ext>
              </a:extLst>
            </p:cNvPr>
            <p:cNvSpPr txBox="1">
              <a:spLocks noChangeArrowheads="1"/>
            </p:cNvSpPr>
            <p:nvPr/>
          </p:nvSpPr>
          <p:spPr bwMode="auto">
            <a:xfrm>
              <a:off x="103784400" y="110013750"/>
              <a:ext cx="4572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70">
              <a:extLst>
                <a:ext uri="{FF2B5EF4-FFF2-40B4-BE49-F238E27FC236}">
                  <a16:creationId xmlns:a16="http://schemas.microsoft.com/office/drawing/2014/main" id="{6CDB9BBB-2CE8-4398-924A-0EA02FE63CDC}"/>
                </a:ext>
              </a:extLst>
            </p:cNvPr>
            <p:cNvSpPr txBox="1">
              <a:spLocks noChangeArrowheads="1"/>
            </p:cNvSpPr>
            <p:nvPr/>
          </p:nvSpPr>
          <p:spPr bwMode="auto">
            <a:xfrm>
              <a:off x="1037272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71">
              <a:extLst>
                <a:ext uri="{FF2B5EF4-FFF2-40B4-BE49-F238E27FC236}">
                  <a16:creationId xmlns:a16="http://schemas.microsoft.com/office/drawing/2014/main" id="{BBFC07F0-8DF9-407E-823D-ABF9AD6745A3}"/>
                </a:ext>
              </a:extLst>
            </p:cNvPr>
            <p:cNvSpPr>
              <a:spLocks noChangeShapeType="1"/>
            </p:cNvSpPr>
            <p:nvPr/>
          </p:nvSpPr>
          <p:spPr bwMode="auto">
            <a:xfrm>
              <a:off x="1054989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72">
              <a:extLst>
                <a:ext uri="{FF2B5EF4-FFF2-40B4-BE49-F238E27FC236}">
                  <a16:creationId xmlns:a16="http://schemas.microsoft.com/office/drawing/2014/main" id="{35571719-AE69-4C31-A242-FE6BD7570A1D}"/>
                </a:ext>
              </a:extLst>
            </p:cNvPr>
            <p:cNvSpPr>
              <a:spLocks noChangeShapeType="1"/>
            </p:cNvSpPr>
            <p:nvPr/>
          </p:nvSpPr>
          <p:spPr bwMode="auto">
            <a:xfrm>
              <a:off x="1053274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73">
              <a:extLst>
                <a:ext uri="{FF2B5EF4-FFF2-40B4-BE49-F238E27FC236}">
                  <a16:creationId xmlns:a16="http://schemas.microsoft.com/office/drawing/2014/main" id="{D4ECFC0E-902A-4C51-976A-02541C5A57CF}"/>
                </a:ext>
              </a:extLst>
            </p:cNvPr>
            <p:cNvSpPr txBox="1">
              <a:spLocks noChangeArrowheads="1"/>
            </p:cNvSpPr>
            <p:nvPr/>
          </p:nvSpPr>
          <p:spPr bwMode="auto">
            <a:xfrm>
              <a:off x="105156000" y="110013750"/>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4">
              <a:extLst>
                <a:ext uri="{FF2B5EF4-FFF2-40B4-BE49-F238E27FC236}">
                  <a16:creationId xmlns:a16="http://schemas.microsoft.com/office/drawing/2014/main" id="{AA37EA8B-4D62-41FC-8E07-62936AF7C385}"/>
                </a:ext>
              </a:extLst>
            </p:cNvPr>
            <p:cNvSpPr txBox="1">
              <a:spLocks noChangeArrowheads="1"/>
            </p:cNvSpPr>
            <p:nvPr/>
          </p:nvSpPr>
          <p:spPr bwMode="auto">
            <a:xfrm>
              <a:off x="105213150" y="110871000"/>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Elephants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5">
              <a:extLst>
                <a:ext uri="{FF2B5EF4-FFF2-40B4-BE49-F238E27FC236}">
                  <a16:creationId xmlns:a16="http://schemas.microsoft.com/office/drawing/2014/main" id="{D149D551-6530-4C19-83B4-BAE178CC9543}"/>
                </a:ext>
              </a:extLst>
            </p:cNvPr>
            <p:cNvSpPr>
              <a:spLocks noChangeShapeType="1"/>
            </p:cNvSpPr>
            <p:nvPr/>
          </p:nvSpPr>
          <p:spPr bwMode="auto">
            <a:xfrm>
              <a:off x="1068705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6">
              <a:extLst>
                <a:ext uri="{FF2B5EF4-FFF2-40B4-BE49-F238E27FC236}">
                  <a16:creationId xmlns:a16="http://schemas.microsoft.com/office/drawing/2014/main" id="{463B6D36-DF01-47DC-B33A-226BD7A5EE7F}"/>
                </a:ext>
              </a:extLst>
            </p:cNvPr>
            <p:cNvSpPr>
              <a:spLocks noChangeShapeType="1"/>
            </p:cNvSpPr>
            <p:nvPr/>
          </p:nvSpPr>
          <p:spPr bwMode="auto">
            <a:xfrm>
              <a:off x="1066990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Text Box 77">
              <a:extLst>
                <a:ext uri="{FF2B5EF4-FFF2-40B4-BE49-F238E27FC236}">
                  <a16:creationId xmlns:a16="http://schemas.microsoft.com/office/drawing/2014/main" id="{6D5C3913-B091-4CEA-9033-A6BDCED20929}"/>
                </a:ext>
              </a:extLst>
            </p:cNvPr>
            <p:cNvSpPr txBox="1">
              <a:spLocks noChangeArrowheads="1"/>
            </p:cNvSpPr>
            <p:nvPr/>
          </p:nvSpPr>
          <p:spPr bwMode="auto">
            <a:xfrm>
              <a:off x="1066990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78">
              <a:extLst>
                <a:ext uri="{FF2B5EF4-FFF2-40B4-BE49-F238E27FC236}">
                  <a16:creationId xmlns:a16="http://schemas.microsoft.com/office/drawing/2014/main" id="{D79A0C75-0DD0-4B17-985F-8B17DAE0A6A6}"/>
                </a:ext>
              </a:extLst>
            </p:cNvPr>
            <p:cNvSpPr txBox="1">
              <a:spLocks noChangeArrowheads="1"/>
            </p:cNvSpPr>
            <p:nvPr/>
          </p:nvSpPr>
          <p:spPr bwMode="auto">
            <a:xfrm>
              <a:off x="106527600" y="11087100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Rome </a:t>
              </a:r>
              <a:r>
                <a:rPr kumimoji="0" lang="en-US" altLang="en-US" sz="900" b="0" i="0" u="none" strike="noStrike" cap="none" normalizeH="0" baseline="0" noProof="1">
                  <a:ln>
                    <a:noFill/>
                  </a:ln>
                  <a:solidFill>
                    <a:srgbClr val="000000"/>
                  </a:solidFill>
                  <a:effectLst/>
                  <a:latin typeface="Wingdings 3" panose="05040102010807070707" pitchFamily="18" charset="2"/>
                </a:rPr>
                <a:t>ª</a:t>
              </a:r>
              <a:r>
                <a:rPr kumimoji="0" lang="en-US" altLang="en-US" sz="900" b="0" i="0" u="none" strike="noStrike" cap="none" normalizeH="0" baseline="0">
                  <a:ln>
                    <a:noFill/>
                  </a:ln>
                  <a:solidFill>
                    <a:srgbClr val="000000"/>
                  </a:solidFill>
                  <a:effectLst/>
                  <a:latin typeface="Arial Narrow" panose="020B0606020202030204" pitchFamily="34" charset="0"/>
                </a:rPr>
                <a:t>Egypt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Tar. Falls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 dies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AutoShape 79">
              <a:extLst>
                <a:ext uri="{FF2B5EF4-FFF2-40B4-BE49-F238E27FC236}">
                  <a16:creationId xmlns:a16="http://schemas.microsoft.com/office/drawing/2014/main" id="{69F3D151-775B-40F4-A105-1CF739E71D9B}"/>
                </a:ext>
              </a:extLst>
            </p:cNvPr>
            <p:cNvSpPr>
              <a:spLocks/>
            </p:cNvSpPr>
            <p:nvPr/>
          </p:nvSpPr>
          <p:spPr bwMode="auto">
            <a:xfrm rot="-16200000">
              <a:off x="104698800" y="109956600"/>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80">
              <a:extLst>
                <a:ext uri="{FF2B5EF4-FFF2-40B4-BE49-F238E27FC236}">
                  <a16:creationId xmlns:a16="http://schemas.microsoft.com/office/drawing/2014/main" id="{B152E5CE-2E3A-4E3C-B5F6-E5ACE82D13F3}"/>
                </a:ext>
              </a:extLst>
            </p:cNvPr>
            <p:cNvSpPr txBox="1">
              <a:spLocks noChangeArrowheads="1"/>
            </p:cNvSpPr>
            <p:nvPr/>
          </p:nvSpPr>
          <p:spPr bwMode="auto">
            <a:xfrm>
              <a:off x="105727500" y="110871000"/>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Wingdings 3" panose="05040102010807070707" pitchFamily="18" charset="2"/>
                </a:rPr>
                <a:t>ª</a:t>
              </a: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81">
              <a:extLst>
                <a:ext uri="{FF2B5EF4-FFF2-40B4-BE49-F238E27FC236}">
                  <a16:creationId xmlns:a16="http://schemas.microsoft.com/office/drawing/2014/main" id="{BC183B35-72FE-4F3B-B837-E73BC4ED4932}"/>
                </a:ext>
              </a:extLst>
            </p:cNvPr>
            <p:cNvSpPr txBox="1">
              <a:spLocks noChangeArrowheads="1"/>
            </p:cNvSpPr>
            <p:nvPr/>
          </p:nvSpPr>
          <p:spPr bwMode="auto">
            <a:xfrm>
              <a:off x="104413050" y="110242350"/>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Pyrrhus raids temple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82">
              <a:extLst>
                <a:ext uri="{FF2B5EF4-FFF2-40B4-BE49-F238E27FC236}">
                  <a16:creationId xmlns:a16="http://schemas.microsoft.com/office/drawing/2014/main" id="{5C1434B2-839E-42FF-B458-0F88F315F539}"/>
                </a:ext>
              </a:extLst>
            </p:cNvPr>
            <p:cNvSpPr>
              <a:spLocks noChangeShapeType="1"/>
            </p:cNvSpPr>
            <p:nvPr/>
          </p:nvSpPr>
          <p:spPr bwMode="auto">
            <a:xfrm>
              <a:off x="106184700" y="110413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3">
              <a:extLst>
                <a:ext uri="{FF2B5EF4-FFF2-40B4-BE49-F238E27FC236}">
                  <a16:creationId xmlns:a16="http://schemas.microsoft.com/office/drawing/2014/main" id="{5DF581E6-CAFB-4775-AF8F-5C38B142627E}"/>
                </a:ext>
              </a:extLst>
            </p:cNvPr>
            <p:cNvSpPr>
              <a:spLocks noChangeShapeType="1"/>
            </p:cNvSpPr>
            <p:nvPr/>
          </p:nvSpPr>
          <p:spPr bwMode="auto">
            <a:xfrm>
              <a:off x="106013250" y="11041380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4">
              <a:extLst>
                <a:ext uri="{FF2B5EF4-FFF2-40B4-BE49-F238E27FC236}">
                  <a16:creationId xmlns:a16="http://schemas.microsoft.com/office/drawing/2014/main" id="{392E09C4-50A5-440A-B897-5B1C2519CD32}"/>
                </a:ext>
              </a:extLst>
            </p:cNvPr>
            <p:cNvSpPr txBox="1">
              <a:spLocks noChangeArrowheads="1"/>
            </p:cNvSpPr>
            <p:nvPr/>
          </p:nvSpPr>
          <p:spPr bwMode="auto">
            <a:xfrm>
              <a:off x="106013250" y="110128050"/>
              <a:ext cx="4000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5">
              <a:extLst>
                <a:ext uri="{FF2B5EF4-FFF2-40B4-BE49-F238E27FC236}">
                  <a16:creationId xmlns:a16="http://schemas.microsoft.com/office/drawing/2014/main" id="{EB3E7D0C-3F2D-4B15-9FA6-6C6FEB35F393}"/>
                </a:ext>
              </a:extLst>
            </p:cNvPr>
            <p:cNvSpPr>
              <a:spLocks noChangeShapeType="1"/>
            </p:cNvSpPr>
            <p:nvPr/>
          </p:nvSpPr>
          <p:spPr bwMode="auto">
            <a:xfrm>
              <a:off x="100412550" y="111499650"/>
              <a:ext cx="6858000"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6">
              <a:extLst>
                <a:ext uri="{FF2B5EF4-FFF2-40B4-BE49-F238E27FC236}">
                  <a16:creationId xmlns:a16="http://schemas.microsoft.com/office/drawing/2014/main" id="{34F045F3-9F58-4A52-A71A-64057650B0D7}"/>
                </a:ext>
              </a:extLst>
            </p:cNvPr>
            <p:cNvSpPr txBox="1">
              <a:spLocks noChangeArrowheads="1"/>
            </p:cNvSpPr>
            <p:nvPr/>
          </p:nvSpPr>
          <p:spPr bwMode="auto">
            <a:xfrm rot="-5400000">
              <a:off x="100100368" y="110154482"/>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WordArt 87">
              <a:extLst>
                <a:ext uri="{FF2B5EF4-FFF2-40B4-BE49-F238E27FC236}">
                  <a16:creationId xmlns:a16="http://schemas.microsoft.com/office/drawing/2014/main" id="{A02E92E9-54D2-4DDE-B713-6987ED5C0A49}"/>
                </a:ext>
              </a:extLst>
            </p:cNvPr>
            <p:cNvSpPr>
              <a:spLocks noChangeArrowheads="1" noChangeShapeType="1" noTextEdit="1"/>
            </p:cNvSpPr>
            <p:nvPr/>
          </p:nvSpPr>
          <p:spPr bwMode="auto">
            <a:xfrm rot="-5400000">
              <a:off x="99867244" y="110725743"/>
              <a:ext cx="8001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Italy</a:t>
              </a:r>
            </a:p>
          </p:txBody>
        </p:sp>
      </p:grpSp>
      <p:grpSp>
        <p:nvGrpSpPr>
          <p:cNvPr id="89" name="Group 88">
            <a:extLst>
              <a:ext uri="{FF2B5EF4-FFF2-40B4-BE49-F238E27FC236}">
                <a16:creationId xmlns:a16="http://schemas.microsoft.com/office/drawing/2014/main" id="{4C657EBF-188B-4B66-96A5-EED9B41588AE}"/>
              </a:ext>
            </a:extLst>
          </p:cNvPr>
          <p:cNvGrpSpPr/>
          <p:nvPr/>
        </p:nvGrpSpPr>
        <p:grpSpPr>
          <a:xfrm>
            <a:off x="4410223" y="3486939"/>
            <a:ext cx="7148512" cy="1828800"/>
            <a:chOff x="4998747" y="3492443"/>
            <a:chExt cx="7148512" cy="1828800"/>
          </a:xfrm>
        </p:grpSpPr>
        <p:sp>
          <p:nvSpPr>
            <p:cNvPr id="90" name="Line 89">
              <a:extLst>
                <a:ext uri="{FF2B5EF4-FFF2-40B4-BE49-F238E27FC236}">
                  <a16:creationId xmlns:a16="http://schemas.microsoft.com/office/drawing/2014/main" id="{BE04FC4A-D010-4AB4-BB37-B991382E3CD7}"/>
                </a:ext>
              </a:extLst>
            </p:cNvPr>
            <p:cNvSpPr>
              <a:spLocks noChangeShapeType="1"/>
            </p:cNvSpPr>
            <p:nvPr/>
          </p:nvSpPr>
          <p:spPr bwMode="auto">
            <a:xfrm>
              <a:off x="5346410" y="4578293"/>
              <a:ext cx="680084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90">
              <a:extLst>
                <a:ext uri="{FF2B5EF4-FFF2-40B4-BE49-F238E27FC236}">
                  <a16:creationId xmlns:a16="http://schemas.microsoft.com/office/drawing/2014/main" id="{B3A498B1-7D49-4144-853C-FE4C1D6524B6}"/>
                </a:ext>
              </a:extLst>
            </p:cNvPr>
            <p:cNvSpPr>
              <a:spLocks noChangeShapeType="1"/>
            </p:cNvSpPr>
            <p:nvPr/>
          </p:nvSpPr>
          <p:spPr bwMode="auto">
            <a:xfrm>
              <a:off x="63179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1">
              <a:extLst>
                <a:ext uri="{FF2B5EF4-FFF2-40B4-BE49-F238E27FC236}">
                  <a16:creationId xmlns:a16="http://schemas.microsoft.com/office/drawing/2014/main" id="{0B3BBA6E-651E-47F0-96F5-5217EEF8DDAE}"/>
                </a:ext>
              </a:extLst>
            </p:cNvPr>
            <p:cNvSpPr>
              <a:spLocks noChangeShapeType="1"/>
            </p:cNvSpPr>
            <p:nvPr/>
          </p:nvSpPr>
          <p:spPr bwMode="auto">
            <a:xfrm>
              <a:off x="61465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92">
              <a:extLst>
                <a:ext uri="{FF2B5EF4-FFF2-40B4-BE49-F238E27FC236}">
                  <a16:creationId xmlns:a16="http://schemas.microsoft.com/office/drawing/2014/main" id="{6933C018-BFF2-47DA-8D10-C130BE26765B}"/>
                </a:ext>
              </a:extLst>
            </p:cNvPr>
            <p:cNvSpPr txBox="1">
              <a:spLocks noChangeArrowheads="1"/>
            </p:cNvSpPr>
            <p:nvPr/>
          </p:nvSpPr>
          <p:spPr bwMode="auto">
            <a:xfrm>
              <a:off x="60893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Line 93">
              <a:extLst>
                <a:ext uri="{FF2B5EF4-FFF2-40B4-BE49-F238E27FC236}">
                  <a16:creationId xmlns:a16="http://schemas.microsoft.com/office/drawing/2014/main" id="{3DBDC70E-13B6-4973-ABAA-64FFF030A731}"/>
                </a:ext>
              </a:extLst>
            </p:cNvPr>
            <p:cNvSpPr>
              <a:spLocks noChangeShapeType="1"/>
            </p:cNvSpPr>
            <p:nvPr/>
          </p:nvSpPr>
          <p:spPr bwMode="auto">
            <a:xfrm>
              <a:off x="768956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94">
              <a:extLst>
                <a:ext uri="{FF2B5EF4-FFF2-40B4-BE49-F238E27FC236}">
                  <a16:creationId xmlns:a16="http://schemas.microsoft.com/office/drawing/2014/main" id="{59F8B810-01DA-4A33-A01C-8F69A3A8023A}"/>
                </a:ext>
              </a:extLst>
            </p:cNvPr>
            <p:cNvSpPr>
              <a:spLocks noChangeShapeType="1"/>
            </p:cNvSpPr>
            <p:nvPr/>
          </p:nvSpPr>
          <p:spPr bwMode="auto">
            <a:xfrm>
              <a:off x="751811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95">
              <a:extLst>
                <a:ext uri="{FF2B5EF4-FFF2-40B4-BE49-F238E27FC236}">
                  <a16:creationId xmlns:a16="http://schemas.microsoft.com/office/drawing/2014/main" id="{79FFAFED-AD00-4C15-B07F-A47A92472643}"/>
                </a:ext>
              </a:extLst>
            </p:cNvPr>
            <p:cNvSpPr txBox="1">
              <a:spLocks noChangeArrowheads="1"/>
            </p:cNvSpPr>
            <p:nvPr/>
          </p:nvSpPr>
          <p:spPr bwMode="auto">
            <a:xfrm>
              <a:off x="74038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96">
              <a:extLst>
                <a:ext uri="{FF2B5EF4-FFF2-40B4-BE49-F238E27FC236}">
                  <a16:creationId xmlns:a16="http://schemas.microsoft.com/office/drawing/2014/main" id="{768E99CC-6323-4637-8917-84D88139E748}"/>
                </a:ext>
              </a:extLst>
            </p:cNvPr>
            <p:cNvSpPr>
              <a:spLocks noChangeShapeType="1"/>
            </p:cNvSpPr>
            <p:nvPr/>
          </p:nvSpPr>
          <p:spPr bwMode="auto">
            <a:xfrm>
              <a:off x="69466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97">
              <a:extLst>
                <a:ext uri="{FF2B5EF4-FFF2-40B4-BE49-F238E27FC236}">
                  <a16:creationId xmlns:a16="http://schemas.microsoft.com/office/drawing/2014/main" id="{92187650-3D75-4939-AB4B-46AB3FCB2F6F}"/>
                </a:ext>
              </a:extLst>
            </p:cNvPr>
            <p:cNvSpPr>
              <a:spLocks noChangeShapeType="1"/>
            </p:cNvSpPr>
            <p:nvPr/>
          </p:nvSpPr>
          <p:spPr bwMode="auto">
            <a:xfrm>
              <a:off x="67751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98">
              <a:extLst>
                <a:ext uri="{FF2B5EF4-FFF2-40B4-BE49-F238E27FC236}">
                  <a16:creationId xmlns:a16="http://schemas.microsoft.com/office/drawing/2014/main" id="{A63E7828-B17E-4115-B96F-3DDB7427F692}"/>
                </a:ext>
              </a:extLst>
            </p:cNvPr>
            <p:cNvSpPr txBox="1">
              <a:spLocks noChangeArrowheads="1"/>
            </p:cNvSpPr>
            <p:nvPr/>
          </p:nvSpPr>
          <p:spPr bwMode="auto">
            <a:xfrm>
              <a:off x="66608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9">
              <a:extLst>
                <a:ext uri="{FF2B5EF4-FFF2-40B4-BE49-F238E27FC236}">
                  <a16:creationId xmlns:a16="http://schemas.microsoft.com/office/drawing/2014/main" id="{826D7958-9B53-40E6-8831-DDF967FCC6EA}"/>
                </a:ext>
              </a:extLst>
            </p:cNvPr>
            <p:cNvSpPr txBox="1">
              <a:spLocks noChangeArrowheads="1"/>
            </p:cNvSpPr>
            <p:nvPr/>
          </p:nvSpPr>
          <p:spPr bwMode="auto">
            <a:xfrm>
              <a:off x="6660860" y="4635443"/>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Moltov-Ribbontrop 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100">
              <a:extLst>
                <a:ext uri="{FF2B5EF4-FFF2-40B4-BE49-F238E27FC236}">
                  <a16:creationId xmlns:a16="http://schemas.microsoft.com/office/drawing/2014/main" id="{438E71C8-D84E-49EF-9ECE-567BD2E8E339}"/>
                </a:ext>
              </a:extLst>
            </p:cNvPr>
            <p:cNvSpPr txBox="1">
              <a:spLocks noChangeArrowheads="1"/>
            </p:cNvSpPr>
            <p:nvPr/>
          </p:nvSpPr>
          <p:spPr bwMode="auto">
            <a:xfrm>
              <a:off x="740381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Pol, Fr, 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101">
              <a:extLst>
                <a:ext uri="{FF2B5EF4-FFF2-40B4-BE49-F238E27FC236}">
                  <a16:creationId xmlns:a16="http://schemas.microsoft.com/office/drawing/2014/main" id="{3C2823D1-9567-435C-83B0-4EB3168D1DFF}"/>
                </a:ext>
              </a:extLst>
            </p:cNvPr>
            <p:cNvSpPr>
              <a:spLocks noChangeShapeType="1"/>
            </p:cNvSpPr>
            <p:nvPr/>
          </p:nvSpPr>
          <p:spPr bwMode="auto">
            <a:xfrm>
              <a:off x="8318210"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Line 102">
              <a:extLst>
                <a:ext uri="{FF2B5EF4-FFF2-40B4-BE49-F238E27FC236}">
                  <a16:creationId xmlns:a16="http://schemas.microsoft.com/office/drawing/2014/main" id="{05B6C3C6-FD26-4411-9989-EA22E5EF70ED}"/>
                </a:ext>
              </a:extLst>
            </p:cNvPr>
            <p:cNvSpPr>
              <a:spLocks noChangeShapeType="1"/>
            </p:cNvSpPr>
            <p:nvPr/>
          </p:nvSpPr>
          <p:spPr bwMode="auto">
            <a:xfrm>
              <a:off x="8146760"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3">
              <a:extLst>
                <a:ext uri="{FF2B5EF4-FFF2-40B4-BE49-F238E27FC236}">
                  <a16:creationId xmlns:a16="http://schemas.microsoft.com/office/drawing/2014/main" id="{393F5C6B-3C85-4DEF-9180-3E978B456E33}"/>
                </a:ext>
              </a:extLst>
            </p:cNvPr>
            <p:cNvSpPr txBox="1">
              <a:spLocks noChangeArrowheads="1"/>
            </p:cNvSpPr>
            <p:nvPr/>
          </p:nvSpPr>
          <p:spPr bwMode="auto">
            <a:xfrm>
              <a:off x="803246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04">
              <a:extLst>
                <a:ext uri="{FF2B5EF4-FFF2-40B4-BE49-F238E27FC236}">
                  <a16:creationId xmlns:a16="http://schemas.microsoft.com/office/drawing/2014/main" id="{2151397B-144B-4546-A2E9-95F333052E1B}"/>
                </a:ext>
              </a:extLst>
            </p:cNvPr>
            <p:cNvSpPr txBox="1">
              <a:spLocks noChangeArrowheads="1"/>
            </p:cNvSpPr>
            <p:nvPr/>
          </p:nvSpPr>
          <p:spPr bwMode="auto">
            <a:xfrm>
              <a:off x="8032460"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Suspends trade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05">
              <a:extLst>
                <a:ext uri="{FF2B5EF4-FFF2-40B4-BE49-F238E27FC236}">
                  <a16:creationId xmlns:a16="http://schemas.microsoft.com/office/drawing/2014/main" id="{413F7B3B-651F-4A52-B42D-C4D21076AE34}"/>
                </a:ext>
              </a:extLst>
            </p:cNvPr>
            <p:cNvSpPr>
              <a:spLocks noChangeShapeType="1"/>
            </p:cNvSpPr>
            <p:nvPr/>
          </p:nvSpPr>
          <p:spPr bwMode="auto">
            <a:xfrm>
              <a:off x="88897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06">
              <a:extLst>
                <a:ext uri="{FF2B5EF4-FFF2-40B4-BE49-F238E27FC236}">
                  <a16:creationId xmlns:a16="http://schemas.microsoft.com/office/drawing/2014/main" id="{B1B5D6BB-9E86-40D2-A56C-52833BF2AA65}"/>
                </a:ext>
              </a:extLst>
            </p:cNvPr>
            <p:cNvSpPr>
              <a:spLocks noChangeShapeType="1"/>
            </p:cNvSpPr>
            <p:nvPr/>
          </p:nvSpPr>
          <p:spPr bwMode="auto">
            <a:xfrm>
              <a:off x="87182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07">
              <a:extLst>
                <a:ext uri="{FF2B5EF4-FFF2-40B4-BE49-F238E27FC236}">
                  <a16:creationId xmlns:a16="http://schemas.microsoft.com/office/drawing/2014/main" id="{4CA43443-A97C-449D-8FA8-A4EE28B4D872}"/>
                </a:ext>
              </a:extLst>
            </p:cNvPr>
            <p:cNvSpPr txBox="1">
              <a:spLocks noChangeArrowheads="1"/>
            </p:cNvSpPr>
            <p:nvPr/>
          </p:nvSpPr>
          <p:spPr bwMode="auto">
            <a:xfrm>
              <a:off x="8603959"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Text Box 108">
              <a:extLst>
                <a:ext uri="{FF2B5EF4-FFF2-40B4-BE49-F238E27FC236}">
                  <a16:creationId xmlns:a16="http://schemas.microsoft.com/office/drawing/2014/main" id="{D3692E3D-EDA8-4ADA-91C2-3B3D833F55E5}"/>
                </a:ext>
              </a:extLst>
            </p:cNvPr>
            <p:cNvSpPr txBox="1">
              <a:spLocks noChangeArrowheads="1"/>
            </p:cNvSpPr>
            <p:nvPr/>
          </p:nvSpPr>
          <p:spPr bwMode="auto">
            <a:xfrm>
              <a:off x="8603959" y="4635443"/>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Barbarossa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109">
              <a:extLst>
                <a:ext uri="{FF2B5EF4-FFF2-40B4-BE49-F238E27FC236}">
                  <a16:creationId xmlns:a16="http://schemas.microsoft.com/office/drawing/2014/main" id="{8ADC8967-1BA1-46E4-96D7-6E9C0A7D7B52}"/>
                </a:ext>
              </a:extLst>
            </p:cNvPr>
            <p:cNvSpPr>
              <a:spLocks noChangeShapeType="1"/>
            </p:cNvSpPr>
            <p:nvPr/>
          </p:nvSpPr>
          <p:spPr bwMode="auto">
            <a:xfrm>
              <a:off x="103756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10">
              <a:extLst>
                <a:ext uri="{FF2B5EF4-FFF2-40B4-BE49-F238E27FC236}">
                  <a16:creationId xmlns:a16="http://schemas.microsoft.com/office/drawing/2014/main" id="{2D58974F-F393-41BF-B15F-2240EA534100}"/>
                </a:ext>
              </a:extLst>
            </p:cNvPr>
            <p:cNvSpPr>
              <a:spLocks noChangeShapeType="1"/>
            </p:cNvSpPr>
            <p:nvPr/>
          </p:nvSpPr>
          <p:spPr bwMode="auto">
            <a:xfrm>
              <a:off x="102041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111">
              <a:extLst>
                <a:ext uri="{FF2B5EF4-FFF2-40B4-BE49-F238E27FC236}">
                  <a16:creationId xmlns:a16="http://schemas.microsoft.com/office/drawing/2014/main" id="{AF1B5BC7-46C1-41DB-AEB7-3D82C2FB0C4E}"/>
                </a:ext>
              </a:extLst>
            </p:cNvPr>
            <p:cNvSpPr txBox="1">
              <a:spLocks noChangeArrowheads="1"/>
            </p:cNvSpPr>
            <p:nvPr/>
          </p:nvSpPr>
          <p:spPr bwMode="auto">
            <a:xfrm>
              <a:off x="10032709" y="3778193"/>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East/west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Text Box 112">
              <a:extLst>
                <a:ext uri="{FF2B5EF4-FFF2-40B4-BE49-F238E27FC236}">
                  <a16:creationId xmlns:a16="http://schemas.microsoft.com/office/drawing/2014/main" id="{C366DE59-4DFD-4026-B8BD-1509CECAC1BB}"/>
                </a:ext>
              </a:extLst>
            </p:cNvPr>
            <p:cNvSpPr txBox="1">
              <a:spLocks noChangeArrowheads="1"/>
            </p:cNvSpPr>
            <p:nvPr/>
          </p:nvSpPr>
          <p:spPr bwMode="auto">
            <a:xfrm>
              <a:off x="10089859" y="4635443"/>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joins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3">
              <a:extLst>
                <a:ext uri="{FF2B5EF4-FFF2-40B4-BE49-F238E27FC236}">
                  <a16:creationId xmlns:a16="http://schemas.microsoft.com/office/drawing/2014/main" id="{C2F6374A-A921-48F4-B9A6-333F53EAFC03}"/>
                </a:ext>
              </a:extLst>
            </p:cNvPr>
            <p:cNvSpPr>
              <a:spLocks noChangeShapeType="1"/>
            </p:cNvSpPr>
            <p:nvPr/>
          </p:nvSpPr>
          <p:spPr bwMode="auto">
            <a:xfrm>
              <a:off x="11747209" y="417824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4">
              <a:extLst>
                <a:ext uri="{FF2B5EF4-FFF2-40B4-BE49-F238E27FC236}">
                  <a16:creationId xmlns:a16="http://schemas.microsoft.com/office/drawing/2014/main" id="{2F1005DF-F2B6-4D3A-8F74-73B7874D7D16}"/>
                </a:ext>
              </a:extLst>
            </p:cNvPr>
            <p:cNvSpPr>
              <a:spLocks noChangeShapeType="1"/>
            </p:cNvSpPr>
            <p:nvPr/>
          </p:nvSpPr>
          <p:spPr bwMode="auto">
            <a:xfrm>
              <a:off x="11575759" y="417824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5">
              <a:extLst>
                <a:ext uri="{FF2B5EF4-FFF2-40B4-BE49-F238E27FC236}">
                  <a16:creationId xmlns:a16="http://schemas.microsoft.com/office/drawing/2014/main" id="{AE7B1547-6530-4BBA-A6B7-D23BDF059510}"/>
                </a:ext>
              </a:extLst>
            </p:cNvPr>
            <p:cNvSpPr txBox="1">
              <a:spLocks noChangeArrowheads="1"/>
            </p:cNvSpPr>
            <p:nvPr/>
          </p:nvSpPr>
          <p:spPr bwMode="auto">
            <a:xfrm>
              <a:off x="11404309" y="3892493"/>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Text Box 116">
              <a:extLst>
                <a:ext uri="{FF2B5EF4-FFF2-40B4-BE49-F238E27FC236}">
                  <a16:creationId xmlns:a16="http://schemas.microsoft.com/office/drawing/2014/main" id="{84F2FB8F-08A5-49F3-8D1B-29BD0A94C475}"/>
                </a:ext>
              </a:extLst>
            </p:cNvPr>
            <p:cNvSpPr txBox="1">
              <a:spLocks noChangeArrowheads="1"/>
            </p:cNvSpPr>
            <p:nvPr/>
          </p:nvSpPr>
          <p:spPr bwMode="auto">
            <a:xfrm>
              <a:off x="11404309" y="463544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subterfuge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AutoShape 117">
              <a:extLst>
                <a:ext uri="{FF2B5EF4-FFF2-40B4-BE49-F238E27FC236}">
                  <a16:creationId xmlns:a16="http://schemas.microsoft.com/office/drawing/2014/main" id="{9C1EF313-F52B-47BF-AAE1-96E5A0CB1F6A}"/>
                </a:ext>
              </a:extLst>
            </p:cNvPr>
            <p:cNvSpPr>
              <a:spLocks/>
            </p:cNvSpPr>
            <p:nvPr/>
          </p:nvSpPr>
          <p:spPr bwMode="auto">
            <a:xfrm rot="5400000">
              <a:off x="957550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Text Box 118">
              <a:extLst>
                <a:ext uri="{FF2B5EF4-FFF2-40B4-BE49-F238E27FC236}">
                  <a16:creationId xmlns:a16="http://schemas.microsoft.com/office/drawing/2014/main" id="{A6B8425B-869A-41C5-9A6C-A6DC23B1A4C1}"/>
                </a:ext>
              </a:extLst>
            </p:cNvPr>
            <p:cNvSpPr txBox="1">
              <a:spLocks noChangeArrowheads="1"/>
            </p:cNvSpPr>
            <p:nvPr/>
          </p:nvSpPr>
          <p:spPr bwMode="auto">
            <a:xfrm>
              <a:off x="9289759" y="4349693"/>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Holocaust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AutoShape 119">
              <a:extLst>
                <a:ext uri="{FF2B5EF4-FFF2-40B4-BE49-F238E27FC236}">
                  <a16:creationId xmlns:a16="http://schemas.microsoft.com/office/drawing/2014/main" id="{56AFC939-BF9E-426F-8D05-CF99015DDDB7}"/>
                </a:ext>
              </a:extLst>
            </p:cNvPr>
            <p:cNvSpPr>
              <a:spLocks/>
            </p:cNvSpPr>
            <p:nvPr/>
          </p:nvSpPr>
          <p:spPr bwMode="auto">
            <a:xfrm rot="5400000">
              <a:off x="5832185" y="3349568"/>
              <a:ext cx="114300" cy="971550"/>
            </a:xfrm>
            <a:prstGeom prst="leftBracket">
              <a:avLst>
                <a:gd name="adj" fmla="val 70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120">
              <a:extLst>
                <a:ext uri="{FF2B5EF4-FFF2-40B4-BE49-F238E27FC236}">
                  <a16:creationId xmlns:a16="http://schemas.microsoft.com/office/drawing/2014/main" id="{F8F9C9C1-0C6B-4BBC-B6CD-91C89F794069}"/>
                </a:ext>
              </a:extLst>
            </p:cNvPr>
            <p:cNvSpPr txBox="1">
              <a:spLocks noChangeArrowheads="1"/>
            </p:cNvSpPr>
            <p:nvPr/>
          </p:nvSpPr>
          <p:spPr bwMode="auto">
            <a:xfrm>
              <a:off x="5575010" y="34924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 name="Group 121">
              <a:extLst>
                <a:ext uri="{FF2B5EF4-FFF2-40B4-BE49-F238E27FC236}">
                  <a16:creationId xmlns:a16="http://schemas.microsoft.com/office/drawing/2014/main" id="{2452AFCF-5800-44C6-9038-F218BFA85375}"/>
                </a:ext>
              </a:extLst>
            </p:cNvPr>
            <p:cNvGrpSpPr>
              <a:grpSpLocks/>
            </p:cNvGrpSpPr>
            <p:nvPr/>
          </p:nvGrpSpPr>
          <p:grpSpPr bwMode="auto">
            <a:xfrm>
              <a:off x="5289260" y="3949643"/>
              <a:ext cx="371181" cy="628650"/>
              <a:chOff x="113815586" y="118229063"/>
              <a:chExt cx="371181" cy="628650"/>
            </a:xfrm>
          </p:grpSpPr>
          <p:sp>
            <p:nvSpPr>
              <p:cNvPr id="133" name="Line 122">
                <a:extLst>
                  <a:ext uri="{FF2B5EF4-FFF2-40B4-BE49-F238E27FC236}">
                    <a16:creationId xmlns:a16="http://schemas.microsoft.com/office/drawing/2014/main" id="{0DA93FFB-EC70-4458-8486-4CDBB30ABBD7}"/>
                  </a:ext>
                </a:extLst>
              </p:cNvPr>
              <p:cNvSpPr>
                <a:spLocks noChangeShapeType="1"/>
              </p:cNvSpPr>
              <p:nvPr/>
            </p:nvSpPr>
            <p:spPr bwMode="auto">
              <a:xfrm>
                <a:off x="113987036" y="118457663"/>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123">
                <a:extLst>
                  <a:ext uri="{FF2B5EF4-FFF2-40B4-BE49-F238E27FC236}">
                    <a16:creationId xmlns:a16="http://schemas.microsoft.com/office/drawing/2014/main" id="{D3299C36-3972-4D52-9B30-AFB6FB2420B1}"/>
                  </a:ext>
                </a:extLst>
              </p:cNvPr>
              <p:cNvSpPr>
                <a:spLocks noChangeShapeType="1"/>
              </p:cNvSpPr>
              <p:nvPr/>
            </p:nvSpPr>
            <p:spPr bwMode="auto">
              <a:xfrm>
                <a:off x="113815586" y="118457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Text Box 124">
                <a:extLst>
                  <a:ext uri="{FF2B5EF4-FFF2-40B4-BE49-F238E27FC236}">
                    <a16:creationId xmlns:a16="http://schemas.microsoft.com/office/drawing/2014/main" id="{6660F698-D6D5-41BF-BECA-43D32F3D7565}"/>
                  </a:ext>
                </a:extLst>
              </p:cNvPr>
              <p:cNvSpPr txBox="1">
                <a:spLocks noChangeArrowheads="1"/>
              </p:cNvSpPr>
              <p:nvPr/>
            </p:nvSpPr>
            <p:spPr bwMode="auto">
              <a:xfrm>
                <a:off x="113815586" y="118229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23" name="Text Box 125">
              <a:extLst>
                <a:ext uri="{FF2B5EF4-FFF2-40B4-BE49-F238E27FC236}">
                  <a16:creationId xmlns:a16="http://schemas.microsoft.com/office/drawing/2014/main" id="{5D04D133-6B76-411A-8B2D-300DCA070A39}"/>
                </a:ext>
              </a:extLst>
            </p:cNvPr>
            <p:cNvSpPr txBox="1">
              <a:spLocks noChangeArrowheads="1"/>
            </p:cNvSpPr>
            <p:nvPr/>
          </p:nvSpPr>
          <p:spPr bwMode="auto">
            <a:xfrm>
              <a:off x="5289260" y="4635443"/>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Lateran 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26">
              <a:extLst>
                <a:ext uri="{FF2B5EF4-FFF2-40B4-BE49-F238E27FC236}">
                  <a16:creationId xmlns:a16="http://schemas.microsoft.com/office/drawing/2014/main" id="{A9776C57-1A52-45D3-B284-01518486F764}"/>
                </a:ext>
              </a:extLst>
            </p:cNvPr>
            <p:cNvSpPr txBox="1">
              <a:spLocks noChangeArrowheads="1"/>
            </p:cNvSpPr>
            <p:nvPr/>
          </p:nvSpPr>
          <p:spPr bwMode="auto">
            <a:xfrm>
              <a:off x="5460710" y="4292543"/>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27">
              <a:extLst>
                <a:ext uri="{FF2B5EF4-FFF2-40B4-BE49-F238E27FC236}">
                  <a16:creationId xmlns:a16="http://schemas.microsoft.com/office/drawing/2014/main" id="{BF4AE138-D26E-4945-99D2-4338528AFC76}"/>
                </a:ext>
              </a:extLst>
            </p:cNvPr>
            <p:cNvSpPr txBox="1">
              <a:spLocks noChangeArrowheads="1"/>
            </p:cNvSpPr>
            <p:nvPr/>
          </p:nvSpPr>
          <p:spPr bwMode="auto">
            <a:xfrm>
              <a:off x="6032210" y="3721043"/>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AutoShape 128">
              <a:extLst>
                <a:ext uri="{FF2B5EF4-FFF2-40B4-BE49-F238E27FC236}">
                  <a16:creationId xmlns:a16="http://schemas.microsoft.com/office/drawing/2014/main" id="{C29EF554-7E2C-4B30-8944-B0F84DEC209D}"/>
                </a:ext>
              </a:extLst>
            </p:cNvPr>
            <p:cNvSpPr>
              <a:spLocks/>
            </p:cNvSpPr>
            <p:nvPr/>
          </p:nvSpPr>
          <p:spPr bwMode="auto">
            <a:xfrm rot="5400000">
              <a:off x="7946735" y="4206818"/>
              <a:ext cx="114300" cy="628650"/>
            </a:xfrm>
            <a:prstGeom prst="leftBracket">
              <a:avLst>
                <a:gd name="adj" fmla="val 4583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129">
              <a:extLst>
                <a:ext uri="{FF2B5EF4-FFF2-40B4-BE49-F238E27FC236}">
                  <a16:creationId xmlns:a16="http://schemas.microsoft.com/office/drawing/2014/main" id="{DA120808-4008-49DC-8709-6BAFA6264FC1}"/>
                </a:ext>
              </a:extLst>
            </p:cNvPr>
            <p:cNvSpPr txBox="1">
              <a:spLocks noChangeArrowheads="1"/>
            </p:cNvSpPr>
            <p:nvPr/>
          </p:nvSpPr>
          <p:spPr bwMode="auto">
            <a:xfrm>
              <a:off x="7746710" y="423539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Text Box 130">
              <a:extLst>
                <a:ext uri="{FF2B5EF4-FFF2-40B4-BE49-F238E27FC236}">
                  <a16:creationId xmlns:a16="http://schemas.microsoft.com/office/drawing/2014/main" id="{716184ED-3D3F-487C-9327-61C1AD12B4D1}"/>
                </a:ext>
              </a:extLst>
            </p:cNvPr>
            <p:cNvSpPr txBox="1">
              <a:spLocks noChangeArrowheads="1"/>
            </p:cNvSpPr>
            <p:nvPr/>
          </p:nvSpPr>
          <p:spPr bwMode="auto">
            <a:xfrm>
              <a:off x="10775659" y="4063943"/>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AutoShape 131">
              <a:extLst>
                <a:ext uri="{FF2B5EF4-FFF2-40B4-BE49-F238E27FC236}">
                  <a16:creationId xmlns:a16="http://schemas.microsoft.com/office/drawing/2014/main" id="{9602E01D-C4C4-4785-8331-FA9F71BF04D0}"/>
                </a:ext>
              </a:extLst>
            </p:cNvPr>
            <p:cNvSpPr>
              <a:spLocks/>
            </p:cNvSpPr>
            <p:nvPr/>
          </p:nvSpPr>
          <p:spPr bwMode="auto">
            <a:xfrm rot="5400000">
              <a:off x="11004259" y="3721043"/>
              <a:ext cx="114300" cy="1371600"/>
            </a:xfrm>
            <a:prstGeom prst="leftBracket">
              <a:avLst>
                <a:gd name="adj" fmla="val 100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132">
              <a:extLst>
                <a:ext uri="{FF2B5EF4-FFF2-40B4-BE49-F238E27FC236}">
                  <a16:creationId xmlns:a16="http://schemas.microsoft.com/office/drawing/2014/main" id="{E099A49F-9125-40EA-995F-2A1AEBA6E022}"/>
                </a:ext>
              </a:extLst>
            </p:cNvPr>
            <p:cNvSpPr>
              <a:spLocks noChangeShapeType="1"/>
            </p:cNvSpPr>
            <p:nvPr/>
          </p:nvSpPr>
          <p:spPr bwMode="auto">
            <a:xfrm>
              <a:off x="5174960" y="5264093"/>
              <a:ext cx="6857999" cy="1"/>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WordArt 133">
              <a:extLst>
                <a:ext uri="{FF2B5EF4-FFF2-40B4-BE49-F238E27FC236}">
                  <a16:creationId xmlns:a16="http://schemas.microsoft.com/office/drawing/2014/main" id="{FF720FC2-86EC-473F-A7A8-B9B298DA6CB7}"/>
                </a:ext>
              </a:extLst>
            </p:cNvPr>
            <p:cNvSpPr>
              <a:spLocks noChangeArrowheads="1" noChangeShapeType="1" noTextEdit="1"/>
            </p:cNvSpPr>
            <p:nvPr/>
          </p:nvSpPr>
          <p:spPr bwMode="auto">
            <a:xfrm rot="16200000">
              <a:off x="4858254" y="4318736"/>
              <a:ext cx="571500" cy="290513"/>
            </a:xfrm>
            <a:prstGeom prst="rect">
              <a:avLst/>
            </a:prstGeom>
            <a:extLst>
              <a:ext uri="{91240B29-F687-4F45-9708-019B960494DF}">
                <a14:hiddenLine xmlns:a14="http://schemas.microsoft.com/office/drawing/2010/main" w="9525" algn="ctr">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a:ln>
                    <a:noFill/>
                  </a:ln>
                  <a:solidFill>
                    <a:srgbClr val="000000"/>
                  </a:solidFill>
                  <a:effectLst>
                    <a:outerShdw dist="35921" dir="2700000" algn="ctr" rotWithShape="0">
                      <a:srgbClr val="C0C0C0">
                        <a:alpha val="80000"/>
                      </a:srgbClr>
                    </a:outerShdw>
                  </a:effectLst>
                  <a:latin typeface="Arial Rounded MT Bold" panose="020F0704030504030204" pitchFamily="34" charset="0"/>
                </a:rPr>
                <a:t>WW2</a:t>
              </a:r>
            </a:p>
          </p:txBody>
        </p:sp>
        <p:pic>
          <p:nvPicPr>
            <p:cNvPr id="132" name="Picture 134" descr="BcaE8X6Ri[1]">
              <a:extLst>
                <a:ext uri="{FF2B5EF4-FFF2-40B4-BE49-F238E27FC236}">
                  <a16:creationId xmlns:a16="http://schemas.microsoft.com/office/drawing/2014/main" id="{1EA41775-A416-43B8-9F98-931CB8A58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1302" y="379098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6" name="Line 135">
            <a:extLst>
              <a:ext uri="{FF2B5EF4-FFF2-40B4-BE49-F238E27FC236}">
                <a16:creationId xmlns:a16="http://schemas.microsoft.com/office/drawing/2014/main" id="{8A857A6B-18AF-4B78-BC71-F512E0AA02A5}"/>
              </a:ext>
            </a:extLst>
          </p:cNvPr>
          <p:cNvSpPr>
            <a:spLocks noChangeShapeType="1"/>
          </p:cNvSpPr>
          <p:nvPr/>
        </p:nvSpPr>
        <p:spPr bwMode="auto">
          <a:xfrm>
            <a:off x="4757885" y="6127751"/>
            <a:ext cx="68008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136">
            <a:extLst>
              <a:ext uri="{FF2B5EF4-FFF2-40B4-BE49-F238E27FC236}">
                <a16:creationId xmlns:a16="http://schemas.microsoft.com/office/drawing/2014/main" id="{EF54B19C-CB5E-4AA9-9775-08AA2F3AA11D}"/>
              </a:ext>
            </a:extLst>
          </p:cNvPr>
          <p:cNvSpPr>
            <a:spLocks noChangeShapeType="1"/>
          </p:cNvSpPr>
          <p:nvPr/>
        </p:nvSpPr>
        <p:spPr bwMode="auto">
          <a:xfrm>
            <a:off x="57294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137">
            <a:extLst>
              <a:ext uri="{FF2B5EF4-FFF2-40B4-BE49-F238E27FC236}">
                <a16:creationId xmlns:a16="http://schemas.microsoft.com/office/drawing/2014/main" id="{29769AB7-FADE-419E-90BB-038209743E05}"/>
              </a:ext>
            </a:extLst>
          </p:cNvPr>
          <p:cNvSpPr>
            <a:spLocks noChangeShapeType="1"/>
          </p:cNvSpPr>
          <p:nvPr/>
        </p:nvSpPr>
        <p:spPr bwMode="auto">
          <a:xfrm>
            <a:off x="55579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138">
            <a:extLst>
              <a:ext uri="{FF2B5EF4-FFF2-40B4-BE49-F238E27FC236}">
                <a16:creationId xmlns:a16="http://schemas.microsoft.com/office/drawing/2014/main" id="{D21EB1A7-61BC-4DF7-B57F-538386AE6307}"/>
              </a:ext>
            </a:extLst>
          </p:cNvPr>
          <p:cNvSpPr txBox="1">
            <a:spLocks noChangeArrowheads="1"/>
          </p:cNvSpPr>
          <p:nvPr/>
        </p:nvSpPr>
        <p:spPr bwMode="auto">
          <a:xfrm>
            <a:off x="5445127" y="6134158"/>
            <a:ext cx="5667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USSR loses all but 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Sanctions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subterfuge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Line 139">
            <a:extLst>
              <a:ext uri="{FF2B5EF4-FFF2-40B4-BE49-F238E27FC236}">
                <a16:creationId xmlns:a16="http://schemas.microsoft.com/office/drawing/2014/main" id="{59D528C4-4B9E-43FF-A159-6D2D015AA472}"/>
              </a:ext>
            </a:extLst>
          </p:cNvPr>
          <p:cNvSpPr>
            <a:spLocks noChangeShapeType="1"/>
          </p:cNvSpPr>
          <p:nvPr/>
        </p:nvSpPr>
        <p:spPr bwMode="auto">
          <a:xfrm>
            <a:off x="710103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140">
            <a:extLst>
              <a:ext uri="{FF2B5EF4-FFF2-40B4-BE49-F238E27FC236}">
                <a16:creationId xmlns:a16="http://schemas.microsoft.com/office/drawing/2014/main" id="{FB755DDC-B823-4286-9694-4DF262656224}"/>
              </a:ext>
            </a:extLst>
          </p:cNvPr>
          <p:cNvSpPr>
            <a:spLocks noChangeShapeType="1"/>
          </p:cNvSpPr>
          <p:nvPr/>
        </p:nvSpPr>
        <p:spPr bwMode="auto">
          <a:xfrm>
            <a:off x="692958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Text Box 141">
            <a:extLst>
              <a:ext uri="{FF2B5EF4-FFF2-40B4-BE49-F238E27FC236}">
                <a16:creationId xmlns:a16="http://schemas.microsoft.com/office/drawing/2014/main" id="{F951F1E2-08FF-4152-88BC-84E231DE786E}"/>
              </a:ext>
            </a:extLst>
          </p:cNvPr>
          <p:cNvSpPr txBox="1">
            <a:spLocks noChangeArrowheads="1"/>
          </p:cNvSpPr>
          <p:nvPr/>
        </p:nvSpPr>
        <p:spPr bwMode="auto">
          <a:xfrm>
            <a:off x="68152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42">
            <a:extLst>
              <a:ext uri="{FF2B5EF4-FFF2-40B4-BE49-F238E27FC236}">
                <a16:creationId xmlns:a16="http://schemas.microsoft.com/office/drawing/2014/main" id="{B245EFEF-45BF-4280-91DD-430303B9059E}"/>
              </a:ext>
            </a:extLst>
          </p:cNvPr>
          <p:cNvSpPr>
            <a:spLocks noChangeShapeType="1"/>
          </p:cNvSpPr>
          <p:nvPr/>
        </p:nvSpPr>
        <p:spPr bwMode="auto">
          <a:xfrm>
            <a:off x="6358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143">
            <a:extLst>
              <a:ext uri="{FF2B5EF4-FFF2-40B4-BE49-F238E27FC236}">
                <a16:creationId xmlns:a16="http://schemas.microsoft.com/office/drawing/2014/main" id="{F5CA29DF-496E-49AD-B34F-28560F7115EC}"/>
              </a:ext>
            </a:extLst>
          </p:cNvPr>
          <p:cNvSpPr>
            <a:spLocks noChangeShapeType="1"/>
          </p:cNvSpPr>
          <p:nvPr/>
        </p:nvSpPr>
        <p:spPr bwMode="auto">
          <a:xfrm>
            <a:off x="6186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144">
            <a:extLst>
              <a:ext uri="{FF2B5EF4-FFF2-40B4-BE49-F238E27FC236}">
                <a16:creationId xmlns:a16="http://schemas.microsoft.com/office/drawing/2014/main" id="{C0D7DD1A-6B78-40AC-A16F-37EEE4EAF0DE}"/>
              </a:ext>
            </a:extLst>
          </p:cNvPr>
          <p:cNvSpPr txBox="1">
            <a:spLocks noChangeArrowheads="1"/>
          </p:cNvSpPr>
          <p:nvPr/>
        </p:nvSpPr>
        <p:spPr bwMode="auto">
          <a:xfrm>
            <a:off x="60723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145">
            <a:extLst>
              <a:ext uri="{FF2B5EF4-FFF2-40B4-BE49-F238E27FC236}">
                <a16:creationId xmlns:a16="http://schemas.microsoft.com/office/drawing/2014/main" id="{37D27190-FCB0-4E16-8009-31FF99A15727}"/>
              </a:ext>
            </a:extLst>
          </p:cNvPr>
          <p:cNvSpPr txBox="1">
            <a:spLocks noChangeArrowheads="1"/>
          </p:cNvSpPr>
          <p:nvPr/>
        </p:nvSpPr>
        <p:spPr bwMode="auto">
          <a:xfrm>
            <a:off x="6072335" y="6184901"/>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KN &amp; KS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146">
            <a:extLst>
              <a:ext uri="{FF2B5EF4-FFF2-40B4-BE49-F238E27FC236}">
                <a16:creationId xmlns:a16="http://schemas.microsoft.com/office/drawing/2014/main" id="{21E0D6C2-8087-4ACD-A12F-143581F91610}"/>
              </a:ext>
            </a:extLst>
          </p:cNvPr>
          <p:cNvSpPr txBox="1">
            <a:spLocks noChangeArrowheads="1"/>
          </p:cNvSpPr>
          <p:nvPr/>
        </p:nvSpPr>
        <p:spPr bwMode="auto">
          <a:xfrm>
            <a:off x="6815285" y="6184901"/>
            <a:ext cx="623888" cy="628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Arial Narrow" panose="020B0606020202030204" pitchFamily="34" charset="0"/>
              </a:rPr>
              <a:t>Vs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47">
            <a:extLst>
              <a:ext uri="{FF2B5EF4-FFF2-40B4-BE49-F238E27FC236}">
                <a16:creationId xmlns:a16="http://schemas.microsoft.com/office/drawing/2014/main" id="{BEC8FFFB-B820-4AA5-89D3-81904435B3F5}"/>
              </a:ext>
            </a:extLst>
          </p:cNvPr>
          <p:cNvSpPr>
            <a:spLocks noChangeShapeType="1"/>
          </p:cNvSpPr>
          <p:nvPr/>
        </p:nvSpPr>
        <p:spPr bwMode="auto">
          <a:xfrm>
            <a:off x="7729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Line 148">
            <a:extLst>
              <a:ext uri="{FF2B5EF4-FFF2-40B4-BE49-F238E27FC236}">
                <a16:creationId xmlns:a16="http://schemas.microsoft.com/office/drawing/2014/main" id="{5FBCCAC5-2AC6-4EE7-9192-727E679BAB4A}"/>
              </a:ext>
            </a:extLst>
          </p:cNvPr>
          <p:cNvSpPr>
            <a:spLocks noChangeShapeType="1"/>
          </p:cNvSpPr>
          <p:nvPr/>
        </p:nvSpPr>
        <p:spPr bwMode="auto">
          <a:xfrm>
            <a:off x="7558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0" name="Text Box 149">
            <a:extLst>
              <a:ext uri="{FF2B5EF4-FFF2-40B4-BE49-F238E27FC236}">
                <a16:creationId xmlns:a16="http://schemas.microsoft.com/office/drawing/2014/main" id="{D35EF9C3-C65F-429C-A688-F59AE2E64370}"/>
              </a:ext>
            </a:extLst>
          </p:cNvPr>
          <p:cNvSpPr txBox="1">
            <a:spLocks noChangeArrowheads="1"/>
          </p:cNvSpPr>
          <p:nvPr/>
        </p:nvSpPr>
        <p:spPr bwMode="auto">
          <a:xfrm>
            <a:off x="74439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50">
            <a:extLst>
              <a:ext uri="{FF2B5EF4-FFF2-40B4-BE49-F238E27FC236}">
                <a16:creationId xmlns:a16="http://schemas.microsoft.com/office/drawing/2014/main" id="{16B291D2-701C-41F4-A2B7-90D1AF78EE25}"/>
              </a:ext>
            </a:extLst>
          </p:cNvPr>
          <p:cNvSpPr txBox="1">
            <a:spLocks noChangeArrowheads="1"/>
          </p:cNvSpPr>
          <p:nvPr/>
        </p:nvSpPr>
        <p:spPr bwMode="auto">
          <a:xfrm>
            <a:off x="7443934" y="6184901"/>
            <a:ext cx="52403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51">
            <a:extLst>
              <a:ext uri="{FF2B5EF4-FFF2-40B4-BE49-F238E27FC236}">
                <a16:creationId xmlns:a16="http://schemas.microsoft.com/office/drawing/2014/main" id="{2C1B6CF2-F39F-4724-A0CF-DC8FE4142DFC}"/>
              </a:ext>
            </a:extLst>
          </p:cNvPr>
          <p:cNvSpPr>
            <a:spLocks noChangeShapeType="1"/>
          </p:cNvSpPr>
          <p:nvPr/>
        </p:nvSpPr>
        <p:spPr bwMode="auto">
          <a:xfrm>
            <a:off x="8301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152">
            <a:extLst>
              <a:ext uri="{FF2B5EF4-FFF2-40B4-BE49-F238E27FC236}">
                <a16:creationId xmlns:a16="http://schemas.microsoft.com/office/drawing/2014/main" id="{0FF82B4A-DE08-4B15-9C88-60CC33EB2227}"/>
              </a:ext>
            </a:extLst>
          </p:cNvPr>
          <p:cNvSpPr>
            <a:spLocks noChangeShapeType="1"/>
          </p:cNvSpPr>
          <p:nvPr/>
        </p:nvSpPr>
        <p:spPr bwMode="auto">
          <a:xfrm>
            <a:off x="8129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53">
            <a:extLst>
              <a:ext uri="{FF2B5EF4-FFF2-40B4-BE49-F238E27FC236}">
                <a16:creationId xmlns:a16="http://schemas.microsoft.com/office/drawing/2014/main" id="{ECFB1B94-E714-4AAA-BEEF-03D9B134B542}"/>
              </a:ext>
            </a:extLst>
          </p:cNvPr>
          <p:cNvSpPr txBox="1">
            <a:spLocks noChangeArrowheads="1"/>
          </p:cNvSpPr>
          <p:nvPr/>
        </p:nvSpPr>
        <p:spPr bwMode="auto">
          <a:xfrm>
            <a:off x="801543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11/9/19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Text Box 154">
            <a:extLst>
              <a:ext uri="{FF2B5EF4-FFF2-40B4-BE49-F238E27FC236}">
                <a16:creationId xmlns:a16="http://schemas.microsoft.com/office/drawing/2014/main" id="{89191C1D-F2A7-49C5-9B9D-F667A9E16B51}"/>
              </a:ext>
            </a:extLst>
          </p:cNvPr>
          <p:cNvSpPr txBox="1">
            <a:spLocks noChangeArrowheads="1"/>
          </p:cNvSpPr>
          <p:nvPr/>
        </p:nvSpPr>
        <p:spPr bwMode="auto">
          <a:xfrm>
            <a:off x="8015435" y="6184901"/>
            <a:ext cx="571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Line 155">
            <a:extLst>
              <a:ext uri="{FF2B5EF4-FFF2-40B4-BE49-F238E27FC236}">
                <a16:creationId xmlns:a16="http://schemas.microsoft.com/office/drawing/2014/main" id="{CA0E74C9-7866-43A6-9556-006E50E34B63}"/>
              </a:ext>
            </a:extLst>
          </p:cNvPr>
          <p:cNvSpPr>
            <a:spLocks noChangeShapeType="1"/>
          </p:cNvSpPr>
          <p:nvPr/>
        </p:nvSpPr>
        <p:spPr bwMode="auto">
          <a:xfrm>
            <a:off x="97870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156">
            <a:extLst>
              <a:ext uri="{FF2B5EF4-FFF2-40B4-BE49-F238E27FC236}">
                <a16:creationId xmlns:a16="http://schemas.microsoft.com/office/drawing/2014/main" id="{50FD032F-5F8E-4D3B-886C-BE07A81CCA56}"/>
              </a:ext>
            </a:extLst>
          </p:cNvPr>
          <p:cNvSpPr>
            <a:spLocks noChangeShapeType="1"/>
          </p:cNvSpPr>
          <p:nvPr/>
        </p:nvSpPr>
        <p:spPr bwMode="auto">
          <a:xfrm>
            <a:off x="96156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157">
            <a:extLst>
              <a:ext uri="{FF2B5EF4-FFF2-40B4-BE49-F238E27FC236}">
                <a16:creationId xmlns:a16="http://schemas.microsoft.com/office/drawing/2014/main" id="{C26A467D-F245-4AB8-BC68-41987205425E}"/>
              </a:ext>
            </a:extLst>
          </p:cNvPr>
          <p:cNvSpPr txBox="1">
            <a:spLocks noChangeArrowheads="1"/>
          </p:cNvSpPr>
          <p:nvPr/>
        </p:nvSpPr>
        <p:spPr bwMode="auto">
          <a:xfrm>
            <a:off x="9444185" y="5327651"/>
            <a:ext cx="628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Panium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 Box 158">
            <a:extLst>
              <a:ext uri="{FF2B5EF4-FFF2-40B4-BE49-F238E27FC236}">
                <a16:creationId xmlns:a16="http://schemas.microsoft.com/office/drawing/2014/main" id="{EA34F4FD-60E4-43D6-AAC4-0D0E6A70ABFD}"/>
              </a:ext>
            </a:extLst>
          </p:cNvPr>
          <p:cNvSpPr txBox="1">
            <a:spLocks noChangeArrowheads="1"/>
          </p:cNvSpPr>
          <p:nvPr/>
        </p:nvSpPr>
        <p:spPr bwMode="auto">
          <a:xfrm>
            <a:off x="9501335" y="6184901"/>
            <a:ext cx="53923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59">
            <a:extLst>
              <a:ext uri="{FF2B5EF4-FFF2-40B4-BE49-F238E27FC236}">
                <a16:creationId xmlns:a16="http://schemas.microsoft.com/office/drawing/2014/main" id="{AEB7CE18-8B97-4C3C-8E67-A9E9542F00FB}"/>
              </a:ext>
            </a:extLst>
          </p:cNvPr>
          <p:cNvSpPr>
            <a:spLocks noChangeShapeType="1"/>
          </p:cNvSpPr>
          <p:nvPr/>
        </p:nvSpPr>
        <p:spPr bwMode="auto">
          <a:xfrm>
            <a:off x="111586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Line 160">
            <a:extLst>
              <a:ext uri="{FF2B5EF4-FFF2-40B4-BE49-F238E27FC236}">
                <a16:creationId xmlns:a16="http://schemas.microsoft.com/office/drawing/2014/main" id="{348D2CE3-D710-448D-9F3F-8738DBE467D0}"/>
              </a:ext>
            </a:extLst>
          </p:cNvPr>
          <p:cNvSpPr>
            <a:spLocks noChangeShapeType="1"/>
          </p:cNvSpPr>
          <p:nvPr/>
        </p:nvSpPr>
        <p:spPr bwMode="auto">
          <a:xfrm>
            <a:off x="109872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2" name="Text Box 161">
            <a:extLst>
              <a:ext uri="{FF2B5EF4-FFF2-40B4-BE49-F238E27FC236}">
                <a16:creationId xmlns:a16="http://schemas.microsoft.com/office/drawing/2014/main" id="{A3932D12-3BF3-4324-A19F-04551C1A5087}"/>
              </a:ext>
            </a:extLst>
          </p:cNvPr>
          <p:cNvSpPr txBox="1">
            <a:spLocks noChangeArrowheads="1"/>
          </p:cNvSpPr>
          <p:nvPr/>
        </p:nvSpPr>
        <p:spPr bwMode="auto">
          <a:xfrm>
            <a:off x="10815785" y="5441951"/>
            <a:ext cx="7429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63">
            <a:extLst>
              <a:ext uri="{FF2B5EF4-FFF2-40B4-BE49-F238E27FC236}">
                <a16:creationId xmlns:a16="http://schemas.microsoft.com/office/drawing/2014/main" id="{0D9994F2-978D-45E9-BF30-81888924C340}"/>
              </a:ext>
            </a:extLst>
          </p:cNvPr>
          <p:cNvSpPr txBox="1">
            <a:spLocks noChangeArrowheads="1"/>
          </p:cNvSpPr>
          <p:nvPr/>
        </p:nvSpPr>
        <p:spPr bwMode="auto">
          <a:xfrm>
            <a:off x="8696473" y="578485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Line 164">
            <a:extLst>
              <a:ext uri="{FF2B5EF4-FFF2-40B4-BE49-F238E27FC236}">
                <a16:creationId xmlns:a16="http://schemas.microsoft.com/office/drawing/2014/main" id="{ECD7F782-6274-46D4-9DBB-9DA29390E431}"/>
              </a:ext>
            </a:extLst>
          </p:cNvPr>
          <p:cNvSpPr>
            <a:spLocks noChangeShapeType="1"/>
          </p:cNvSpPr>
          <p:nvPr/>
        </p:nvSpPr>
        <p:spPr bwMode="auto">
          <a:xfrm>
            <a:off x="4872185" y="5727701"/>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165">
            <a:extLst>
              <a:ext uri="{FF2B5EF4-FFF2-40B4-BE49-F238E27FC236}">
                <a16:creationId xmlns:a16="http://schemas.microsoft.com/office/drawing/2014/main" id="{0F1D9D00-33C6-46A0-A1CA-440B8F09B6B1}"/>
              </a:ext>
            </a:extLst>
          </p:cNvPr>
          <p:cNvSpPr>
            <a:spLocks noChangeShapeType="1"/>
          </p:cNvSpPr>
          <p:nvPr/>
        </p:nvSpPr>
        <p:spPr bwMode="auto">
          <a:xfrm>
            <a:off x="4700735" y="5727701"/>
            <a:ext cx="3429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166">
            <a:extLst>
              <a:ext uri="{FF2B5EF4-FFF2-40B4-BE49-F238E27FC236}">
                <a16:creationId xmlns:a16="http://schemas.microsoft.com/office/drawing/2014/main" id="{36119957-DB2F-4A21-BE55-2A4DCFEC0995}"/>
              </a:ext>
            </a:extLst>
          </p:cNvPr>
          <p:cNvSpPr txBox="1">
            <a:spLocks noChangeArrowheads="1"/>
          </p:cNvSpPr>
          <p:nvPr/>
        </p:nvSpPr>
        <p:spPr bwMode="auto">
          <a:xfrm>
            <a:off x="4700735" y="5499101"/>
            <a:ext cx="4524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67">
            <a:extLst>
              <a:ext uri="{FF2B5EF4-FFF2-40B4-BE49-F238E27FC236}">
                <a16:creationId xmlns:a16="http://schemas.microsoft.com/office/drawing/2014/main" id="{F8E52CF1-7EA4-4F6C-8BEB-8A2D2CEE575E}"/>
              </a:ext>
            </a:extLst>
          </p:cNvPr>
          <p:cNvSpPr txBox="1">
            <a:spLocks noChangeArrowheads="1"/>
          </p:cNvSpPr>
          <p:nvPr/>
        </p:nvSpPr>
        <p:spPr bwMode="auto">
          <a:xfrm>
            <a:off x="4695973" y="6184901"/>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68">
            <a:extLst>
              <a:ext uri="{FF2B5EF4-FFF2-40B4-BE49-F238E27FC236}">
                <a16:creationId xmlns:a16="http://schemas.microsoft.com/office/drawing/2014/main" id="{6E74299D-413F-4C63-BBA9-AA5184FD16AF}"/>
              </a:ext>
            </a:extLst>
          </p:cNvPr>
          <p:cNvSpPr txBox="1">
            <a:spLocks noChangeArrowheads="1"/>
          </p:cNvSpPr>
          <p:nvPr/>
        </p:nvSpPr>
        <p:spPr bwMode="auto">
          <a:xfrm>
            <a:off x="4872185" y="5842001"/>
            <a:ext cx="8572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Proxy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69">
            <a:extLst>
              <a:ext uri="{FF2B5EF4-FFF2-40B4-BE49-F238E27FC236}">
                <a16:creationId xmlns:a16="http://schemas.microsoft.com/office/drawing/2014/main" id="{2DB28F88-3E51-4CC1-823E-FDDA5F6DBEA5}"/>
              </a:ext>
            </a:extLst>
          </p:cNvPr>
          <p:cNvSpPr txBox="1">
            <a:spLocks noChangeArrowheads="1"/>
          </p:cNvSpPr>
          <p:nvPr/>
        </p:nvSpPr>
        <p:spPr bwMode="auto">
          <a:xfrm>
            <a:off x="5443685" y="5270501"/>
            <a:ext cx="5715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170">
            <a:extLst>
              <a:ext uri="{FF2B5EF4-FFF2-40B4-BE49-F238E27FC236}">
                <a16:creationId xmlns:a16="http://schemas.microsoft.com/office/drawing/2014/main" id="{A756E095-4D17-4E5C-8FDA-73843D7F9D74}"/>
              </a:ext>
            </a:extLst>
          </p:cNvPr>
          <p:cNvSpPr txBox="1">
            <a:spLocks noChangeArrowheads="1"/>
          </p:cNvSpPr>
          <p:nvPr/>
        </p:nvSpPr>
        <p:spPr bwMode="auto">
          <a:xfrm>
            <a:off x="7158185" y="5784851"/>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Text Box 171">
            <a:extLst>
              <a:ext uri="{FF2B5EF4-FFF2-40B4-BE49-F238E27FC236}">
                <a16:creationId xmlns:a16="http://schemas.microsoft.com/office/drawing/2014/main" id="{216075E7-9838-4770-9D44-9EBED2A7DEE7}"/>
              </a:ext>
            </a:extLst>
          </p:cNvPr>
          <p:cNvSpPr txBox="1">
            <a:spLocks noChangeArrowheads="1"/>
          </p:cNvSpPr>
          <p:nvPr/>
        </p:nvSpPr>
        <p:spPr bwMode="auto">
          <a:xfrm>
            <a:off x="10187135" y="5613401"/>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Text Box 172">
            <a:extLst>
              <a:ext uri="{FF2B5EF4-FFF2-40B4-BE49-F238E27FC236}">
                <a16:creationId xmlns:a16="http://schemas.microsoft.com/office/drawing/2014/main" id="{85AA2FA4-0837-4A90-8CF0-267E6B831B1A}"/>
              </a:ext>
            </a:extLst>
          </p:cNvPr>
          <p:cNvSpPr txBox="1">
            <a:spLocks noChangeArrowheads="1"/>
          </p:cNvSpPr>
          <p:nvPr/>
        </p:nvSpPr>
        <p:spPr bwMode="auto">
          <a:xfrm rot="-5400000">
            <a:off x="4445941" y="558244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Box 173">
            <a:extLst>
              <a:ext uri="{FF2B5EF4-FFF2-40B4-BE49-F238E27FC236}">
                <a16:creationId xmlns:a16="http://schemas.microsoft.com/office/drawing/2014/main" id="{A3E2DAC5-E22F-465B-B773-F1C55414B737}"/>
              </a:ext>
            </a:extLst>
          </p:cNvPr>
          <p:cNvSpPr txBox="1"/>
          <p:nvPr/>
        </p:nvSpPr>
        <p:spPr>
          <a:xfrm>
            <a:off x="553675" y="716950"/>
            <a:ext cx="3252786" cy="5539978"/>
          </a:xfrm>
          <a:prstGeom prst="rect">
            <a:avLst/>
          </a:prstGeom>
          <a:noFill/>
        </p:spPr>
        <p:txBody>
          <a:bodyPr wrap="square" rtlCol="0">
            <a:spAutoFit/>
          </a:bodyPr>
          <a:lstStyle/>
          <a:p>
            <a:r>
              <a:rPr lang="en-US" sz="1400" dirty="0">
                <a:latin typeface="Arial Narrow" panose="020B0606020202030204" pitchFamily="34" charset="0"/>
              </a:rPr>
              <a:t>I want us to note one particular difference between an alpha and an omega history. In the history of WW2, who is the King of the North? If we were to draw up our battles, we would talk about Pyrrhus invading Thessaly, Demetrius invaded Epirus, and then you have Lysimachus and Pyrrhus come against Demetrius, you could call it the invasion of Macedonia.  We come to the history of Italy, they’re given 3 names, Heraclea, Asculum, </a:t>
            </a:r>
            <a:r>
              <a:rPr lang="en-US" sz="1400" dirty="0" err="1">
                <a:latin typeface="Arial Narrow" panose="020B0606020202030204" pitchFamily="34" charset="0"/>
              </a:rPr>
              <a:t>Beneventum</a:t>
            </a:r>
            <a:r>
              <a:rPr lang="en-US" sz="1400" dirty="0">
                <a:latin typeface="Arial Narrow" panose="020B0606020202030204" pitchFamily="34" charset="0"/>
              </a:rPr>
              <a:t>.</a:t>
            </a:r>
          </a:p>
          <a:p>
            <a:r>
              <a:rPr lang="en-US" sz="1400" dirty="0">
                <a:latin typeface="Arial Narrow" panose="020B0606020202030204" pitchFamily="34" charset="0"/>
              </a:rPr>
              <a:t> </a:t>
            </a:r>
          </a:p>
          <a:p>
            <a:r>
              <a:rPr lang="en-US" sz="1400" dirty="0">
                <a:latin typeface="Arial Narrow" panose="020B0606020202030204" pitchFamily="34" charset="0"/>
              </a:rPr>
              <a:t>Then we come into the history of WW2. We can talk about Aug. 1940, this is the first battle or breakdown, this is where they would slide in when we would overlay our lines. We would talk about operation Barbarossa in 1941, and then we would talk about 1945. These are the descriptions of those battles. Our second and third we would more traditionally call Raphia and </a:t>
            </a:r>
            <a:r>
              <a:rPr lang="en-US" sz="1400" dirty="0" err="1">
                <a:latin typeface="Arial Narrow" panose="020B0606020202030204" pitchFamily="34" charset="0"/>
              </a:rPr>
              <a:t>Panium</a:t>
            </a:r>
            <a:r>
              <a:rPr lang="en-US" sz="1400" dirty="0">
                <a:latin typeface="Arial Narrow" panose="020B0606020202030204" pitchFamily="34" charset="0"/>
              </a:rPr>
              <a:t> just because that is where they were first seen in history. This is Pyrrhus’ history, an alpha, and this is an omega, and this is Pyrrhus.</a:t>
            </a:r>
          </a:p>
          <a:p>
            <a:r>
              <a:rPr lang="en-US" dirty="0"/>
              <a:t> </a:t>
            </a:r>
          </a:p>
        </p:txBody>
      </p:sp>
    </p:spTree>
    <p:extLst>
      <p:ext uri="{BB962C8B-B14F-4D97-AF65-F5344CB8AC3E}">
        <p14:creationId xmlns:p14="http://schemas.microsoft.com/office/powerpoint/2010/main" val="386139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5B4201-90D4-47F4-A234-8EFDF96449D8}"/>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9" name="TextBox 8">
            <a:extLst>
              <a:ext uri="{FF2B5EF4-FFF2-40B4-BE49-F238E27FC236}">
                <a16:creationId xmlns:a16="http://schemas.microsoft.com/office/drawing/2014/main" id="{523E8267-96DB-422A-88DD-4370B759D5D0}"/>
              </a:ext>
            </a:extLst>
          </p:cNvPr>
          <p:cNvSpPr txBox="1"/>
          <p:nvPr/>
        </p:nvSpPr>
        <p:spPr>
          <a:xfrm>
            <a:off x="307910" y="317241"/>
            <a:ext cx="6969968" cy="6186309"/>
          </a:xfrm>
          <a:prstGeom prst="rect">
            <a:avLst/>
          </a:prstGeom>
          <a:noFill/>
        </p:spPr>
        <p:txBody>
          <a:bodyPr wrap="square" rtlCol="0">
            <a:spAutoFit/>
          </a:bodyPr>
          <a:lstStyle/>
          <a:p>
            <a:r>
              <a:rPr lang="en-US" sz="1400" b="1" dirty="0">
                <a:latin typeface="Arial Narrow" panose="020B0606020202030204" pitchFamily="34" charset="0"/>
              </a:rPr>
              <a:t>Alpha:  </a:t>
            </a:r>
            <a:r>
              <a:rPr lang="en-US" sz="1400" dirty="0">
                <a:latin typeface="Arial Narrow" panose="020B0606020202030204" pitchFamily="34" charset="0"/>
              </a:rPr>
              <a:t>We come down into our history, 2018, 2019 or Raphia, and </a:t>
            </a:r>
            <a:r>
              <a:rPr lang="en-US" sz="1400" dirty="0" err="1">
                <a:latin typeface="Arial Narrow" panose="020B0606020202030204" pitchFamily="34" charset="0"/>
              </a:rPr>
              <a:t>Panium</a:t>
            </a:r>
            <a:r>
              <a:rPr lang="en-US" sz="1400" dirty="0">
                <a:latin typeface="Arial Narrow" panose="020B0606020202030204" pitchFamily="34" charset="0"/>
              </a:rPr>
              <a:t>. So when it comes to Pyrrhus in Macedonia, his alpha history, Pyrrhus invaded Thessaly, who initiated that conflict? The King of the North, or the King of the South? The King of the South initiated that conflict, and who won? The King of the North. </a:t>
            </a:r>
          </a:p>
          <a:p>
            <a:r>
              <a:rPr lang="en-US" sz="1400" dirty="0">
                <a:latin typeface="Arial Narrow" panose="020B0606020202030204" pitchFamily="34" charset="0"/>
              </a:rPr>
              <a:t> </a:t>
            </a:r>
          </a:p>
          <a:p>
            <a:r>
              <a:rPr lang="en-US" sz="1400" dirty="0">
                <a:latin typeface="Arial Narrow" panose="020B0606020202030204" pitchFamily="34" charset="0"/>
              </a:rPr>
              <a:t>Demetrius invades Epirus, who initiates that? The King of the North comes against the King of the South. Who wins? The King of the North.</a:t>
            </a:r>
          </a:p>
          <a:p>
            <a:r>
              <a:rPr lang="en-US" sz="1400" dirty="0">
                <a:latin typeface="Arial Narrow" panose="020B0606020202030204" pitchFamily="34" charset="0"/>
              </a:rPr>
              <a:t> </a:t>
            </a:r>
          </a:p>
          <a:p>
            <a:r>
              <a:rPr lang="en-US" sz="1400" dirty="0">
                <a:latin typeface="Arial Narrow" panose="020B0606020202030204" pitchFamily="34" charset="0"/>
              </a:rPr>
              <a:t>Pyrrhus invades Macedonia, who initiates that? The King of the South comes against the King of the North, and who wins? The King of the South.</a:t>
            </a:r>
          </a:p>
          <a:p>
            <a:r>
              <a:rPr lang="en-US" sz="1400" dirty="0">
                <a:latin typeface="Arial Narrow" panose="020B0606020202030204" pitchFamily="34" charset="0"/>
              </a:rPr>
              <a:t> </a:t>
            </a:r>
          </a:p>
          <a:p>
            <a:r>
              <a:rPr lang="en-US" sz="1400" dirty="0">
                <a:latin typeface="Arial Narrow" panose="020B0606020202030204" pitchFamily="34" charset="0"/>
              </a:rPr>
              <a:t>We have 2 victories for the King of the North, then a victory for the King of the South. That is the alpha History.</a:t>
            </a:r>
          </a:p>
          <a:p>
            <a:r>
              <a:rPr lang="en-US" sz="1400" dirty="0">
                <a:latin typeface="Arial Narrow" panose="020B0606020202030204" pitchFamily="34" charset="0"/>
              </a:rPr>
              <a:t> </a:t>
            </a:r>
          </a:p>
          <a:p>
            <a:r>
              <a:rPr lang="en-US" sz="1400" b="1" dirty="0">
                <a:latin typeface="Arial Narrow" panose="020B0606020202030204" pitchFamily="34" charset="0"/>
              </a:rPr>
              <a:t>Omega</a:t>
            </a:r>
            <a:r>
              <a:rPr lang="en-US" sz="1400" dirty="0">
                <a:latin typeface="Arial Narrow" panose="020B0606020202030204" pitchFamily="34" charset="0"/>
              </a:rPr>
              <a:t>: Heraclea, Asculum, </a:t>
            </a:r>
            <a:r>
              <a:rPr lang="en-US" sz="1400" dirty="0" err="1">
                <a:latin typeface="Arial Narrow" panose="020B0606020202030204" pitchFamily="34" charset="0"/>
              </a:rPr>
              <a:t>Beneventum</a:t>
            </a:r>
            <a:r>
              <a:rPr lang="en-US" sz="1400" dirty="0">
                <a:latin typeface="Arial Narrow" panose="020B0606020202030204" pitchFamily="34" charset="0"/>
              </a:rPr>
              <a:t>. Who initiated the battle of Heraclea? The King of the North. The King of the North came against the King of the South. Who won? The King of the South. </a:t>
            </a:r>
          </a:p>
          <a:p>
            <a:r>
              <a:rPr lang="en-US" sz="1400" dirty="0">
                <a:latin typeface="Arial Narrow" panose="020B0606020202030204" pitchFamily="34" charset="0"/>
              </a:rPr>
              <a:t> </a:t>
            </a:r>
          </a:p>
          <a:p>
            <a:r>
              <a:rPr lang="en-US" sz="1400" dirty="0">
                <a:latin typeface="Arial Narrow" panose="020B0606020202030204" pitchFamily="34" charset="0"/>
              </a:rPr>
              <a:t>Asculum, the King of the South initiated it, &amp; came against the King of the North. Who won? The King of the South.</a:t>
            </a:r>
          </a:p>
          <a:p>
            <a:r>
              <a:rPr lang="en-US" sz="1400" dirty="0">
                <a:latin typeface="Arial Narrow" panose="020B0606020202030204" pitchFamily="34" charset="0"/>
              </a:rPr>
              <a:t> </a:t>
            </a:r>
          </a:p>
          <a:p>
            <a:r>
              <a:rPr lang="en-US" sz="1400" dirty="0" err="1">
                <a:latin typeface="Arial Narrow" panose="020B0606020202030204" pitchFamily="34" charset="0"/>
              </a:rPr>
              <a:t>Beneventum</a:t>
            </a:r>
            <a:r>
              <a:rPr lang="en-US" sz="1400" dirty="0">
                <a:latin typeface="Arial Narrow" panose="020B0606020202030204" pitchFamily="34" charset="0"/>
              </a:rPr>
              <a:t>. It was Rome that marched down south. Rome initiated it. But who won it? Rome.</a:t>
            </a:r>
          </a:p>
          <a:p>
            <a:r>
              <a:rPr lang="en-US" sz="1400" dirty="0">
                <a:latin typeface="Arial Narrow" panose="020B0606020202030204" pitchFamily="34" charset="0"/>
              </a:rPr>
              <a:t> </a:t>
            </a:r>
          </a:p>
          <a:p>
            <a:r>
              <a:rPr lang="en-US" sz="1400" b="1" dirty="0">
                <a:latin typeface="Arial Narrow" panose="020B0606020202030204" pitchFamily="34" charset="0"/>
              </a:rPr>
              <a:t>So in an alpha history, you have the two victories for the King of the North, and then a victory for the King of the South.</a:t>
            </a:r>
          </a:p>
          <a:p>
            <a:r>
              <a:rPr lang="en-US" sz="1400" b="1" dirty="0">
                <a:latin typeface="Arial Narrow" panose="020B0606020202030204" pitchFamily="34" charset="0"/>
              </a:rPr>
              <a:t> </a:t>
            </a:r>
          </a:p>
          <a:p>
            <a:r>
              <a:rPr lang="en-US" sz="1400" b="1" dirty="0">
                <a:latin typeface="Arial Narrow" panose="020B0606020202030204" pitchFamily="34" charset="0"/>
              </a:rPr>
              <a:t>Then in an omega, you have two victories for the King of the South, and then a victory for the King of the North.</a:t>
            </a:r>
          </a:p>
          <a:p>
            <a:r>
              <a:rPr lang="en-US" dirty="0"/>
              <a:t> </a:t>
            </a:r>
          </a:p>
        </p:txBody>
      </p:sp>
      <p:pic>
        <p:nvPicPr>
          <p:cNvPr id="5" name="Picture 4">
            <a:extLst>
              <a:ext uri="{FF2B5EF4-FFF2-40B4-BE49-F238E27FC236}">
                <a16:creationId xmlns:a16="http://schemas.microsoft.com/office/drawing/2014/main" id="{52815606-6404-4BB8-A7A1-CD2DE1AA1D52}"/>
              </a:ext>
            </a:extLst>
          </p:cNvPr>
          <p:cNvPicPr>
            <a:picLocks noChangeAspect="1"/>
          </p:cNvPicPr>
          <p:nvPr/>
        </p:nvPicPr>
        <p:blipFill>
          <a:blip r:embed="rId2"/>
          <a:stretch>
            <a:fillRect/>
          </a:stretch>
        </p:blipFill>
        <p:spPr>
          <a:xfrm>
            <a:off x="7439703" y="1174561"/>
            <a:ext cx="4314286" cy="4247619"/>
          </a:xfrm>
          <a:prstGeom prst="rect">
            <a:avLst/>
          </a:prstGeom>
        </p:spPr>
      </p:pic>
    </p:spTree>
    <p:extLst>
      <p:ext uri="{BB962C8B-B14F-4D97-AF65-F5344CB8AC3E}">
        <p14:creationId xmlns:p14="http://schemas.microsoft.com/office/powerpoint/2010/main" val="189444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942392" y="1520785"/>
            <a:ext cx="4786604" cy="3816429"/>
          </a:xfrm>
          <a:prstGeom prst="rect">
            <a:avLst/>
          </a:prstGeom>
          <a:noFill/>
        </p:spPr>
        <p:txBody>
          <a:bodyPr wrap="square" rtlCol="0">
            <a:spAutoFit/>
          </a:bodyPr>
          <a:lstStyle/>
          <a:p>
            <a:r>
              <a:rPr lang="en-US" sz="1400" b="1" dirty="0">
                <a:latin typeface="Arial Narrow" panose="020B0606020202030204" pitchFamily="34" charset="0"/>
              </a:rPr>
              <a:t>Alpha:  </a:t>
            </a:r>
            <a:r>
              <a:rPr lang="en-US" sz="1400" dirty="0">
                <a:latin typeface="Arial Narrow" panose="020B0606020202030204" pitchFamily="34" charset="0"/>
              </a:rPr>
              <a:t>Come to WW2, August of 1940, who initiated that? This was the King of the South. The Soviet Union, cut off their trade with Germany. We haven’t described what the outcome of that was. Without going into that history, we are saying that it was a victory for the King of the North, because out of their negotiations in that time period, it was Germany that ended up much better off. </a:t>
            </a:r>
          </a:p>
          <a:p>
            <a:r>
              <a:rPr lang="en-US" sz="1400" dirty="0">
                <a:latin typeface="Arial Narrow" panose="020B0606020202030204" pitchFamily="34" charset="0"/>
              </a:rPr>
              <a:t> </a:t>
            </a:r>
          </a:p>
          <a:p>
            <a:r>
              <a:rPr lang="en-US" sz="1400" dirty="0">
                <a:latin typeface="Arial Narrow" panose="020B0606020202030204" pitchFamily="34" charset="0"/>
              </a:rPr>
              <a:t>In ‘Operation Barbarossa’, who comes against who? The King of the North comes against the King of the South. And this was at least at its inception, victory for Germany. Stalin was taken by surprise, Hitler was able to take a vast majority of the country before Stalin even realized what was going on. </a:t>
            </a:r>
          </a:p>
          <a:p>
            <a:r>
              <a:rPr lang="en-US" sz="1400" dirty="0">
                <a:latin typeface="Arial Narrow" panose="020B0606020202030204" pitchFamily="34" charset="0"/>
              </a:rPr>
              <a:t> </a:t>
            </a:r>
          </a:p>
          <a:p>
            <a:r>
              <a:rPr lang="en-US" sz="1400" dirty="0">
                <a:latin typeface="Arial Narrow" panose="020B0606020202030204" pitchFamily="34" charset="0"/>
              </a:rPr>
              <a:t>But the tide turns, and at the end of the final invasion, it’s the King of the South that invades Germany. It’s a victory for the King of the South in 1945. </a:t>
            </a:r>
          </a:p>
          <a:p>
            <a:r>
              <a:rPr lang="en-US" dirty="0"/>
              <a:t> </a:t>
            </a:r>
          </a:p>
        </p:txBody>
      </p:sp>
      <p:pic>
        <p:nvPicPr>
          <p:cNvPr id="6" name="Picture 5">
            <a:extLst>
              <a:ext uri="{FF2B5EF4-FFF2-40B4-BE49-F238E27FC236}">
                <a16:creationId xmlns:a16="http://schemas.microsoft.com/office/drawing/2014/main" id="{73B699CA-52B3-43DE-976F-4286DCA72CE7}"/>
              </a:ext>
            </a:extLst>
          </p:cNvPr>
          <p:cNvPicPr>
            <a:picLocks noChangeAspect="1"/>
          </p:cNvPicPr>
          <p:nvPr/>
        </p:nvPicPr>
        <p:blipFill>
          <a:blip r:embed="rId2"/>
          <a:stretch>
            <a:fillRect/>
          </a:stretch>
        </p:blipFill>
        <p:spPr>
          <a:xfrm>
            <a:off x="7039514" y="1089595"/>
            <a:ext cx="4314286" cy="4247619"/>
          </a:xfrm>
          <a:prstGeom prst="rect">
            <a:avLst/>
          </a:prstGeom>
        </p:spPr>
      </p:pic>
    </p:spTree>
    <p:extLst>
      <p:ext uri="{BB962C8B-B14F-4D97-AF65-F5344CB8AC3E}">
        <p14:creationId xmlns:p14="http://schemas.microsoft.com/office/powerpoint/2010/main" val="84480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942392" y="1520785"/>
            <a:ext cx="4786604" cy="3323987"/>
          </a:xfrm>
          <a:prstGeom prst="rect">
            <a:avLst/>
          </a:prstGeom>
          <a:noFill/>
        </p:spPr>
        <p:txBody>
          <a:bodyPr wrap="square" rtlCol="0">
            <a:spAutoFit/>
          </a:bodyPr>
          <a:lstStyle/>
          <a:p>
            <a:r>
              <a:rPr lang="en-US" sz="1400" dirty="0">
                <a:latin typeface="Arial Narrow" panose="020B0606020202030204" pitchFamily="34" charset="0"/>
              </a:rPr>
              <a:t>So our omega histories, and our alpha histories are subtly different. We have to not trace just the similarities, but all the differences. The differences can also teach us. They can teach us because we’re using the methodology of compare and contrast. We have shown how they compare. They teach us of a 10 year history, of a proxy war and an alliance. But we can also learn from their contrast, because their contrast also form a pattern. What we can see, is that in an alpha history, the King of the South and the King of the North are switched, not only in who wins each battle, but who initiates each conflict. The alpha history, for both Pyrrhus and the King of the South in our history, the Soviet Union and Russia, the alpha histories match. The alpha of Pyrrhus and the alpha of the Soviet Union; victory for the King of the North, victory for the King of the North, victory for the King of the South; initiated by the King of the South, initiated by the King of the North, initiated by the King of the South. It’s a direct pattern.</a:t>
            </a:r>
          </a:p>
        </p:txBody>
      </p:sp>
      <p:pic>
        <p:nvPicPr>
          <p:cNvPr id="6" name="Picture 5">
            <a:extLst>
              <a:ext uri="{FF2B5EF4-FFF2-40B4-BE49-F238E27FC236}">
                <a16:creationId xmlns:a16="http://schemas.microsoft.com/office/drawing/2014/main" id="{D54FC0EE-25A4-4EFA-B2A4-930ABEA29380}"/>
              </a:ext>
            </a:extLst>
          </p:cNvPr>
          <p:cNvPicPr>
            <a:picLocks noChangeAspect="1"/>
          </p:cNvPicPr>
          <p:nvPr/>
        </p:nvPicPr>
        <p:blipFill>
          <a:blip r:embed="rId2"/>
          <a:stretch>
            <a:fillRect/>
          </a:stretch>
        </p:blipFill>
        <p:spPr>
          <a:xfrm>
            <a:off x="7039514" y="1209940"/>
            <a:ext cx="4314286" cy="4247619"/>
          </a:xfrm>
          <a:prstGeom prst="rect">
            <a:avLst/>
          </a:prstGeom>
        </p:spPr>
      </p:pic>
    </p:spTree>
    <p:extLst>
      <p:ext uri="{BB962C8B-B14F-4D97-AF65-F5344CB8AC3E}">
        <p14:creationId xmlns:p14="http://schemas.microsoft.com/office/powerpoint/2010/main" val="121488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4C6E9-246D-4E0A-B8FC-7D81CB9B48AF}"/>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Box 2">
            <a:extLst>
              <a:ext uri="{FF2B5EF4-FFF2-40B4-BE49-F238E27FC236}">
                <a16:creationId xmlns:a16="http://schemas.microsoft.com/office/drawing/2014/main" id="{D304D7C9-2E6B-422D-801C-D9AB089FAD5A}"/>
              </a:ext>
            </a:extLst>
          </p:cNvPr>
          <p:cNvSpPr txBox="1"/>
          <p:nvPr/>
        </p:nvSpPr>
        <p:spPr>
          <a:xfrm>
            <a:off x="413658" y="568047"/>
            <a:ext cx="6335486" cy="5970865"/>
          </a:xfrm>
          <a:prstGeom prst="rect">
            <a:avLst/>
          </a:prstGeom>
          <a:noFill/>
        </p:spPr>
        <p:txBody>
          <a:bodyPr wrap="square" rtlCol="0">
            <a:spAutoFit/>
          </a:bodyPr>
          <a:lstStyle/>
          <a:p>
            <a:r>
              <a:rPr lang="en-US" sz="1400" dirty="0">
                <a:latin typeface="Arial Narrow" panose="020B0606020202030204" pitchFamily="34" charset="0"/>
              </a:rPr>
              <a:t>We take the omega histories, we come to 2018, we see conflict initiated by the King of the North, won by the King of the South. We are going to discuss what that looked like. </a:t>
            </a:r>
          </a:p>
          <a:p>
            <a:r>
              <a:rPr lang="en-US" sz="1400" dirty="0">
                <a:latin typeface="Arial Narrow" panose="020B0606020202030204" pitchFamily="34" charset="0"/>
              </a:rPr>
              <a:t> </a:t>
            </a:r>
          </a:p>
          <a:p>
            <a:r>
              <a:rPr lang="en-US" sz="1400" dirty="0">
                <a:latin typeface="Arial Narrow" panose="020B0606020202030204" pitchFamily="34" charset="0"/>
              </a:rPr>
              <a:t>We come to Raphia, we already know that the King of the South comes to the King of the North, it’s victory for Russia. </a:t>
            </a:r>
          </a:p>
          <a:p>
            <a:r>
              <a:rPr lang="en-US" sz="1400" dirty="0">
                <a:latin typeface="Arial Narrow" panose="020B0606020202030204" pitchFamily="34" charset="0"/>
              </a:rPr>
              <a:t> </a:t>
            </a:r>
          </a:p>
          <a:p>
            <a:r>
              <a:rPr lang="en-US" sz="1400" dirty="0">
                <a:latin typeface="Arial Narrow" panose="020B0606020202030204" pitchFamily="34" charset="0"/>
              </a:rPr>
              <a:t>We come to </a:t>
            </a:r>
            <a:r>
              <a:rPr lang="en-US" sz="1400" dirty="0" err="1">
                <a:latin typeface="Arial Narrow" panose="020B0606020202030204" pitchFamily="34" charset="0"/>
              </a:rPr>
              <a:t>Panium</a:t>
            </a:r>
            <a:r>
              <a:rPr lang="en-US" sz="1400" dirty="0">
                <a:latin typeface="Arial Narrow" panose="020B0606020202030204" pitchFamily="34" charset="0"/>
              </a:rPr>
              <a:t>, it’s the King of the North now, coming against the King of the South that is victorious (King of the North). </a:t>
            </a:r>
          </a:p>
          <a:p>
            <a:r>
              <a:rPr lang="en-US" sz="1400" dirty="0">
                <a:latin typeface="Arial Narrow" panose="020B0606020202030204" pitchFamily="34" charset="0"/>
              </a:rPr>
              <a:t> </a:t>
            </a:r>
          </a:p>
          <a:p>
            <a:r>
              <a:rPr lang="en-US" sz="1400" dirty="0">
                <a:latin typeface="Arial Narrow" panose="020B0606020202030204" pitchFamily="34" charset="0"/>
              </a:rPr>
              <a:t>This is how we contrast using parables. We are learning about an alliance, and another battle. But also, there is a difference, and this become important when we start talking about the true and the counterfeit. </a:t>
            </a:r>
          </a:p>
          <a:p>
            <a:r>
              <a:rPr lang="en-US" sz="1400" dirty="0">
                <a:latin typeface="Arial Narrow" panose="020B0606020202030204" pitchFamily="34" charset="0"/>
              </a:rPr>
              <a:t> </a:t>
            </a:r>
          </a:p>
          <a:p>
            <a:r>
              <a:rPr lang="en-US" sz="1400" dirty="0">
                <a:latin typeface="Arial Narrow" panose="020B0606020202030204" pitchFamily="34" charset="0"/>
              </a:rPr>
              <a:t>1945, is the battle of </a:t>
            </a:r>
            <a:r>
              <a:rPr lang="en-US" sz="1400" dirty="0" err="1">
                <a:latin typeface="Arial Narrow" panose="020B0606020202030204" pitchFamily="34" charset="0"/>
              </a:rPr>
              <a:t>Panium</a:t>
            </a:r>
            <a:r>
              <a:rPr lang="en-US" sz="1400" dirty="0">
                <a:latin typeface="Arial Narrow" panose="020B0606020202030204" pitchFamily="34" charset="0"/>
              </a:rPr>
              <a:t>, and what is 1945 for the King of the North? It’s failure. So if we thought about the counterfeit, talking about the King of the North, the Papacy, in this history of an alpha, does it end in a failure or success? Failure (WW2 – alpha history), failure (Pyrrhus – alpha History). An Alpha history is always a history of failure, because if it was a history of success, there is no need for an omega. If in 1945 Hitler would have won, there would be no need for the Papacy to have an alliance with the United States. </a:t>
            </a:r>
          </a:p>
          <a:p>
            <a:r>
              <a:rPr lang="en-US" sz="1400" dirty="0">
                <a:latin typeface="Arial Narrow" panose="020B0606020202030204" pitchFamily="34" charset="0"/>
              </a:rPr>
              <a:t> </a:t>
            </a:r>
          </a:p>
          <a:p>
            <a:r>
              <a:rPr lang="en-US" sz="1400" dirty="0">
                <a:latin typeface="Arial Narrow" panose="020B0606020202030204" pitchFamily="34" charset="0"/>
              </a:rPr>
              <a:t>So while an alpha history is one of failure, an omega history is one of success. We need to make sure that we accept that because the implications are serious when start considering how we apply </a:t>
            </a:r>
            <a:r>
              <a:rPr lang="en-US" sz="1400" dirty="0" err="1">
                <a:latin typeface="Arial Narrow" panose="020B0606020202030204" pitchFamily="34" charset="0"/>
              </a:rPr>
              <a:t>Millerite</a:t>
            </a:r>
            <a:r>
              <a:rPr lang="en-US" sz="1400" dirty="0">
                <a:latin typeface="Arial Narrow" panose="020B0606020202030204" pitchFamily="34" charset="0"/>
              </a:rPr>
              <a:t> history, when we start applying dates like 1844, we talk about Snow, we talk about 1886, and 1888, and we make application. We need to understand parables, because we are so used to comparing we don’t follow how we use parables, we forget there’s contrast, and we try to bring everything into our history. </a:t>
            </a:r>
          </a:p>
          <a:p>
            <a:r>
              <a:rPr lang="en-US" dirty="0"/>
              <a:t> </a:t>
            </a:r>
          </a:p>
        </p:txBody>
      </p:sp>
      <p:pic>
        <p:nvPicPr>
          <p:cNvPr id="6" name="Picture 5">
            <a:extLst>
              <a:ext uri="{FF2B5EF4-FFF2-40B4-BE49-F238E27FC236}">
                <a16:creationId xmlns:a16="http://schemas.microsoft.com/office/drawing/2014/main" id="{B5424BD7-EE4E-44B5-B7AD-71083D154967}"/>
              </a:ext>
            </a:extLst>
          </p:cNvPr>
          <p:cNvPicPr>
            <a:picLocks noChangeAspect="1"/>
          </p:cNvPicPr>
          <p:nvPr/>
        </p:nvPicPr>
        <p:blipFill>
          <a:blip r:embed="rId2"/>
          <a:stretch>
            <a:fillRect/>
          </a:stretch>
        </p:blipFill>
        <p:spPr>
          <a:xfrm>
            <a:off x="7301182" y="1228990"/>
            <a:ext cx="4314286" cy="4247619"/>
          </a:xfrm>
          <a:prstGeom prst="rect">
            <a:avLst/>
          </a:prstGeom>
        </p:spPr>
      </p:pic>
    </p:spTree>
    <p:extLst>
      <p:ext uri="{BB962C8B-B14F-4D97-AF65-F5344CB8AC3E}">
        <p14:creationId xmlns:p14="http://schemas.microsoft.com/office/powerpoint/2010/main" val="25188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0D4FD-453C-40CF-AACF-5E06D1E19BEF}"/>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4" name="TextBox 3">
            <a:extLst>
              <a:ext uri="{FF2B5EF4-FFF2-40B4-BE49-F238E27FC236}">
                <a16:creationId xmlns:a16="http://schemas.microsoft.com/office/drawing/2014/main" id="{08A4EC8A-9CFC-48B5-BAAD-0110008AA468}"/>
              </a:ext>
            </a:extLst>
          </p:cNvPr>
          <p:cNvSpPr txBox="1"/>
          <p:nvPr/>
        </p:nvSpPr>
        <p:spPr>
          <a:xfrm>
            <a:off x="597159" y="1660849"/>
            <a:ext cx="6270172" cy="3385542"/>
          </a:xfrm>
          <a:prstGeom prst="rect">
            <a:avLst/>
          </a:prstGeom>
          <a:noFill/>
        </p:spPr>
        <p:txBody>
          <a:bodyPr wrap="square" rtlCol="0">
            <a:spAutoFit/>
          </a:bodyPr>
          <a:lstStyle/>
          <a:p>
            <a:r>
              <a:rPr lang="en-US" sz="1400" dirty="0">
                <a:latin typeface="Arial Narrow" panose="020B0606020202030204" pitchFamily="34" charset="0"/>
              </a:rPr>
              <a:t>If we did that with the counterfeit, because we need to remember that the Papacy supported Hitler in WW2. They went into an alliance with Hitler. So if the Papacy supported Hitler, that ended in failure. In the omega history, does the papacy make a mistake in choosing the United States? Is </a:t>
            </a:r>
            <a:r>
              <a:rPr lang="en-US" sz="1400" dirty="0" err="1">
                <a:latin typeface="Arial Narrow" panose="020B0606020202030204" pitchFamily="34" charset="0"/>
              </a:rPr>
              <a:t>Panium</a:t>
            </a:r>
            <a:r>
              <a:rPr lang="en-US" sz="1400" dirty="0">
                <a:latin typeface="Arial Narrow" panose="020B0606020202030204" pitchFamily="34" charset="0"/>
              </a:rPr>
              <a:t> failure to the United States and the Papacy? No, it’s a complete and total success. We are going to go back over those lines and discuss them in more detail.</a:t>
            </a:r>
          </a:p>
          <a:p>
            <a:r>
              <a:rPr lang="en-US" sz="1400" dirty="0">
                <a:latin typeface="Arial Narrow" panose="020B0606020202030204" pitchFamily="34" charset="0"/>
              </a:rPr>
              <a:t> </a:t>
            </a:r>
          </a:p>
          <a:p>
            <a:r>
              <a:rPr lang="en-US" sz="1400" dirty="0">
                <a:latin typeface="Arial Narrow" panose="020B0606020202030204" pitchFamily="34" charset="0"/>
              </a:rPr>
              <a:t>So we are able to take this first history of alpha, and it can also teach us about the omega, and those differences form a pattern where we can learn from them as well. </a:t>
            </a:r>
          </a:p>
          <a:p>
            <a:r>
              <a:rPr lang="en-US" sz="1400" dirty="0">
                <a:latin typeface="Arial Narrow" panose="020B0606020202030204" pitchFamily="34" charset="0"/>
              </a:rPr>
              <a:t> </a:t>
            </a:r>
          </a:p>
          <a:p>
            <a:r>
              <a:rPr lang="en-US" sz="1400" dirty="0">
                <a:latin typeface="Arial Narrow" panose="020B0606020202030204" pitchFamily="34" charset="0"/>
              </a:rPr>
              <a:t>There is one other subject to discuss before we close and that is discussing the story of these battles, because as we can see, we have lined up 3 battles and it’s most easily and simply stated as Heraclea, Asculum, and </a:t>
            </a:r>
            <a:r>
              <a:rPr lang="en-US" sz="1400" dirty="0" err="1">
                <a:latin typeface="Arial Narrow" panose="020B0606020202030204" pitchFamily="34" charset="0"/>
              </a:rPr>
              <a:t>Beneventum</a:t>
            </a:r>
            <a:r>
              <a:rPr lang="en-US" sz="1400" dirty="0">
                <a:latin typeface="Arial Narrow" panose="020B0606020202030204" pitchFamily="34" charset="0"/>
              </a:rPr>
              <a:t>. Three neat names. So when we discussed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see that it’s 2018, 2019, </a:t>
            </a:r>
            <a:r>
              <a:rPr lang="en-US" sz="1400" dirty="0" err="1">
                <a:latin typeface="Arial Narrow" panose="020B0606020202030204" pitchFamily="34" charset="0"/>
              </a:rPr>
              <a:t>Panium</a:t>
            </a:r>
            <a:r>
              <a:rPr lang="en-US" sz="1400" dirty="0">
                <a:latin typeface="Arial Narrow" panose="020B0606020202030204" pitchFamily="34" charset="0"/>
              </a:rPr>
              <a:t>, but when we bring in our lines, there is this previous battle, the battle of </a:t>
            </a:r>
            <a:r>
              <a:rPr lang="en-US" sz="1400" dirty="0" err="1">
                <a:latin typeface="Arial Narrow" panose="020B0606020202030204" pitchFamily="34" charset="0"/>
              </a:rPr>
              <a:t>Ipsus</a:t>
            </a:r>
            <a:r>
              <a:rPr lang="en-US" sz="1400" dirty="0">
                <a:latin typeface="Arial Narrow" panose="020B0606020202030204" pitchFamily="34" charset="0"/>
              </a:rPr>
              <a:t>. </a:t>
            </a:r>
          </a:p>
          <a:p>
            <a:r>
              <a:rPr lang="en-US" dirty="0"/>
              <a:t> </a:t>
            </a:r>
          </a:p>
        </p:txBody>
      </p:sp>
      <p:pic>
        <p:nvPicPr>
          <p:cNvPr id="6" name="Picture 5">
            <a:extLst>
              <a:ext uri="{FF2B5EF4-FFF2-40B4-BE49-F238E27FC236}">
                <a16:creationId xmlns:a16="http://schemas.microsoft.com/office/drawing/2014/main" id="{169A7667-CF86-48EF-88A5-698186CC8820}"/>
              </a:ext>
            </a:extLst>
          </p:cNvPr>
          <p:cNvPicPr>
            <a:picLocks noChangeAspect="1"/>
          </p:cNvPicPr>
          <p:nvPr/>
        </p:nvPicPr>
        <p:blipFill>
          <a:blip r:embed="rId2"/>
          <a:stretch>
            <a:fillRect/>
          </a:stretch>
        </p:blipFill>
        <p:spPr>
          <a:xfrm>
            <a:off x="7309127" y="1181360"/>
            <a:ext cx="4285714" cy="4171429"/>
          </a:xfrm>
          <a:prstGeom prst="rect">
            <a:avLst/>
          </a:prstGeom>
        </p:spPr>
      </p:pic>
    </p:spTree>
    <p:extLst>
      <p:ext uri="{BB962C8B-B14F-4D97-AF65-F5344CB8AC3E}">
        <p14:creationId xmlns:p14="http://schemas.microsoft.com/office/powerpoint/2010/main" val="410465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08D4B-E016-42F2-816F-86B42A23504E}"/>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TextBox 2">
            <a:extLst>
              <a:ext uri="{FF2B5EF4-FFF2-40B4-BE49-F238E27FC236}">
                <a16:creationId xmlns:a16="http://schemas.microsoft.com/office/drawing/2014/main" id="{BC7CD08B-26D9-4BE6-BC11-1D8EA34364ED}"/>
              </a:ext>
            </a:extLst>
          </p:cNvPr>
          <p:cNvSpPr txBox="1"/>
          <p:nvPr/>
        </p:nvSpPr>
        <p:spPr>
          <a:xfrm>
            <a:off x="496020" y="1013149"/>
            <a:ext cx="9010763" cy="2954655"/>
          </a:xfrm>
          <a:prstGeom prst="rect">
            <a:avLst/>
          </a:prstGeom>
          <a:noFill/>
        </p:spPr>
        <p:txBody>
          <a:bodyPr wrap="square" rtlCol="0">
            <a:spAutoFit/>
          </a:bodyPr>
          <a:lstStyle/>
          <a:p>
            <a:r>
              <a:rPr lang="en-US" sz="1400" dirty="0">
                <a:latin typeface="Arial Narrow" panose="020B0606020202030204" pitchFamily="34" charset="0"/>
              </a:rPr>
              <a:t>So now we are not just discussing three, now we are discussing four. What we can do, just to simplify, take the names of our battles, and one of the things we will do probably starting the next time, is look at these battles in application, because we don’t have two, Raphia, </a:t>
            </a:r>
            <a:r>
              <a:rPr lang="en-US" sz="1400" dirty="0" err="1">
                <a:latin typeface="Arial Narrow" panose="020B0606020202030204" pitchFamily="34" charset="0"/>
              </a:rPr>
              <a:t>Panium</a:t>
            </a:r>
            <a:r>
              <a:rPr lang="en-US" sz="1400" dirty="0">
                <a:latin typeface="Arial Narrow" panose="020B0606020202030204" pitchFamily="34" charset="0"/>
              </a:rPr>
              <a:t>, we don’t have three, Heraclea, Asculum, </a:t>
            </a:r>
            <a:r>
              <a:rPr lang="en-US" sz="1400" dirty="0" err="1">
                <a:latin typeface="Arial Narrow" panose="020B0606020202030204" pitchFamily="34" charset="0"/>
              </a:rPr>
              <a:t>Beneventum</a:t>
            </a:r>
            <a:r>
              <a:rPr lang="en-US" sz="1400" dirty="0">
                <a:latin typeface="Arial Narrow" panose="020B0606020202030204" pitchFamily="34" charset="0"/>
              </a:rPr>
              <a:t>, we actually have four because the story begins with </a:t>
            </a:r>
            <a:r>
              <a:rPr lang="en-US" sz="1400" dirty="0" err="1">
                <a:latin typeface="Arial Narrow" panose="020B0606020202030204" pitchFamily="34" charset="0"/>
              </a:rPr>
              <a:t>Ipsus</a:t>
            </a:r>
            <a:r>
              <a:rPr lang="en-US" sz="1400" dirty="0">
                <a:latin typeface="Arial Narrow" panose="020B0606020202030204" pitchFamily="34" charset="0"/>
              </a:rPr>
              <a:t>, where the first battle you have the King of the North and the King of the South in an alliance. We have </a:t>
            </a:r>
            <a:r>
              <a:rPr lang="en-US" sz="1400" dirty="0" err="1">
                <a:latin typeface="Arial Narrow" panose="020B0606020202030204" pitchFamily="34" charset="0"/>
              </a:rPr>
              <a:t>Ipsus</a:t>
            </a:r>
            <a:r>
              <a:rPr lang="en-US" sz="1400" dirty="0">
                <a:latin typeface="Arial Narrow" panose="020B0606020202030204" pitchFamily="34" charset="0"/>
              </a:rPr>
              <a:t>, Heraclea, Asculum, </a:t>
            </a:r>
            <a:r>
              <a:rPr lang="en-US" sz="1400" dirty="0" err="1">
                <a:latin typeface="Arial Narrow" panose="020B0606020202030204" pitchFamily="34" charset="0"/>
              </a:rPr>
              <a:t>Beneventum</a:t>
            </a:r>
            <a:r>
              <a:rPr lang="en-US" sz="1400" dirty="0">
                <a:latin typeface="Arial Narrow" panose="020B0606020202030204" pitchFamily="34" charset="0"/>
              </a:rPr>
              <a:t>. </a:t>
            </a:r>
          </a:p>
          <a:p>
            <a:r>
              <a:rPr lang="en-US" sz="1400" dirty="0">
                <a:latin typeface="Arial Narrow" panose="020B0606020202030204" pitchFamily="34" charset="0"/>
              </a:rPr>
              <a:t> </a:t>
            </a:r>
          </a:p>
          <a:p>
            <a:r>
              <a:rPr lang="en-US" sz="1400" dirty="0">
                <a:latin typeface="Arial Narrow" panose="020B0606020202030204" pitchFamily="34" charset="0"/>
              </a:rPr>
              <a:t>What mode of warfare decided the battle of </a:t>
            </a:r>
            <a:r>
              <a:rPr lang="en-US" sz="1400" dirty="0" err="1">
                <a:latin typeface="Arial Narrow" panose="020B0606020202030204" pitchFamily="34" charset="0"/>
              </a:rPr>
              <a:t>Ipsus</a:t>
            </a:r>
            <a:r>
              <a:rPr lang="en-US" sz="1400" dirty="0">
                <a:latin typeface="Arial Narrow" panose="020B0606020202030204" pitchFamily="34" charset="0"/>
              </a:rPr>
              <a:t>? Elephants. What mode of warfare decided the battle of Heraclea? Elephants. Asculum? Elephants. </a:t>
            </a:r>
            <a:r>
              <a:rPr lang="en-US" sz="1400" dirty="0" err="1">
                <a:latin typeface="Arial Narrow" panose="020B0606020202030204" pitchFamily="34" charset="0"/>
              </a:rPr>
              <a:t>Beneventum</a:t>
            </a:r>
            <a:r>
              <a:rPr lang="en-US" sz="1400" dirty="0">
                <a:latin typeface="Arial Narrow" panose="020B0606020202030204" pitchFamily="34" charset="0"/>
              </a:rPr>
              <a:t>? Elephants.</a:t>
            </a:r>
          </a:p>
          <a:p>
            <a:r>
              <a:rPr lang="en-US" sz="1400" dirty="0">
                <a:latin typeface="Arial Narrow" panose="020B0606020202030204" pitchFamily="34" charset="0"/>
              </a:rPr>
              <a:t> </a:t>
            </a:r>
          </a:p>
          <a:p>
            <a:r>
              <a:rPr lang="en-US" sz="1400" dirty="0">
                <a:latin typeface="Arial Narrow" panose="020B0606020202030204" pitchFamily="34" charset="0"/>
              </a:rPr>
              <a:t>In 2016, is the battle of </a:t>
            </a:r>
            <a:r>
              <a:rPr lang="en-US" sz="1400" dirty="0" err="1">
                <a:latin typeface="Arial Narrow" panose="020B0606020202030204" pitchFamily="34" charset="0"/>
              </a:rPr>
              <a:t>Ipsus</a:t>
            </a:r>
            <a:r>
              <a:rPr lang="en-US" sz="1400" dirty="0">
                <a:latin typeface="Arial Narrow" panose="020B0606020202030204" pitchFamily="34" charset="0"/>
              </a:rPr>
              <a:t>. So we have 2016. Heraclea, 2018. Asculum, 2019. </a:t>
            </a:r>
            <a:r>
              <a:rPr lang="en-US" sz="1400" dirty="0" err="1">
                <a:latin typeface="Arial Narrow" panose="020B0606020202030204" pitchFamily="34" charset="0"/>
              </a:rPr>
              <a:t>Beneventum</a:t>
            </a:r>
            <a:r>
              <a:rPr lang="en-US" sz="1400" dirty="0">
                <a:latin typeface="Arial Narrow" panose="020B0606020202030204" pitchFamily="34" charset="0"/>
              </a:rPr>
              <a:t>, </a:t>
            </a:r>
            <a:r>
              <a:rPr lang="en-US" sz="1400" dirty="0" err="1">
                <a:latin typeface="Arial Narrow" panose="020B0606020202030204" pitchFamily="34" charset="0"/>
              </a:rPr>
              <a:t>Panium</a:t>
            </a:r>
            <a:r>
              <a:rPr lang="en-US" sz="1400" dirty="0">
                <a:latin typeface="Arial Narrow" panose="020B0606020202030204" pitchFamily="34" charset="0"/>
              </a:rPr>
              <a:t>. What we already have built into our message is four battles, two of which are already passed.  And these two have the same mode of warfare as we find in Raphia and </a:t>
            </a:r>
            <a:r>
              <a:rPr lang="en-US" sz="1400" dirty="0" err="1">
                <a:latin typeface="Arial Narrow" panose="020B0606020202030204" pitchFamily="34" charset="0"/>
              </a:rPr>
              <a:t>Panium</a:t>
            </a:r>
            <a:r>
              <a:rPr lang="en-US" sz="1400" dirty="0">
                <a:latin typeface="Arial Narrow" panose="020B0606020202030204" pitchFamily="34" charset="0"/>
              </a:rPr>
              <a:t>. So if we want to know what Raphia looks like, and what </a:t>
            </a:r>
            <a:r>
              <a:rPr lang="en-US" sz="1400" dirty="0" err="1">
                <a:latin typeface="Arial Narrow" panose="020B0606020202030204" pitchFamily="34" charset="0"/>
              </a:rPr>
              <a:t>Panium</a:t>
            </a:r>
            <a:r>
              <a:rPr lang="en-US" sz="1400" dirty="0">
                <a:latin typeface="Arial Narrow" panose="020B0606020202030204" pitchFamily="34" charset="0"/>
              </a:rPr>
              <a:t> looks like, we already have two witnesses. With the witness of 2 or 3 everything is established. </a:t>
            </a:r>
          </a:p>
          <a:p>
            <a:r>
              <a:rPr lang="en-US" dirty="0"/>
              <a:t> </a:t>
            </a:r>
          </a:p>
        </p:txBody>
      </p:sp>
      <p:pic>
        <p:nvPicPr>
          <p:cNvPr id="5122" name="Picture 2">
            <a:extLst>
              <a:ext uri="{FF2B5EF4-FFF2-40B4-BE49-F238E27FC236}">
                <a16:creationId xmlns:a16="http://schemas.microsoft.com/office/drawing/2014/main" id="{2FDF5E94-FC7E-40DB-B4C3-65EF56BD6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783" y="1604865"/>
            <a:ext cx="10937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 name="Group 3">
            <a:extLst>
              <a:ext uri="{FF2B5EF4-FFF2-40B4-BE49-F238E27FC236}">
                <a16:creationId xmlns:a16="http://schemas.microsoft.com/office/drawing/2014/main" id="{EC84FA39-3104-45D7-B286-AA241FFAB821}"/>
              </a:ext>
            </a:extLst>
          </p:cNvPr>
          <p:cNvGrpSpPr>
            <a:grpSpLocks/>
          </p:cNvGrpSpPr>
          <p:nvPr/>
        </p:nvGrpSpPr>
        <p:grpSpPr bwMode="auto">
          <a:xfrm>
            <a:off x="4087002" y="4130072"/>
            <a:ext cx="3714750" cy="1657350"/>
            <a:chOff x="108299250" y="112985550"/>
            <a:chExt cx="3714750" cy="1657350"/>
          </a:xfrm>
        </p:grpSpPr>
        <p:sp>
          <p:nvSpPr>
            <p:cNvPr id="5" name="Line 4">
              <a:extLst>
                <a:ext uri="{FF2B5EF4-FFF2-40B4-BE49-F238E27FC236}">
                  <a16:creationId xmlns:a16="http://schemas.microsoft.com/office/drawing/2014/main" id="{273FD598-BD8A-4AF4-A585-0F88BACE4DFF}"/>
                </a:ext>
              </a:extLst>
            </p:cNvPr>
            <p:cNvSpPr>
              <a:spLocks noChangeShapeType="1"/>
            </p:cNvSpPr>
            <p:nvPr/>
          </p:nvSpPr>
          <p:spPr bwMode="auto">
            <a:xfrm>
              <a:off x="108299250" y="114128550"/>
              <a:ext cx="3714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25" name="AutoShape 5">
              <a:extLst>
                <a:ext uri="{FF2B5EF4-FFF2-40B4-BE49-F238E27FC236}">
                  <a16:creationId xmlns:a16="http://schemas.microsoft.com/office/drawing/2014/main" id="{574FAA13-5E82-4351-A297-E02353A40E7A}"/>
                </a:ext>
              </a:extLst>
            </p:cNvPr>
            <p:cNvCxnSpPr>
              <a:cxnSpLocks noChangeShapeType="1"/>
            </p:cNvCxnSpPr>
            <p:nvPr/>
          </p:nvCxnSpPr>
          <p:spPr bwMode="auto">
            <a:xfrm>
              <a:off x="1086993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6" name="AutoShape 6">
              <a:extLst>
                <a:ext uri="{FF2B5EF4-FFF2-40B4-BE49-F238E27FC236}">
                  <a16:creationId xmlns:a16="http://schemas.microsoft.com/office/drawing/2014/main" id="{DB928619-724E-4BD6-AA76-4E032F6025CB}"/>
                </a:ext>
              </a:extLst>
            </p:cNvPr>
            <p:cNvCxnSpPr>
              <a:cxnSpLocks noChangeShapeType="1"/>
            </p:cNvCxnSpPr>
            <p:nvPr/>
          </p:nvCxnSpPr>
          <p:spPr bwMode="auto">
            <a:xfrm>
              <a:off x="1085396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CB6AAE3C-3BF9-45AB-819F-8F7CE9D6A796}"/>
                </a:ext>
              </a:extLst>
            </p:cNvPr>
            <p:cNvSpPr txBox="1">
              <a:spLocks noChangeArrowheads="1"/>
            </p:cNvSpPr>
            <p:nvPr/>
          </p:nvSpPr>
          <p:spPr bwMode="auto">
            <a:xfrm>
              <a:off x="108356400" y="1133856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8" name="AutoShape 8">
              <a:extLst>
                <a:ext uri="{FF2B5EF4-FFF2-40B4-BE49-F238E27FC236}">
                  <a16:creationId xmlns:a16="http://schemas.microsoft.com/office/drawing/2014/main" id="{05616C88-A971-4192-A479-E6E9581FEEA2}"/>
                </a:ext>
              </a:extLst>
            </p:cNvPr>
            <p:cNvCxnSpPr>
              <a:cxnSpLocks noChangeShapeType="1"/>
            </p:cNvCxnSpPr>
            <p:nvPr/>
          </p:nvCxnSpPr>
          <p:spPr bwMode="auto">
            <a:xfrm>
              <a:off x="1096137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9" name="AutoShape 9">
              <a:extLst>
                <a:ext uri="{FF2B5EF4-FFF2-40B4-BE49-F238E27FC236}">
                  <a16:creationId xmlns:a16="http://schemas.microsoft.com/office/drawing/2014/main" id="{05818BFE-BAD9-4AC2-9205-2E63C258CA29}"/>
                </a:ext>
              </a:extLst>
            </p:cNvPr>
            <p:cNvCxnSpPr>
              <a:cxnSpLocks noChangeShapeType="1"/>
            </p:cNvCxnSpPr>
            <p:nvPr/>
          </p:nvCxnSpPr>
          <p:spPr bwMode="auto">
            <a:xfrm>
              <a:off x="1094540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1D6CDF9E-04E9-4B0F-85E7-FFC7E0BF909C}"/>
                </a:ext>
              </a:extLst>
            </p:cNvPr>
            <p:cNvSpPr txBox="1">
              <a:spLocks noChangeArrowheads="1"/>
            </p:cNvSpPr>
            <p:nvPr/>
          </p:nvSpPr>
          <p:spPr bwMode="auto">
            <a:xfrm>
              <a:off x="109316823" y="113385600"/>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31" name="AutoShape 11">
              <a:extLst>
                <a:ext uri="{FF2B5EF4-FFF2-40B4-BE49-F238E27FC236}">
                  <a16:creationId xmlns:a16="http://schemas.microsoft.com/office/drawing/2014/main" id="{7A25DF25-AFA7-49A5-9D99-E10C5426F706}"/>
                </a:ext>
              </a:extLst>
            </p:cNvPr>
            <p:cNvCxnSpPr>
              <a:cxnSpLocks noChangeShapeType="1"/>
            </p:cNvCxnSpPr>
            <p:nvPr/>
          </p:nvCxnSpPr>
          <p:spPr bwMode="auto">
            <a:xfrm>
              <a:off x="110642400" y="1137285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2" name="AutoShape 12">
              <a:extLst>
                <a:ext uri="{FF2B5EF4-FFF2-40B4-BE49-F238E27FC236}">
                  <a16:creationId xmlns:a16="http://schemas.microsoft.com/office/drawing/2014/main" id="{0B263771-73EC-41B6-8A77-BD15E294A930}"/>
                </a:ext>
              </a:extLst>
            </p:cNvPr>
            <p:cNvCxnSpPr>
              <a:cxnSpLocks noChangeShapeType="1"/>
            </p:cNvCxnSpPr>
            <p:nvPr/>
          </p:nvCxnSpPr>
          <p:spPr bwMode="auto">
            <a:xfrm>
              <a:off x="110482786" y="1137101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3" name="AutoShape 13">
              <a:extLst>
                <a:ext uri="{FF2B5EF4-FFF2-40B4-BE49-F238E27FC236}">
                  <a16:creationId xmlns:a16="http://schemas.microsoft.com/office/drawing/2014/main" id="{F651E9CF-6154-4EBD-8C92-12767C6A50BD}"/>
                </a:ext>
              </a:extLst>
            </p:cNvPr>
            <p:cNvCxnSpPr>
              <a:cxnSpLocks noChangeShapeType="1"/>
            </p:cNvCxnSpPr>
            <p:nvPr/>
          </p:nvCxnSpPr>
          <p:spPr bwMode="auto">
            <a:xfrm>
              <a:off x="111562412" y="11371828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4" name="AutoShape 14">
              <a:extLst>
                <a:ext uri="{FF2B5EF4-FFF2-40B4-BE49-F238E27FC236}">
                  <a16:creationId xmlns:a16="http://schemas.microsoft.com/office/drawing/2014/main" id="{234A134C-908F-4606-8352-46E5ACCFADD4}"/>
                </a:ext>
              </a:extLst>
            </p:cNvPr>
            <p:cNvCxnSpPr>
              <a:cxnSpLocks noChangeShapeType="1"/>
            </p:cNvCxnSpPr>
            <p:nvPr/>
          </p:nvCxnSpPr>
          <p:spPr bwMode="auto">
            <a:xfrm>
              <a:off x="111402798" y="11369992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5">
              <a:extLst>
                <a:ext uri="{FF2B5EF4-FFF2-40B4-BE49-F238E27FC236}">
                  <a16:creationId xmlns:a16="http://schemas.microsoft.com/office/drawing/2014/main" id="{00FA3EEB-E0B7-4FFD-9610-579A0581926D}"/>
                </a:ext>
              </a:extLst>
            </p:cNvPr>
            <p:cNvSpPr txBox="1">
              <a:spLocks noChangeArrowheads="1"/>
            </p:cNvSpPr>
            <p:nvPr/>
          </p:nvSpPr>
          <p:spPr bwMode="auto">
            <a:xfrm>
              <a:off x="111174198" y="113385600"/>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E983D24D-4D68-4F7F-88B3-EE1297DC5B61}"/>
                </a:ext>
              </a:extLst>
            </p:cNvPr>
            <p:cNvSpPr txBox="1">
              <a:spLocks noChangeArrowheads="1"/>
            </p:cNvSpPr>
            <p:nvPr/>
          </p:nvSpPr>
          <p:spPr bwMode="auto">
            <a:xfrm>
              <a:off x="110299500" y="113385600"/>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37" name="Picture 17">
              <a:extLst>
                <a:ext uri="{FF2B5EF4-FFF2-40B4-BE49-F238E27FC236}">
                  <a16:creationId xmlns:a16="http://schemas.microsoft.com/office/drawing/2014/main" id="{6DFC6B87-799C-42A4-87B0-6B9BDED6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0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38" name="Picture 18">
              <a:extLst>
                <a:ext uri="{FF2B5EF4-FFF2-40B4-BE49-F238E27FC236}">
                  <a16:creationId xmlns:a16="http://schemas.microsoft.com/office/drawing/2014/main" id="{9BDA09D6-9868-44D3-B895-1A5004851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09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39" name="Picture 19">
              <a:extLst>
                <a:ext uri="{FF2B5EF4-FFF2-40B4-BE49-F238E27FC236}">
                  <a16:creationId xmlns:a16="http://schemas.microsoft.com/office/drawing/2014/main" id="{8DCE3927-A38D-4B3E-9CFB-3C644B627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422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40" name="Picture 20">
              <a:extLst>
                <a:ext uri="{FF2B5EF4-FFF2-40B4-BE49-F238E27FC236}">
                  <a16:creationId xmlns:a16="http://schemas.microsoft.com/office/drawing/2014/main" id="{5F727A4B-A013-4BD2-8F6F-9CA293CA4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5350" y="112985550"/>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21">
              <a:extLst>
                <a:ext uri="{FF2B5EF4-FFF2-40B4-BE49-F238E27FC236}">
                  <a16:creationId xmlns:a16="http://schemas.microsoft.com/office/drawing/2014/main" id="{FC2891B7-49BB-41DC-BA0A-B027BF17CFA4}"/>
                </a:ext>
              </a:extLst>
            </p:cNvPr>
            <p:cNvSpPr txBox="1">
              <a:spLocks noChangeArrowheads="1"/>
            </p:cNvSpPr>
            <p:nvPr/>
          </p:nvSpPr>
          <p:spPr bwMode="auto">
            <a:xfrm>
              <a:off x="108356400" y="1141857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2">
              <a:extLst>
                <a:ext uri="{FF2B5EF4-FFF2-40B4-BE49-F238E27FC236}">
                  <a16:creationId xmlns:a16="http://schemas.microsoft.com/office/drawing/2014/main" id="{B3F2D306-D359-47D5-9784-CA785D2474B6}"/>
                </a:ext>
              </a:extLst>
            </p:cNvPr>
            <p:cNvSpPr txBox="1">
              <a:spLocks noChangeArrowheads="1"/>
            </p:cNvSpPr>
            <p:nvPr/>
          </p:nvSpPr>
          <p:spPr bwMode="auto">
            <a:xfrm>
              <a:off x="10921365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3">
              <a:extLst>
                <a:ext uri="{FF2B5EF4-FFF2-40B4-BE49-F238E27FC236}">
                  <a16:creationId xmlns:a16="http://schemas.microsoft.com/office/drawing/2014/main" id="{CB7B76BB-E2A8-44CA-9E42-F9D7B5711DDC}"/>
                </a:ext>
              </a:extLst>
            </p:cNvPr>
            <p:cNvSpPr txBox="1">
              <a:spLocks noChangeArrowheads="1"/>
            </p:cNvSpPr>
            <p:nvPr/>
          </p:nvSpPr>
          <p:spPr bwMode="auto">
            <a:xfrm>
              <a:off x="11024235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4">
              <a:extLst>
                <a:ext uri="{FF2B5EF4-FFF2-40B4-BE49-F238E27FC236}">
                  <a16:creationId xmlns:a16="http://schemas.microsoft.com/office/drawing/2014/main" id="{EAFE44C4-C71D-496C-940B-FFAF65C6885E}"/>
                </a:ext>
              </a:extLst>
            </p:cNvPr>
            <p:cNvSpPr txBox="1">
              <a:spLocks noChangeArrowheads="1"/>
            </p:cNvSpPr>
            <p:nvPr/>
          </p:nvSpPr>
          <p:spPr bwMode="auto">
            <a:xfrm>
              <a:off x="111213900" y="114185700"/>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57341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9B318A-7011-4F37-BDBA-FF186871A84E}"/>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4" name="TextBox 3">
            <a:extLst>
              <a:ext uri="{FF2B5EF4-FFF2-40B4-BE49-F238E27FC236}">
                <a16:creationId xmlns:a16="http://schemas.microsoft.com/office/drawing/2014/main" id="{3D16D29C-2220-4A72-8B38-774A3F56016A}"/>
              </a:ext>
            </a:extLst>
          </p:cNvPr>
          <p:cNvSpPr txBox="1"/>
          <p:nvPr/>
        </p:nvSpPr>
        <p:spPr>
          <a:xfrm>
            <a:off x="541175" y="2059394"/>
            <a:ext cx="6064898" cy="2739211"/>
          </a:xfrm>
          <a:prstGeom prst="rect">
            <a:avLst/>
          </a:prstGeom>
          <a:noFill/>
        </p:spPr>
        <p:txBody>
          <a:bodyPr wrap="square" rtlCol="0">
            <a:spAutoFit/>
          </a:bodyPr>
          <a:lstStyle/>
          <a:p>
            <a:r>
              <a:rPr lang="en-US" sz="1400" dirty="0">
                <a:latin typeface="Arial Narrow" panose="020B0606020202030204" pitchFamily="34" charset="0"/>
              </a:rPr>
              <a:t>So understanding 2016, and 2018, teaches us what we need to know about 2019. So we need to go into the battle of </a:t>
            </a:r>
            <a:r>
              <a:rPr lang="en-US" sz="1400" dirty="0" err="1">
                <a:latin typeface="Arial Narrow" panose="020B0606020202030204" pitchFamily="34" charset="0"/>
              </a:rPr>
              <a:t>Ipsus</a:t>
            </a:r>
            <a:r>
              <a:rPr lang="en-US" sz="1400" dirty="0">
                <a:latin typeface="Arial Narrow" panose="020B0606020202030204" pitchFamily="34" charset="0"/>
              </a:rPr>
              <a:t>, find out how that was fought and what that looks like.</a:t>
            </a:r>
          </a:p>
          <a:p>
            <a:r>
              <a:rPr lang="en-US" sz="1400" dirty="0">
                <a:latin typeface="Arial Narrow" panose="020B0606020202030204" pitchFamily="34" charset="0"/>
              </a:rPr>
              <a:t> </a:t>
            </a:r>
          </a:p>
          <a:p>
            <a:r>
              <a:rPr lang="en-US" sz="1400" dirty="0">
                <a:latin typeface="Arial Narrow" panose="020B0606020202030204" pitchFamily="34" charset="0"/>
              </a:rPr>
              <a:t>We need to go into 2018, and see the relationship between Trump and Putin break apart and then rebuild, understand what that looks like, and what they’re fighting over. And then also project that on 2019, because we need to know what we are expecting to see. As Elder Parminder has said, we misapply history and come looking for a hot war because we haven’t understood parables, followed on by the advancing light on methodology that has been advancing now for quite some years. We need to understand parable teaching. It’s the foundation of all the histories that Elder Tess has taught, and without the methodology behind it, it would fall apart because we are seeing these battles as parables.</a:t>
            </a:r>
          </a:p>
          <a:p>
            <a:r>
              <a:rPr lang="en-US" dirty="0"/>
              <a:t> </a:t>
            </a:r>
          </a:p>
        </p:txBody>
      </p:sp>
      <p:pic>
        <p:nvPicPr>
          <p:cNvPr id="6" name="Picture 5">
            <a:extLst>
              <a:ext uri="{FF2B5EF4-FFF2-40B4-BE49-F238E27FC236}">
                <a16:creationId xmlns:a16="http://schemas.microsoft.com/office/drawing/2014/main" id="{F8B900E2-F545-45AD-BFA7-3D675602DBD7}"/>
              </a:ext>
            </a:extLst>
          </p:cNvPr>
          <p:cNvPicPr>
            <a:picLocks noChangeAspect="1"/>
          </p:cNvPicPr>
          <p:nvPr/>
        </p:nvPicPr>
        <p:blipFill>
          <a:blip r:embed="rId2"/>
          <a:stretch>
            <a:fillRect/>
          </a:stretch>
        </p:blipFill>
        <p:spPr>
          <a:xfrm>
            <a:off x="7068086" y="1143260"/>
            <a:ext cx="4285714" cy="4171429"/>
          </a:xfrm>
          <a:prstGeom prst="rect">
            <a:avLst/>
          </a:prstGeom>
        </p:spPr>
      </p:pic>
    </p:spTree>
    <p:extLst>
      <p:ext uri="{BB962C8B-B14F-4D97-AF65-F5344CB8AC3E}">
        <p14:creationId xmlns:p14="http://schemas.microsoft.com/office/powerpoint/2010/main" val="31314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366D2-68DE-4687-A519-1CF5349FD287}"/>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3" name="Text Box 2">
            <a:extLst>
              <a:ext uri="{FF2B5EF4-FFF2-40B4-BE49-F238E27FC236}">
                <a16:creationId xmlns:a16="http://schemas.microsoft.com/office/drawing/2014/main" id="{64807459-5D16-4BA2-9A62-7F309A7DF2F5}"/>
              </a:ext>
            </a:extLst>
          </p:cNvPr>
          <p:cNvSpPr txBox="1">
            <a:spLocks noChangeArrowheads="1"/>
          </p:cNvSpPr>
          <p:nvPr/>
        </p:nvSpPr>
        <p:spPr bwMode="auto">
          <a:xfrm>
            <a:off x="7693188" y="1771650"/>
            <a:ext cx="38290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8895209C-6CCC-4272-9BCB-37DBFFD9D29F}"/>
              </a:ext>
            </a:extLst>
          </p:cNvPr>
          <p:cNvSpPr>
            <a:spLocks noChangeShapeType="1"/>
          </p:cNvSpPr>
          <p:nvPr/>
        </p:nvSpPr>
        <p:spPr bwMode="auto">
          <a:xfrm>
            <a:off x="7807488" y="2686050"/>
            <a:ext cx="3714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48" name="AutoShape 4">
            <a:extLst>
              <a:ext uri="{FF2B5EF4-FFF2-40B4-BE49-F238E27FC236}">
                <a16:creationId xmlns:a16="http://schemas.microsoft.com/office/drawing/2014/main" id="{29A6F7D7-9AD1-4BDE-905A-F647B7A8EDFD}"/>
              </a:ext>
            </a:extLst>
          </p:cNvPr>
          <p:cNvCxnSpPr>
            <a:cxnSpLocks noChangeShapeType="1"/>
          </p:cNvCxnSpPr>
          <p:nvPr/>
        </p:nvCxnSpPr>
        <p:spPr bwMode="auto">
          <a:xfrm>
            <a:off x="82075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F069C0A9-1CBB-4373-8995-B89F1D084C58}"/>
              </a:ext>
            </a:extLst>
          </p:cNvPr>
          <p:cNvCxnSpPr>
            <a:cxnSpLocks noChangeShapeType="1"/>
          </p:cNvCxnSpPr>
          <p:nvPr/>
        </p:nvCxnSpPr>
        <p:spPr bwMode="auto">
          <a:xfrm>
            <a:off x="80472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6669D385-2EE8-42B8-8E1C-B730EC38414E}"/>
              </a:ext>
            </a:extLst>
          </p:cNvPr>
          <p:cNvSpPr txBox="1">
            <a:spLocks noChangeArrowheads="1"/>
          </p:cNvSpPr>
          <p:nvPr/>
        </p:nvSpPr>
        <p:spPr bwMode="auto">
          <a:xfrm>
            <a:off x="7864638" y="19431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1" name="AutoShape 7">
            <a:extLst>
              <a:ext uri="{FF2B5EF4-FFF2-40B4-BE49-F238E27FC236}">
                <a16:creationId xmlns:a16="http://schemas.microsoft.com/office/drawing/2014/main" id="{401F4A86-CB39-4112-9DD3-A3CBD652E221}"/>
              </a:ext>
            </a:extLst>
          </p:cNvPr>
          <p:cNvCxnSpPr>
            <a:cxnSpLocks noChangeShapeType="1"/>
          </p:cNvCxnSpPr>
          <p:nvPr/>
        </p:nvCxnSpPr>
        <p:spPr bwMode="auto">
          <a:xfrm>
            <a:off x="91219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2" name="AutoShape 8">
            <a:extLst>
              <a:ext uri="{FF2B5EF4-FFF2-40B4-BE49-F238E27FC236}">
                <a16:creationId xmlns:a16="http://schemas.microsoft.com/office/drawing/2014/main" id="{7D297FD1-C320-418A-8571-34FD62B3487C}"/>
              </a:ext>
            </a:extLst>
          </p:cNvPr>
          <p:cNvCxnSpPr>
            <a:cxnSpLocks noChangeShapeType="1"/>
          </p:cNvCxnSpPr>
          <p:nvPr/>
        </p:nvCxnSpPr>
        <p:spPr bwMode="auto">
          <a:xfrm>
            <a:off x="89616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D0C67147-F916-4759-ADE6-89F895C3219F}"/>
              </a:ext>
            </a:extLst>
          </p:cNvPr>
          <p:cNvSpPr txBox="1">
            <a:spLocks noChangeArrowheads="1"/>
          </p:cNvSpPr>
          <p:nvPr/>
        </p:nvSpPr>
        <p:spPr bwMode="auto">
          <a:xfrm>
            <a:off x="8779038" y="1771650"/>
            <a:ext cx="754062"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4" name="AutoShape 10">
            <a:extLst>
              <a:ext uri="{FF2B5EF4-FFF2-40B4-BE49-F238E27FC236}">
                <a16:creationId xmlns:a16="http://schemas.microsoft.com/office/drawing/2014/main" id="{870EACD4-D858-4F29-9216-CDEE6C8F7554}"/>
              </a:ext>
            </a:extLst>
          </p:cNvPr>
          <p:cNvCxnSpPr>
            <a:cxnSpLocks noChangeShapeType="1"/>
          </p:cNvCxnSpPr>
          <p:nvPr/>
        </p:nvCxnSpPr>
        <p:spPr bwMode="auto">
          <a:xfrm>
            <a:off x="10150638" y="228600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5" name="AutoShape 11">
            <a:extLst>
              <a:ext uri="{FF2B5EF4-FFF2-40B4-BE49-F238E27FC236}">
                <a16:creationId xmlns:a16="http://schemas.microsoft.com/office/drawing/2014/main" id="{19C1F477-F601-4CC3-ACE8-54C0C9F2AD36}"/>
              </a:ext>
            </a:extLst>
          </p:cNvPr>
          <p:cNvCxnSpPr>
            <a:cxnSpLocks noChangeShapeType="1"/>
          </p:cNvCxnSpPr>
          <p:nvPr/>
        </p:nvCxnSpPr>
        <p:spPr bwMode="auto">
          <a:xfrm>
            <a:off x="9990300" y="226695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6" name="AutoShape 12">
            <a:extLst>
              <a:ext uri="{FF2B5EF4-FFF2-40B4-BE49-F238E27FC236}">
                <a16:creationId xmlns:a16="http://schemas.microsoft.com/office/drawing/2014/main" id="{0B728D1E-DA76-43FE-A264-47B37A0F1632}"/>
              </a:ext>
            </a:extLst>
          </p:cNvPr>
          <p:cNvCxnSpPr>
            <a:cxnSpLocks noChangeShapeType="1"/>
          </p:cNvCxnSpPr>
          <p:nvPr/>
        </p:nvCxnSpPr>
        <p:spPr bwMode="auto">
          <a:xfrm>
            <a:off x="11071388" y="22764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7" name="AutoShape 13">
            <a:extLst>
              <a:ext uri="{FF2B5EF4-FFF2-40B4-BE49-F238E27FC236}">
                <a16:creationId xmlns:a16="http://schemas.microsoft.com/office/drawing/2014/main" id="{B05533BE-E664-4B3D-B5E0-4DDEC1F7BCAF}"/>
              </a:ext>
            </a:extLst>
          </p:cNvPr>
          <p:cNvCxnSpPr>
            <a:cxnSpLocks noChangeShapeType="1"/>
          </p:cNvCxnSpPr>
          <p:nvPr/>
        </p:nvCxnSpPr>
        <p:spPr bwMode="auto">
          <a:xfrm>
            <a:off x="10911050" y="2257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4">
            <a:extLst>
              <a:ext uri="{FF2B5EF4-FFF2-40B4-BE49-F238E27FC236}">
                <a16:creationId xmlns:a16="http://schemas.microsoft.com/office/drawing/2014/main" id="{D37DF2BA-C317-4D42-8591-0140028D640F}"/>
              </a:ext>
            </a:extLst>
          </p:cNvPr>
          <p:cNvSpPr txBox="1">
            <a:spLocks noChangeArrowheads="1"/>
          </p:cNvSpPr>
          <p:nvPr/>
        </p:nvSpPr>
        <p:spPr bwMode="auto">
          <a:xfrm>
            <a:off x="10682450" y="1943100"/>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4129C046-5C09-4523-A82B-4F47CE4ED157}"/>
              </a:ext>
            </a:extLst>
          </p:cNvPr>
          <p:cNvSpPr txBox="1">
            <a:spLocks noChangeArrowheads="1"/>
          </p:cNvSpPr>
          <p:nvPr/>
        </p:nvSpPr>
        <p:spPr bwMode="auto">
          <a:xfrm>
            <a:off x="9750588" y="1771650"/>
            <a:ext cx="7429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7B285D1C-1A38-4CDE-A9DE-AC6D5AEEC9FF}"/>
              </a:ext>
            </a:extLst>
          </p:cNvPr>
          <p:cNvSpPr txBox="1">
            <a:spLocks noChangeArrowheads="1"/>
          </p:cNvSpPr>
          <p:nvPr/>
        </p:nvSpPr>
        <p:spPr bwMode="auto">
          <a:xfrm>
            <a:off x="7864638" y="27432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7">
            <a:extLst>
              <a:ext uri="{FF2B5EF4-FFF2-40B4-BE49-F238E27FC236}">
                <a16:creationId xmlns:a16="http://schemas.microsoft.com/office/drawing/2014/main" id="{0253861F-B36D-458F-9FB9-B20FAE298071}"/>
              </a:ext>
            </a:extLst>
          </p:cNvPr>
          <p:cNvSpPr txBox="1">
            <a:spLocks noChangeArrowheads="1"/>
          </p:cNvSpPr>
          <p:nvPr/>
        </p:nvSpPr>
        <p:spPr bwMode="auto">
          <a:xfrm>
            <a:off x="872188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
            <a:extLst>
              <a:ext uri="{FF2B5EF4-FFF2-40B4-BE49-F238E27FC236}">
                <a16:creationId xmlns:a16="http://schemas.microsoft.com/office/drawing/2014/main" id="{EDDF18C8-7D73-4324-A456-839490FB3577}"/>
              </a:ext>
            </a:extLst>
          </p:cNvPr>
          <p:cNvSpPr txBox="1">
            <a:spLocks noChangeArrowheads="1"/>
          </p:cNvSpPr>
          <p:nvPr/>
        </p:nvSpPr>
        <p:spPr bwMode="auto">
          <a:xfrm>
            <a:off x="975058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9">
            <a:extLst>
              <a:ext uri="{FF2B5EF4-FFF2-40B4-BE49-F238E27FC236}">
                <a16:creationId xmlns:a16="http://schemas.microsoft.com/office/drawing/2014/main" id="{EF09CE33-6C5A-4F2A-8039-6ADD980ABEC6}"/>
              </a:ext>
            </a:extLst>
          </p:cNvPr>
          <p:cNvSpPr txBox="1">
            <a:spLocks noChangeArrowheads="1"/>
          </p:cNvSpPr>
          <p:nvPr/>
        </p:nvSpPr>
        <p:spPr bwMode="auto">
          <a:xfrm>
            <a:off x="10722138" y="2743200"/>
            <a:ext cx="6858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20">
            <a:extLst>
              <a:ext uri="{FF2B5EF4-FFF2-40B4-BE49-F238E27FC236}">
                <a16:creationId xmlns:a16="http://schemas.microsoft.com/office/drawing/2014/main" id="{CC6DFC47-5346-41AA-A2E0-2E48649F096E}"/>
              </a:ext>
            </a:extLst>
          </p:cNvPr>
          <p:cNvSpPr>
            <a:spLocks noChangeShapeType="1"/>
          </p:cNvSpPr>
          <p:nvPr/>
        </p:nvSpPr>
        <p:spPr bwMode="auto">
          <a:xfrm>
            <a:off x="8207538" y="3257550"/>
            <a:ext cx="2514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21">
            <a:extLst>
              <a:ext uri="{FF2B5EF4-FFF2-40B4-BE49-F238E27FC236}">
                <a16:creationId xmlns:a16="http://schemas.microsoft.com/office/drawing/2014/main" id="{09A1F74C-675A-44A3-94F6-7F90FBAD2D32}"/>
              </a:ext>
            </a:extLst>
          </p:cNvPr>
          <p:cNvSpPr txBox="1">
            <a:spLocks noChangeArrowheads="1"/>
          </p:cNvSpPr>
          <p:nvPr/>
        </p:nvSpPr>
        <p:spPr bwMode="auto">
          <a:xfrm>
            <a:off x="7807488" y="3257550"/>
            <a:ext cx="685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22">
            <a:extLst>
              <a:ext uri="{FF2B5EF4-FFF2-40B4-BE49-F238E27FC236}">
                <a16:creationId xmlns:a16="http://schemas.microsoft.com/office/drawing/2014/main" id="{F405B04F-4E21-4015-A60D-8B233E8FB4CE}"/>
              </a:ext>
            </a:extLst>
          </p:cNvPr>
          <p:cNvSpPr>
            <a:spLocks noChangeShapeType="1"/>
          </p:cNvSpPr>
          <p:nvPr/>
        </p:nvSpPr>
        <p:spPr bwMode="auto">
          <a:xfrm>
            <a:off x="10093488" y="3429000"/>
            <a:ext cx="14287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3">
            <a:extLst>
              <a:ext uri="{FF2B5EF4-FFF2-40B4-BE49-F238E27FC236}">
                <a16:creationId xmlns:a16="http://schemas.microsoft.com/office/drawing/2014/main" id="{862DED14-34EF-41D5-B5C7-4D783C6DAC24}"/>
              </a:ext>
            </a:extLst>
          </p:cNvPr>
          <p:cNvSpPr txBox="1">
            <a:spLocks noChangeArrowheads="1"/>
          </p:cNvSpPr>
          <p:nvPr/>
        </p:nvSpPr>
        <p:spPr bwMode="auto">
          <a:xfrm>
            <a:off x="9807738" y="3429000"/>
            <a:ext cx="6858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Eastern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14ED1D95-DA3F-4826-9F17-E5EBC9081D52}"/>
              </a:ext>
            </a:extLst>
          </p:cNvPr>
          <p:cNvSpPr txBox="1"/>
          <p:nvPr/>
        </p:nvSpPr>
        <p:spPr>
          <a:xfrm>
            <a:off x="494522" y="429208"/>
            <a:ext cx="6941976" cy="5539978"/>
          </a:xfrm>
          <a:prstGeom prst="rect">
            <a:avLst/>
          </a:prstGeom>
          <a:noFill/>
        </p:spPr>
        <p:txBody>
          <a:bodyPr wrap="square" rtlCol="0">
            <a:spAutoFit/>
          </a:bodyPr>
          <a:lstStyle/>
          <a:p>
            <a:r>
              <a:rPr lang="en-US" sz="1400" dirty="0">
                <a:latin typeface="Arial Narrow" panose="020B0606020202030204" pitchFamily="34" charset="0"/>
              </a:rPr>
              <a:t>So we will discuss </a:t>
            </a:r>
            <a:r>
              <a:rPr lang="en-US" sz="1400" dirty="0" err="1">
                <a:latin typeface="Arial Narrow" panose="020B0606020202030204" pitchFamily="34" charset="0"/>
              </a:rPr>
              <a:t>Ipsus</a:t>
            </a:r>
            <a:r>
              <a:rPr lang="en-US" sz="1400" dirty="0">
                <a:latin typeface="Arial Narrow" panose="020B0606020202030204" pitchFamily="34" charset="0"/>
              </a:rPr>
              <a:t>, and Heraclea. We also want to bring in the concept of WW2. In the history of WW2, it’s not talking about battles, it’s talking about invasions. </a:t>
            </a:r>
          </a:p>
          <a:p>
            <a:br>
              <a:rPr lang="en-US" sz="1400" dirty="0">
                <a:latin typeface="Arial Narrow" panose="020B0606020202030204" pitchFamily="34" charset="0"/>
              </a:rPr>
            </a:br>
            <a:r>
              <a:rPr lang="en-US" sz="1400" dirty="0">
                <a:latin typeface="Arial Narrow" panose="020B0606020202030204" pitchFamily="34" charset="0"/>
              </a:rPr>
              <a:t>So now it says 2016 is Poland.</a:t>
            </a:r>
          </a:p>
          <a:p>
            <a:r>
              <a:rPr lang="en-US" sz="1400" dirty="0">
                <a:latin typeface="Arial Narrow" panose="020B0606020202030204" pitchFamily="34" charset="0"/>
              </a:rPr>
              <a:t> </a:t>
            </a:r>
          </a:p>
          <a:p>
            <a:r>
              <a:rPr lang="en-US" sz="1400" dirty="0">
                <a:latin typeface="Arial Narrow" panose="020B0606020202030204" pitchFamily="34" charset="0"/>
              </a:rPr>
              <a:t>2019 is Operation Barbarossa. </a:t>
            </a:r>
          </a:p>
          <a:p>
            <a:r>
              <a:rPr lang="en-US" sz="1400" dirty="0">
                <a:latin typeface="Arial Narrow" panose="020B0606020202030204" pitchFamily="34" charset="0"/>
              </a:rPr>
              <a:t> </a:t>
            </a:r>
          </a:p>
          <a:p>
            <a:r>
              <a:rPr lang="en-US" sz="1400" dirty="0">
                <a:latin typeface="Arial Narrow" panose="020B0606020202030204" pitchFamily="34" charset="0"/>
              </a:rPr>
              <a:t>What do they teach us? </a:t>
            </a:r>
          </a:p>
          <a:p>
            <a:r>
              <a:rPr lang="en-US" sz="1400" dirty="0">
                <a:latin typeface="Arial Narrow" panose="020B0606020202030204" pitchFamily="34" charset="0"/>
              </a:rPr>
              <a:t> </a:t>
            </a:r>
          </a:p>
          <a:p>
            <a:r>
              <a:rPr lang="en-US" sz="1400" dirty="0">
                <a:latin typeface="Arial Narrow" panose="020B0606020202030204" pitchFamily="34" charset="0"/>
              </a:rPr>
              <a:t>WW2 brings in another element. What it begins to show us </a:t>
            </a:r>
            <a:r>
              <a:rPr lang="en-US" sz="1400" b="1" dirty="0">
                <a:latin typeface="Arial Narrow" panose="020B0606020202030204" pitchFamily="34" charset="0"/>
              </a:rPr>
              <a:t>is that the position of the King of the North, his location caused him to fight the battle or war on two fronts</a:t>
            </a:r>
            <a:r>
              <a:rPr lang="en-US" sz="1400" dirty="0">
                <a:latin typeface="Arial Narrow" panose="020B0606020202030204" pitchFamily="34" charset="0"/>
              </a:rPr>
              <a:t>. It’s not all a story of United States against Russia.</a:t>
            </a:r>
          </a:p>
          <a:p>
            <a:r>
              <a:rPr lang="en-US" sz="1400" dirty="0">
                <a:latin typeface="Arial Narrow" panose="020B0606020202030204" pitchFamily="34" charset="0"/>
              </a:rPr>
              <a:t> </a:t>
            </a:r>
          </a:p>
          <a:p>
            <a:r>
              <a:rPr lang="en-US" sz="1400" dirty="0">
                <a:latin typeface="Arial Narrow" panose="020B0606020202030204" pitchFamily="34" charset="0"/>
              </a:rPr>
              <a:t>Now we see it’s two fronts, it begins with the west. WW2 begins with the western front that began in 2016. So when you follow the news, and we really need to be, because it becomes important, if you follow the news, you would see the condition inside the United States. More and more division, more and more it is becoming clearer and clearer that it is in the condition of a civil war. Because what Donald Trump is doing, he is fighting a war, but not against Russia. WW2 has already begun in application. We’re well into it, but he’s fighting the west, his allies, NATO, the democrats, his own institutions. This is war on the Western Front.</a:t>
            </a:r>
          </a:p>
          <a:p>
            <a:r>
              <a:rPr lang="en-US" sz="1400" dirty="0">
                <a:latin typeface="Arial Narrow" panose="020B0606020202030204" pitchFamily="34" charset="0"/>
              </a:rPr>
              <a:t> </a:t>
            </a:r>
          </a:p>
          <a:p>
            <a:r>
              <a:rPr lang="en-US" sz="1400" dirty="0">
                <a:latin typeface="Arial Narrow" panose="020B0606020202030204" pitchFamily="34" charset="0"/>
              </a:rPr>
              <a:t>2019 began war on the Eastern Front. We also need to consider that the war on the Eastern Front looked a lot like the war on the Western Front. Other than some change in the view point in WW2, the fronts look the same. It’s the same mode of warfare. </a:t>
            </a:r>
          </a:p>
          <a:p>
            <a:r>
              <a:rPr lang="en-US" dirty="0"/>
              <a:t> </a:t>
            </a:r>
          </a:p>
        </p:txBody>
      </p:sp>
    </p:spTree>
    <p:extLst>
      <p:ext uri="{BB962C8B-B14F-4D97-AF65-F5344CB8AC3E}">
        <p14:creationId xmlns:p14="http://schemas.microsoft.com/office/powerpoint/2010/main" val="98558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AFDAD5-1673-4A44-9ECB-3573EAA0DC62}"/>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Text Box 2">
            <a:extLst>
              <a:ext uri="{FF2B5EF4-FFF2-40B4-BE49-F238E27FC236}">
                <a16:creationId xmlns:a16="http://schemas.microsoft.com/office/drawing/2014/main" id="{3674EDBF-B08C-4CF5-9F57-E9D4CAEA83BF}"/>
              </a:ext>
            </a:extLst>
          </p:cNvPr>
          <p:cNvSpPr txBox="1">
            <a:spLocks noChangeArrowheads="1"/>
          </p:cNvSpPr>
          <p:nvPr/>
        </p:nvSpPr>
        <p:spPr bwMode="auto">
          <a:xfrm>
            <a:off x="2304759" y="631081"/>
            <a:ext cx="68580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1" name="AutoShape 3">
            <a:extLst>
              <a:ext uri="{FF2B5EF4-FFF2-40B4-BE49-F238E27FC236}">
                <a16:creationId xmlns:a16="http://schemas.microsoft.com/office/drawing/2014/main" id="{54FD53A0-45E0-4C08-B6AD-CF0F5EBE8972}"/>
              </a:ext>
            </a:extLst>
          </p:cNvPr>
          <p:cNvCxnSpPr>
            <a:cxnSpLocks noChangeShapeType="1"/>
          </p:cNvCxnSpPr>
          <p:nvPr/>
        </p:nvCxnSpPr>
        <p:spPr bwMode="auto">
          <a:xfrm>
            <a:off x="51051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2" name="AutoShape 4">
            <a:extLst>
              <a:ext uri="{FF2B5EF4-FFF2-40B4-BE49-F238E27FC236}">
                <a16:creationId xmlns:a16="http://schemas.microsoft.com/office/drawing/2014/main" id="{2909980F-0A90-4B94-B87F-760B57CE2D80}"/>
              </a:ext>
            </a:extLst>
          </p:cNvPr>
          <p:cNvCxnSpPr>
            <a:cxnSpLocks noChangeShapeType="1"/>
          </p:cNvCxnSpPr>
          <p:nvPr/>
        </p:nvCxnSpPr>
        <p:spPr bwMode="auto">
          <a:xfrm>
            <a:off x="49447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219886E0-8E54-4C03-A5E7-7E8E0B7FBB49}"/>
              </a:ext>
            </a:extLst>
          </p:cNvPr>
          <p:cNvSpPr txBox="1">
            <a:spLocks noChangeArrowheads="1"/>
          </p:cNvSpPr>
          <p:nvPr/>
        </p:nvSpPr>
        <p:spPr bwMode="auto">
          <a:xfrm>
            <a:off x="4808246" y="93588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4" name="AutoShape 6">
            <a:extLst>
              <a:ext uri="{FF2B5EF4-FFF2-40B4-BE49-F238E27FC236}">
                <a16:creationId xmlns:a16="http://schemas.microsoft.com/office/drawing/2014/main" id="{FC708743-2B2B-4318-A606-382586750737}"/>
              </a:ext>
            </a:extLst>
          </p:cNvPr>
          <p:cNvCxnSpPr>
            <a:cxnSpLocks noChangeShapeType="1"/>
          </p:cNvCxnSpPr>
          <p:nvPr/>
        </p:nvCxnSpPr>
        <p:spPr bwMode="auto">
          <a:xfrm>
            <a:off x="6076659" y="137403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5" name="AutoShape 7">
            <a:extLst>
              <a:ext uri="{FF2B5EF4-FFF2-40B4-BE49-F238E27FC236}">
                <a16:creationId xmlns:a16="http://schemas.microsoft.com/office/drawing/2014/main" id="{248EF68C-F5FB-4969-B66D-3B4CB29B3980}"/>
              </a:ext>
            </a:extLst>
          </p:cNvPr>
          <p:cNvCxnSpPr>
            <a:cxnSpLocks noChangeShapeType="1"/>
          </p:cNvCxnSpPr>
          <p:nvPr/>
        </p:nvCxnSpPr>
        <p:spPr bwMode="auto">
          <a:xfrm>
            <a:off x="5916321" y="13549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1414C1E6-2CEC-46A0-90C1-C5349436333A}"/>
              </a:ext>
            </a:extLst>
          </p:cNvPr>
          <p:cNvSpPr txBox="1">
            <a:spLocks noChangeArrowheads="1"/>
          </p:cNvSpPr>
          <p:nvPr/>
        </p:nvSpPr>
        <p:spPr bwMode="auto">
          <a:xfrm>
            <a:off x="5779796" y="91683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25283169-14DE-4F37-98EC-64D1C16FCF10}"/>
              </a:ext>
            </a:extLst>
          </p:cNvPr>
          <p:cNvSpPr txBox="1">
            <a:spLocks noChangeArrowheads="1"/>
          </p:cNvSpPr>
          <p:nvPr/>
        </p:nvSpPr>
        <p:spPr bwMode="auto">
          <a:xfrm>
            <a:off x="5162259" y="1431181"/>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CFA76103-9981-4756-9AFA-97D43449AFF2}"/>
              </a:ext>
            </a:extLst>
          </p:cNvPr>
          <p:cNvSpPr txBox="1">
            <a:spLocks noChangeArrowheads="1"/>
          </p:cNvSpPr>
          <p:nvPr/>
        </p:nvSpPr>
        <p:spPr bwMode="auto">
          <a:xfrm>
            <a:off x="57337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9" name="AutoShape 11">
            <a:extLst>
              <a:ext uri="{FF2B5EF4-FFF2-40B4-BE49-F238E27FC236}">
                <a16:creationId xmlns:a16="http://schemas.microsoft.com/office/drawing/2014/main" id="{30E7C246-30F0-4711-BD66-8F934C5C0361}"/>
              </a:ext>
            </a:extLst>
          </p:cNvPr>
          <p:cNvCxnSpPr>
            <a:cxnSpLocks noChangeShapeType="1"/>
          </p:cNvCxnSpPr>
          <p:nvPr/>
        </p:nvCxnSpPr>
        <p:spPr bwMode="auto">
          <a:xfrm>
            <a:off x="699105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0" name="AutoShape 12">
            <a:extLst>
              <a:ext uri="{FF2B5EF4-FFF2-40B4-BE49-F238E27FC236}">
                <a16:creationId xmlns:a16="http://schemas.microsoft.com/office/drawing/2014/main" id="{3AE9B192-DA30-47B6-ABE6-93A4F112A8EF}"/>
              </a:ext>
            </a:extLst>
          </p:cNvPr>
          <p:cNvCxnSpPr>
            <a:cxnSpLocks noChangeShapeType="1"/>
          </p:cNvCxnSpPr>
          <p:nvPr/>
        </p:nvCxnSpPr>
        <p:spPr bwMode="auto">
          <a:xfrm>
            <a:off x="683072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40509B56-4D24-434E-9B3F-E3D67EE31FD6}"/>
              </a:ext>
            </a:extLst>
          </p:cNvPr>
          <p:cNvSpPr txBox="1">
            <a:spLocks noChangeArrowheads="1"/>
          </p:cNvSpPr>
          <p:nvPr/>
        </p:nvSpPr>
        <p:spPr bwMode="auto">
          <a:xfrm>
            <a:off x="669419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4">
            <a:extLst>
              <a:ext uri="{FF2B5EF4-FFF2-40B4-BE49-F238E27FC236}">
                <a16:creationId xmlns:a16="http://schemas.microsoft.com/office/drawing/2014/main" id="{40D5EC1D-06F0-45F0-B613-5D61C965E9BE}"/>
              </a:ext>
            </a:extLst>
          </p:cNvPr>
          <p:cNvSpPr txBox="1">
            <a:spLocks noChangeArrowheads="1"/>
          </p:cNvSpPr>
          <p:nvPr/>
        </p:nvSpPr>
        <p:spPr bwMode="auto">
          <a:xfrm>
            <a:off x="6648159" y="1831231"/>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3" name="AutoShape 15">
            <a:extLst>
              <a:ext uri="{FF2B5EF4-FFF2-40B4-BE49-F238E27FC236}">
                <a16:creationId xmlns:a16="http://schemas.microsoft.com/office/drawing/2014/main" id="{2D3B4B40-24E8-44EC-A5F4-52DE13BEE7B5}"/>
              </a:ext>
            </a:extLst>
          </p:cNvPr>
          <p:cNvCxnSpPr>
            <a:cxnSpLocks noChangeShapeType="1"/>
          </p:cNvCxnSpPr>
          <p:nvPr/>
        </p:nvCxnSpPr>
        <p:spPr bwMode="auto">
          <a:xfrm>
            <a:off x="7630821"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4" name="AutoShape 16">
            <a:extLst>
              <a:ext uri="{FF2B5EF4-FFF2-40B4-BE49-F238E27FC236}">
                <a16:creationId xmlns:a16="http://schemas.microsoft.com/office/drawing/2014/main" id="{82169938-2872-4E0B-B5CF-B7C13141E604}"/>
              </a:ext>
            </a:extLst>
          </p:cNvPr>
          <p:cNvCxnSpPr>
            <a:cxnSpLocks noChangeShapeType="1"/>
          </p:cNvCxnSpPr>
          <p:nvPr/>
        </p:nvCxnSpPr>
        <p:spPr bwMode="auto">
          <a:xfrm>
            <a:off x="7470484"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7">
            <a:extLst>
              <a:ext uri="{FF2B5EF4-FFF2-40B4-BE49-F238E27FC236}">
                <a16:creationId xmlns:a16="http://schemas.microsoft.com/office/drawing/2014/main" id="{99D0AB57-78FF-414B-B535-6426753E7BE9}"/>
              </a:ext>
            </a:extLst>
          </p:cNvPr>
          <p:cNvSpPr txBox="1">
            <a:spLocks noChangeArrowheads="1"/>
          </p:cNvSpPr>
          <p:nvPr/>
        </p:nvSpPr>
        <p:spPr bwMode="auto">
          <a:xfrm>
            <a:off x="7333959"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8">
            <a:extLst>
              <a:ext uri="{FF2B5EF4-FFF2-40B4-BE49-F238E27FC236}">
                <a16:creationId xmlns:a16="http://schemas.microsoft.com/office/drawing/2014/main" id="{00719F27-1B9E-4CF7-A7CA-197542E0953F}"/>
              </a:ext>
            </a:extLst>
          </p:cNvPr>
          <p:cNvSpPr txBox="1">
            <a:spLocks noChangeArrowheads="1"/>
          </p:cNvSpPr>
          <p:nvPr/>
        </p:nvSpPr>
        <p:spPr bwMode="auto">
          <a:xfrm>
            <a:off x="7333959" y="1831231"/>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7" name="AutoShape 19">
            <a:extLst>
              <a:ext uri="{FF2B5EF4-FFF2-40B4-BE49-F238E27FC236}">
                <a16:creationId xmlns:a16="http://schemas.microsoft.com/office/drawing/2014/main" id="{93324CA6-848E-49D3-A952-63B2DE2AA7EC}"/>
              </a:ext>
            </a:extLst>
          </p:cNvPr>
          <p:cNvCxnSpPr>
            <a:cxnSpLocks noChangeShapeType="1"/>
          </p:cNvCxnSpPr>
          <p:nvPr/>
        </p:nvCxnSpPr>
        <p:spPr bwMode="auto">
          <a:xfrm>
            <a:off x="83055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8" name="AutoShape 20">
            <a:extLst>
              <a:ext uri="{FF2B5EF4-FFF2-40B4-BE49-F238E27FC236}">
                <a16:creationId xmlns:a16="http://schemas.microsoft.com/office/drawing/2014/main" id="{E141DDD8-812C-42A4-91CC-12E6D32374BD}"/>
              </a:ext>
            </a:extLst>
          </p:cNvPr>
          <p:cNvCxnSpPr>
            <a:cxnSpLocks noChangeShapeType="1"/>
          </p:cNvCxnSpPr>
          <p:nvPr/>
        </p:nvCxnSpPr>
        <p:spPr bwMode="auto">
          <a:xfrm>
            <a:off x="81451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1">
            <a:extLst>
              <a:ext uri="{FF2B5EF4-FFF2-40B4-BE49-F238E27FC236}">
                <a16:creationId xmlns:a16="http://schemas.microsoft.com/office/drawing/2014/main" id="{8CABA28E-DB19-47EB-8673-2E3D388B50F2}"/>
              </a:ext>
            </a:extLst>
          </p:cNvPr>
          <p:cNvSpPr txBox="1">
            <a:spLocks noChangeArrowheads="1"/>
          </p:cNvSpPr>
          <p:nvPr/>
        </p:nvSpPr>
        <p:spPr bwMode="auto">
          <a:xfrm>
            <a:off x="800864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2FBDB698-7596-420F-B98D-B9934A83D771}"/>
              </a:ext>
            </a:extLst>
          </p:cNvPr>
          <p:cNvSpPr txBox="1">
            <a:spLocks noChangeArrowheads="1"/>
          </p:cNvSpPr>
          <p:nvPr/>
        </p:nvSpPr>
        <p:spPr bwMode="auto">
          <a:xfrm>
            <a:off x="7619709" y="1488331"/>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23">
            <a:extLst>
              <a:ext uri="{FF2B5EF4-FFF2-40B4-BE49-F238E27FC236}">
                <a16:creationId xmlns:a16="http://schemas.microsoft.com/office/drawing/2014/main" id="{81E2A398-ADD1-43A1-933A-D05ABC1B7740}"/>
              </a:ext>
            </a:extLst>
          </p:cNvPr>
          <p:cNvSpPr>
            <a:spLocks noChangeShapeType="1"/>
          </p:cNvSpPr>
          <p:nvPr/>
        </p:nvSpPr>
        <p:spPr bwMode="auto">
          <a:xfrm>
            <a:off x="7676859" y="1716931"/>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24">
            <a:extLst>
              <a:ext uri="{FF2B5EF4-FFF2-40B4-BE49-F238E27FC236}">
                <a16:creationId xmlns:a16="http://schemas.microsoft.com/office/drawing/2014/main" id="{FBABB322-8CF0-4E83-9841-97DCD6528E1F}"/>
              </a:ext>
            </a:extLst>
          </p:cNvPr>
          <p:cNvSpPr txBox="1">
            <a:spLocks noChangeArrowheads="1"/>
          </p:cNvSpPr>
          <p:nvPr/>
        </p:nvSpPr>
        <p:spPr bwMode="auto">
          <a:xfrm>
            <a:off x="8019759" y="1831231"/>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3" name="AutoShape 25">
            <a:extLst>
              <a:ext uri="{FF2B5EF4-FFF2-40B4-BE49-F238E27FC236}">
                <a16:creationId xmlns:a16="http://schemas.microsoft.com/office/drawing/2014/main" id="{0D018715-DEF4-4FB9-9554-222CA12CBEC6}"/>
              </a:ext>
            </a:extLst>
          </p:cNvPr>
          <p:cNvCxnSpPr>
            <a:cxnSpLocks noChangeShapeType="1"/>
          </p:cNvCxnSpPr>
          <p:nvPr/>
        </p:nvCxnSpPr>
        <p:spPr bwMode="auto">
          <a:xfrm>
            <a:off x="89913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4" name="AutoShape 26">
            <a:extLst>
              <a:ext uri="{FF2B5EF4-FFF2-40B4-BE49-F238E27FC236}">
                <a16:creationId xmlns:a16="http://schemas.microsoft.com/office/drawing/2014/main" id="{090817F6-728A-45B1-81E6-2553CDE91E4A}"/>
              </a:ext>
            </a:extLst>
          </p:cNvPr>
          <p:cNvCxnSpPr>
            <a:cxnSpLocks noChangeShapeType="1"/>
          </p:cNvCxnSpPr>
          <p:nvPr/>
        </p:nvCxnSpPr>
        <p:spPr bwMode="auto">
          <a:xfrm>
            <a:off x="88309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7">
            <a:extLst>
              <a:ext uri="{FF2B5EF4-FFF2-40B4-BE49-F238E27FC236}">
                <a16:creationId xmlns:a16="http://schemas.microsoft.com/office/drawing/2014/main" id="{1B8B2CF6-190D-41AD-9755-28329D9E234A}"/>
              </a:ext>
            </a:extLst>
          </p:cNvPr>
          <p:cNvSpPr txBox="1">
            <a:spLocks noChangeArrowheads="1"/>
          </p:cNvSpPr>
          <p:nvPr/>
        </p:nvSpPr>
        <p:spPr bwMode="auto">
          <a:xfrm>
            <a:off x="8694446" y="973981"/>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8">
            <a:extLst>
              <a:ext uri="{FF2B5EF4-FFF2-40B4-BE49-F238E27FC236}">
                <a16:creationId xmlns:a16="http://schemas.microsoft.com/office/drawing/2014/main" id="{B273922F-1F3E-4FB2-8D09-176FB77212A5}"/>
              </a:ext>
            </a:extLst>
          </p:cNvPr>
          <p:cNvSpPr txBox="1">
            <a:spLocks noChangeArrowheads="1"/>
          </p:cNvSpPr>
          <p:nvPr/>
        </p:nvSpPr>
        <p:spPr bwMode="auto">
          <a:xfrm>
            <a:off x="8705559" y="1831231"/>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59E0B86A-9B5A-4357-A292-1A2DFDAA085D}"/>
              </a:ext>
            </a:extLst>
          </p:cNvPr>
          <p:cNvSpPr txBox="1">
            <a:spLocks noChangeArrowheads="1"/>
          </p:cNvSpPr>
          <p:nvPr/>
        </p:nvSpPr>
        <p:spPr bwMode="auto">
          <a:xfrm>
            <a:off x="4647909" y="1859806"/>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9" name="AutoShape 31">
            <a:extLst>
              <a:ext uri="{FF2B5EF4-FFF2-40B4-BE49-F238E27FC236}">
                <a16:creationId xmlns:a16="http://schemas.microsoft.com/office/drawing/2014/main" id="{6806ADF5-287B-4506-B1AC-94EEE0CA60A9}"/>
              </a:ext>
            </a:extLst>
          </p:cNvPr>
          <p:cNvCxnSpPr>
            <a:cxnSpLocks noChangeShapeType="1"/>
          </p:cNvCxnSpPr>
          <p:nvPr/>
        </p:nvCxnSpPr>
        <p:spPr bwMode="auto">
          <a:xfrm>
            <a:off x="2199984" y="165184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0" name="AutoShape 32">
            <a:extLst>
              <a:ext uri="{FF2B5EF4-FFF2-40B4-BE49-F238E27FC236}">
                <a16:creationId xmlns:a16="http://schemas.microsoft.com/office/drawing/2014/main" id="{780C9390-4574-4EB1-ADE0-1A19C4BD01A5}"/>
              </a:ext>
            </a:extLst>
          </p:cNvPr>
          <p:cNvCxnSpPr>
            <a:cxnSpLocks noChangeShapeType="1"/>
          </p:cNvCxnSpPr>
          <p:nvPr/>
        </p:nvCxnSpPr>
        <p:spPr bwMode="auto">
          <a:xfrm>
            <a:off x="2092034" y="163438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33">
            <a:extLst>
              <a:ext uri="{FF2B5EF4-FFF2-40B4-BE49-F238E27FC236}">
                <a16:creationId xmlns:a16="http://schemas.microsoft.com/office/drawing/2014/main" id="{677562D0-14C2-4575-8759-D2F8A4E05C41}"/>
              </a:ext>
            </a:extLst>
          </p:cNvPr>
          <p:cNvSpPr txBox="1">
            <a:spLocks noChangeArrowheads="1"/>
          </p:cNvSpPr>
          <p:nvPr/>
        </p:nvSpPr>
        <p:spPr bwMode="auto">
          <a:xfrm>
            <a:off x="2076159" y="1316881"/>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2" name="AutoShape 34">
            <a:extLst>
              <a:ext uri="{FF2B5EF4-FFF2-40B4-BE49-F238E27FC236}">
                <a16:creationId xmlns:a16="http://schemas.microsoft.com/office/drawing/2014/main" id="{62E8CCFE-6F4C-48A5-AC6A-EEA6D2DF3219}"/>
              </a:ext>
            </a:extLst>
          </p:cNvPr>
          <p:cNvCxnSpPr>
            <a:cxnSpLocks noChangeShapeType="1"/>
          </p:cNvCxnSpPr>
          <p:nvPr/>
        </p:nvCxnSpPr>
        <p:spPr bwMode="auto">
          <a:xfrm>
            <a:off x="4305009" y="14311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3" name="AutoShape 35">
            <a:extLst>
              <a:ext uri="{FF2B5EF4-FFF2-40B4-BE49-F238E27FC236}">
                <a16:creationId xmlns:a16="http://schemas.microsoft.com/office/drawing/2014/main" id="{595A7898-1C47-4FC7-9305-5C2F1AA483D8}"/>
              </a:ext>
            </a:extLst>
          </p:cNvPr>
          <p:cNvCxnSpPr>
            <a:cxnSpLocks noChangeShapeType="1"/>
          </p:cNvCxnSpPr>
          <p:nvPr/>
        </p:nvCxnSpPr>
        <p:spPr bwMode="auto">
          <a:xfrm>
            <a:off x="4144671" y="14121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6">
            <a:extLst>
              <a:ext uri="{FF2B5EF4-FFF2-40B4-BE49-F238E27FC236}">
                <a16:creationId xmlns:a16="http://schemas.microsoft.com/office/drawing/2014/main" id="{FABF3CD4-D59D-497F-BF8B-7746AA672894}"/>
              </a:ext>
            </a:extLst>
          </p:cNvPr>
          <p:cNvSpPr txBox="1">
            <a:spLocks noChangeArrowheads="1"/>
          </p:cNvSpPr>
          <p:nvPr/>
        </p:nvSpPr>
        <p:spPr bwMode="auto">
          <a:xfrm>
            <a:off x="4008146" y="93588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7">
            <a:extLst>
              <a:ext uri="{FF2B5EF4-FFF2-40B4-BE49-F238E27FC236}">
                <a16:creationId xmlns:a16="http://schemas.microsoft.com/office/drawing/2014/main" id="{868CB31D-E0C8-4364-8C51-9A3B90980A3C}"/>
              </a:ext>
            </a:extLst>
          </p:cNvPr>
          <p:cNvSpPr txBox="1">
            <a:spLocks noChangeArrowheads="1"/>
          </p:cNvSpPr>
          <p:nvPr/>
        </p:nvSpPr>
        <p:spPr bwMode="auto">
          <a:xfrm>
            <a:off x="29905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6" name="AutoShape 38">
            <a:extLst>
              <a:ext uri="{FF2B5EF4-FFF2-40B4-BE49-F238E27FC236}">
                <a16:creationId xmlns:a16="http://schemas.microsoft.com/office/drawing/2014/main" id="{CD81CB9D-36DA-45A5-B77F-A73F7BC9FD7A}"/>
              </a:ext>
            </a:extLst>
          </p:cNvPr>
          <p:cNvCxnSpPr>
            <a:cxnSpLocks noChangeShapeType="1"/>
          </p:cNvCxnSpPr>
          <p:nvPr/>
        </p:nvCxnSpPr>
        <p:spPr bwMode="auto">
          <a:xfrm>
            <a:off x="3344571" y="141213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7" name="AutoShape 39">
            <a:extLst>
              <a:ext uri="{FF2B5EF4-FFF2-40B4-BE49-F238E27FC236}">
                <a16:creationId xmlns:a16="http://schemas.microsoft.com/office/drawing/2014/main" id="{32BC0302-3E31-4BC0-B301-123454164EC6}"/>
              </a:ext>
            </a:extLst>
          </p:cNvPr>
          <p:cNvCxnSpPr>
            <a:cxnSpLocks noChangeShapeType="1"/>
          </p:cNvCxnSpPr>
          <p:nvPr/>
        </p:nvCxnSpPr>
        <p:spPr bwMode="auto">
          <a:xfrm>
            <a:off x="3184234" y="13930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40">
            <a:extLst>
              <a:ext uri="{FF2B5EF4-FFF2-40B4-BE49-F238E27FC236}">
                <a16:creationId xmlns:a16="http://schemas.microsoft.com/office/drawing/2014/main" id="{1946BA72-5050-4EFB-8860-6A1CA70458E2}"/>
              </a:ext>
            </a:extLst>
          </p:cNvPr>
          <p:cNvSpPr txBox="1">
            <a:spLocks noChangeArrowheads="1"/>
          </p:cNvSpPr>
          <p:nvPr/>
        </p:nvSpPr>
        <p:spPr bwMode="auto">
          <a:xfrm>
            <a:off x="3047709" y="916831"/>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1">
            <a:extLst>
              <a:ext uri="{FF2B5EF4-FFF2-40B4-BE49-F238E27FC236}">
                <a16:creationId xmlns:a16="http://schemas.microsoft.com/office/drawing/2014/main" id="{801CF76B-8600-4C82-BCD6-2EDCD136A597}"/>
              </a:ext>
            </a:extLst>
          </p:cNvPr>
          <p:cNvSpPr txBox="1">
            <a:spLocks noChangeArrowheads="1"/>
          </p:cNvSpPr>
          <p:nvPr/>
        </p:nvSpPr>
        <p:spPr bwMode="auto">
          <a:xfrm>
            <a:off x="384780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2">
            <a:extLst>
              <a:ext uri="{FF2B5EF4-FFF2-40B4-BE49-F238E27FC236}">
                <a16:creationId xmlns:a16="http://schemas.microsoft.com/office/drawing/2014/main" id="{EEF8CF42-1A22-4923-9278-CD2EAB504370}"/>
              </a:ext>
            </a:extLst>
          </p:cNvPr>
          <p:cNvSpPr>
            <a:spLocks noChangeShapeType="1"/>
          </p:cNvSpPr>
          <p:nvPr/>
        </p:nvSpPr>
        <p:spPr bwMode="auto">
          <a:xfrm flipH="1">
            <a:off x="2190459" y="1831231"/>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43">
            <a:extLst>
              <a:ext uri="{FF2B5EF4-FFF2-40B4-BE49-F238E27FC236}">
                <a16:creationId xmlns:a16="http://schemas.microsoft.com/office/drawing/2014/main" id="{1F4F97FD-4A90-4B98-AD4F-4A54CAC398F2}"/>
              </a:ext>
            </a:extLst>
          </p:cNvPr>
          <p:cNvSpPr>
            <a:spLocks noChangeShapeType="1"/>
          </p:cNvSpPr>
          <p:nvPr/>
        </p:nvSpPr>
        <p:spPr bwMode="auto">
          <a:xfrm flipV="1">
            <a:off x="2361909" y="1031131"/>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44">
            <a:extLst>
              <a:ext uri="{FF2B5EF4-FFF2-40B4-BE49-F238E27FC236}">
                <a16:creationId xmlns:a16="http://schemas.microsoft.com/office/drawing/2014/main" id="{D91A9215-FB1F-45A3-B1C2-E4545A2832E0}"/>
              </a:ext>
            </a:extLst>
          </p:cNvPr>
          <p:cNvSpPr txBox="1">
            <a:spLocks noChangeArrowheads="1"/>
          </p:cNvSpPr>
          <p:nvPr/>
        </p:nvSpPr>
        <p:spPr bwMode="auto">
          <a:xfrm>
            <a:off x="2476209" y="916831"/>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5">
            <a:extLst>
              <a:ext uri="{FF2B5EF4-FFF2-40B4-BE49-F238E27FC236}">
                <a16:creationId xmlns:a16="http://schemas.microsoft.com/office/drawing/2014/main" id="{BEBAECE1-D41D-45A8-83CE-9256ABDA344B}"/>
              </a:ext>
            </a:extLst>
          </p:cNvPr>
          <p:cNvSpPr txBox="1">
            <a:spLocks noChangeArrowheads="1"/>
          </p:cNvSpPr>
          <p:nvPr/>
        </p:nvSpPr>
        <p:spPr bwMode="auto">
          <a:xfrm>
            <a:off x="2076159" y="1831231"/>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46">
            <a:extLst>
              <a:ext uri="{FF2B5EF4-FFF2-40B4-BE49-F238E27FC236}">
                <a16:creationId xmlns:a16="http://schemas.microsoft.com/office/drawing/2014/main" id="{BCAE2160-6AFB-43FB-9757-9F37FAEA5A15}"/>
              </a:ext>
            </a:extLst>
          </p:cNvPr>
          <p:cNvSpPr>
            <a:spLocks noChangeShapeType="1"/>
          </p:cNvSpPr>
          <p:nvPr/>
        </p:nvSpPr>
        <p:spPr bwMode="auto">
          <a:xfrm rot="5400000">
            <a:off x="4305009" y="-111869"/>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7">
            <a:extLst>
              <a:ext uri="{FF2B5EF4-FFF2-40B4-BE49-F238E27FC236}">
                <a16:creationId xmlns:a16="http://schemas.microsoft.com/office/drawing/2014/main" id="{DC9FE26F-9A0A-461B-9D72-84499CACE3C0}"/>
              </a:ext>
            </a:extLst>
          </p:cNvPr>
          <p:cNvSpPr txBox="1">
            <a:spLocks noChangeArrowheads="1"/>
          </p:cNvSpPr>
          <p:nvPr/>
        </p:nvSpPr>
        <p:spPr bwMode="auto">
          <a:xfrm>
            <a:off x="3733509" y="573931"/>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8">
            <a:extLst>
              <a:ext uri="{FF2B5EF4-FFF2-40B4-BE49-F238E27FC236}">
                <a16:creationId xmlns:a16="http://schemas.microsoft.com/office/drawing/2014/main" id="{F0D6CEC8-4A28-4EEE-8E36-2EB1E056B0CE}"/>
              </a:ext>
            </a:extLst>
          </p:cNvPr>
          <p:cNvSpPr txBox="1">
            <a:spLocks noChangeArrowheads="1"/>
          </p:cNvSpPr>
          <p:nvPr/>
        </p:nvSpPr>
        <p:spPr bwMode="auto">
          <a:xfrm>
            <a:off x="7048209" y="573931"/>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49">
            <a:extLst>
              <a:ext uri="{FF2B5EF4-FFF2-40B4-BE49-F238E27FC236}">
                <a16:creationId xmlns:a16="http://schemas.microsoft.com/office/drawing/2014/main" id="{F95B6F62-E268-43A9-AC9E-35046E9071DD}"/>
              </a:ext>
            </a:extLst>
          </p:cNvPr>
          <p:cNvSpPr>
            <a:spLocks noChangeShapeType="1"/>
          </p:cNvSpPr>
          <p:nvPr/>
        </p:nvSpPr>
        <p:spPr bwMode="auto">
          <a:xfrm rot="5400000">
            <a:off x="8134059" y="773956"/>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0">
            <a:extLst>
              <a:ext uri="{FF2B5EF4-FFF2-40B4-BE49-F238E27FC236}">
                <a16:creationId xmlns:a16="http://schemas.microsoft.com/office/drawing/2014/main" id="{0595DBFA-E209-4AEE-83B0-A304826AE2DE}"/>
              </a:ext>
            </a:extLst>
          </p:cNvPr>
          <p:cNvSpPr>
            <a:spLocks noChangeShapeType="1"/>
          </p:cNvSpPr>
          <p:nvPr/>
        </p:nvSpPr>
        <p:spPr bwMode="auto">
          <a:xfrm>
            <a:off x="2990559" y="1831231"/>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51">
            <a:extLst>
              <a:ext uri="{FF2B5EF4-FFF2-40B4-BE49-F238E27FC236}">
                <a16:creationId xmlns:a16="http://schemas.microsoft.com/office/drawing/2014/main" id="{9E7517EE-1FD5-440F-9311-2BD505BCB6D6}"/>
              </a:ext>
            </a:extLst>
          </p:cNvPr>
          <p:cNvSpPr txBox="1">
            <a:spLocks noChangeArrowheads="1"/>
          </p:cNvSpPr>
          <p:nvPr/>
        </p:nvSpPr>
        <p:spPr bwMode="auto">
          <a:xfrm>
            <a:off x="6419559" y="2459881"/>
            <a:ext cx="12001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defeated general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Box 52">
            <a:extLst>
              <a:ext uri="{FF2B5EF4-FFF2-40B4-BE49-F238E27FC236}">
                <a16:creationId xmlns:a16="http://schemas.microsoft.com/office/drawing/2014/main" id="{FF26BBC2-8323-4354-9305-293D8636F6C9}"/>
              </a:ext>
            </a:extLst>
          </p:cNvPr>
          <p:cNvSpPr txBox="1"/>
          <p:nvPr/>
        </p:nvSpPr>
        <p:spPr>
          <a:xfrm>
            <a:off x="604934" y="3577140"/>
            <a:ext cx="10982131" cy="2523768"/>
          </a:xfrm>
          <a:prstGeom prst="rect">
            <a:avLst/>
          </a:prstGeom>
          <a:noFill/>
        </p:spPr>
        <p:txBody>
          <a:bodyPr wrap="square" rtlCol="0">
            <a:spAutoFit/>
          </a:bodyPr>
          <a:lstStyle/>
          <a:p>
            <a:r>
              <a:rPr lang="en-US" sz="1400" dirty="0">
                <a:latin typeface="Arial Narrow" panose="020B0606020202030204" pitchFamily="34" charset="0"/>
              </a:rPr>
              <a:t>The last lesson about what this war looks like, I would suggest that it’s built into the story of Pyrrhus and Demetrius. That gives us another thing to consider about what this war looks like. When in this history, did Pyrrhus and Demetrius ever fight? They never fought a single battle. Using politics, they were able to weaken each other, defeat each other, and that without fighting a single battle. When Pyrrhus invaded Thessaly, they never fought. When Demetrius invaded Epirus, they never fought. At their final meeting, there was no battle. So we said that this is a story of the King of the North and the King of the South. I would suggest that it is another witness that it looks different than how we would have expected it in the past. They never openly come against each other on a field. </a:t>
            </a:r>
          </a:p>
          <a:p>
            <a:r>
              <a:rPr lang="en-US" sz="1400" dirty="0">
                <a:latin typeface="Arial Narrow" panose="020B0606020202030204" pitchFamily="34" charset="0"/>
              </a:rPr>
              <a:t> </a:t>
            </a:r>
          </a:p>
          <a:p>
            <a:r>
              <a:rPr lang="en-US" sz="1400" dirty="0">
                <a:latin typeface="Arial Narrow" panose="020B0606020202030204" pitchFamily="34" charset="0"/>
              </a:rPr>
              <a:t>It’s worth noting, something that we need to look into, that when Demetrius invaded Epirus, Pyrrhus did defeat a general of Demetrius in hand to hand combat. Pyrrhus met a separate army led by a general of  Demetrius and they decided instead of their armies fighting, they would save their armies and fight in a hand to hand combat on the field watched by their armies, Pyrrhus met the general of Demetrius, and Pyrrhus won. He struck him it’s believed, across the neck and across the thigh. He was about to kill him before the men of this general stepped in and saved his life and removed him from that battle. </a:t>
            </a:r>
          </a:p>
          <a:p>
            <a:r>
              <a:rPr lang="en-US" dirty="0"/>
              <a:t> </a:t>
            </a:r>
          </a:p>
        </p:txBody>
      </p:sp>
    </p:spTree>
    <p:extLst>
      <p:ext uri="{BB962C8B-B14F-4D97-AF65-F5344CB8AC3E}">
        <p14:creationId xmlns:p14="http://schemas.microsoft.com/office/powerpoint/2010/main" val="110094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B8721493-C737-4E93-BBE6-33C15BF75674}"/>
              </a:ext>
            </a:extLst>
          </p:cNvPr>
          <p:cNvGrpSpPr>
            <a:grpSpLocks/>
          </p:cNvGrpSpPr>
          <p:nvPr/>
        </p:nvGrpSpPr>
        <p:grpSpPr bwMode="auto">
          <a:xfrm>
            <a:off x="4568217" y="845826"/>
            <a:ext cx="7429500" cy="4171950"/>
            <a:chOff x="106413300" y="105898950"/>
            <a:chExt cx="7429500" cy="4171950"/>
          </a:xfrm>
        </p:grpSpPr>
        <p:sp>
          <p:nvSpPr>
            <p:cNvPr id="4" name="Text Box 3">
              <a:extLst>
                <a:ext uri="{FF2B5EF4-FFF2-40B4-BE49-F238E27FC236}">
                  <a16:creationId xmlns:a16="http://schemas.microsoft.com/office/drawing/2014/main" id="{C7B676EE-CA3F-40A1-A5E5-1E4877E6B6B3}"/>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AA624D7A-65E3-4E68-867E-6930BEFD8FE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66D393FC-7A8F-40BB-A897-FC7645F37863}"/>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DF457635-EA64-41A0-8EBE-65EBCAE84F8C}"/>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7">
              <a:extLst>
                <a:ext uri="{FF2B5EF4-FFF2-40B4-BE49-F238E27FC236}">
                  <a16:creationId xmlns:a16="http://schemas.microsoft.com/office/drawing/2014/main" id="{1B6B4E11-C507-4AF5-ACAF-5DC6D7F34D4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8">
              <a:extLst>
                <a:ext uri="{FF2B5EF4-FFF2-40B4-BE49-F238E27FC236}">
                  <a16:creationId xmlns:a16="http://schemas.microsoft.com/office/drawing/2014/main" id="{51D9A8EA-2073-43D0-A9C0-8C9B2C1DAD76}"/>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9">
              <a:extLst>
                <a:ext uri="{FF2B5EF4-FFF2-40B4-BE49-F238E27FC236}">
                  <a16:creationId xmlns:a16="http://schemas.microsoft.com/office/drawing/2014/main" id="{B7963C5A-623B-4BBC-93A6-1D23BF75DE2F}"/>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5" name="Text Box 10">
              <a:extLst>
                <a:ext uri="{FF2B5EF4-FFF2-40B4-BE49-F238E27FC236}">
                  <a16:creationId xmlns:a16="http://schemas.microsoft.com/office/drawing/2014/main" id="{BC69A201-6E9D-44D8-8155-05C82AF62196}"/>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1">
              <a:extLst>
                <a:ext uri="{FF2B5EF4-FFF2-40B4-BE49-F238E27FC236}">
                  <a16:creationId xmlns:a16="http://schemas.microsoft.com/office/drawing/2014/main" id="{30AEC0E4-A15E-4EF5-B50A-942E5D524F38}"/>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2">
              <a:extLst>
                <a:ext uri="{FF2B5EF4-FFF2-40B4-BE49-F238E27FC236}">
                  <a16:creationId xmlns:a16="http://schemas.microsoft.com/office/drawing/2014/main" id="{AEE9FDF2-BC92-4F41-BFBD-A67D43B568F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Text Box 13">
              <a:extLst>
                <a:ext uri="{FF2B5EF4-FFF2-40B4-BE49-F238E27FC236}">
                  <a16:creationId xmlns:a16="http://schemas.microsoft.com/office/drawing/2014/main" id="{7D2DE069-CBA9-47FF-9625-9E276C7F035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9" name="Line 14">
              <a:extLst>
                <a:ext uri="{FF2B5EF4-FFF2-40B4-BE49-F238E27FC236}">
                  <a16:creationId xmlns:a16="http://schemas.microsoft.com/office/drawing/2014/main" id="{B145D23D-2623-42A9-B2DF-FB78C56B8C94}"/>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Text Box 15">
              <a:extLst>
                <a:ext uri="{FF2B5EF4-FFF2-40B4-BE49-F238E27FC236}">
                  <a16:creationId xmlns:a16="http://schemas.microsoft.com/office/drawing/2014/main" id="{B3810BCF-B6B1-4F17-B72B-B6691DEBA7A3}"/>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1" name="Text Box 16">
              <a:extLst>
                <a:ext uri="{FF2B5EF4-FFF2-40B4-BE49-F238E27FC236}">
                  <a16:creationId xmlns:a16="http://schemas.microsoft.com/office/drawing/2014/main" id="{713C7F1D-4389-44D6-98C5-42603163DA27}"/>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2" name="Text Box 17">
              <a:extLst>
                <a:ext uri="{FF2B5EF4-FFF2-40B4-BE49-F238E27FC236}">
                  <a16:creationId xmlns:a16="http://schemas.microsoft.com/office/drawing/2014/main" id="{C0754F7A-0272-4E04-95A3-9EC35E1D87A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3" name="Text Box 18">
              <a:extLst>
                <a:ext uri="{FF2B5EF4-FFF2-40B4-BE49-F238E27FC236}">
                  <a16:creationId xmlns:a16="http://schemas.microsoft.com/office/drawing/2014/main" id="{426234C5-6C27-40A6-919A-76B6DA92EE67}"/>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19">
              <a:extLst>
                <a:ext uri="{FF2B5EF4-FFF2-40B4-BE49-F238E27FC236}">
                  <a16:creationId xmlns:a16="http://schemas.microsoft.com/office/drawing/2014/main" id="{F7412A8C-C6B4-4A9A-B185-D7E5555C3FFD}"/>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Text Box 20">
              <a:extLst>
                <a:ext uri="{FF2B5EF4-FFF2-40B4-BE49-F238E27FC236}">
                  <a16:creationId xmlns:a16="http://schemas.microsoft.com/office/drawing/2014/main" id="{F35CD996-1BFD-4FD5-BA2D-DE21F195AD83}"/>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1">
              <a:extLst>
                <a:ext uri="{FF2B5EF4-FFF2-40B4-BE49-F238E27FC236}">
                  <a16:creationId xmlns:a16="http://schemas.microsoft.com/office/drawing/2014/main" id="{14596912-EB92-4B2C-BC28-19A6A5C4473B}"/>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Line 22">
              <a:extLst>
                <a:ext uri="{FF2B5EF4-FFF2-40B4-BE49-F238E27FC236}">
                  <a16:creationId xmlns:a16="http://schemas.microsoft.com/office/drawing/2014/main" id="{8919F8A7-23D8-4A86-9849-2D0952AFD42A}"/>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1" name="Line 23">
              <a:extLst>
                <a:ext uri="{FF2B5EF4-FFF2-40B4-BE49-F238E27FC236}">
                  <a16:creationId xmlns:a16="http://schemas.microsoft.com/office/drawing/2014/main" id="{13AE6146-3248-4031-8D95-38A9601DFEE9}"/>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2" name="Text Box 24">
              <a:extLst>
                <a:ext uri="{FF2B5EF4-FFF2-40B4-BE49-F238E27FC236}">
                  <a16:creationId xmlns:a16="http://schemas.microsoft.com/office/drawing/2014/main" id="{90BD495E-C462-4042-9CE0-F2986BF2A04A}"/>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Text Box 25">
              <a:extLst>
                <a:ext uri="{FF2B5EF4-FFF2-40B4-BE49-F238E27FC236}">
                  <a16:creationId xmlns:a16="http://schemas.microsoft.com/office/drawing/2014/main" id="{24890723-6C54-4EBA-A2F5-5237C413343E}"/>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26">
              <a:extLst>
                <a:ext uri="{FF2B5EF4-FFF2-40B4-BE49-F238E27FC236}">
                  <a16:creationId xmlns:a16="http://schemas.microsoft.com/office/drawing/2014/main" id="{4713275E-1422-4B9E-9AF2-C25786439B1D}"/>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27">
              <a:extLst>
                <a:ext uri="{FF2B5EF4-FFF2-40B4-BE49-F238E27FC236}">
                  <a16:creationId xmlns:a16="http://schemas.microsoft.com/office/drawing/2014/main" id="{190C3994-5AE6-4709-BB1A-AD184B8ACD65}"/>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28">
              <a:extLst>
                <a:ext uri="{FF2B5EF4-FFF2-40B4-BE49-F238E27FC236}">
                  <a16:creationId xmlns:a16="http://schemas.microsoft.com/office/drawing/2014/main" id="{7DFD2203-ADAF-450B-AC75-233AC565EF03}"/>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Line 29">
              <a:extLst>
                <a:ext uri="{FF2B5EF4-FFF2-40B4-BE49-F238E27FC236}">
                  <a16:creationId xmlns:a16="http://schemas.microsoft.com/office/drawing/2014/main" id="{CB389F1F-902F-40AD-B628-F2C4EC61A964}"/>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8" name="Text Box 30">
              <a:extLst>
                <a:ext uri="{FF2B5EF4-FFF2-40B4-BE49-F238E27FC236}">
                  <a16:creationId xmlns:a16="http://schemas.microsoft.com/office/drawing/2014/main" id="{BB813C6A-5552-4090-9B66-0379C7574C2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9" name="Text Box 31">
              <a:extLst>
                <a:ext uri="{FF2B5EF4-FFF2-40B4-BE49-F238E27FC236}">
                  <a16:creationId xmlns:a16="http://schemas.microsoft.com/office/drawing/2014/main" id="{5D091FB6-B380-4B6F-BEE4-BACBBDD7E197}"/>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Line 32">
              <a:extLst>
                <a:ext uri="{FF2B5EF4-FFF2-40B4-BE49-F238E27FC236}">
                  <a16:creationId xmlns:a16="http://schemas.microsoft.com/office/drawing/2014/main" id="{7FD30180-9B38-4037-856F-EEEDC5812A4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1" name="Line 33">
              <a:extLst>
                <a:ext uri="{FF2B5EF4-FFF2-40B4-BE49-F238E27FC236}">
                  <a16:creationId xmlns:a16="http://schemas.microsoft.com/office/drawing/2014/main" id="{D4F6EFA4-F93E-44E5-ADB0-2947FD5EA96E}"/>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252" name="AutoShape 34">
              <a:extLst>
                <a:ext uri="{FF2B5EF4-FFF2-40B4-BE49-F238E27FC236}">
                  <a16:creationId xmlns:a16="http://schemas.microsoft.com/office/drawing/2014/main" id="{014FF6C9-90F6-4A9C-A614-87541FF0C6F2}"/>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53" name="AutoShape 35">
              <a:extLst>
                <a:ext uri="{FF2B5EF4-FFF2-40B4-BE49-F238E27FC236}">
                  <a16:creationId xmlns:a16="http://schemas.microsoft.com/office/drawing/2014/main" id="{42651E4E-F5BC-4AC0-A79F-DBE8A678C69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4" name="Text Box 36">
              <a:extLst>
                <a:ext uri="{FF2B5EF4-FFF2-40B4-BE49-F238E27FC236}">
                  <a16:creationId xmlns:a16="http://schemas.microsoft.com/office/drawing/2014/main" id="{8363EB44-72F7-4075-818D-94170D7E13D8}"/>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1" name="AutoShape 37">
              <a:extLst>
                <a:ext uri="{FF2B5EF4-FFF2-40B4-BE49-F238E27FC236}">
                  <a16:creationId xmlns:a16="http://schemas.microsoft.com/office/drawing/2014/main" id="{3BB3EAC8-DA21-4FFA-90DC-2EE69FCD4143}"/>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2" name="AutoShape 38">
              <a:extLst>
                <a:ext uri="{FF2B5EF4-FFF2-40B4-BE49-F238E27FC236}">
                  <a16:creationId xmlns:a16="http://schemas.microsoft.com/office/drawing/2014/main" id="{9292A91E-44B4-4AFB-AE81-CFF2340FB393}"/>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255" name="Text Box 39">
              <a:extLst>
                <a:ext uri="{FF2B5EF4-FFF2-40B4-BE49-F238E27FC236}">
                  <a16:creationId xmlns:a16="http://schemas.microsoft.com/office/drawing/2014/main" id="{A1B33417-3157-41FD-9C25-937B8447D58B}"/>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40">
              <a:extLst>
                <a:ext uri="{FF2B5EF4-FFF2-40B4-BE49-F238E27FC236}">
                  <a16:creationId xmlns:a16="http://schemas.microsoft.com/office/drawing/2014/main" id="{261ABCC0-A809-4EDE-9EF3-D7C034BC5286}"/>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Text Box 41">
              <a:extLst>
                <a:ext uri="{FF2B5EF4-FFF2-40B4-BE49-F238E27FC236}">
                  <a16:creationId xmlns:a16="http://schemas.microsoft.com/office/drawing/2014/main" id="{9EC7A207-2603-441A-B817-2C502B97707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 name="AutoShape 42">
              <a:extLst>
                <a:ext uri="{FF2B5EF4-FFF2-40B4-BE49-F238E27FC236}">
                  <a16:creationId xmlns:a16="http://schemas.microsoft.com/office/drawing/2014/main" id="{3D7BAC3A-F5B3-4E91-90CA-40BCA2AC8156}"/>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 name="AutoShape 43">
              <a:extLst>
                <a:ext uri="{FF2B5EF4-FFF2-40B4-BE49-F238E27FC236}">
                  <a16:creationId xmlns:a16="http://schemas.microsoft.com/office/drawing/2014/main" id="{90AC5331-423E-4E7D-B911-18CFD8222AB0}"/>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8" name="Text Box 44">
              <a:extLst>
                <a:ext uri="{FF2B5EF4-FFF2-40B4-BE49-F238E27FC236}">
                  <a16:creationId xmlns:a16="http://schemas.microsoft.com/office/drawing/2014/main" id="{47702C06-1A48-4FF5-9C7D-1908FB1DDE51}"/>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45">
              <a:extLst>
                <a:ext uri="{FF2B5EF4-FFF2-40B4-BE49-F238E27FC236}">
                  <a16:creationId xmlns:a16="http://schemas.microsoft.com/office/drawing/2014/main" id="{F92B3DBE-27FE-4E3B-953C-15590982B08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4F744974-A247-4BD2-A673-3FC548B92DC8}"/>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1" name="AutoShape 47">
              <a:extLst>
                <a:ext uri="{FF2B5EF4-FFF2-40B4-BE49-F238E27FC236}">
                  <a16:creationId xmlns:a16="http://schemas.microsoft.com/office/drawing/2014/main" id="{54B27EFC-3F50-43F9-BE59-4D2F519AC2B6}"/>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1" name="Text Box 48">
              <a:extLst>
                <a:ext uri="{FF2B5EF4-FFF2-40B4-BE49-F238E27FC236}">
                  <a16:creationId xmlns:a16="http://schemas.microsoft.com/office/drawing/2014/main" id="{36C08F27-ED3C-47E8-A587-E1BB7A1B56C8}"/>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49">
              <a:extLst>
                <a:ext uri="{FF2B5EF4-FFF2-40B4-BE49-F238E27FC236}">
                  <a16:creationId xmlns:a16="http://schemas.microsoft.com/office/drawing/2014/main" id="{3FF709C9-AD8A-4E0C-A35D-522BD1270B36}"/>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6" name="AutoShape 50">
              <a:extLst>
                <a:ext uri="{FF2B5EF4-FFF2-40B4-BE49-F238E27FC236}">
                  <a16:creationId xmlns:a16="http://schemas.microsoft.com/office/drawing/2014/main" id="{928CBC25-E4CC-48CD-A925-E34B84E1B588}"/>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B85790A4-F3DE-4910-9C32-97002DB40F8D}"/>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7" name="Text Box 52">
              <a:extLst>
                <a:ext uri="{FF2B5EF4-FFF2-40B4-BE49-F238E27FC236}">
                  <a16:creationId xmlns:a16="http://schemas.microsoft.com/office/drawing/2014/main" id="{6CB4F7BE-805C-4ECB-B19A-7096722340EE}"/>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Text Box 53">
              <a:extLst>
                <a:ext uri="{FF2B5EF4-FFF2-40B4-BE49-F238E27FC236}">
                  <a16:creationId xmlns:a16="http://schemas.microsoft.com/office/drawing/2014/main" id="{62A60DAB-601E-4058-A1C5-70E34B1AB0E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1" name="Line 54">
              <a:extLst>
                <a:ext uri="{FF2B5EF4-FFF2-40B4-BE49-F238E27FC236}">
                  <a16:creationId xmlns:a16="http://schemas.microsoft.com/office/drawing/2014/main" id="{377057C8-AC3A-4DEF-BFF8-D7864BFA70B9}"/>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Text Box 55">
              <a:extLst>
                <a:ext uri="{FF2B5EF4-FFF2-40B4-BE49-F238E27FC236}">
                  <a16:creationId xmlns:a16="http://schemas.microsoft.com/office/drawing/2014/main" id="{C1A0EE9B-5C97-4CF1-BD2F-9861A76433F4}"/>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0" name="AutoShape 56">
              <a:extLst>
                <a:ext uri="{FF2B5EF4-FFF2-40B4-BE49-F238E27FC236}">
                  <a16:creationId xmlns:a16="http://schemas.microsoft.com/office/drawing/2014/main" id="{A5B0762C-305F-427D-B599-4958A7C802C4}"/>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3" name="AutoShape 57">
              <a:extLst>
                <a:ext uri="{FF2B5EF4-FFF2-40B4-BE49-F238E27FC236}">
                  <a16:creationId xmlns:a16="http://schemas.microsoft.com/office/drawing/2014/main" id="{EAE9CF86-B630-4768-8AA1-3BFDE1A02B22}"/>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56" name="Text Box 58">
              <a:extLst>
                <a:ext uri="{FF2B5EF4-FFF2-40B4-BE49-F238E27FC236}">
                  <a16:creationId xmlns:a16="http://schemas.microsoft.com/office/drawing/2014/main" id="{48F98B70-70DC-44FF-B308-81D6AD8542C9}"/>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59">
              <a:extLst>
                <a:ext uri="{FF2B5EF4-FFF2-40B4-BE49-F238E27FC236}">
                  <a16:creationId xmlns:a16="http://schemas.microsoft.com/office/drawing/2014/main" id="{C142B03D-F1C1-4654-B70C-CC45C462D802}"/>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60">
              <a:extLst>
                <a:ext uri="{FF2B5EF4-FFF2-40B4-BE49-F238E27FC236}">
                  <a16:creationId xmlns:a16="http://schemas.microsoft.com/office/drawing/2014/main" id="{EACFB5C0-0553-470F-91F3-271D549011C0}"/>
                </a:ext>
              </a:extLst>
            </p:cNvPr>
            <p:cNvSpPr>
              <a:spLocks noChangeArrowheads="1"/>
            </p:cNvSpPr>
            <p:nvPr/>
          </p:nvSpPr>
          <p:spPr bwMode="auto">
            <a:xfrm>
              <a:off x="108813600" y="10772775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Text Box 61">
              <a:extLst>
                <a:ext uri="{FF2B5EF4-FFF2-40B4-BE49-F238E27FC236}">
                  <a16:creationId xmlns:a16="http://schemas.microsoft.com/office/drawing/2014/main" id="{F23D30C3-07EC-4F18-B973-C7636803978B}"/>
                </a:ext>
              </a:extLst>
            </p:cNvPr>
            <p:cNvSpPr txBox="1">
              <a:spLocks noChangeArrowheads="1"/>
            </p:cNvSpPr>
            <p:nvPr/>
          </p:nvSpPr>
          <p:spPr bwMode="auto">
            <a:xfrm>
              <a:off x="108813600" y="10718482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4" name="AutoShape 62">
              <a:extLst>
                <a:ext uri="{FF2B5EF4-FFF2-40B4-BE49-F238E27FC236}">
                  <a16:creationId xmlns:a16="http://schemas.microsoft.com/office/drawing/2014/main" id="{121A5BA7-E62C-414C-94E3-432CBD8E270C}"/>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7" name="AutoShape 63">
              <a:extLst>
                <a:ext uri="{FF2B5EF4-FFF2-40B4-BE49-F238E27FC236}">
                  <a16:creationId xmlns:a16="http://schemas.microsoft.com/office/drawing/2014/main" id="{33E33992-326A-4A1B-9CD6-F0D0E44CDBD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65" name="Text Box 64">
              <a:extLst>
                <a:ext uri="{FF2B5EF4-FFF2-40B4-BE49-F238E27FC236}">
                  <a16:creationId xmlns:a16="http://schemas.microsoft.com/office/drawing/2014/main" id="{E21B10EC-51FC-4BB7-9071-E4BE35056B78}"/>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8" name="AutoShape 65">
              <a:extLst>
                <a:ext uri="{FF2B5EF4-FFF2-40B4-BE49-F238E27FC236}">
                  <a16:creationId xmlns:a16="http://schemas.microsoft.com/office/drawing/2014/main" id="{69B82955-522B-4A4A-AED3-CFFE54AA5030}"/>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2D8B62F1-9484-4C61-B5D3-D30C7492A61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2" name="Text Box 67">
              <a:extLst>
                <a:ext uri="{FF2B5EF4-FFF2-40B4-BE49-F238E27FC236}">
                  <a16:creationId xmlns:a16="http://schemas.microsoft.com/office/drawing/2014/main" id="{346AFA28-34B4-4CB7-B976-6DD9D112BF80}"/>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Text Box 68">
              <a:extLst>
                <a:ext uri="{FF2B5EF4-FFF2-40B4-BE49-F238E27FC236}">
                  <a16:creationId xmlns:a16="http://schemas.microsoft.com/office/drawing/2014/main" id="{EFCC1145-9E06-4D68-8B23-C7763BCFB7BE}"/>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69">
              <a:extLst>
                <a:ext uri="{FF2B5EF4-FFF2-40B4-BE49-F238E27FC236}">
                  <a16:creationId xmlns:a16="http://schemas.microsoft.com/office/drawing/2014/main" id="{E0F19241-A2F2-4A06-B16B-BB0714E416A9}"/>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C1F5B4C0-12DD-4BDA-BC51-5660FC03CCA5}"/>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9" name="Text Box 71">
              <a:extLst>
                <a:ext uri="{FF2B5EF4-FFF2-40B4-BE49-F238E27FC236}">
                  <a16:creationId xmlns:a16="http://schemas.microsoft.com/office/drawing/2014/main" id="{0DC6D8AE-7B23-42CA-B388-0BE7E2A65B87}"/>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3" name="Text Box 72">
              <a:extLst>
                <a:ext uri="{FF2B5EF4-FFF2-40B4-BE49-F238E27FC236}">
                  <a16:creationId xmlns:a16="http://schemas.microsoft.com/office/drawing/2014/main" id="{1E1F163B-E413-45FB-BBB9-BC793B092822}"/>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4" name="Line 73">
              <a:extLst>
                <a:ext uri="{FF2B5EF4-FFF2-40B4-BE49-F238E27FC236}">
                  <a16:creationId xmlns:a16="http://schemas.microsoft.com/office/drawing/2014/main" id="{3C8173A7-C0E5-456F-94DA-F77A4A05590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1" name="Line 74">
              <a:extLst>
                <a:ext uri="{FF2B5EF4-FFF2-40B4-BE49-F238E27FC236}">
                  <a16:creationId xmlns:a16="http://schemas.microsoft.com/office/drawing/2014/main" id="{817FFD8E-FE28-4957-8EBE-AEC2DB092E31}"/>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5" name="Text Box 75">
              <a:extLst>
                <a:ext uri="{FF2B5EF4-FFF2-40B4-BE49-F238E27FC236}">
                  <a16:creationId xmlns:a16="http://schemas.microsoft.com/office/drawing/2014/main" id="{EF9F35C1-21F3-4699-BA57-2CB975B14C3C}"/>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9" name="Text Box 76">
              <a:extLst>
                <a:ext uri="{FF2B5EF4-FFF2-40B4-BE49-F238E27FC236}">
                  <a16:creationId xmlns:a16="http://schemas.microsoft.com/office/drawing/2014/main" id="{3F8646D9-9FDD-4E3A-BAA2-D0AACD33626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2" name="Line 77">
              <a:extLst>
                <a:ext uri="{FF2B5EF4-FFF2-40B4-BE49-F238E27FC236}">
                  <a16:creationId xmlns:a16="http://schemas.microsoft.com/office/drawing/2014/main" id="{F069D667-4FE5-4218-ACCE-9D1E7BF3ACB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7" name="Text Box 78">
              <a:extLst>
                <a:ext uri="{FF2B5EF4-FFF2-40B4-BE49-F238E27FC236}">
                  <a16:creationId xmlns:a16="http://schemas.microsoft.com/office/drawing/2014/main" id="{F0C63832-6E33-4104-A814-A5C9091180B2}"/>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0" name="Text Box 79">
              <a:extLst>
                <a:ext uri="{FF2B5EF4-FFF2-40B4-BE49-F238E27FC236}">
                  <a16:creationId xmlns:a16="http://schemas.microsoft.com/office/drawing/2014/main" id="{25CAEA3C-7A09-4202-A85E-8B2AC5830443}"/>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1" name="Line 80">
              <a:extLst>
                <a:ext uri="{FF2B5EF4-FFF2-40B4-BE49-F238E27FC236}">
                  <a16:creationId xmlns:a16="http://schemas.microsoft.com/office/drawing/2014/main" id="{175841CE-5DA0-417F-A682-A7F854D098FB}"/>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2" name="Line 81">
              <a:extLst>
                <a:ext uri="{FF2B5EF4-FFF2-40B4-BE49-F238E27FC236}">
                  <a16:creationId xmlns:a16="http://schemas.microsoft.com/office/drawing/2014/main" id="{E7E87931-E31C-4A6C-850E-E924347707A2}"/>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3" name="Line 82">
              <a:extLst>
                <a:ext uri="{FF2B5EF4-FFF2-40B4-BE49-F238E27FC236}">
                  <a16:creationId xmlns:a16="http://schemas.microsoft.com/office/drawing/2014/main" id="{FB04B17E-57F7-4226-B87B-5931494CF1BF}"/>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4" name="Text Box 83">
              <a:extLst>
                <a:ext uri="{FF2B5EF4-FFF2-40B4-BE49-F238E27FC236}">
                  <a16:creationId xmlns:a16="http://schemas.microsoft.com/office/drawing/2014/main" id="{A0A1E96A-B7C0-4715-ABCF-BB2F64876672}"/>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5" name="Text Box 84">
              <a:extLst>
                <a:ext uri="{FF2B5EF4-FFF2-40B4-BE49-F238E27FC236}">
                  <a16:creationId xmlns:a16="http://schemas.microsoft.com/office/drawing/2014/main" id="{C2EA6536-8A06-4266-8B3B-D40145F4B56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6" name="Line 85">
              <a:extLst>
                <a:ext uri="{FF2B5EF4-FFF2-40B4-BE49-F238E27FC236}">
                  <a16:creationId xmlns:a16="http://schemas.microsoft.com/office/drawing/2014/main" id="{1F40F1E5-19EE-4C8D-AF45-E08AD63EC0B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7" name="Line 86">
              <a:extLst>
                <a:ext uri="{FF2B5EF4-FFF2-40B4-BE49-F238E27FC236}">
                  <a16:creationId xmlns:a16="http://schemas.microsoft.com/office/drawing/2014/main" id="{5AE2A4BE-2E56-4BD8-AD96-FFCF0FA55C02}"/>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8" name="Text Box 87">
              <a:extLst>
                <a:ext uri="{FF2B5EF4-FFF2-40B4-BE49-F238E27FC236}">
                  <a16:creationId xmlns:a16="http://schemas.microsoft.com/office/drawing/2014/main" id="{EB874C45-088C-483A-845E-068E0EA04BE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9" name="Line 88">
              <a:extLst>
                <a:ext uri="{FF2B5EF4-FFF2-40B4-BE49-F238E27FC236}">
                  <a16:creationId xmlns:a16="http://schemas.microsoft.com/office/drawing/2014/main" id="{D7E5F2B9-18EC-4FD3-B8B1-B37CC41F294C}"/>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0" name="Line 89">
              <a:extLst>
                <a:ext uri="{FF2B5EF4-FFF2-40B4-BE49-F238E27FC236}">
                  <a16:creationId xmlns:a16="http://schemas.microsoft.com/office/drawing/2014/main" id="{B385B8D9-1C31-4421-80C9-26C4CAFAFBA5}"/>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1" name="Line 90">
              <a:extLst>
                <a:ext uri="{FF2B5EF4-FFF2-40B4-BE49-F238E27FC236}">
                  <a16:creationId xmlns:a16="http://schemas.microsoft.com/office/drawing/2014/main" id="{251A3079-D8FF-4B37-A8D9-7AB79C90576C}"/>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2" name="Line 91">
              <a:extLst>
                <a:ext uri="{FF2B5EF4-FFF2-40B4-BE49-F238E27FC236}">
                  <a16:creationId xmlns:a16="http://schemas.microsoft.com/office/drawing/2014/main" id="{2B5D8F3A-2D10-4DEA-996E-68AF7B97CF54}"/>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23" name="AutoShape 92">
              <a:extLst>
                <a:ext uri="{FF2B5EF4-FFF2-40B4-BE49-F238E27FC236}">
                  <a16:creationId xmlns:a16="http://schemas.microsoft.com/office/drawing/2014/main" id="{5DB02A99-9146-4467-8EA5-D358E1AC0792}"/>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4" name="AutoShape 93">
              <a:extLst>
                <a:ext uri="{FF2B5EF4-FFF2-40B4-BE49-F238E27FC236}">
                  <a16:creationId xmlns:a16="http://schemas.microsoft.com/office/drawing/2014/main" id="{BE25CE66-5F67-4B43-8A12-1B0E00AB6E9C}"/>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5" name="Text Box 94">
              <a:extLst>
                <a:ext uri="{FF2B5EF4-FFF2-40B4-BE49-F238E27FC236}">
                  <a16:creationId xmlns:a16="http://schemas.microsoft.com/office/drawing/2014/main" id="{88B6FED4-8293-48BE-893D-3738132F4CEA}"/>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6" name="Text Box 95">
              <a:extLst>
                <a:ext uri="{FF2B5EF4-FFF2-40B4-BE49-F238E27FC236}">
                  <a16:creationId xmlns:a16="http://schemas.microsoft.com/office/drawing/2014/main" id="{EBC8649F-0631-42C3-94DF-D6FF2D1A9CB6}"/>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 name="AutoShape 96">
              <a:extLst>
                <a:ext uri="{FF2B5EF4-FFF2-40B4-BE49-F238E27FC236}">
                  <a16:creationId xmlns:a16="http://schemas.microsoft.com/office/drawing/2014/main" id="{3CAEB386-A4A0-482F-906E-D5B934A35A4D}"/>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 name="AutoShape 97">
              <a:extLst>
                <a:ext uri="{FF2B5EF4-FFF2-40B4-BE49-F238E27FC236}">
                  <a16:creationId xmlns:a16="http://schemas.microsoft.com/office/drawing/2014/main" id="{F3693079-4112-40DF-A055-3A1C0CAD3921}"/>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29" name="Text Box 98">
              <a:extLst>
                <a:ext uri="{FF2B5EF4-FFF2-40B4-BE49-F238E27FC236}">
                  <a16:creationId xmlns:a16="http://schemas.microsoft.com/office/drawing/2014/main" id="{C49F8A11-BB5E-4C60-8E11-D1752C39F565}"/>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 name="Text Box 99">
              <a:extLst>
                <a:ext uri="{FF2B5EF4-FFF2-40B4-BE49-F238E27FC236}">
                  <a16:creationId xmlns:a16="http://schemas.microsoft.com/office/drawing/2014/main" id="{94715729-8A7F-477C-BF4B-A750CCAA3D52}"/>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 name="AutoShape 100">
              <a:extLst>
                <a:ext uri="{FF2B5EF4-FFF2-40B4-BE49-F238E27FC236}">
                  <a16:creationId xmlns:a16="http://schemas.microsoft.com/office/drawing/2014/main" id="{F6E4900F-BB23-412B-8AFE-71899D8AFF7A}"/>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 name="AutoShape 101">
              <a:extLst>
                <a:ext uri="{FF2B5EF4-FFF2-40B4-BE49-F238E27FC236}">
                  <a16:creationId xmlns:a16="http://schemas.microsoft.com/office/drawing/2014/main" id="{CE3E031A-0BCF-46E5-A9DA-E3573D1F95D7}"/>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33" name="Text Box 102">
              <a:extLst>
                <a:ext uri="{FF2B5EF4-FFF2-40B4-BE49-F238E27FC236}">
                  <a16:creationId xmlns:a16="http://schemas.microsoft.com/office/drawing/2014/main" id="{C13FE78D-3D93-4358-9A75-F79F03AB794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Text Box 103">
              <a:extLst>
                <a:ext uri="{FF2B5EF4-FFF2-40B4-BE49-F238E27FC236}">
                  <a16:creationId xmlns:a16="http://schemas.microsoft.com/office/drawing/2014/main" id="{72503AB1-0252-4038-985C-7C4EDC2FF84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35" name="TextBox 1134">
            <a:extLst>
              <a:ext uri="{FF2B5EF4-FFF2-40B4-BE49-F238E27FC236}">
                <a16:creationId xmlns:a16="http://schemas.microsoft.com/office/drawing/2014/main" id="{64B27D32-FBFD-4E60-B61D-5E16F5CB2596}"/>
              </a:ext>
            </a:extLst>
          </p:cNvPr>
          <p:cNvSpPr txBox="1"/>
          <p:nvPr/>
        </p:nvSpPr>
        <p:spPr>
          <a:xfrm>
            <a:off x="667349" y="1008167"/>
            <a:ext cx="3366173" cy="4247317"/>
          </a:xfrm>
          <a:prstGeom prst="rect">
            <a:avLst/>
          </a:prstGeom>
          <a:noFill/>
        </p:spPr>
        <p:txBody>
          <a:bodyPr wrap="square" rtlCol="0">
            <a:spAutoFit/>
          </a:bodyPr>
          <a:lstStyle/>
          <a:p>
            <a:r>
              <a:rPr lang="en-US" sz="1400" dirty="0">
                <a:latin typeface="Arial Narrow" panose="020B0606020202030204" pitchFamily="34" charset="0"/>
              </a:rPr>
              <a:t>But they surprised the world a few months later when they go into an alliance. When the western world, particularly Britain and France heard about this alliance, everyone knew that this was for the purpose of WW2, and they already started evacuating their cities such as London, and  preparing for war because this Pact heralded war. </a:t>
            </a:r>
          </a:p>
          <a:p>
            <a:r>
              <a:rPr lang="en-US" sz="1400" dirty="0">
                <a:latin typeface="Arial Narrow" panose="020B0606020202030204" pitchFamily="34" charset="0"/>
              </a:rPr>
              <a:t> </a:t>
            </a:r>
          </a:p>
          <a:p>
            <a:r>
              <a:rPr lang="en-US" sz="1400" dirty="0">
                <a:latin typeface="Arial Narrow" panose="020B0606020202030204" pitchFamily="34" charset="0"/>
              </a:rPr>
              <a:t>That war began on the 1</a:t>
            </a:r>
            <a:r>
              <a:rPr lang="en-US" sz="1400" baseline="30000" dirty="0">
                <a:latin typeface="Arial Narrow" panose="020B0606020202030204" pitchFamily="34" charset="0"/>
              </a:rPr>
              <a:t>st</a:t>
            </a:r>
            <a:r>
              <a:rPr lang="en-US" sz="1400" dirty="0">
                <a:latin typeface="Arial Narrow" panose="020B0606020202030204" pitchFamily="34" charset="0"/>
              </a:rPr>
              <a:t> of September, 8 days later, when Hitler invaded Poland, WW2 began. As this Pact stipulated eastern Europe was divided between Hitler and Stalin. We see that their relationship was strained because of this division, and also because of a disagreement over trade and Hitler’s payment for the services of the Soviet Union. This will become important where we make up application.</a:t>
            </a:r>
          </a:p>
          <a:p>
            <a:r>
              <a:rPr lang="en-US" dirty="0"/>
              <a:t> </a:t>
            </a:r>
          </a:p>
        </p:txBody>
      </p:sp>
    </p:spTree>
    <p:extLst>
      <p:ext uri="{BB962C8B-B14F-4D97-AF65-F5344CB8AC3E}">
        <p14:creationId xmlns:p14="http://schemas.microsoft.com/office/powerpoint/2010/main" val="3372260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0FC56-48BA-4EB4-AFA5-5FBCCDD6BEE0}"/>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3" name="Text Box 2">
            <a:extLst>
              <a:ext uri="{FF2B5EF4-FFF2-40B4-BE49-F238E27FC236}">
                <a16:creationId xmlns:a16="http://schemas.microsoft.com/office/drawing/2014/main" id="{8CC04956-596A-451F-9C74-0A3827B040E8}"/>
              </a:ext>
            </a:extLst>
          </p:cNvPr>
          <p:cNvSpPr txBox="1">
            <a:spLocks noChangeArrowheads="1"/>
          </p:cNvSpPr>
          <p:nvPr/>
        </p:nvSpPr>
        <p:spPr bwMode="auto">
          <a:xfrm>
            <a:off x="6937408" y="1940767"/>
            <a:ext cx="4000500"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C8E74B4F-4CC6-4742-B3FE-60E6D1766C9F}"/>
              </a:ext>
            </a:extLst>
          </p:cNvPr>
          <p:cNvGrpSpPr>
            <a:grpSpLocks/>
          </p:cNvGrpSpPr>
          <p:nvPr/>
        </p:nvGrpSpPr>
        <p:grpSpPr bwMode="auto">
          <a:xfrm>
            <a:off x="7223158" y="2112217"/>
            <a:ext cx="3714750" cy="1657350"/>
            <a:chOff x="114052350" y="112309275"/>
            <a:chExt cx="3714750" cy="1657350"/>
          </a:xfrm>
        </p:grpSpPr>
        <p:sp>
          <p:nvSpPr>
            <p:cNvPr id="5" name="Line 4">
              <a:extLst>
                <a:ext uri="{FF2B5EF4-FFF2-40B4-BE49-F238E27FC236}">
                  <a16:creationId xmlns:a16="http://schemas.microsoft.com/office/drawing/2014/main" id="{AA6BEA61-D69A-4CD8-8B30-4FC8435E3548}"/>
                </a:ext>
              </a:extLst>
            </p:cNvPr>
            <p:cNvSpPr>
              <a:spLocks noChangeShapeType="1"/>
            </p:cNvSpPr>
            <p:nvPr/>
          </p:nvSpPr>
          <p:spPr bwMode="auto">
            <a:xfrm>
              <a:off x="114052350" y="113452275"/>
              <a:ext cx="3714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197" name="AutoShape 5">
              <a:extLst>
                <a:ext uri="{FF2B5EF4-FFF2-40B4-BE49-F238E27FC236}">
                  <a16:creationId xmlns:a16="http://schemas.microsoft.com/office/drawing/2014/main" id="{81DCF51B-16C3-4286-800B-DC37D8C19D3D}"/>
                </a:ext>
              </a:extLst>
            </p:cNvPr>
            <p:cNvCxnSpPr>
              <a:cxnSpLocks noChangeShapeType="1"/>
            </p:cNvCxnSpPr>
            <p:nvPr/>
          </p:nvCxnSpPr>
          <p:spPr bwMode="auto">
            <a:xfrm>
              <a:off x="1144524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8" name="AutoShape 6">
              <a:extLst>
                <a:ext uri="{FF2B5EF4-FFF2-40B4-BE49-F238E27FC236}">
                  <a16:creationId xmlns:a16="http://schemas.microsoft.com/office/drawing/2014/main" id="{2165B423-C119-48DF-A274-CED578E28BF3}"/>
                </a:ext>
              </a:extLst>
            </p:cNvPr>
            <p:cNvCxnSpPr>
              <a:cxnSpLocks noChangeShapeType="1"/>
            </p:cNvCxnSpPr>
            <p:nvPr/>
          </p:nvCxnSpPr>
          <p:spPr bwMode="auto">
            <a:xfrm>
              <a:off x="1142927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6F45CD8B-E750-49C6-836B-F20A46A3D164}"/>
                </a:ext>
              </a:extLst>
            </p:cNvPr>
            <p:cNvSpPr txBox="1">
              <a:spLocks noChangeArrowheads="1"/>
            </p:cNvSpPr>
            <p:nvPr/>
          </p:nvSpPr>
          <p:spPr bwMode="auto">
            <a:xfrm>
              <a:off x="114109500" y="1127093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0" name="AutoShape 8">
              <a:extLst>
                <a:ext uri="{FF2B5EF4-FFF2-40B4-BE49-F238E27FC236}">
                  <a16:creationId xmlns:a16="http://schemas.microsoft.com/office/drawing/2014/main" id="{BABBBA05-5A69-44CB-9772-45D78EBA3791}"/>
                </a:ext>
              </a:extLst>
            </p:cNvPr>
            <p:cNvCxnSpPr>
              <a:cxnSpLocks noChangeShapeType="1"/>
            </p:cNvCxnSpPr>
            <p:nvPr/>
          </p:nvCxnSpPr>
          <p:spPr bwMode="auto">
            <a:xfrm>
              <a:off x="1153668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1" name="AutoShape 9">
              <a:extLst>
                <a:ext uri="{FF2B5EF4-FFF2-40B4-BE49-F238E27FC236}">
                  <a16:creationId xmlns:a16="http://schemas.microsoft.com/office/drawing/2014/main" id="{7898C671-456B-4C3F-8558-05613C742718}"/>
                </a:ext>
              </a:extLst>
            </p:cNvPr>
            <p:cNvCxnSpPr>
              <a:cxnSpLocks noChangeShapeType="1"/>
            </p:cNvCxnSpPr>
            <p:nvPr/>
          </p:nvCxnSpPr>
          <p:spPr bwMode="auto">
            <a:xfrm>
              <a:off x="1152071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A75D93FB-681C-4AB0-B866-4BF61A3C113E}"/>
                </a:ext>
              </a:extLst>
            </p:cNvPr>
            <p:cNvSpPr txBox="1">
              <a:spLocks noChangeArrowheads="1"/>
            </p:cNvSpPr>
            <p:nvPr/>
          </p:nvSpPr>
          <p:spPr bwMode="auto">
            <a:xfrm>
              <a:off x="115069923" y="112709325"/>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3" name="AutoShape 11">
              <a:extLst>
                <a:ext uri="{FF2B5EF4-FFF2-40B4-BE49-F238E27FC236}">
                  <a16:creationId xmlns:a16="http://schemas.microsoft.com/office/drawing/2014/main" id="{4BCC19A1-8A53-4778-84DE-E97E59A01DC1}"/>
                </a:ext>
              </a:extLst>
            </p:cNvPr>
            <p:cNvCxnSpPr>
              <a:cxnSpLocks noChangeShapeType="1"/>
            </p:cNvCxnSpPr>
            <p:nvPr/>
          </p:nvCxnSpPr>
          <p:spPr bwMode="auto">
            <a:xfrm>
              <a:off x="116395500" y="11305222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4" name="AutoShape 12">
              <a:extLst>
                <a:ext uri="{FF2B5EF4-FFF2-40B4-BE49-F238E27FC236}">
                  <a16:creationId xmlns:a16="http://schemas.microsoft.com/office/drawing/2014/main" id="{633DBF41-B17F-4367-9C57-BADB5AD1BC06}"/>
                </a:ext>
              </a:extLst>
            </p:cNvPr>
            <p:cNvCxnSpPr>
              <a:cxnSpLocks noChangeShapeType="1"/>
            </p:cNvCxnSpPr>
            <p:nvPr/>
          </p:nvCxnSpPr>
          <p:spPr bwMode="auto">
            <a:xfrm>
              <a:off x="116235886" y="11303386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5" name="AutoShape 13">
              <a:extLst>
                <a:ext uri="{FF2B5EF4-FFF2-40B4-BE49-F238E27FC236}">
                  <a16:creationId xmlns:a16="http://schemas.microsoft.com/office/drawing/2014/main" id="{DB918F29-EE14-4EAC-B3A7-3A941BBE3EF5}"/>
                </a:ext>
              </a:extLst>
            </p:cNvPr>
            <p:cNvCxnSpPr>
              <a:cxnSpLocks noChangeShapeType="1"/>
            </p:cNvCxnSpPr>
            <p:nvPr/>
          </p:nvCxnSpPr>
          <p:spPr bwMode="auto">
            <a:xfrm>
              <a:off x="117315512" y="11304201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6" name="AutoShape 14">
              <a:extLst>
                <a:ext uri="{FF2B5EF4-FFF2-40B4-BE49-F238E27FC236}">
                  <a16:creationId xmlns:a16="http://schemas.microsoft.com/office/drawing/2014/main" id="{E536E4E6-AE37-46B7-8B70-8579665C0E4B}"/>
                </a:ext>
              </a:extLst>
            </p:cNvPr>
            <p:cNvCxnSpPr>
              <a:cxnSpLocks noChangeShapeType="1"/>
            </p:cNvCxnSpPr>
            <p:nvPr/>
          </p:nvCxnSpPr>
          <p:spPr bwMode="auto">
            <a:xfrm>
              <a:off x="117155898" y="11302365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5">
              <a:extLst>
                <a:ext uri="{FF2B5EF4-FFF2-40B4-BE49-F238E27FC236}">
                  <a16:creationId xmlns:a16="http://schemas.microsoft.com/office/drawing/2014/main" id="{42FCAFA5-A224-4A86-A0B3-88536DA60895}"/>
                </a:ext>
              </a:extLst>
            </p:cNvPr>
            <p:cNvSpPr txBox="1">
              <a:spLocks noChangeArrowheads="1"/>
            </p:cNvSpPr>
            <p:nvPr/>
          </p:nvSpPr>
          <p:spPr bwMode="auto">
            <a:xfrm>
              <a:off x="116927298" y="112709325"/>
              <a:ext cx="8001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41D71CEA-E0FF-4483-A5BC-BAD17D5C9274}"/>
                </a:ext>
              </a:extLst>
            </p:cNvPr>
            <p:cNvSpPr txBox="1">
              <a:spLocks noChangeArrowheads="1"/>
            </p:cNvSpPr>
            <p:nvPr/>
          </p:nvSpPr>
          <p:spPr bwMode="auto">
            <a:xfrm>
              <a:off x="116052600" y="112709325"/>
              <a:ext cx="632563"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209" name="Picture 17">
              <a:extLst>
                <a:ext uri="{FF2B5EF4-FFF2-40B4-BE49-F238E27FC236}">
                  <a16:creationId xmlns:a16="http://schemas.microsoft.com/office/drawing/2014/main" id="{C4462EC5-5DA1-4E06-83C9-AA8484D80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810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0" name="Picture 18">
              <a:extLst>
                <a:ext uri="{FF2B5EF4-FFF2-40B4-BE49-F238E27FC236}">
                  <a16:creationId xmlns:a16="http://schemas.microsoft.com/office/drawing/2014/main" id="{40A1F6E2-0CFE-4D46-B418-25A98CC7F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240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1" name="Picture 19">
              <a:extLst>
                <a:ext uri="{FF2B5EF4-FFF2-40B4-BE49-F238E27FC236}">
                  <a16:creationId xmlns:a16="http://schemas.microsoft.com/office/drawing/2014/main" id="{DB2888DE-6152-4A65-9ED8-DA925F8A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53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212" name="Picture 20">
              <a:extLst>
                <a:ext uri="{FF2B5EF4-FFF2-40B4-BE49-F238E27FC236}">
                  <a16:creationId xmlns:a16="http://schemas.microsoft.com/office/drawing/2014/main" id="{13EC3588-BB7A-492D-8592-3602DF371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38450" y="112309275"/>
              <a:ext cx="338375" cy="353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Text Box 21">
              <a:extLst>
                <a:ext uri="{FF2B5EF4-FFF2-40B4-BE49-F238E27FC236}">
                  <a16:creationId xmlns:a16="http://schemas.microsoft.com/office/drawing/2014/main" id="{DA1AA992-D106-4D9A-9AFE-E8AADA150507}"/>
                </a:ext>
              </a:extLst>
            </p:cNvPr>
            <p:cNvSpPr txBox="1">
              <a:spLocks noChangeArrowheads="1"/>
            </p:cNvSpPr>
            <p:nvPr/>
          </p:nvSpPr>
          <p:spPr bwMode="auto">
            <a:xfrm>
              <a:off x="114109500" y="11350942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2">
              <a:extLst>
                <a:ext uri="{FF2B5EF4-FFF2-40B4-BE49-F238E27FC236}">
                  <a16:creationId xmlns:a16="http://schemas.microsoft.com/office/drawing/2014/main" id="{B4776344-E32F-45CE-B2D6-C66510BEFA27}"/>
                </a:ext>
              </a:extLst>
            </p:cNvPr>
            <p:cNvSpPr txBox="1">
              <a:spLocks noChangeArrowheads="1"/>
            </p:cNvSpPr>
            <p:nvPr/>
          </p:nvSpPr>
          <p:spPr bwMode="auto">
            <a:xfrm>
              <a:off x="11496675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3">
              <a:extLst>
                <a:ext uri="{FF2B5EF4-FFF2-40B4-BE49-F238E27FC236}">
                  <a16:creationId xmlns:a16="http://schemas.microsoft.com/office/drawing/2014/main" id="{39A40F82-F43E-4992-B1AA-10EC717D466D}"/>
                </a:ext>
              </a:extLst>
            </p:cNvPr>
            <p:cNvSpPr txBox="1">
              <a:spLocks noChangeArrowheads="1"/>
            </p:cNvSpPr>
            <p:nvPr/>
          </p:nvSpPr>
          <p:spPr bwMode="auto">
            <a:xfrm>
              <a:off x="11599545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4">
              <a:extLst>
                <a:ext uri="{FF2B5EF4-FFF2-40B4-BE49-F238E27FC236}">
                  <a16:creationId xmlns:a16="http://schemas.microsoft.com/office/drawing/2014/main" id="{7396C1F0-733B-4B1A-98A1-EC8DF9DBBCE4}"/>
                </a:ext>
              </a:extLst>
            </p:cNvPr>
            <p:cNvSpPr txBox="1">
              <a:spLocks noChangeArrowheads="1"/>
            </p:cNvSpPr>
            <p:nvPr/>
          </p:nvSpPr>
          <p:spPr bwMode="auto">
            <a:xfrm>
              <a:off x="116967000" y="113509425"/>
              <a:ext cx="685800" cy="36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Line 25">
            <a:extLst>
              <a:ext uri="{FF2B5EF4-FFF2-40B4-BE49-F238E27FC236}">
                <a16:creationId xmlns:a16="http://schemas.microsoft.com/office/drawing/2014/main" id="{72382A98-36A0-40BB-93F5-687848F79987}"/>
              </a:ext>
            </a:extLst>
          </p:cNvPr>
          <p:cNvSpPr>
            <a:spLocks noChangeShapeType="1"/>
          </p:cNvSpPr>
          <p:nvPr/>
        </p:nvSpPr>
        <p:spPr bwMode="auto">
          <a:xfrm flipV="1">
            <a:off x="9566308" y="3712417"/>
            <a:ext cx="0" cy="7429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289DDE12-2028-4867-A39E-4740BE1D11D9}"/>
              </a:ext>
            </a:extLst>
          </p:cNvPr>
          <p:cNvSpPr txBox="1"/>
          <p:nvPr/>
        </p:nvSpPr>
        <p:spPr>
          <a:xfrm>
            <a:off x="752448" y="2098898"/>
            <a:ext cx="5896947" cy="2739211"/>
          </a:xfrm>
          <a:prstGeom prst="rect">
            <a:avLst/>
          </a:prstGeom>
          <a:noFill/>
        </p:spPr>
        <p:txBody>
          <a:bodyPr wrap="square" rtlCol="0">
            <a:spAutoFit/>
          </a:bodyPr>
          <a:lstStyle/>
          <a:p>
            <a:r>
              <a:rPr lang="en-US" sz="1400" dirty="0">
                <a:latin typeface="Arial Narrow" panose="020B0606020202030204" pitchFamily="34" charset="0"/>
              </a:rPr>
              <a:t>So there is a victory here for the King of the South. We bring that down, and where that fits is over this waymark Asculum. It is a hand to hand combat, not directly with Demetrius but with one of his generals. This is the only battle that’s fought in this history and it’s not with Demetrius directly but with an ally. </a:t>
            </a:r>
          </a:p>
          <a:p>
            <a:r>
              <a:rPr lang="en-US" sz="1400" dirty="0">
                <a:latin typeface="Arial Narrow" panose="020B0606020202030204" pitchFamily="34" charset="0"/>
              </a:rPr>
              <a:t> </a:t>
            </a:r>
          </a:p>
          <a:p>
            <a:r>
              <a:rPr lang="en-US" sz="1400" dirty="0">
                <a:latin typeface="Arial Narrow" panose="020B0606020202030204" pitchFamily="34" charset="0"/>
              </a:rPr>
              <a:t>What we will begin to do the next time, is to start looking at these battles. We want to look at </a:t>
            </a:r>
            <a:r>
              <a:rPr lang="en-US" sz="1400" dirty="0" err="1">
                <a:latin typeface="Arial Narrow" panose="020B0606020202030204" pitchFamily="34" charset="0"/>
              </a:rPr>
              <a:t>Ipsus</a:t>
            </a:r>
            <a:r>
              <a:rPr lang="en-US" sz="1400" dirty="0">
                <a:latin typeface="Arial Narrow" panose="020B0606020202030204" pitchFamily="34" charset="0"/>
              </a:rPr>
              <a:t>, break it down, and see what it teaches us about the 2016 election.</a:t>
            </a:r>
          </a:p>
          <a:p>
            <a:r>
              <a:rPr lang="en-US" sz="1400" dirty="0">
                <a:latin typeface="Arial Narrow" panose="020B0606020202030204" pitchFamily="34" charset="0"/>
              </a:rPr>
              <a:t> </a:t>
            </a:r>
          </a:p>
          <a:p>
            <a:r>
              <a:rPr lang="en-US" sz="1400" dirty="0">
                <a:latin typeface="Arial Narrow" panose="020B0606020202030204" pitchFamily="34" charset="0"/>
              </a:rPr>
              <a:t>Then we want to come to Heraclea, and talk about what happened in 2018. They can give us some understanding of what this war looks like. Another thing we want to do is look at this alliance, what we can learn from 2014.</a:t>
            </a:r>
          </a:p>
          <a:p>
            <a:r>
              <a:rPr lang="en-US" dirty="0"/>
              <a:t> </a:t>
            </a:r>
          </a:p>
        </p:txBody>
      </p:sp>
    </p:spTree>
    <p:extLst>
      <p:ext uri="{BB962C8B-B14F-4D97-AF65-F5344CB8AC3E}">
        <p14:creationId xmlns:p14="http://schemas.microsoft.com/office/powerpoint/2010/main" val="24366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D6A5A-B981-45A3-A41E-77513B579CBE}"/>
              </a:ext>
            </a:extLst>
          </p:cNvPr>
          <p:cNvSpPr>
            <a:spLocks noGrp="1"/>
          </p:cNvSpPr>
          <p:nvPr>
            <p:ph type="sldNum" sz="quarter" idx="12"/>
          </p:nvPr>
        </p:nvSpPr>
        <p:spPr/>
        <p:txBody>
          <a:bodyPr/>
          <a:lstStyle/>
          <a:p>
            <a:fld id="{1E1B8BD3-EEEF-4896-BEE3-06C250004F3C}" type="slidenum">
              <a:rPr lang="en-US" smtClean="0"/>
              <a:pPr/>
              <a:t>4</a:t>
            </a:fld>
            <a:endParaRPr lang="en-US" dirty="0"/>
          </a:p>
        </p:txBody>
      </p:sp>
      <p:grpSp>
        <p:nvGrpSpPr>
          <p:cNvPr id="3" name="Group 2">
            <a:extLst>
              <a:ext uri="{FF2B5EF4-FFF2-40B4-BE49-F238E27FC236}">
                <a16:creationId xmlns:a16="http://schemas.microsoft.com/office/drawing/2014/main" id="{A62CC2A1-55EF-41CA-99B6-1F0F1EC882BB}"/>
              </a:ext>
            </a:extLst>
          </p:cNvPr>
          <p:cNvGrpSpPr>
            <a:grpSpLocks/>
          </p:cNvGrpSpPr>
          <p:nvPr/>
        </p:nvGrpSpPr>
        <p:grpSpPr bwMode="auto">
          <a:xfrm>
            <a:off x="4451334" y="2049716"/>
            <a:ext cx="7429500" cy="4171950"/>
            <a:chOff x="106413300" y="105898950"/>
            <a:chExt cx="7429500" cy="4171950"/>
          </a:xfrm>
        </p:grpSpPr>
        <p:sp>
          <p:nvSpPr>
            <p:cNvPr id="4" name="Text Box 3">
              <a:extLst>
                <a:ext uri="{FF2B5EF4-FFF2-40B4-BE49-F238E27FC236}">
                  <a16:creationId xmlns:a16="http://schemas.microsoft.com/office/drawing/2014/main" id="{89247CD2-34E8-48DD-AF65-165FF9AD282E}"/>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65FB144F-D064-4559-A0A1-15CFFB203339}"/>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FC8A6F0-26A5-41F0-A22F-CF4A1A9D4A64}"/>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CF517C2-6E1D-4985-B46A-F02998554EE5}"/>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242F908-A660-4023-AD68-9C5E1D530C21}"/>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831AC961-F546-4723-9D0B-B54D15B7973D}"/>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1519FCAB-7973-4A6B-9ED8-CBB22EFE93D0}"/>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47C61956-9B83-4D38-B010-6C3C0B9E7D65}"/>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87C03A08-2C64-4BE2-BE02-BE214ED48442}"/>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792FDCE5-3322-4F67-A7F2-DF8A3B9D46DC}"/>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53B23AF8-8425-4C55-8E54-268D65B59733}"/>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ECB14846-92E8-4CE4-9E00-498AFC9CBC41}"/>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28DD7EB4-2498-442F-97C9-0DEA0297B7E2}"/>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7AE7C1A8-5B2F-480E-BB31-C0450032113F}"/>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1A45355-07C8-4E6F-A6DA-F2EF923DD0B1}"/>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BB79B2D4-3FD5-49EB-B89A-1A2C992C73BF}"/>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B9C47F02-130B-4E11-A904-22FBC2CD5193}"/>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3EE9E0EE-D047-41FA-A9DE-636E5D1A877D}"/>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5D156974-FC2F-43E3-95B0-A95A724B0292}"/>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53A61AE9-DDF7-448A-9126-AB0A003D095C}"/>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3049FF3B-C07C-422D-A61D-E81ECEA045CF}"/>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B45BCDEA-3984-46A7-ABC7-E7F2656C5F2E}"/>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B9305256-AB26-47F3-96E5-133F28DE20A6}"/>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ACD6386C-E145-4960-8D08-4ABBD33A7B26}"/>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C2077317-4078-47DA-9603-923506D8FD4A}"/>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F14519BE-6D7F-4DDB-9AD2-1FB273B7C901}"/>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2D38354-3DE0-4A3F-BFA0-CFA4471C2D46}"/>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7B07124C-147C-46C5-95AE-965998456348}"/>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312B0B17-878B-490A-850F-88D9F02BC778}"/>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41E0DD4A-F3CE-4FDA-B3C9-2B363E64353B}"/>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3F188331-349D-443A-8619-1AD59797C55A}"/>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2" name="AutoShape 34">
              <a:extLst>
                <a:ext uri="{FF2B5EF4-FFF2-40B4-BE49-F238E27FC236}">
                  <a16:creationId xmlns:a16="http://schemas.microsoft.com/office/drawing/2014/main" id="{641E61D9-5C54-412F-BB21-93B6D671B61B}"/>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3" name="AutoShape 35">
              <a:extLst>
                <a:ext uri="{FF2B5EF4-FFF2-40B4-BE49-F238E27FC236}">
                  <a16:creationId xmlns:a16="http://schemas.microsoft.com/office/drawing/2014/main" id="{371DB865-4BAC-4D27-9649-24ABC93985EA}"/>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6">
              <a:extLst>
                <a:ext uri="{FF2B5EF4-FFF2-40B4-BE49-F238E27FC236}">
                  <a16:creationId xmlns:a16="http://schemas.microsoft.com/office/drawing/2014/main" id="{16542831-4BF7-4D30-9088-DA7526B95907}"/>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5" name="AutoShape 37">
              <a:extLst>
                <a:ext uri="{FF2B5EF4-FFF2-40B4-BE49-F238E27FC236}">
                  <a16:creationId xmlns:a16="http://schemas.microsoft.com/office/drawing/2014/main" id="{03A2CD28-8DB0-4AD5-B267-D7B274A8378F}"/>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6" name="AutoShape 38">
              <a:extLst>
                <a:ext uri="{FF2B5EF4-FFF2-40B4-BE49-F238E27FC236}">
                  <a16:creationId xmlns:a16="http://schemas.microsoft.com/office/drawing/2014/main" id="{779D71AC-0BBF-4A7F-B2CE-5FE1154ED94C}"/>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39">
              <a:extLst>
                <a:ext uri="{FF2B5EF4-FFF2-40B4-BE49-F238E27FC236}">
                  <a16:creationId xmlns:a16="http://schemas.microsoft.com/office/drawing/2014/main" id="{A986EB22-8BBB-4FFC-A875-D5E5277B9652}"/>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7FCF0AED-333B-4C63-87DD-B179E4EB3C01}"/>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41">
              <a:extLst>
                <a:ext uri="{FF2B5EF4-FFF2-40B4-BE49-F238E27FC236}">
                  <a16:creationId xmlns:a16="http://schemas.microsoft.com/office/drawing/2014/main" id="{146F7A3A-5BB5-445E-8716-78E04330A8A7}"/>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0" name="AutoShape 42">
              <a:extLst>
                <a:ext uri="{FF2B5EF4-FFF2-40B4-BE49-F238E27FC236}">
                  <a16:creationId xmlns:a16="http://schemas.microsoft.com/office/drawing/2014/main" id="{91A43147-957A-4ACD-85F5-50B43D864D32}"/>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1" name="AutoShape 43">
              <a:extLst>
                <a:ext uri="{FF2B5EF4-FFF2-40B4-BE49-F238E27FC236}">
                  <a16:creationId xmlns:a16="http://schemas.microsoft.com/office/drawing/2014/main" id="{85708720-F5A3-4B1A-A2BE-B2185ED1A8AC}"/>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44">
              <a:extLst>
                <a:ext uri="{FF2B5EF4-FFF2-40B4-BE49-F238E27FC236}">
                  <a16:creationId xmlns:a16="http://schemas.microsoft.com/office/drawing/2014/main" id="{242FB4A8-9558-4E32-9BD4-D53FD90B1938}"/>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45">
              <a:extLst>
                <a:ext uri="{FF2B5EF4-FFF2-40B4-BE49-F238E27FC236}">
                  <a16:creationId xmlns:a16="http://schemas.microsoft.com/office/drawing/2014/main" id="{1064EF99-49D1-45C7-827B-2E8A4511B6E9}"/>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4" name="AutoShape 46">
              <a:extLst>
                <a:ext uri="{FF2B5EF4-FFF2-40B4-BE49-F238E27FC236}">
                  <a16:creationId xmlns:a16="http://schemas.microsoft.com/office/drawing/2014/main" id="{959F09D6-7D50-48D3-8A3B-453D450871D7}"/>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5" name="AutoShape 47">
              <a:extLst>
                <a:ext uri="{FF2B5EF4-FFF2-40B4-BE49-F238E27FC236}">
                  <a16:creationId xmlns:a16="http://schemas.microsoft.com/office/drawing/2014/main" id="{255E0BAF-9EF8-4B03-A0C2-C10BE07F5D9F}"/>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8">
              <a:extLst>
                <a:ext uri="{FF2B5EF4-FFF2-40B4-BE49-F238E27FC236}">
                  <a16:creationId xmlns:a16="http://schemas.microsoft.com/office/drawing/2014/main" id="{A86619B7-C42D-4088-B1D0-17DAC85EE60C}"/>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9">
              <a:extLst>
                <a:ext uri="{FF2B5EF4-FFF2-40B4-BE49-F238E27FC236}">
                  <a16:creationId xmlns:a16="http://schemas.microsoft.com/office/drawing/2014/main" id="{B1EF53CC-6D5B-4F4E-8AAF-C603CAB9BFBF}"/>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8" name="AutoShape 50">
              <a:extLst>
                <a:ext uri="{FF2B5EF4-FFF2-40B4-BE49-F238E27FC236}">
                  <a16:creationId xmlns:a16="http://schemas.microsoft.com/office/drawing/2014/main" id="{7FDD1A16-9E1B-4D61-8FC3-756A34BA534D}"/>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9" name="AutoShape 51">
              <a:extLst>
                <a:ext uri="{FF2B5EF4-FFF2-40B4-BE49-F238E27FC236}">
                  <a16:creationId xmlns:a16="http://schemas.microsoft.com/office/drawing/2014/main" id="{1F1E3B1F-7BF4-4A5B-97A2-E2F53FE519D3}"/>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52">
              <a:extLst>
                <a:ext uri="{FF2B5EF4-FFF2-40B4-BE49-F238E27FC236}">
                  <a16:creationId xmlns:a16="http://schemas.microsoft.com/office/drawing/2014/main" id="{AC47D44E-CC00-4295-BB76-A1A81FD8B099}"/>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53">
              <a:extLst>
                <a:ext uri="{FF2B5EF4-FFF2-40B4-BE49-F238E27FC236}">
                  <a16:creationId xmlns:a16="http://schemas.microsoft.com/office/drawing/2014/main" id="{DFA043E5-F0A0-4D6F-B5D2-2509FEFEC5AF}"/>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54">
              <a:extLst>
                <a:ext uri="{FF2B5EF4-FFF2-40B4-BE49-F238E27FC236}">
                  <a16:creationId xmlns:a16="http://schemas.microsoft.com/office/drawing/2014/main" id="{5922E167-12EB-4867-B255-5F101AC3DB75}"/>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55">
              <a:extLst>
                <a:ext uri="{FF2B5EF4-FFF2-40B4-BE49-F238E27FC236}">
                  <a16:creationId xmlns:a16="http://schemas.microsoft.com/office/drawing/2014/main" id="{6DBA14AA-358B-4FA8-ADEC-C57FACE74F56}"/>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4" name="AutoShape 56">
              <a:extLst>
                <a:ext uri="{FF2B5EF4-FFF2-40B4-BE49-F238E27FC236}">
                  <a16:creationId xmlns:a16="http://schemas.microsoft.com/office/drawing/2014/main" id="{B511E144-DB1D-47C0-9961-0887441BB203}"/>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5" name="AutoShape 57">
              <a:extLst>
                <a:ext uri="{FF2B5EF4-FFF2-40B4-BE49-F238E27FC236}">
                  <a16:creationId xmlns:a16="http://schemas.microsoft.com/office/drawing/2014/main" id="{CF5F3522-B6F8-4537-AAB3-D3D8A0C20F5C}"/>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58">
              <a:extLst>
                <a:ext uri="{FF2B5EF4-FFF2-40B4-BE49-F238E27FC236}">
                  <a16:creationId xmlns:a16="http://schemas.microsoft.com/office/drawing/2014/main" id="{67635640-2100-41B7-96CA-7049A194084F}"/>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460BD9C6-F7AA-434F-855F-1752D0F88D96}"/>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0">
              <a:extLst>
                <a:ext uri="{FF2B5EF4-FFF2-40B4-BE49-F238E27FC236}">
                  <a16:creationId xmlns:a16="http://schemas.microsoft.com/office/drawing/2014/main" id="{1399E5BF-AD7D-46F9-B673-31F48413751F}"/>
                </a:ext>
              </a:extLst>
            </p:cNvPr>
            <p:cNvSpPr txBox="1">
              <a:spLocks noChangeArrowheads="1"/>
            </p:cNvSpPr>
            <p:nvPr/>
          </p:nvSpPr>
          <p:spPr bwMode="auto">
            <a:xfrm>
              <a:off x="108870750" y="107156250"/>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1F7DE4B2-B476-44A0-8DDD-6D3D1809B60E}"/>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517ED347-9CA8-424D-8DCF-83CE1939F38F}"/>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3">
              <a:extLst>
                <a:ext uri="{FF2B5EF4-FFF2-40B4-BE49-F238E27FC236}">
                  <a16:creationId xmlns:a16="http://schemas.microsoft.com/office/drawing/2014/main" id="{E4AD4873-E8D9-4970-ACDA-9A682A9F796A}"/>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2" name="AutoShape 64">
              <a:extLst>
                <a:ext uri="{FF2B5EF4-FFF2-40B4-BE49-F238E27FC236}">
                  <a16:creationId xmlns:a16="http://schemas.microsoft.com/office/drawing/2014/main" id="{7736B360-1E6A-4B49-AE75-9950B52D124A}"/>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3" name="AutoShape 65">
              <a:extLst>
                <a:ext uri="{FF2B5EF4-FFF2-40B4-BE49-F238E27FC236}">
                  <a16:creationId xmlns:a16="http://schemas.microsoft.com/office/drawing/2014/main" id="{ED0CDBE7-CABE-4D2F-AFB7-5C2CEEC5D480}"/>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66">
              <a:extLst>
                <a:ext uri="{FF2B5EF4-FFF2-40B4-BE49-F238E27FC236}">
                  <a16:creationId xmlns:a16="http://schemas.microsoft.com/office/drawing/2014/main" id="{12B356A7-4488-43D0-99B8-78171C20FA54}"/>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67">
              <a:extLst>
                <a:ext uri="{FF2B5EF4-FFF2-40B4-BE49-F238E27FC236}">
                  <a16:creationId xmlns:a16="http://schemas.microsoft.com/office/drawing/2014/main" id="{80CEACFE-219D-4DA1-AC0A-FF2913F5FEA0}"/>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6" name="AutoShape 68">
              <a:extLst>
                <a:ext uri="{FF2B5EF4-FFF2-40B4-BE49-F238E27FC236}">
                  <a16:creationId xmlns:a16="http://schemas.microsoft.com/office/drawing/2014/main" id="{DF4AAED9-33AA-4380-BE99-0620C470FBFD}"/>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7" name="AutoShape 69">
              <a:extLst>
                <a:ext uri="{FF2B5EF4-FFF2-40B4-BE49-F238E27FC236}">
                  <a16:creationId xmlns:a16="http://schemas.microsoft.com/office/drawing/2014/main" id="{A3500893-22C3-4800-8C42-0086868467FF}"/>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70">
              <a:extLst>
                <a:ext uri="{FF2B5EF4-FFF2-40B4-BE49-F238E27FC236}">
                  <a16:creationId xmlns:a16="http://schemas.microsoft.com/office/drawing/2014/main" id="{A04925BB-4E57-45CA-B14D-4062006333B2}"/>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71">
              <a:extLst>
                <a:ext uri="{FF2B5EF4-FFF2-40B4-BE49-F238E27FC236}">
                  <a16:creationId xmlns:a16="http://schemas.microsoft.com/office/drawing/2014/main" id="{E143CAC4-2A3D-49B1-8ADF-6FF788DF098F}"/>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2">
              <a:extLst>
                <a:ext uri="{FF2B5EF4-FFF2-40B4-BE49-F238E27FC236}">
                  <a16:creationId xmlns:a16="http://schemas.microsoft.com/office/drawing/2014/main" id="{FB49CE66-CC0F-42FE-A6E3-6699AF886F36}"/>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73">
              <a:extLst>
                <a:ext uri="{FF2B5EF4-FFF2-40B4-BE49-F238E27FC236}">
                  <a16:creationId xmlns:a16="http://schemas.microsoft.com/office/drawing/2014/main" id="{0110A4BC-4294-4194-9E70-842EC3D9CD47}"/>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74">
              <a:extLst>
                <a:ext uri="{FF2B5EF4-FFF2-40B4-BE49-F238E27FC236}">
                  <a16:creationId xmlns:a16="http://schemas.microsoft.com/office/drawing/2014/main" id="{C94F233B-269A-4F68-9C51-08AB94958797}"/>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5">
              <a:extLst>
                <a:ext uri="{FF2B5EF4-FFF2-40B4-BE49-F238E27FC236}">
                  <a16:creationId xmlns:a16="http://schemas.microsoft.com/office/drawing/2014/main" id="{1BB4CA01-2020-4365-AF93-C4FF8C744D85}"/>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76">
              <a:extLst>
                <a:ext uri="{FF2B5EF4-FFF2-40B4-BE49-F238E27FC236}">
                  <a16:creationId xmlns:a16="http://schemas.microsoft.com/office/drawing/2014/main" id="{B1D1DE6A-22C8-49F2-939A-D77BE8F005C6}"/>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77">
              <a:extLst>
                <a:ext uri="{FF2B5EF4-FFF2-40B4-BE49-F238E27FC236}">
                  <a16:creationId xmlns:a16="http://schemas.microsoft.com/office/drawing/2014/main" id="{9C34980E-68EA-40D8-98D9-4BA16B129F31}"/>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78">
              <a:extLst>
                <a:ext uri="{FF2B5EF4-FFF2-40B4-BE49-F238E27FC236}">
                  <a16:creationId xmlns:a16="http://schemas.microsoft.com/office/drawing/2014/main" id="{7B542D7E-6C75-4560-92E8-1B0955699067}"/>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79">
              <a:extLst>
                <a:ext uri="{FF2B5EF4-FFF2-40B4-BE49-F238E27FC236}">
                  <a16:creationId xmlns:a16="http://schemas.microsoft.com/office/drawing/2014/main" id="{0E7C50E9-01B8-4E4F-ABBE-A87090ECF592}"/>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025C3AB5-940C-4F3B-9EAB-ECF7B33C00EE}"/>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 name="Line 81">
              <a:extLst>
                <a:ext uri="{FF2B5EF4-FFF2-40B4-BE49-F238E27FC236}">
                  <a16:creationId xmlns:a16="http://schemas.microsoft.com/office/drawing/2014/main" id="{665CDBB7-6AE0-462D-8C57-73D8FA6F7D28}"/>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Text Box 82">
              <a:extLst>
                <a:ext uri="{FF2B5EF4-FFF2-40B4-BE49-F238E27FC236}">
                  <a16:creationId xmlns:a16="http://schemas.microsoft.com/office/drawing/2014/main" id="{211C8C71-1FAA-454C-99D9-1F6AD0BA2A01}"/>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Text Box 83">
              <a:extLst>
                <a:ext uri="{FF2B5EF4-FFF2-40B4-BE49-F238E27FC236}">
                  <a16:creationId xmlns:a16="http://schemas.microsoft.com/office/drawing/2014/main" id="{F33E0A6E-B492-4B74-B119-D5D53425C0A1}"/>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1" name="Line 84">
              <a:extLst>
                <a:ext uri="{FF2B5EF4-FFF2-40B4-BE49-F238E27FC236}">
                  <a16:creationId xmlns:a16="http://schemas.microsoft.com/office/drawing/2014/main" id="{EE6F4D68-98A6-41EF-8E52-ADDCB9ABC488}"/>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2" name="Line 85">
              <a:extLst>
                <a:ext uri="{FF2B5EF4-FFF2-40B4-BE49-F238E27FC236}">
                  <a16:creationId xmlns:a16="http://schemas.microsoft.com/office/drawing/2014/main" id="{292B6867-7177-46F0-A563-950B50B0AF1C}"/>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3" name="Text Box 86">
              <a:extLst>
                <a:ext uri="{FF2B5EF4-FFF2-40B4-BE49-F238E27FC236}">
                  <a16:creationId xmlns:a16="http://schemas.microsoft.com/office/drawing/2014/main" id="{F2AADA2E-D4E2-4419-8F58-C78EC3474C2F}"/>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Line 87">
              <a:extLst>
                <a:ext uri="{FF2B5EF4-FFF2-40B4-BE49-F238E27FC236}">
                  <a16:creationId xmlns:a16="http://schemas.microsoft.com/office/drawing/2014/main" id="{59E45EA0-FB1C-43F5-90C4-1546D7897115}"/>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5" name="Line 88">
              <a:extLst>
                <a:ext uri="{FF2B5EF4-FFF2-40B4-BE49-F238E27FC236}">
                  <a16:creationId xmlns:a16="http://schemas.microsoft.com/office/drawing/2014/main" id="{3D2B8A2C-97D3-47E2-AF07-DFCF9FBF2BA8}"/>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6" name="Line 89">
              <a:extLst>
                <a:ext uri="{FF2B5EF4-FFF2-40B4-BE49-F238E27FC236}">
                  <a16:creationId xmlns:a16="http://schemas.microsoft.com/office/drawing/2014/main" id="{05DA097C-64E8-4EE8-9D00-90C82C33ED02}"/>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7" name="Line 90">
              <a:extLst>
                <a:ext uri="{FF2B5EF4-FFF2-40B4-BE49-F238E27FC236}">
                  <a16:creationId xmlns:a16="http://schemas.microsoft.com/office/drawing/2014/main" id="{498D56E4-636B-4D67-B596-E570DFFB74CE}"/>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39" name="AutoShape 91">
              <a:extLst>
                <a:ext uri="{FF2B5EF4-FFF2-40B4-BE49-F238E27FC236}">
                  <a16:creationId xmlns:a16="http://schemas.microsoft.com/office/drawing/2014/main" id="{FCE0048B-63BC-4514-988B-1AF0FF5C998A}"/>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0" name="AutoShape 92">
              <a:extLst>
                <a:ext uri="{FF2B5EF4-FFF2-40B4-BE49-F238E27FC236}">
                  <a16:creationId xmlns:a16="http://schemas.microsoft.com/office/drawing/2014/main" id="{2F610BD7-0174-4450-8D73-DA467AF8CA03}"/>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8" name="Text Box 93">
              <a:extLst>
                <a:ext uri="{FF2B5EF4-FFF2-40B4-BE49-F238E27FC236}">
                  <a16:creationId xmlns:a16="http://schemas.microsoft.com/office/drawing/2014/main" id="{26B24A1A-0812-424E-BA74-D7CA90C46513}"/>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9" name="Text Box 94">
              <a:extLst>
                <a:ext uri="{FF2B5EF4-FFF2-40B4-BE49-F238E27FC236}">
                  <a16:creationId xmlns:a16="http://schemas.microsoft.com/office/drawing/2014/main" id="{3215BCCC-8EC0-46F1-80EF-68D97809113B}"/>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3" name="AutoShape 95">
              <a:extLst>
                <a:ext uri="{FF2B5EF4-FFF2-40B4-BE49-F238E27FC236}">
                  <a16:creationId xmlns:a16="http://schemas.microsoft.com/office/drawing/2014/main" id="{E310E7D8-D00E-46DA-9CC6-1172B38F521B}"/>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4" name="AutoShape 96">
              <a:extLst>
                <a:ext uri="{FF2B5EF4-FFF2-40B4-BE49-F238E27FC236}">
                  <a16:creationId xmlns:a16="http://schemas.microsoft.com/office/drawing/2014/main" id="{F7285411-8500-4752-8F18-837209C0094F}"/>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60" name="Text Box 97">
              <a:extLst>
                <a:ext uri="{FF2B5EF4-FFF2-40B4-BE49-F238E27FC236}">
                  <a16:creationId xmlns:a16="http://schemas.microsoft.com/office/drawing/2014/main" id="{4A1246BF-FC90-41B3-A3DB-52415C9C53AF}"/>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1" name="Text Box 98">
              <a:extLst>
                <a:ext uri="{FF2B5EF4-FFF2-40B4-BE49-F238E27FC236}">
                  <a16:creationId xmlns:a16="http://schemas.microsoft.com/office/drawing/2014/main" id="{341AD4C8-8B38-4525-9E22-2F2099FA2A7D}"/>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47" name="AutoShape 99">
              <a:extLst>
                <a:ext uri="{FF2B5EF4-FFF2-40B4-BE49-F238E27FC236}">
                  <a16:creationId xmlns:a16="http://schemas.microsoft.com/office/drawing/2014/main" id="{E0665630-3D87-4DA6-B91C-088B84F6CD4F}"/>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48" name="AutoShape 100">
              <a:extLst>
                <a:ext uri="{FF2B5EF4-FFF2-40B4-BE49-F238E27FC236}">
                  <a16:creationId xmlns:a16="http://schemas.microsoft.com/office/drawing/2014/main" id="{D27AFB5C-FD72-46C5-ACFD-8BC83591AE29}"/>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62" name="Text Box 101">
              <a:extLst>
                <a:ext uri="{FF2B5EF4-FFF2-40B4-BE49-F238E27FC236}">
                  <a16:creationId xmlns:a16="http://schemas.microsoft.com/office/drawing/2014/main" id="{098D14EC-966B-42AB-8C9E-5890B5C3DEC4}"/>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3" name="Text Box 102">
              <a:extLst>
                <a:ext uri="{FF2B5EF4-FFF2-40B4-BE49-F238E27FC236}">
                  <a16:creationId xmlns:a16="http://schemas.microsoft.com/office/drawing/2014/main" id="{D4274ED4-4C6E-4759-B482-7FF5400F49A6}"/>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064" name="TextBox 2063">
            <a:extLst>
              <a:ext uri="{FF2B5EF4-FFF2-40B4-BE49-F238E27FC236}">
                <a16:creationId xmlns:a16="http://schemas.microsoft.com/office/drawing/2014/main" id="{9FFCBB50-BFBB-4682-A4D8-40B11382EA5B}"/>
              </a:ext>
            </a:extLst>
          </p:cNvPr>
          <p:cNvSpPr txBox="1"/>
          <p:nvPr/>
        </p:nvSpPr>
        <p:spPr>
          <a:xfrm>
            <a:off x="436228" y="343949"/>
            <a:ext cx="11424228" cy="1723549"/>
          </a:xfrm>
          <a:prstGeom prst="rect">
            <a:avLst/>
          </a:prstGeom>
          <a:noFill/>
        </p:spPr>
        <p:txBody>
          <a:bodyPr wrap="square" rtlCol="0">
            <a:spAutoFit/>
          </a:bodyPr>
          <a:lstStyle/>
          <a:p>
            <a:r>
              <a:rPr lang="en-US" sz="1400" dirty="0">
                <a:latin typeface="Arial Narrow" panose="020B0606020202030204" pitchFamily="34" charset="0"/>
              </a:rPr>
              <a:t>They sorted out their differences, their alliance became strong again, but it was temporary. Hitler decided that he was ready for war on the east and he attacked his ally on the 22</a:t>
            </a:r>
            <a:r>
              <a:rPr lang="en-US" sz="1400" baseline="30000" dirty="0">
                <a:latin typeface="Arial Narrow" panose="020B0606020202030204" pitchFamily="34" charset="0"/>
              </a:rPr>
              <a:t>nd</a:t>
            </a:r>
            <a:r>
              <a:rPr lang="en-US" sz="1400" dirty="0">
                <a:latin typeface="Arial Narrow" panose="020B0606020202030204" pitchFamily="34" charset="0"/>
              </a:rPr>
              <a:t> of June 1941. The largest invasion known in history, Operation Barbarossa. This drove Stalin into an alliance with the allies, which he’d originally backed Hitler against in Sept 1939. </a:t>
            </a:r>
          </a:p>
          <a:p>
            <a:r>
              <a:rPr lang="en-US" sz="1400" dirty="0">
                <a:latin typeface="Arial Narrow" panose="020B0606020202030204" pitchFamily="34" charset="0"/>
              </a:rPr>
              <a:t> </a:t>
            </a:r>
          </a:p>
          <a:p>
            <a:r>
              <a:rPr lang="en-US" sz="1400" dirty="0">
                <a:latin typeface="Arial Narrow" panose="020B0606020202030204" pitchFamily="34" charset="0"/>
              </a:rPr>
              <a:t>In 1945, Germany is defeated, Hitler is defeated, it’s divided into East and West by the United States and the Soviet Union. This sparked the cold war between those two powers that lasts until 1989-91. This is “Sanctions” and “Subterfuge”.  </a:t>
            </a:r>
            <a:r>
              <a:rPr lang="en-US" sz="1400" i="1" dirty="0">
                <a:latin typeface="Arial Narrow" panose="020B0606020202030204" pitchFamily="34" charset="0"/>
              </a:rPr>
              <a:t>And we could say that’s the end of that history. </a:t>
            </a:r>
          </a:p>
          <a:p>
            <a:endParaRPr lang="en-US" dirty="0"/>
          </a:p>
        </p:txBody>
      </p:sp>
      <p:sp>
        <p:nvSpPr>
          <p:cNvPr id="2065" name="TextBox 2064">
            <a:extLst>
              <a:ext uri="{FF2B5EF4-FFF2-40B4-BE49-F238E27FC236}">
                <a16:creationId xmlns:a16="http://schemas.microsoft.com/office/drawing/2014/main" id="{6C06F397-9FAC-43E2-B9B3-2C2876CC8016}"/>
              </a:ext>
            </a:extLst>
          </p:cNvPr>
          <p:cNvSpPr txBox="1"/>
          <p:nvPr/>
        </p:nvSpPr>
        <p:spPr>
          <a:xfrm>
            <a:off x="519278" y="3083474"/>
            <a:ext cx="3506640" cy="2523768"/>
          </a:xfrm>
          <a:prstGeom prst="rect">
            <a:avLst/>
          </a:prstGeom>
          <a:noFill/>
        </p:spPr>
        <p:txBody>
          <a:bodyPr wrap="square" rtlCol="0">
            <a:spAutoFit/>
          </a:bodyPr>
          <a:lstStyle/>
          <a:p>
            <a:r>
              <a:rPr lang="en-US" sz="1400" dirty="0">
                <a:latin typeface="Arial Narrow" panose="020B0606020202030204" pitchFamily="34" charset="0"/>
              </a:rPr>
              <a:t>A few years ago, we would have taken this cold war, we would have talked about Reagan and John Paul II, the United States and the Papacy, and an alliance, and we would have said that this was successful, that the King of the South was defeated, Daniel 11:40 is fulfilled, and that the King of the South is removed from prophetic history.   Now we know that this isn’t true, that this (1989-91) was just marking the end of one story. But there is an omega history. We see that in Italy.</a:t>
            </a:r>
          </a:p>
          <a:p>
            <a:r>
              <a:rPr lang="en-US" dirty="0"/>
              <a:t> </a:t>
            </a:r>
          </a:p>
        </p:txBody>
      </p:sp>
      <p:cxnSp>
        <p:nvCxnSpPr>
          <p:cNvPr id="2067" name="Straight Connector 2066">
            <a:extLst>
              <a:ext uri="{FF2B5EF4-FFF2-40B4-BE49-F238E27FC236}">
                <a16:creationId xmlns:a16="http://schemas.microsoft.com/office/drawing/2014/main" id="{97074582-5266-4441-88F6-882948EB1A7D}"/>
              </a:ext>
            </a:extLst>
          </p:cNvPr>
          <p:cNvCxnSpPr/>
          <p:nvPr/>
        </p:nvCxnSpPr>
        <p:spPr>
          <a:xfrm>
            <a:off x="545650" y="1894885"/>
            <a:ext cx="11187694" cy="0"/>
          </a:xfrm>
          <a:prstGeom prst="line">
            <a:avLst/>
          </a:prstGeom>
          <a:ln w="28575"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47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B9663B-B7C4-473D-9E63-DEC098DD899D}"/>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Rectangle 2">
            <a:extLst>
              <a:ext uri="{FF2B5EF4-FFF2-40B4-BE49-F238E27FC236}">
                <a16:creationId xmlns:a16="http://schemas.microsoft.com/office/drawing/2014/main" id="{E43D0D23-1BD5-43E9-A3AE-B3C074CA00A7}"/>
              </a:ext>
            </a:extLst>
          </p:cNvPr>
          <p:cNvSpPr/>
          <p:nvPr/>
        </p:nvSpPr>
        <p:spPr>
          <a:xfrm>
            <a:off x="8363747" y="1462259"/>
            <a:ext cx="3262604" cy="3939540"/>
          </a:xfrm>
          <a:prstGeom prst="rect">
            <a:avLst/>
          </a:prstGeom>
        </p:spPr>
        <p:txBody>
          <a:bodyPr wrap="square">
            <a:spAutoFit/>
          </a:bodyPr>
          <a:lstStyle/>
          <a:p>
            <a:r>
              <a:rPr lang="en-US" sz="1400" kern="1400" dirty="0">
                <a:solidFill>
                  <a:srgbClr val="000000"/>
                </a:solidFill>
                <a:latin typeface="Arial Narrow" panose="020B0606020202030204" pitchFamily="34" charset="0"/>
              </a:rPr>
              <a:t>So what happened in this history between Regan and John Paul II? We are going to go over it again later in our studies. Was that successful? Was John Paul II successful in what he wanted to accomplish? I’m going to say no. It was failure.   What John Paul II wanted was to defeat the Soviet Union and free Eastern Europe, particularly Poland from the control of the King of the South. He was able to do that, go that far. But what he really wanted was for those Eastern European Countries to choose the Papacy at least as their moral leadership; and he wanted a Catholic revival across Eastern Europe. In that endeavor he failed, and he knew that practically from the fall of the Soviet Union. He became very quickly aware that he’d failed in that endeavor.</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8C9A461A-7A4E-4610-87D4-BC9636A78C88}"/>
              </a:ext>
            </a:extLst>
          </p:cNvPr>
          <p:cNvGrpSpPr>
            <a:grpSpLocks/>
          </p:cNvGrpSpPr>
          <p:nvPr/>
        </p:nvGrpSpPr>
        <p:grpSpPr bwMode="auto">
          <a:xfrm>
            <a:off x="425299" y="1343025"/>
            <a:ext cx="7429500" cy="4171950"/>
            <a:chOff x="106413300" y="105898950"/>
            <a:chExt cx="7429500" cy="4171950"/>
          </a:xfrm>
        </p:grpSpPr>
        <p:sp>
          <p:nvSpPr>
            <p:cNvPr id="5" name="Text Box 3">
              <a:extLst>
                <a:ext uri="{FF2B5EF4-FFF2-40B4-BE49-F238E27FC236}">
                  <a16:creationId xmlns:a16="http://schemas.microsoft.com/office/drawing/2014/main" id="{275412E9-0987-45CA-9062-08D3BFAED3FD}"/>
                </a:ext>
              </a:extLst>
            </p:cNvPr>
            <p:cNvSpPr txBox="1">
              <a:spLocks noChangeArrowheads="1"/>
            </p:cNvSpPr>
            <p:nvPr/>
          </p:nvSpPr>
          <p:spPr bwMode="auto">
            <a:xfrm>
              <a:off x="106527600" y="105898950"/>
              <a:ext cx="68580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9A0E960-BFEA-4D4A-B6D3-82ABB1A5B324}"/>
                </a:ext>
              </a:extLst>
            </p:cNvPr>
            <p:cNvSpPr txBox="1">
              <a:spLocks noChangeArrowheads="1"/>
            </p:cNvSpPr>
            <p:nvPr/>
          </p:nvSpPr>
          <p:spPr bwMode="auto">
            <a:xfrm>
              <a:off x="106413300" y="10830994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5">
              <a:extLst>
                <a:ext uri="{FF2B5EF4-FFF2-40B4-BE49-F238E27FC236}">
                  <a16:creationId xmlns:a16="http://schemas.microsoft.com/office/drawing/2014/main" id="{1C3A0598-1332-44B5-ABA5-3D8EDAC7D83D}"/>
                </a:ext>
              </a:extLst>
            </p:cNvPr>
            <p:cNvSpPr>
              <a:spLocks noChangeShapeType="1"/>
            </p:cNvSpPr>
            <p:nvPr/>
          </p:nvSpPr>
          <p:spPr bwMode="auto">
            <a:xfrm>
              <a:off x="106641900" y="1085850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22000D47-FA9F-47D4-90DF-BFFE4E7A723F}"/>
                </a:ext>
              </a:extLst>
            </p:cNvPr>
            <p:cNvSpPr>
              <a:spLocks noChangeShapeType="1"/>
            </p:cNvSpPr>
            <p:nvPr/>
          </p:nvSpPr>
          <p:spPr bwMode="auto">
            <a:xfrm>
              <a:off x="106478127" y="1085766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8A47E772-7938-4870-BCFC-0F079EF6B9D4}"/>
                </a:ext>
              </a:extLst>
            </p:cNvPr>
            <p:cNvSpPr txBox="1">
              <a:spLocks noChangeArrowheads="1"/>
            </p:cNvSpPr>
            <p:nvPr/>
          </p:nvSpPr>
          <p:spPr bwMode="auto">
            <a:xfrm>
              <a:off x="1074353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CF528CB4-52CB-4936-AC66-E11DB5D9E620}"/>
                </a:ext>
              </a:extLst>
            </p:cNvPr>
            <p:cNvSpPr>
              <a:spLocks noChangeShapeType="1"/>
            </p:cNvSpPr>
            <p:nvPr/>
          </p:nvSpPr>
          <p:spPr bwMode="auto">
            <a:xfrm>
              <a:off x="1077277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9591C294-0253-4EF1-9104-02C8E071F2FC}"/>
                </a:ext>
              </a:extLst>
            </p:cNvPr>
            <p:cNvSpPr>
              <a:spLocks noChangeShapeType="1"/>
            </p:cNvSpPr>
            <p:nvPr/>
          </p:nvSpPr>
          <p:spPr bwMode="auto">
            <a:xfrm>
              <a:off x="1075639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A7BB2885-7E50-432C-B333-A4A76E8A0041}"/>
                </a:ext>
              </a:extLst>
            </p:cNvPr>
            <p:cNvSpPr txBox="1">
              <a:spLocks noChangeArrowheads="1"/>
            </p:cNvSpPr>
            <p:nvPr/>
          </p:nvSpPr>
          <p:spPr bwMode="auto">
            <a:xfrm>
              <a:off x="108070650" y="1082421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5CE9D0DF-4570-4CCE-8D7F-D94AC899EE19}"/>
                </a:ext>
              </a:extLst>
            </p:cNvPr>
            <p:cNvSpPr>
              <a:spLocks noChangeShapeType="1"/>
            </p:cNvSpPr>
            <p:nvPr/>
          </p:nvSpPr>
          <p:spPr bwMode="auto">
            <a:xfrm>
              <a:off x="1085278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001DDC5F-066B-438B-B0C7-49C495ED0DEE}"/>
                </a:ext>
              </a:extLst>
            </p:cNvPr>
            <p:cNvSpPr>
              <a:spLocks noChangeShapeType="1"/>
            </p:cNvSpPr>
            <p:nvPr/>
          </p:nvSpPr>
          <p:spPr bwMode="auto">
            <a:xfrm>
              <a:off x="1083640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3">
              <a:extLst>
                <a:ext uri="{FF2B5EF4-FFF2-40B4-BE49-F238E27FC236}">
                  <a16:creationId xmlns:a16="http://schemas.microsoft.com/office/drawing/2014/main" id="{6E94D009-8347-46EB-9887-0584D51F2770}"/>
                </a:ext>
              </a:extLst>
            </p:cNvPr>
            <p:cNvSpPr txBox="1">
              <a:spLocks noChangeArrowheads="1"/>
            </p:cNvSpPr>
            <p:nvPr/>
          </p:nvSpPr>
          <p:spPr bwMode="auto">
            <a:xfrm>
              <a:off x="109035587"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A7522727-3C9C-4594-974F-89842A1B5F59}"/>
                </a:ext>
              </a:extLst>
            </p:cNvPr>
            <p:cNvSpPr>
              <a:spLocks noChangeShapeType="1"/>
            </p:cNvSpPr>
            <p:nvPr/>
          </p:nvSpPr>
          <p:spPr bwMode="auto">
            <a:xfrm>
              <a:off x="109164175"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8B5C87E7-A250-4CDC-84C6-9361540AA5E0}"/>
                </a:ext>
              </a:extLst>
            </p:cNvPr>
            <p:cNvSpPr txBox="1">
              <a:spLocks noChangeArrowheads="1"/>
            </p:cNvSpPr>
            <p:nvPr/>
          </p:nvSpPr>
          <p:spPr bwMode="auto">
            <a:xfrm>
              <a:off x="10652760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D64D7DC3-D1A9-49F3-80D3-BB3BCFEABFA1}"/>
                </a:ext>
              </a:extLst>
            </p:cNvPr>
            <p:cNvSpPr txBox="1">
              <a:spLocks noChangeArrowheads="1"/>
            </p:cNvSpPr>
            <p:nvPr/>
          </p:nvSpPr>
          <p:spPr bwMode="auto">
            <a:xfrm>
              <a:off x="106927650" y="108813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13E5B2FF-7099-44F2-BA64-ABCBF37C1AB6}"/>
                </a:ext>
              </a:extLst>
            </p:cNvPr>
            <p:cNvSpPr txBox="1">
              <a:spLocks noChangeArrowheads="1"/>
            </p:cNvSpPr>
            <p:nvPr/>
          </p:nvSpPr>
          <p:spPr bwMode="auto">
            <a:xfrm>
              <a:off x="107384850" y="10915650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629F0D50-A48B-4BEE-A1F6-F5BC826B4B20}"/>
                </a:ext>
              </a:extLst>
            </p:cNvPr>
            <p:cNvSpPr txBox="1">
              <a:spLocks noChangeArrowheads="1"/>
            </p:cNvSpPr>
            <p:nvPr/>
          </p:nvSpPr>
          <p:spPr bwMode="auto">
            <a:xfrm>
              <a:off x="108013500" y="10915650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AC49CA04-37CA-4DE9-BDF0-4CA5DA71E268}"/>
                </a:ext>
              </a:extLst>
            </p:cNvPr>
            <p:cNvSpPr>
              <a:spLocks noChangeShapeType="1"/>
            </p:cNvSpPr>
            <p:nvPr/>
          </p:nvSpPr>
          <p:spPr bwMode="auto">
            <a:xfrm>
              <a:off x="109327948"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C415127A-5794-4D59-804A-358DBE0D86AF}"/>
                </a:ext>
              </a:extLst>
            </p:cNvPr>
            <p:cNvSpPr txBox="1">
              <a:spLocks noChangeArrowheads="1"/>
            </p:cNvSpPr>
            <p:nvPr/>
          </p:nvSpPr>
          <p:spPr bwMode="auto">
            <a:xfrm>
              <a:off x="108985048"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390CEDC6-898D-43A4-A6EA-E3B10DA20137}"/>
                </a:ext>
              </a:extLst>
            </p:cNvPr>
            <p:cNvSpPr txBox="1">
              <a:spLocks noChangeArrowheads="1"/>
            </p:cNvSpPr>
            <p:nvPr/>
          </p:nvSpPr>
          <p:spPr bwMode="auto">
            <a:xfrm>
              <a:off x="10989283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469AA61F-3B8E-486D-B01A-001B4BE81FAD}"/>
                </a:ext>
              </a:extLst>
            </p:cNvPr>
            <p:cNvSpPr>
              <a:spLocks noChangeShapeType="1"/>
            </p:cNvSpPr>
            <p:nvPr/>
          </p:nvSpPr>
          <p:spPr bwMode="auto">
            <a:xfrm>
              <a:off x="1100214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CB1103F3-4BD1-4797-9C3B-DBFA868D876F}"/>
                </a:ext>
              </a:extLst>
            </p:cNvPr>
            <p:cNvSpPr>
              <a:spLocks noChangeShapeType="1"/>
            </p:cNvSpPr>
            <p:nvPr/>
          </p:nvSpPr>
          <p:spPr bwMode="auto">
            <a:xfrm>
              <a:off x="1101852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C676F81E-3592-4288-9827-2C11E56E89D3}"/>
                </a:ext>
              </a:extLst>
            </p:cNvPr>
            <p:cNvSpPr txBox="1">
              <a:spLocks noChangeArrowheads="1"/>
            </p:cNvSpPr>
            <p:nvPr/>
          </p:nvSpPr>
          <p:spPr bwMode="auto">
            <a:xfrm>
              <a:off x="110635789" y="10915650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D59812CD-B9B5-422F-87E4-E38E359A9162}"/>
                </a:ext>
              </a:extLst>
            </p:cNvPr>
            <p:cNvSpPr txBox="1">
              <a:spLocks noChangeArrowheads="1"/>
            </p:cNvSpPr>
            <p:nvPr/>
          </p:nvSpPr>
          <p:spPr bwMode="auto">
            <a:xfrm>
              <a:off x="109385098" y="10864215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6">
              <a:extLst>
                <a:ext uri="{FF2B5EF4-FFF2-40B4-BE49-F238E27FC236}">
                  <a16:creationId xmlns:a16="http://schemas.microsoft.com/office/drawing/2014/main" id="{0C727B0E-2725-470E-881B-9D6862DA7BAA}"/>
                </a:ext>
              </a:extLst>
            </p:cNvPr>
            <p:cNvSpPr>
              <a:spLocks noChangeShapeType="1"/>
            </p:cNvSpPr>
            <p:nvPr/>
          </p:nvSpPr>
          <p:spPr bwMode="auto">
            <a:xfrm>
              <a:off x="109385100" y="108985050"/>
              <a:ext cx="742950" cy="1"/>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1E96F3C3-A913-4E5C-B3A0-12793669A15A}"/>
                </a:ext>
              </a:extLst>
            </p:cNvPr>
            <p:cNvSpPr txBox="1">
              <a:spLocks noChangeArrowheads="1"/>
            </p:cNvSpPr>
            <p:nvPr/>
          </p:nvSpPr>
          <p:spPr bwMode="auto">
            <a:xfrm>
              <a:off x="110635789" y="1082421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655BB472-7525-4B11-A594-BF4EE5DE604F}"/>
                </a:ext>
              </a:extLst>
            </p:cNvPr>
            <p:cNvSpPr>
              <a:spLocks noChangeShapeType="1"/>
            </p:cNvSpPr>
            <p:nvPr/>
          </p:nvSpPr>
          <p:spPr bwMode="auto">
            <a:xfrm>
              <a:off x="11076437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14E349C4-0815-403D-AC8C-A6A01F3AB23B}"/>
                </a:ext>
              </a:extLst>
            </p:cNvPr>
            <p:cNvSpPr>
              <a:spLocks noChangeShapeType="1"/>
            </p:cNvSpPr>
            <p:nvPr/>
          </p:nvSpPr>
          <p:spPr bwMode="auto">
            <a:xfrm>
              <a:off x="11092815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BB1906AC-7433-4986-A44F-BFF5B31CE483}"/>
                </a:ext>
              </a:extLst>
            </p:cNvPr>
            <p:cNvSpPr txBox="1">
              <a:spLocks noChangeArrowheads="1"/>
            </p:cNvSpPr>
            <p:nvPr/>
          </p:nvSpPr>
          <p:spPr bwMode="auto">
            <a:xfrm>
              <a:off x="1113853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FBD08CCD-D697-490A-B620-832742C16332}"/>
                </a:ext>
              </a:extLst>
            </p:cNvPr>
            <p:cNvSpPr txBox="1">
              <a:spLocks noChangeArrowheads="1"/>
            </p:cNvSpPr>
            <p:nvPr/>
          </p:nvSpPr>
          <p:spPr bwMode="auto">
            <a:xfrm>
              <a:off x="111499650" y="10824210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B5E32986-ACD0-4F1F-B27D-EEEFA2A1CD09}"/>
                </a:ext>
              </a:extLst>
            </p:cNvPr>
            <p:cNvSpPr>
              <a:spLocks noChangeShapeType="1"/>
            </p:cNvSpPr>
            <p:nvPr/>
          </p:nvSpPr>
          <p:spPr bwMode="auto">
            <a:xfrm>
              <a:off x="1115073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DDAC349E-25C4-4ED3-9FA5-0C34192CFB7F}"/>
                </a:ext>
              </a:extLst>
            </p:cNvPr>
            <p:cNvSpPr>
              <a:spLocks noChangeShapeType="1"/>
            </p:cNvSpPr>
            <p:nvPr/>
          </p:nvSpPr>
          <p:spPr bwMode="auto">
            <a:xfrm>
              <a:off x="1116711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6" name="AutoShape 34">
              <a:extLst>
                <a:ext uri="{FF2B5EF4-FFF2-40B4-BE49-F238E27FC236}">
                  <a16:creationId xmlns:a16="http://schemas.microsoft.com/office/drawing/2014/main" id="{2AF4A6B0-88CD-42C5-A034-024A73B38278}"/>
                </a:ext>
              </a:extLst>
            </p:cNvPr>
            <p:cNvCxnSpPr>
              <a:cxnSpLocks noChangeShapeType="1"/>
            </p:cNvCxnSpPr>
            <p:nvPr/>
          </p:nvCxnSpPr>
          <p:spPr bwMode="auto">
            <a:xfrm>
              <a:off x="10927080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7" name="AutoShape 35">
              <a:extLst>
                <a:ext uri="{FF2B5EF4-FFF2-40B4-BE49-F238E27FC236}">
                  <a16:creationId xmlns:a16="http://schemas.microsoft.com/office/drawing/2014/main" id="{128F8995-09C8-4C54-AF2C-1FBDEFAF5121}"/>
                </a:ext>
              </a:extLst>
            </p:cNvPr>
            <p:cNvCxnSpPr>
              <a:cxnSpLocks noChangeShapeType="1"/>
            </p:cNvCxnSpPr>
            <p:nvPr/>
          </p:nvCxnSpPr>
          <p:spPr bwMode="auto">
            <a:xfrm>
              <a:off x="10911118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36">
              <a:extLst>
                <a:ext uri="{FF2B5EF4-FFF2-40B4-BE49-F238E27FC236}">
                  <a16:creationId xmlns:a16="http://schemas.microsoft.com/office/drawing/2014/main" id="{8A372F46-A108-4A84-B597-24B13EA66AF4}"/>
                </a:ext>
              </a:extLst>
            </p:cNvPr>
            <p:cNvSpPr txBox="1">
              <a:spLocks noChangeArrowheads="1"/>
            </p:cNvSpPr>
            <p:nvPr/>
          </p:nvSpPr>
          <p:spPr bwMode="auto">
            <a:xfrm>
              <a:off x="10897392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37">
              <a:extLst>
                <a:ext uri="{FF2B5EF4-FFF2-40B4-BE49-F238E27FC236}">
                  <a16:creationId xmlns:a16="http://schemas.microsoft.com/office/drawing/2014/main" id="{2A54535C-97EF-4CEC-80F7-001530D43412}"/>
                </a:ext>
              </a:extLst>
            </p:cNvPr>
            <p:cNvCxnSpPr>
              <a:cxnSpLocks noChangeShapeType="1"/>
            </p:cNvCxnSpPr>
            <p:nvPr/>
          </p:nvCxnSpPr>
          <p:spPr bwMode="auto">
            <a:xfrm>
              <a:off x="110235741" y="1066990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38">
              <a:extLst>
                <a:ext uri="{FF2B5EF4-FFF2-40B4-BE49-F238E27FC236}">
                  <a16:creationId xmlns:a16="http://schemas.microsoft.com/office/drawing/2014/main" id="{B197C0D5-F4FB-42BF-80E5-49772558830F}"/>
                </a:ext>
              </a:extLst>
            </p:cNvPr>
            <p:cNvCxnSpPr>
              <a:cxnSpLocks noChangeShapeType="1"/>
            </p:cNvCxnSpPr>
            <p:nvPr/>
          </p:nvCxnSpPr>
          <p:spPr bwMode="auto">
            <a:xfrm>
              <a:off x="110076127" y="1066806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39">
              <a:extLst>
                <a:ext uri="{FF2B5EF4-FFF2-40B4-BE49-F238E27FC236}">
                  <a16:creationId xmlns:a16="http://schemas.microsoft.com/office/drawing/2014/main" id="{2DEE9FD6-A31D-4B67-A950-1860EB817AC4}"/>
                </a:ext>
              </a:extLst>
            </p:cNvPr>
            <p:cNvSpPr txBox="1">
              <a:spLocks noChangeArrowheads="1"/>
            </p:cNvSpPr>
            <p:nvPr/>
          </p:nvSpPr>
          <p:spPr bwMode="auto">
            <a:xfrm>
              <a:off x="110013750" y="106241850"/>
              <a:ext cx="4572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941833B6-9087-4D85-B3ED-AEA36493A0DB}"/>
                </a:ext>
              </a:extLst>
            </p:cNvPr>
            <p:cNvSpPr txBox="1">
              <a:spLocks noChangeArrowheads="1"/>
            </p:cNvSpPr>
            <p:nvPr/>
          </p:nvSpPr>
          <p:spPr bwMode="auto">
            <a:xfrm>
              <a:off x="109327950" y="10675620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4C717E65-B9C1-4FF4-80D9-9EE1842CB344}"/>
                </a:ext>
              </a:extLst>
            </p:cNvPr>
            <p:cNvSpPr txBox="1">
              <a:spLocks noChangeArrowheads="1"/>
            </p:cNvSpPr>
            <p:nvPr/>
          </p:nvSpPr>
          <p:spPr bwMode="auto">
            <a:xfrm>
              <a:off x="109892841"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4" name="AutoShape 42">
              <a:extLst>
                <a:ext uri="{FF2B5EF4-FFF2-40B4-BE49-F238E27FC236}">
                  <a16:creationId xmlns:a16="http://schemas.microsoft.com/office/drawing/2014/main" id="{1EF8CA08-F15D-479C-A033-72CBFECF2B14}"/>
                </a:ext>
              </a:extLst>
            </p:cNvPr>
            <p:cNvCxnSpPr>
              <a:cxnSpLocks noChangeShapeType="1"/>
            </p:cNvCxnSpPr>
            <p:nvPr/>
          </p:nvCxnSpPr>
          <p:spPr bwMode="auto">
            <a:xfrm>
              <a:off x="11098530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5" name="AutoShape 43">
              <a:extLst>
                <a:ext uri="{FF2B5EF4-FFF2-40B4-BE49-F238E27FC236}">
                  <a16:creationId xmlns:a16="http://schemas.microsoft.com/office/drawing/2014/main" id="{740495C9-D99C-49AF-A42C-35ECE51E1912}"/>
                </a:ext>
              </a:extLst>
            </p:cNvPr>
            <p:cNvCxnSpPr>
              <a:cxnSpLocks noChangeShapeType="1"/>
            </p:cNvCxnSpPr>
            <p:nvPr/>
          </p:nvCxnSpPr>
          <p:spPr bwMode="auto">
            <a:xfrm>
              <a:off x="11082568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44">
              <a:extLst>
                <a:ext uri="{FF2B5EF4-FFF2-40B4-BE49-F238E27FC236}">
                  <a16:creationId xmlns:a16="http://schemas.microsoft.com/office/drawing/2014/main" id="{929EC58B-0685-4653-BDB6-F3E8F6412A6C}"/>
                </a:ext>
              </a:extLst>
            </p:cNvPr>
            <p:cNvSpPr txBox="1">
              <a:spLocks noChangeArrowheads="1"/>
            </p:cNvSpPr>
            <p:nvPr/>
          </p:nvSpPr>
          <p:spPr bwMode="auto">
            <a:xfrm>
              <a:off x="110688425" y="106299000"/>
              <a:ext cx="582625"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F89E8CA3-D9F4-4573-BAF4-2B52331DABDE}"/>
                </a:ext>
              </a:extLst>
            </p:cNvPr>
            <p:cNvSpPr txBox="1">
              <a:spLocks noChangeArrowheads="1"/>
            </p:cNvSpPr>
            <p:nvPr/>
          </p:nvSpPr>
          <p:spPr bwMode="auto">
            <a:xfrm>
              <a:off x="110642402" y="1071562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8" name="AutoShape 46">
              <a:extLst>
                <a:ext uri="{FF2B5EF4-FFF2-40B4-BE49-F238E27FC236}">
                  <a16:creationId xmlns:a16="http://schemas.microsoft.com/office/drawing/2014/main" id="{729DF2F7-02AF-41EE-B9C3-BE4553DBF6C6}"/>
                </a:ext>
              </a:extLst>
            </p:cNvPr>
            <p:cNvCxnSpPr>
              <a:cxnSpLocks noChangeShapeType="1"/>
            </p:cNvCxnSpPr>
            <p:nvPr/>
          </p:nvCxnSpPr>
          <p:spPr bwMode="auto">
            <a:xfrm>
              <a:off x="111625079"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9" name="AutoShape 47">
              <a:extLst>
                <a:ext uri="{FF2B5EF4-FFF2-40B4-BE49-F238E27FC236}">
                  <a16:creationId xmlns:a16="http://schemas.microsoft.com/office/drawing/2014/main" id="{58498C8A-F3B2-4A1D-8524-0D070DD31E0E}"/>
                </a:ext>
              </a:extLst>
            </p:cNvPr>
            <p:cNvCxnSpPr>
              <a:cxnSpLocks noChangeShapeType="1"/>
            </p:cNvCxnSpPr>
            <p:nvPr/>
          </p:nvCxnSpPr>
          <p:spPr bwMode="auto">
            <a:xfrm>
              <a:off x="111465465"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8">
              <a:extLst>
                <a:ext uri="{FF2B5EF4-FFF2-40B4-BE49-F238E27FC236}">
                  <a16:creationId xmlns:a16="http://schemas.microsoft.com/office/drawing/2014/main" id="{FE50A8F7-D7D1-4E9A-B70D-52115E3E020B}"/>
                </a:ext>
              </a:extLst>
            </p:cNvPr>
            <p:cNvSpPr txBox="1">
              <a:spLocks noChangeArrowheads="1"/>
            </p:cNvSpPr>
            <p:nvPr/>
          </p:nvSpPr>
          <p:spPr bwMode="auto">
            <a:xfrm>
              <a:off x="1114425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BFC17A0D-BF87-4C70-8183-BA5212558822}"/>
                </a:ext>
              </a:extLst>
            </p:cNvPr>
            <p:cNvSpPr txBox="1">
              <a:spLocks noChangeArrowheads="1"/>
            </p:cNvSpPr>
            <p:nvPr/>
          </p:nvSpPr>
          <p:spPr bwMode="auto">
            <a:xfrm>
              <a:off x="111328202" y="1071562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2" name="AutoShape 50">
              <a:extLst>
                <a:ext uri="{FF2B5EF4-FFF2-40B4-BE49-F238E27FC236}">
                  <a16:creationId xmlns:a16="http://schemas.microsoft.com/office/drawing/2014/main" id="{CBEA3477-F994-448B-B09F-8BBB7DE7AD56}"/>
                </a:ext>
              </a:extLst>
            </p:cNvPr>
            <p:cNvCxnSpPr>
              <a:cxnSpLocks noChangeShapeType="1"/>
            </p:cNvCxnSpPr>
            <p:nvPr/>
          </p:nvCxnSpPr>
          <p:spPr bwMode="auto">
            <a:xfrm>
              <a:off x="1122997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3" name="AutoShape 51">
              <a:extLst>
                <a:ext uri="{FF2B5EF4-FFF2-40B4-BE49-F238E27FC236}">
                  <a16:creationId xmlns:a16="http://schemas.microsoft.com/office/drawing/2014/main" id="{317D89EB-6621-4F27-825F-1B9ECA1D9A74}"/>
                </a:ext>
              </a:extLst>
            </p:cNvPr>
            <p:cNvCxnSpPr>
              <a:cxnSpLocks noChangeShapeType="1"/>
            </p:cNvCxnSpPr>
            <p:nvPr/>
          </p:nvCxnSpPr>
          <p:spPr bwMode="auto">
            <a:xfrm>
              <a:off x="1121401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2">
              <a:extLst>
                <a:ext uri="{FF2B5EF4-FFF2-40B4-BE49-F238E27FC236}">
                  <a16:creationId xmlns:a16="http://schemas.microsoft.com/office/drawing/2014/main" id="{F1175607-C911-41C3-9614-AD935F97283A}"/>
                </a:ext>
              </a:extLst>
            </p:cNvPr>
            <p:cNvSpPr txBox="1">
              <a:spLocks noChangeArrowheads="1"/>
            </p:cNvSpPr>
            <p:nvPr/>
          </p:nvSpPr>
          <p:spPr bwMode="auto">
            <a:xfrm>
              <a:off x="11212830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1762AD1-FD93-4416-B8F7-2555CBFCF360}"/>
                </a:ext>
              </a:extLst>
            </p:cNvPr>
            <p:cNvSpPr txBox="1">
              <a:spLocks noChangeArrowheads="1"/>
            </p:cNvSpPr>
            <p:nvPr/>
          </p:nvSpPr>
          <p:spPr bwMode="auto">
            <a:xfrm>
              <a:off x="111613952" y="1068133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35489150-AFD8-42F4-811A-65C3760C9781}"/>
                </a:ext>
              </a:extLst>
            </p:cNvPr>
            <p:cNvSpPr>
              <a:spLocks noChangeShapeType="1"/>
            </p:cNvSpPr>
            <p:nvPr/>
          </p:nvSpPr>
          <p:spPr bwMode="auto">
            <a:xfrm>
              <a:off x="111671102" y="1070419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5">
              <a:extLst>
                <a:ext uri="{FF2B5EF4-FFF2-40B4-BE49-F238E27FC236}">
                  <a16:creationId xmlns:a16="http://schemas.microsoft.com/office/drawing/2014/main" id="{756FCA74-EC74-435A-BB1E-59DEE8047407}"/>
                </a:ext>
              </a:extLst>
            </p:cNvPr>
            <p:cNvSpPr txBox="1">
              <a:spLocks noChangeArrowheads="1"/>
            </p:cNvSpPr>
            <p:nvPr/>
          </p:nvSpPr>
          <p:spPr bwMode="auto">
            <a:xfrm>
              <a:off x="112014002" y="107156250"/>
              <a:ext cx="62864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8" name="AutoShape 56">
              <a:extLst>
                <a:ext uri="{FF2B5EF4-FFF2-40B4-BE49-F238E27FC236}">
                  <a16:creationId xmlns:a16="http://schemas.microsoft.com/office/drawing/2014/main" id="{C4496798-C7A4-4330-AD03-729435E4AE7B}"/>
                </a:ext>
              </a:extLst>
            </p:cNvPr>
            <p:cNvCxnSpPr>
              <a:cxnSpLocks noChangeShapeType="1"/>
            </p:cNvCxnSpPr>
            <p:nvPr/>
          </p:nvCxnSpPr>
          <p:spPr bwMode="auto">
            <a:xfrm>
              <a:off x="1128712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9" name="AutoShape 57">
              <a:extLst>
                <a:ext uri="{FF2B5EF4-FFF2-40B4-BE49-F238E27FC236}">
                  <a16:creationId xmlns:a16="http://schemas.microsoft.com/office/drawing/2014/main" id="{19592D6B-4824-4810-B7FE-9F78946AA698}"/>
                </a:ext>
              </a:extLst>
            </p:cNvPr>
            <p:cNvCxnSpPr>
              <a:cxnSpLocks noChangeShapeType="1"/>
            </p:cNvCxnSpPr>
            <p:nvPr/>
          </p:nvCxnSpPr>
          <p:spPr bwMode="auto">
            <a:xfrm>
              <a:off x="1127116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8">
              <a:extLst>
                <a:ext uri="{FF2B5EF4-FFF2-40B4-BE49-F238E27FC236}">
                  <a16:creationId xmlns:a16="http://schemas.microsoft.com/office/drawing/2014/main" id="{D8662F6E-45AA-4AFB-B3E5-725600DC79F0}"/>
                </a:ext>
              </a:extLst>
            </p:cNvPr>
            <p:cNvSpPr txBox="1">
              <a:spLocks noChangeArrowheads="1"/>
            </p:cNvSpPr>
            <p:nvPr/>
          </p:nvSpPr>
          <p:spPr bwMode="auto">
            <a:xfrm>
              <a:off x="1126426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B94A41AC-82D8-440F-84BF-B9FF4E6012AF}"/>
                </a:ext>
              </a:extLst>
            </p:cNvPr>
            <p:cNvSpPr txBox="1">
              <a:spLocks noChangeArrowheads="1"/>
            </p:cNvSpPr>
            <p:nvPr/>
          </p:nvSpPr>
          <p:spPr bwMode="auto">
            <a:xfrm>
              <a:off x="1126426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185A28A2-9894-4179-ADA7-123414AF9E64}"/>
                </a:ext>
              </a:extLst>
            </p:cNvPr>
            <p:cNvSpPr txBox="1">
              <a:spLocks noChangeArrowheads="1"/>
            </p:cNvSpPr>
            <p:nvPr/>
          </p:nvSpPr>
          <p:spPr bwMode="auto">
            <a:xfrm>
              <a:off x="108870750" y="107156250"/>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3" name="AutoShape 61">
              <a:extLst>
                <a:ext uri="{FF2B5EF4-FFF2-40B4-BE49-F238E27FC236}">
                  <a16:creationId xmlns:a16="http://schemas.microsoft.com/office/drawing/2014/main" id="{008F129B-8141-4A78-ABB4-668F89B61B84}"/>
                </a:ext>
              </a:extLst>
            </p:cNvPr>
            <p:cNvCxnSpPr>
              <a:cxnSpLocks noChangeShapeType="1"/>
            </p:cNvCxnSpPr>
            <p:nvPr/>
          </p:nvCxnSpPr>
          <p:spPr bwMode="auto">
            <a:xfrm>
              <a:off x="106651284" y="10697702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4" name="AutoShape 62">
              <a:extLst>
                <a:ext uri="{FF2B5EF4-FFF2-40B4-BE49-F238E27FC236}">
                  <a16:creationId xmlns:a16="http://schemas.microsoft.com/office/drawing/2014/main" id="{0DF6935F-0DDA-439E-83D8-29D508434D96}"/>
                </a:ext>
              </a:extLst>
            </p:cNvPr>
            <p:cNvCxnSpPr>
              <a:cxnSpLocks noChangeShapeType="1"/>
            </p:cNvCxnSpPr>
            <p:nvPr/>
          </p:nvCxnSpPr>
          <p:spPr bwMode="auto">
            <a:xfrm>
              <a:off x="106543633" y="10695866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63">
              <a:extLst>
                <a:ext uri="{FF2B5EF4-FFF2-40B4-BE49-F238E27FC236}">
                  <a16:creationId xmlns:a16="http://schemas.microsoft.com/office/drawing/2014/main" id="{93DD4430-0E5E-45B1-9F49-4B93F4B42EA4}"/>
                </a:ext>
              </a:extLst>
            </p:cNvPr>
            <p:cNvSpPr txBox="1">
              <a:spLocks noChangeArrowheads="1"/>
            </p:cNvSpPr>
            <p:nvPr/>
          </p:nvSpPr>
          <p:spPr bwMode="auto">
            <a:xfrm>
              <a:off x="106527600" y="1066419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6" name="AutoShape 64">
              <a:extLst>
                <a:ext uri="{FF2B5EF4-FFF2-40B4-BE49-F238E27FC236}">
                  <a16:creationId xmlns:a16="http://schemas.microsoft.com/office/drawing/2014/main" id="{527F0E84-22BC-4D3C-AFC4-E67C98884A9A}"/>
                </a:ext>
              </a:extLst>
            </p:cNvPr>
            <p:cNvCxnSpPr>
              <a:cxnSpLocks noChangeShapeType="1"/>
            </p:cNvCxnSpPr>
            <p:nvPr/>
          </p:nvCxnSpPr>
          <p:spPr bwMode="auto">
            <a:xfrm>
              <a:off x="108527850"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 name="AutoShape 65">
              <a:extLst>
                <a:ext uri="{FF2B5EF4-FFF2-40B4-BE49-F238E27FC236}">
                  <a16:creationId xmlns:a16="http://schemas.microsoft.com/office/drawing/2014/main" id="{3FA920DB-4D9C-409B-AB97-0DAD9071DC3B}"/>
                </a:ext>
              </a:extLst>
            </p:cNvPr>
            <p:cNvCxnSpPr>
              <a:cxnSpLocks noChangeShapeType="1"/>
            </p:cNvCxnSpPr>
            <p:nvPr/>
          </p:nvCxnSpPr>
          <p:spPr bwMode="auto">
            <a:xfrm>
              <a:off x="108368236"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8" name="Text Box 66">
              <a:extLst>
                <a:ext uri="{FF2B5EF4-FFF2-40B4-BE49-F238E27FC236}">
                  <a16:creationId xmlns:a16="http://schemas.microsoft.com/office/drawing/2014/main" id="{9577BE94-544D-45CF-A673-F1F82E7A0F12}"/>
                </a:ext>
              </a:extLst>
            </p:cNvPr>
            <p:cNvSpPr txBox="1">
              <a:spLocks noChangeArrowheads="1"/>
            </p:cNvSpPr>
            <p:nvPr/>
          </p:nvSpPr>
          <p:spPr bwMode="auto">
            <a:xfrm>
              <a:off x="108230973" y="1062609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1B60281B-0618-4878-943A-62A220275284}"/>
                </a:ext>
              </a:extLst>
            </p:cNvPr>
            <p:cNvSpPr txBox="1">
              <a:spLocks noChangeArrowheads="1"/>
            </p:cNvSpPr>
            <p:nvPr/>
          </p:nvSpPr>
          <p:spPr bwMode="auto">
            <a:xfrm>
              <a:off x="1073848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0" name="AutoShape 68">
              <a:extLst>
                <a:ext uri="{FF2B5EF4-FFF2-40B4-BE49-F238E27FC236}">
                  <a16:creationId xmlns:a16="http://schemas.microsoft.com/office/drawing/2014/main" id="{8D061FFE-C8E3-443A-9933-352646DFAFDC}"/>
                </a:ext>
              </a:extLst>
            </p:cNvPr>
            <p:cNvCxnSpPr>
              <a:cxnSpLocks noChangeShapeType="1"/>
            </p:cNvCxnSpPr>
            <p:nvPr/>
          </p:nvCxnSpPr>
          <p:spPr bwMode="auto">
            <a:xfrm>
              <a:off x="107738877" y="106737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 name="AutoShape 69">
              <a:extLst>
                <a:ext uri="{FF2B5EF4-FFF2-40B4-BE49-F238E27FC236}">
                  <a16:creationId xmlns:a16="http://schemas.microsoft.com/office/drawing/2014/main" id="{8BC75691-87FF-4446-A354-572BD54BB19B}"/>
                </a:ext>
              </a:extLst>
            </p:cNvPr>
            <p:cNvCxnSpPr>
              <a:cxnSpLocks noChangeShapeType="1"/>
            </p:cNvCxnSpPr>
            <p:nvPr/>
          </p:nvCxnSpPr>
          <p:spPr bwMode="auto">
            <a:xfrm>
              <a:off x="107579263" y="106718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2" name="Text Box 70">
              <a:extLst>
                <a:ext uri="{FF2B5EF4-FFF2-40B4-BE49-F238E27FC236}">
                  <a16:creationId xmlns:a16="http://schemas.microsoft.com/office/drawing/2014/main" id="{C215C719-7345-4FB9-8A10-830F804ADD0D}"/>
                </a:ext>
              </a:extLst>
            </p:cNvPr>
            <p:cNvSpPr txBox="1">
              <a:spLocks noChangeArrowheads="1"/>
            </p:cNvSpPr>
            <p:nvPr/>
          </p:nvSpPr>
          <p:spPr bwMode="auto">
            <a:xfrm>
              <a:off x="107442000" y="1062418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AA341B9F-D96C-4D42-8FEB-A5C2FB7C9D70}"/>
                </a:ext>
              </a:extLst>
            </p:cNvPr>
            <p:cNvSpPr txBox="1">
              <a:spLocks noChangeArrowheads="1"/>
            </p:cNvSpPr>
            <p:nvPr/>
          </p:nvSpPr>
          <p:spPr bwMode="auto">
            <a:xfrm>
              <a:off x="10807065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72">
              <a:extLst>
                <a:ext uri="{FF2B5EF4-FFF2-40B4-BE49-F238E27FC236}">
                  <a16:creationId xmlns:a16="http://schemas.microsoft.com/office/drawing/2014/main" id="{EE881B79-57DE-4D2B-8C55-D2313BEEEADB}"/>
                </a:ext>
              </a:extLst>
            </p:cNvPr>
            <p:cNvSpPr>
              <a:spLocks noChangeShapeType="1"/>
            </p:cNvSpPr>
            <p:nvPr/>
          </p:nvSpPr>
          <p:spPr bwMode="auto">
            <a:xfrm flipH="1">
              <a:off x="106641901" y="1071562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3">
              <a:extLst>
                <a:ext uri="{FF2B5EF4-FFF2-40B4-BE49-F238E27FC236}">
                  <a16:creationId xmlns:a16="http://schemas.microsoft.com/office/drawing/2014/main" id="{032DAB39-B62C-4CEE-97C2-4516D5C2CE7D}"/>
                </a:ext>
              </a:extLst>
            </p:cNvPr>
            <p:cNvSpPr>
              <a:spLocks noChangeShapeType="1"/>
            </p:cNvSpPr>
            <p:nvPr/>
          </p:nvSpPr>
          <p:spPr bwMode="auto">
            <a:xfrm flipV="1">
              <a:off x="106813350" y="10635615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4">
              <a:extLst>
                <a:ext uri="{FF2B5EF4-FFF2-40B4-BE49-F238E27FC236}">
                  <a16:creationId xmlns:a16="http://schemas.microsoft.com/office/drawing/2014/main" id="{62761CB9-5E81-48EE-B177-44ED4F301EA1}"/>
                </a:ext>
              </a:extLst>
            </p:cNvPr>
            <p:cNvSpPr txBox="1">
              <a:spLocks noChangeArrowheads="1"/>
            </p:cNvSpPr>
            <p:nvPr/>
          </p:nvSpPr>
          <p:spPr bwMode="auto">
            <a:xfrm>
              <a:off x="106927650" y="1062418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75">
              <a:extLst>
                <a:ext uri="{FF2B5EF4-FFF2-40B4-BE49-F238E27FC236}">
                  <a16:creationId xmlns:a16="http://schemas.microsoft.com/office/drawing/2014/main" id="{E0BC5B43-3867-42B8-B2F1-5B9FDA8ED05D}"/>
                </a:ext>
              </a:extLst>
            </p:cNvPr>
            <p:cNvSpPr txBox="1">
              <a:spLocks noChangeArrowheads="1"/>
            </p:cNvSpPr>
            <p:nvPr/>
          </p:nvSpPr>
          <p:spPr bwMode="auto">
            <a:xfrm>
              <a:off x="106527600" y="10715625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54BC0086-DA59-4747-9538-96DA229769D5}"/>
                </a:ext>
              </a:extLst>
            </p:cNvPr>
            <p:cNvSpPr>
              <a:spLocks noChangeShapeType="1"/>
            </p:cNvSpPr>
            <p:nvPr/>
          </p:nvSpPr>
          <p:spPr bwMode="auto">
            <a:xfrm rot="5400000">
              <a:off x="108756452" y="10521315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7">
              <a:extLst>
                <a:ext uri="{FF2B5EF4-FFF2-40B4-BE49-F238E27FC236}">
                  <a16:creationId xmlns:a16="http://schemas.microsoft.com/office/drawing/2014/main" id="{4535B0C6-709A-4B78-8B20-EE818F04CF85}"/>
                </a:ext>
              </a:extLst>
            </p:cNvPr>
            <p:cNvSpPr txBox="1">
              <a:spLocks noChangeArrowheads="1"/>
            </p:cNvSpPr>
            <p:nvPr/>
          </p:nvSpPr>
          <p:spPr bwMode="auto">
            <a:xfrm>
              <a:off x="108184952" y="10589895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77198023-55B2-486B-9763-152A80EDF9E0}"/>
                </a:ext>
              </a:extLst>
            </p:cNvPr>
            <p:cNvSpPr txBox="1">
              <a:spLocks noChangeArrowheads="1"/>
            </p:cNvSpPr>
            <p:nvPr/>
          </p:nvSpPr>
          <p:spPr bwMode="auto">
            <a:xfrm>
              <a:off x="111042452" y="10589895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79">
              <a:extLst>
                <a:ext uri="{FF2B5EF4-FFF2-40B4-BE49-F238E27FC236}">
                  <a16:creationId xmlns:a16="http://schemas.microsoft.com/office/drawing/2014/main" id="{D9D2555D-7EF8-43F5-8075-A179DC7F5049}"/>
                </a:ext>
              </a:extLst>
            </p:cNvPr>
            <p:cNvSpPr>
              <a:spLocks noChangeShapeType="1"/>
            </p:cNvSpPr>
            <p:nvPr/>
          </p:nvSpPr>
          <p:spPr bwMode="auto">
            <a:xfrm rot="5400000">
              <a:off x="112128302" y="10609897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80">
              <a:extLst>
                <a:ext uri="{FF2B5EF4-FFF2-40B4-BE49-F238E27FC236}">
                  <a16:creationId xmlns:a16="http://schemas.microsoft.com/office/drawing/2014/main" id="{24087E13-9ABE-43D9-8902-D72A7C16699A}"/>
                </a:ext>
              </a:extLst>
            </p:cNvPr>
            <p:cNvSpPr>
              <a:spLocks noChangeShapeType="1"/>
            </p:cNvSpPr>
            <p:nvPr/>
          </p:nvSpPr>
          <p:spPr bwMode="auto">
            <a:xfrm flipV="1">
              <a:off x="111442500" y="10932795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81">
              <a:extLst>
                <a:ext uri="{FF2B5EF4-FFF2-40B4-BE49-F238E27FC236}">
                  <a16:creationId xmlns:a16="http://schemas.microsoft.com/office/drawing/2014/main" id="{EB0205BB-F733-4D64-8F97-5CEA5BB9AAC4}"/>
                </a:ext>
              </a:extLst>
            </p:cNvPr>
            <p:cNvSpPr>
              <a:spLocks noChangeShapeType="1"/>
            </p:cNvSpPr>
            <p:nvPr/>
          </p:nvSpPr>
          <p:spPr bwMode="auto">
            <a:xfrm flipH="1" flipV="1">
              <a:off x="111785400" y="10932795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2">
              <a:extLst>
                <a:ext uri="{FF2B5EF4-FFF2-40B4-BE49-F238E27FC236}">
                  <a16:creationId xmlns:a16="http://schemas.microsoft.com/office/drawing/2014/main" id="{86AB913C-73B3-4B32-8A87-86CFC45244DD}"/>
                </a:ext>
              </a:extLst>
            </p:cNvPr>
            <p:cNvSpPr txBox="1">
              <a:spLocks noChangeArrowheads="1"/>
            </p:cNvSpPr>
            <p:nvPr/>
          </p:nvSpPr>
          <p:spPr bwMode="auto">
            <a:xfrm>
              <a:off x="112071150" y="10915650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3">
              <a:extLst>
                <a:ext uri="{FF2B5EF4-FFF2-40B4-BE49-F238E27FC236}">
                  <a16:creationId xmlns:a16="http://schemas.microsoft.com/office/drawing/2014/main" id="{A2FB437A-95CB-4521-A109-810BC2716543}"/>
                </a:ext>
              </a:extLst>
            </p:cNvPr>
            <p:cNvSpPr txBox="1">
              <a:spLocks noChangeArrowheads="1"/>
            </p:cNvSpPr>
            <p:nvPr/>
          </p:nvSpPr>
          <p:spPr bwMode="auto">
            <a:xfrm>
              <a:off x="112064539" y="108242100"/>
              <a:ext cx="52096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B4E22BF7-5529-40D7-A901-4AB13A2F8689}"/>
                </a:ext>
              </a:extLst>
            </p:cNvPr>
            <p:cNvSpPr>
              <a:spLocks noChangeShapeType="1"/>
            </p:cNvSpPr>
            <p:nvPr/>
          </p:nvSpPr>
          <p:spPr bwMode="auto">
            <a:xfrm>
              <a:off x="112193127" y="1086337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85">
              <a:extLst>
                <a:ext uri="{FF2B5EF4-FFF2-40B4-BE49-F238E27FC236}">
                  <a16:creationId xmlns:a16="http://schemas.microsoft.com/office/drawing/2014/main" id="{D21D4B8F-08E1-4B42-B6D3-82E74863868E}"/>
                </a:ext>
              </a:extLst>
            </p:cNvPr>
            <p:cNvSpPr>
              <a:spLocks noChangeShapeType="1"/>
            </p:cNvSpPr>
            <p:nvPr/>
          </p:nvSpPr>
          <p:spPr bwMode="auto">
            <a:xfrm>
              <a:off x="112356900" y="1086421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 Box 86">
              <a:extLst>
                <a:ext uri="{FF2B5EF4-FFF2-40B4-BE49-F238E27FC236}">
                  <a16:creationId xmlns:a16="http://schemas.microsoft.com/office/drawing/2014/main" id="{6CB1CAB3-C01A-46CE-AB02-25504D87545A}"/>
                </a:ext>
              </a:extLst>
            </p:cNvPr>
            <p:cNvSpPr txBox="1">
              <a:spLocks noChangeArrowheads="1"/>
            </p:cNvSpPr>
            <p:nvPr/>
          </p:nvSpPr>
          <p:spPr bwMode="auto">
            <a:xfrm>
              <a:off x="111671100" y="108699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9386B951-205C-4921-8C70-4999790C0C5E}"/>
                </a:ext>
              </a:extLst>
            </p:cNvPr>
            <p:cNvSpPr>
              <a:spLocks noChangeShapeType="1"/>
            </p:cNvSpPr>
            <p:nvPr/>
          </p:nvSpPr>
          <p:spPr bwMode="auto">
            <a:xfrm>
              <a:off x="111728250" y="10898505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88">
              <a:extLst>
                <a:ext uri="{FF2B5EF4-FFF2-40B4-BE49-F238E27FC236}">
                  <a16:creationId xmlns:a16="http://schemas.microsoft.com/office/drawing/2014/main" id="{DDF64B29-0E83-4810-8051-925DDDDE3C9B}"/>
                </a:ext>
              </a:extLst>
            </p:cNvPr>
            <p:cNvSpPr>
              <a:spLocks noChangeShapeType="1"/>
            </p:cNvSpPr>
            <p:nvPr/>
          </p:nvSpPr>
          <p:spPr bwMode="auto">
            <a:xfrm>
              <a:off x="107442000" y="1071562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89">
              <a:extLst>
                <a:ext uri="{FF2B5EF4-FFF2-40B4-BE49-F238E27FC236}">
                  <a16:creationId xmlns:a16="http://schemas.microsoft.com/office/drawing/2014/main" id="{44AB0DC9-29B4-4982-94AD-56DCABCD253E}"/>
                </a:ext>
              </a:extLst>
            </p:cNvPr>
            <p:cNvSpPr>
              <a:spLocks noChangeShapeType="1"/>
            </p:cNvSpPr>
            <p:nvPr/>
          </p:nvSpPr>
          <p:spPr bwMode="auto">
            <a:xfrm flipH="1">
              <a:off x="106527601" y="10909934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90">
              <a:extLst>
                <a:ext uri="{FF2B5EF4-FFF2-40B4-BE49-F238E27FC236}">
                  <a16:creationId xmlns:a16="http://schemas.microsoft.com/office/drawing/2014/main" id="{C3DD134E-1B5F-4404-9E70-3F4A252F56D1}"/>
                </a:ext>
              </a:extLst>
            </p:cNvPr>
            <p:cNvSpPr>
              <a:spLocks noChangeShapeType="1"/>
            </p:cNvSpPr>
            <p:nvPr/>
          </p:nvSpPr>
          <p:spPr bwMode="auto">
            <a:xfrm>
              <a:off x="107327700" y="109099350"/>
              <a:ext cx="6400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93" name="AutoShape 91">
              <a:extLst>
                <a:ext uri="{FF2B5EF4-FFF2-40B4-BE49-F238E27FC236}">
                  <a16:creationId xmlns:a16="http://schemas.microsoft.com/office/drawing/2014/main" id="{33A4DFD6-3D8E-4199-AE9F-0E2A003FC160}"/>
                </a:ext>
              </a:extLst>
            </p:cNvPr>
            <p:cNvCxnSpPr>
              <a:cxnSpLocks noChangeShapeType="1"/>
            </p:cNvCxnSpPr>
            <p:nvPr/>
          </p:nvCxnSpPr>
          <p:spPr bwMode="auto">
            <a:xfrm>
              <a:off x="1129284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4" name="AutoShape 92">
              <a:extLst>
                <a:ext uri="{FF2B5EF4-FFF2-40B4-BE49-F238E27FC236}">
                  <a16:creationId xmlns:a16="http://schemas.microsoft.com/office/drawing/2014/main" id="{87C9AD36-A1BE-4E4C-B134-76BD384322DB}"/>
                </a:ext>
              </a:extLst>
            </p:cNvPr>
            <p:cNvCxnSpPr>
              <a:cxnSpLocks noChangeShapeType="1"/>
            </p:cNvCxnSpPr>
            <p:nvPr/>
          </p:nvCxnSpPr>
          <p:spPr bwMode="auto">
            <a:xfrm>
              <a:off x="1127687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5" name="Text Box 93">
              <a:extLst>
                <a:ext uri="{FF2B5EF4-FFF2-40B4-BE49-F238E27FC236}">
                  <a16:creationId xmlns:a16="http://schemas.microsoft.com/office/drawing/2014/main" id="{1F30B24C-AD46-496D-AE96-4B623F0324A5}"/>
                </a:ext>
              </a:extLst>
            </p:cNvPr>
            <p:cNvSpPr txBox="1">
              <a:spLocks noChangeArrowheads="1"/>
            </p:cNvSpPr>
            <p:nvPr/>
          </p:nvSpPr>
          <p:spPr bwMode="auto">
            <a:xfrm>
              <a:off x="1126998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68BC64AB-951D-42BB-8D82-D60F21C4CBD2}"/>
                </a:ext>
              </a:extLst>
            </p:cNvPr>
            <p:cNvSpPr txBox="1">
              <a:spLocks noChangeArrowheads="1"/>
            </p:cNvSpPr>
            <p:nvPr/>
          </p:nvSpPr>
          <p:spPr bwMode="auto">
            <a:xfrm>
              <a:off x="1126426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7" name="AutoShape 95">
              <a:extLst>
                <a:ext uri="{FF2B5EF4-FFF2-40B4-BE49-F238E27FC236}">
                  <a16:creationId xmlns:a16="http://schemas.microsoft.com/office/drawing/2014/main" id="{7F0B6E50-625E-4269-A801-87D5FC0B2F9E}"/>
                </a:ext>
              </a:extLst>
            </p:cNvPr>
            <p:cNvCxnSpPr>
              <a:cxnSpLocks noChangeShapeType="1"/>
            </p:cNvCxnSpPr>
            <p:nvPr/>
          </p:nvCxnSpPr>
          <p:spPr bwMode="auto">
            <a:xfrm>
              <a:off x="113328452" y="1067562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8" name="AutoShape 96">
              <a:extLst>
                <a:ext uri="{FF2B5EF4-FFF2-40B4-BE49-F238E27FC236}">
                  <a16:creationId xmlns:a16="http://schemas.microsoft.com/office/drawing/2014/main" id="{4C2016EB-2BEC-4DDB-9EFA-7FFC5A961A92}"/>
                </a:ext>
              </a:extLst>
            </p:cNvPr>
            <p:cNvCxnSpPr>
              <a:cxnSpLocks noChangeShapeType="1"/>
            </p:cNvCxnSpPr>
            <p:nvPr/>
          </p:nvCxnSpPr>
          <p:spPr bwMode="auto">
            <a:xfrm>
              <a:off x="113168838" y="1067378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9" name="Text Box 97">
              <a:extLst>
                <a:ext uri="{FF2B5EF4-FFF2-40B4-BE49-F238E27FC236}">
                  <a16:creationId xmlns:a16="http://schemas.microsoft.com/office/drawing/2014/main" id="{705258F4-3E55-405F-A5B6-6E1BA31AAAB0}"/>
                </a:ext>
              </a:extLst>
            </p:cNvPr>
            <p:cNvSpPr txBox="1">
              <a:spLocks noChangeArrowheads="1"/>
            </p:cNvSpPr>
            <p:nvPr/>
          </p:nvSpPr>
          <p:spPr bwMode="auto">
            <a:xfrm>
              <a:off x="113099850" y="1062990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98">
              <a:extLst>
                <a:ext uri="{FF2B5EF4-FFF2-40B4-BE49-F238E27FC236}">
                  <a16:creationId xmlns:a16="http://schemas.microsoft.com/office/drawing/2014/main" id="{075B7576-0F7A-4DD9-B0C6-AF501C3A9376}"/>
                </a:ext>
              </a:extLst>
            </p:cNvPr>
            <p:cNvSpPr txBox="1">
              <a:spLocks noChangeArrowheads="1"/>
            </p:cNvSpPr>
            <p:nvPr/>
          </p:nvSpPr>
          <p:spPr bwMode="auto">
            <a:xfrm>
              <a:off x="113099850" y="107156250"/>
              <a:ext cx="51434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1" name="AutoShape 99">
              <a:extLst>
                <a:ext uri="{FF2B5EF4-FFF2-40B4-BE49-F238E27FC236}">
                  <a16:creationId xmlns:a16="http://schemas.microsoft.com/office/drawing/2014/main" id="{0762C3AA-1B3C-4FA5-9F52-987BED8BD584}"/>
                </a:ext>
              </a:extLst>
            </p:cNvPr>
            <p:cNvCxnSpPr>
              <a:cxnSpLocks noChangeShapeType="1"/>
            </p:cNvCxnSpPr>
            <p:nvPr/>
          </p:nvCxnSpPr>
          <p:spPr bwMode="auto">
            <a:xfrm>
              <a:off x="113385600" y="108699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 name="AutoShape 100">
              <a:extLst>
                <a:ext uri="{FF2B5EF4-FFF2-40B4-BE49-F238E27FC236}">
                  <a16:creationId xmlns:a16="http://schemas.microsoft.com/office/drawing/2014/main" id="{C364EA71-B183-45B7-85B5-E651A0B69763}"/>
                </a:ext>
              </a:extLst>
            </p:cNvPr>
            <p:cNvCxnSpPr>
              <a:cxnSpLocks noChangeShapeType="1"/>
            </p:cNvCxnSpPr>
            <p:nvPr/>
          </p:nvCxnSpPr>
          <p:spPr bwMode="auto">
            <a:xfrm>
              <a:off x="113225986" y="108680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3" name="Text Box 101">
              <a:extLst>
                <a:ext uri="{FF2B5EF4-FFF2-40B4-BE49-F238E27FC236}">
                  <a16:creationId xmlns:a16="http://schemas.microsoft.com/office/drawing/2014/main" id="{0B8B43AA-726C-4A72-9E42-7EFD885375E2}"/>
                </a:ext>
              </a:extLst>
            </p:cNvPr>
            <p:cNvSpPr txBox="1">
              <a:spLocks noChangeArrowheads="1"/>
            </p:cNvSpPr>
            <p:nvPr/>
          </p:nvSpPr>
          <p:spPr bwMode="auto">
            <a:xfrm>
              <a:off x="113157000" y="108242100"/>
              <a:ext cx="40005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102">
              <a:extLst>
                <a:ext uri="{FF2B5EF4-FFF2-40B4-BE49-F238E27FC236}">
                  <a16:creationId xmlns:a16="http://schemas.microsoft.com/office/drawing/2014/main" id="{81266043-4D00-4430-AC81-692877003634}"/>
                </a:ext>
              </a:extLst>
            </p:cNvPr>
            <p:cNvSpPr txBox="1">
              <a:spLocks noChangeArrowheads="1"/>
            </p:cNvSpPr>
            <p:nvPr/>
          </p:nvSpPr>
          <p:spPr bwMode="auto">
            <a:xfrm>
              <a:off x="113099850" y="109156500"/>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9958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FB6F5-4537-473B-B551-557F7E2C465B}"/>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Text Box 2">
            <a:extLst>
              <a:ext uri="{FF2B5EF4-FFF2-40B4-BE49-F238E27FC236}">
                <a16:creationId xmlns:a16="http://schemas.microsoft.com/office/drawing/2014/main" id="{B182080E-5886-418A-8DB5-94A9C5E2AE31}"/>
              </a:ext>
            </a:extLst>
          </p:cNvPr>
          <p:cNvSpPr txBox="1">
            <a:spLocks noChangeArrowheads="1"/>
          </p:cNvSpPr>
          <p:nvPr/>
        </p:nvSpPr>
        <p:spPr bwMode="auto">
          <a:xfrm>
            <a:off x="4710891" y="1674943"/>
            <a:ext cx="72009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0D2DA5D6-B4CA-49D2-A6B2-17353F215E3F}"/>
              </a:ext>
            </a:extLst>
          </p:cNvPr>
          <p:cNvSpPr txBox="1">
            <a:spLocks noChangeArrowheads="1"/>
          </p:cNvSpPr>
          <p:nvPr/>
        </p:nvSpPr>
        <p:spPr bwMode="auto">
          <a:xfrm>
            <a:off x="4410075" y="3593969"/>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AB8DD6A4-4D96-4B53-858F-BE39F9ABC8B5}"/>
              </a:ext>
            </a:extLst>
          </p:cNvPr>
          <p:cNvSpPr>
            <a:spLocks noChangeShapeType="1"/>
          </p:cNvSpPr>
          <p:nvPr/>
        </p:nvSpPr>
        <p:spPr bwMode="auto">
          <a:xfrm>
            <a:off x="4638675" y="386860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195A2D5-B32F-4E91-A099-F702A695C750}"/>
              </a:ext>
            </a:extLst>
          </p:cNvPr>
          <p:cNvSpPr>
            <a:spLocks noChangeShapeType="1"/>
          </p:cNvSpPr>
          <p:nvPr/>
        </p:nvSpPr>
        <p:spPr bwMode="auto">
          <a:xfrm>
            <a:off x="4475162" y="38606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3882C268-860B-4C6C-BBFC-8100BFC76CC0}"/>
              </a:ext>
            </a:extLst>
          </p:cNvPr>
          <p:cNvSpPr txBox="1">
            <a:spLocks noChangeArrowheads="1"/>
          </p:cNvSpPr>
          <p:nvPr/>
        </p:nvSpPr>
        <p:spPr bwMode="auto">
          <a:xfrm>
            <a:off x="54324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470C64A8-613D-4D67-A283-D57633C0D14C}"/>
              </a:ext>
            </a:extLst>
          </p:cNvPr>
          <p:cNvSpPr>
            <a:spLocks noChangeShapeType="1"/>
          </p:cNvSpPr>
          <p:nvPr/>
        </p:nvSpPr>
        <p:spPr bwMode="auto">
          <a:xfrm>
            <a:off x="57245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67ACF35-D313-4E42-99E1-B30683B64358}"/>
              </a:ext>
            </a:extLst>
          </p:cNvPr>
          <p:cNvSpPr>
            <a:spLocks noChangeShapeType="1"/>
          </p:cNvSpPr>
          <p:nvPr/>
        </p:nvSpPr>
        <p:spPr bwMode="auto">
          <a:xfrm>
            <a:off x="55610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8512FB77-6E4D-43EB-8F72-7995C6A8C375}"/>
              </a:ext>
            </a:extLst>
          </p:cNvPr>
          <p:cNvSpPr txBox="1">
            <a:spLocks noChangeArrowheads="1"/>
          </p:cNvSpPr>
          <p:nvPr/>
        </p:nvSpPr>
        <p:spPr bwMode="auto">
          <a:xfrm>
            <a:off x="6067425" y="352570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0A207842-DBE2-4D1B-AA40-0925D99B3E93}"/>
              </a:ext>
            </a:extLst>
          </p:cNvPr>
          <p:cNvSpPr>
            <a:spLocks noChangeShapeType="1"/>
          </p:cNvSpPr>
          <p:nvPr/>
        </p:nvSpPr>
        <p:spPr bwMode="auto">
          <a:xfrm>
            <a:off x="65246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8F0FC3F-F255-4A67-BB2A-A0754E37B8F1}"/>
              </a:ext>
            </a:extLst>
          </p:cNvPr>
          <p:cNvSpPr>
            <a:spLocks noChangeShapeType="1"/>
          </p:cNvSpPr>
          <p:nvPr/>
        </p:nvSpPr>
        <p:spPr bwMode="auto">
          <a:xfrm>
            <a:off x="63611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FD7FAC24-6859-478C-991E-EE72B15E781A}"/>
              </a:ext>
            </a:extLst>
          </p:cNvPr>
          <p:cNvSpPr txBox="1">
            <a:spLocks noChangeArrowheads="1"/>
          </p:cNvSpPr>
          <p:nvPr/>
        </p:nvSpPr>
        <p:spPr bwMode="auto">
          <a:xfrm>
            <a:off x="70326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E02ACF58-5138-441E-B61D-976DA428F204}"/>
              </a:ext>
            </a:extLst>
          </p:cNvPr>
          <p:cNvSpPr>
            <a:spLocks noChangeShapeType="1"/>
          </p:cNvSpPr>
          <p:nvPr/>
        </p:nvSpPr>
        <p:spPr bwMode="auto">
          <a:xfrm>
            <a:off x="71612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C4D69F9-DF33-4588-A953-B59167B956F6}"/>
              </a:ext>
            </a:extLst>
          </p:cNvPr>
          <p:cNvSpPr txBox="1">
            <a:spLocks noChangeArrowheads="1"/>
          </p:cNvSpPr>
          <p:nvPr/>
        </p:nvSpPr>
        <p:spPr bwMode="auto">
          <a:xfrm>
            <a:off x="452437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73C9B3EB-DA65-413F-9369-026D255A3083}"/>
              </a:ext>
            </a:extLst>
          </p:cNvPr>
          <p:cNvSpPr txBox="1">
            <a:spLocks noChangeArrowheads="1"/>
          </p:cNvSpPr>
          <p:nvPr/>
        </p:nvSpPr>
        <p:spPr bwMode="auto">
          <a:xfrm>
            <a:off x="4924425" y="409720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25220E17-8DDB-4FF9-911E-047D8B3049F7}"/>
              </a:ext>
            </a:extLst>
          </p:cNvPr>
          <p:cNvSpPr txBox="1">
            <a:spLocks noChangeArrowheads="1"/>
          </p:cNvSpPr>
          <p:nvPr/>
        </p:nvSpPr>
        <p:spPr bwMode="auto">
          <a:xfrm>
            <a:off x="538162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AA13C39-49D3-4842-A699-893AD8662A52}"/>
              </a:ext>
            </a:extLst>
          </p:cNvPr>
          <p:cNvSpPr txBox="1">
            <a:spLocks noChangeArrowheads="1"/>
          </p:cNvSpPr>
          <p:nvPr/>
        </p:nvSpPr>
        <p:spPr bwMode="auto">
          <a:xfrm>
            <a:off x="6010275" y="4440107"/>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EC0466FE-975B-4341-9017-2FB7876F006F}"/>
              </a:ext>
            </a:extLst>
          </p:cNvPr>
          <p:cNvSpPr>
            <a:spLocks noChangeShapeType="1"/>
          </p:cNvSpPr>
          <p:nvPr/>
        </p:nvSpPr>
        <p:spPr bwMode="auto">
          <a:xfrm>
            <a:off x="73247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592F1A8F-DAED-4826-8E4A-530F54408BFA}"/>
              </a:ext>
            </a:extLst>
          </p:cNvPr>
          <p:cNvSpPr txBox="1">
            <a:spLocks noChangeArrowheads="1"/>
          </p:cNvSpPr>
          <p:nvPr/>
        </p:nvSpPr>
        <p:spPr bwMode="auto">
          <a:xfrm>
            <a:off x="6981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C7914B10-29CA-4D78-AEA0-0007955CC9DB}"/>
              </a:ext>
            </a:extLst>
          </p:cNvPr>
          <p:cNvSpPr txBox="1">
            <a:spLocks noChangeArrowheads="1"/>
          </p:cNvSpPr>
          <p:nvPr/>
        </p:nvSpPr>
        <p:spPr bwMode="auto">
          <a:xfrm>
            <a:off x="788987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BBE7CBE9-2685-47BF-B7DA-AFB56452E9C0}"/>
              </a:ext>
            </a:extLst>
          </p:cNvPr>
          <p:cNvSpPr>
            <a:spLocks noChangeShapeType="1"/>
          </p:cNvSpPr>
          <p:nvPr/>
        </p:nvSpPr>
        <p:spPr bwMode="auto">
          <a:xfrm>
            <a:off x="80184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76A8F85-892E-4072-A20D-4673A7D26CE0}"/>
              </a:ext>
            </a:extLst>
          </p:cNvPr>
          <p:cNvSpPr>
            <a:spLocks noChangeShapeType="1"/>
          </p:cNvSpPr>
          <p:nvPr/>
        </p:nvSpPr>
        <p:spPr bwMode="auto">
          <a:xfrm>
            <a:off x="81819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F2A4D549-22CA-4E37-962E-2ED9F02F9314}"/>
              </a:ext>
            </a:extLst>
          </p:cNvPr>
          <p:cNvSpPr txBox="1">
            <a:spLocks noChangeArrowheads="1"/>
          </p:cNvSpPr>
          <p:nvPr/>
        </p:nvSpPr>
        <p:spPr bwMode="auto">
          <a:xfrm>
            <a:off x="8632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DAAAD440-8441-482C-81AF-142B7EB18E96}"/>
              </a:ext>
            </a:extLst>
          </p:cNvPr>
          <p:cNvSpPr txBox="1">
            <a:spLocks noChangeArrowheads="1"/>
          </p:cNvSpPr>
          <p:nvPr/>
        </p:nvSpPr>
        <p:spPr bwMode="auto">
          <a:xfrm>
            <a:off x="7381875" y="392575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16DA5F04-F185-4EBD-8C73-9FDDEC13885E}"/>
              </a:ext>
            </a:extLst>
          </p:cNvPr>
          <p:cNvSpPr>
            <a:spLocks noChangeShapeType="1"/>
          </p:cNvSpPr>
          <p:nvPr/>
        </p:nvSpPr>
        <p:spPr bwMode="auto">
          <a:xfrm>
            <a:off x="7381875" y="4268657"/>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3AEE5D5D-1247-48D6-9D3E-35B7DC812E0A}"/>
              </a:ext>
            </a:extLst>
          </p:cNvPr>
          <p:cNvSpPr txBox="1">
            <a:spLocks noChangeArrowheads="1"/>
          </p:cNvSpPr>
          <p:nvPr/>
        </p:nvSpPr>
        <p:spPr bwMode="auto">
          <a:xfrm>
            <a:off x="86328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48042851-31E4-4442-86E4-03A10C81D691}"/>
              </a:ext>
            </a:extLst>
          </p:cNvPr>
          <p:cNvSpPr>
            <a:spLocks noChangeShapeType="1"/>
          </p:cNvSpPr>
          <p:nvPr/>
        </p:nvSpPr>
        <p:spPr bwMode="auto">
          <a:xfrm>
            <a:off x="87614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D9DAD782-9E1D-4C8A-A015-BEE73BC8DE7D}"/>
              </a:ext>
            </a:extLst>
          </p:cNvPr>
          <p:cNvSpPr>
            <a:spLocks noChangeShapeType="1"/>
          </p:cNvSpPr>
          <p:nvPr/>
        </p:nvSpPr>
        <p:spPr bwMode="auto">
          <a:xfrm>
            <a:off x="89249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F27A6341-FC88-47F4-9A69-C32AE0522213}"/>
              </a:ext>
            </a:extLst>
          </p:cNvPr>
          <p:cNvSpPr txBox="1">
            <a:spLocks noChangeArrowheads="1"/>
          </p:cNvSpPr>
          <p:nvPr/>
        </p:nvSpPr>
        <p:spPr bwMode="auto">
          <a:xfrm>
            <a:off x="9382125" y="444010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BA7BB356-F58B-416D-9BA6-A51EC2D5F527}"/>
              </a:ext>
            </a:extLst>
          </p:cNvPr>
          <p:cNvSpPr txBox="1">
            <a:spLocks noChangeArrowheads="1"/>
          </p:cNvSpPr>
          <p:nvPr/>
        </p:nvSpPr>
        <p:spPr bwMode="auto">
          <a:xfrm>
            <a:off x="9496425" y="352570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EC3650D6-99DB-460C-B344-1266E107930D}"/>
              </a:ext>
            </a:extLst>
          </p:cNvPr>
          <p:cNvSpPr>
            <a:spLocks noChangeShapeType="1"/>
          </p:cNvSpPr>
          <p:nvPr/>
        </p:nvSpPr>
        <p:spPr bwMode="auto">
          <a:xfrm>
            <a:off x="95043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C6970DE4-D9EA-4188-AD47-D89CD896FC02}"/>
              </a:ext>
            </a:extLst>
          </p:cNvPr>
          <p:cNvSpPr>
            <a:spLocks noChangeShapeType="1"/>
          </p:cNvSpPr>
          <p:nvPr/>
        </p:nvSpPr>
        <p:spPr bwMode="auto">
          <a:xfrm>
            <a:off x="96678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05" name="AutoShape 33">
            <a:extLst>
              <a:ext uri="{FF2B5EF4-FFF2-40B4-BE49-F238E27FC236}">
                <a16:creationId xmlns:a16="http://schemas.microsoft.com/office/drawing/2014/main" id="{94A71EE0-023D-422E-831C-FC0F0B4232CB}"/>
              </a:ext>
            </a:extLst>
          </p:cNvPr>
          <p:cNvCxnSpPr>
            <a:cxnSpLocks noChangeShapeType="1"/>
          </p:cNvCxnSpPr>
          <p:nvPr/>
        </p:nvCxnSpPr>
        <p:spPr bwMode="auto">
          <a:xfrm>
            <a:off x="72675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B75432FE-2530-4AD5-9431-612DDADC9FBE}"/>
              </a:ext>
            </a:extLst>
          </p:cNvPr>
          <p:cNvCxnSpPr>
            <a:cxnSpLocks noChangeShapeType="1"/>
          </p:cNvCxnSpPr>
          <p:nvPr/>
        </p:nvCxnSpPr>
        <p:spPr bwMode="auto">
          <a:xfrm>
            <a:off x="71072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5">
            <a:extLst>
              <a:ext uri="{FF2B5EF4-FFF2-40B4-BE49-F238E27FC236}">
                <a16:creationId xmlns:a16="http://schemas.microsoft.com/office/drawing/2014/main" id="{3419A3E2-A44E-46ED-A3E4-E77EBA94288D}"/>
              </a:ext>
            </a:extLst>
          </p:cNvPr>
          <p:cNvSpPr txBox="1">
            <a:spLocks noChangeArrowheads="1"/>
          </p:cNvSpPr>
          <p:nvPr/>
        </p:nvSpPr>
        <p:spPr bwMode="auto">
          <a:xfrm>
            <a:off x="697071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8" name="AutoShape 36">
            <a:extLst>
              <a:ext uri="{FF2B5EF4-FFF2-40B4-BE49-F238E27FC236}">
                <a16:creationId xmlns:a16="http://schemas.microsoft.com/office/drawing/2014/main" id="{D301042C-2B46-46C2-A35E-32A8F2311ECF}"/>
              </a:ext>
            </a:extLst>
          </p:cNvPr>
          <p:cNvCxnSpPr>
            <a:cxnSpLocks noChangeShapeType="1"/>
          </p:cNvCxnSpPr>
          <p:nvPr/>
        </p:nvCxnSpPr>
        <p:spPr bwMode="auto">
          <a:xfrm>
            <a:off x="8232775" y="19826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9" name="AutoShape 37">
            <a:extLst>
              <a:ext uri="{FF2B5EF4-FFF2-40B4-BE49-F238E27FC236}">
                <a16:creationId xmlns:a16="http://schemas.microsoft.com/office/drawing/2014/main" id="{A1721AB7-E21D-447E-80CB-11921E273F1F}"/>
              </a:ext>
            </a:extLst>
          </p:cNvPr>
          <p:cNvCxnSpPr>
            <a:cxnSpLocks noChangeShapeType="1"/>
          </p:cNvCxnSpPr>
          <p:nvPr/>
        </p:nvCxnSpPr>
        <p:spPr bwMode="auto">
          <a:xfrm>
            <a:off x="8072437" y="19636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8">
            <a:extLst>
              <a:ext uri="{FF2B5EF4-FFF2-40B4-BE49-F238E27FC236}">
                <a16:creationId xmlns:a16="http://schemas.microsoft.com/office/drawing/2014/main" id="{89091ADF-5D48-4B0A-BACE-1E5FF07175CB}"/>
              </a:ext>
            </a:extLst>
          </p:cNvPr>
          <p:cNvSpPr txBox="1">
            <a:spLocks noChangeArrowheads="1"/>
          </p:cNvSpPr>
          <p:nvPr/>
        </p:nvSpPr>
        <p:spPr bwMode="auto">
          <a:xfrm>
            <a:off x="8010525" y="1525457"/>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9">
            <a:extLst>
              <a:ext uri="{FF2B5EF4-FFF2-40B4-BE49-F238E27FC236}">
                <a16:creationId xmlns:a16="http://schemas.microsoft.com/office/drawing/2014/main" id="{10BC76C9-B866-43E5-8DA0-43895069FEC7}"/>
              </a:ext>
            </a:extLst>
          </p:cNvPr>
          <p:cNvSpPr txBox="1">
            <a:spLocks noChangeArrowheads="1"/>
          </p:cNvSpPr>
          <p:nvPr/>
        </p:nvSpPr>
        <p:spPr bwMode="auto">
          <a:xfrm>
            <a:off x="7324725" y="2039807"/>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ED6A6DA2-9761-44C6-9F48-650D55401705}"/>
              </a:ext>
            </a:extLst>
          </p:cNvPr>
          <p:cNvSpPr txBox="1">
            <a:spLocks noChangeArrowheads="1"/>
          </p:cNvSpPr>
          <p:nvPr/>
        </p:nvSpPr>
        <p:spPr bwMode="auto">
          <a:xfrm>
            <a:off x="78898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F620A5C6-1268-4CD4-BDB6-386453C2E370}"/>
              </a:ext>
            </a:extLst>
          </p:cNvPr>
          <p:cNvCxnSpPr>
            <a:cxnSpLocks noChangeShapeType="1"/>
          </p:cNvCxnSpPr>
          <p:nvPr/>
        </p:nvCxnSpPr>
        <p:spPr bwMode="auto">
          <a:xfrm>
            <a:off x="89820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4" name="AutoShape 42">
            <a:extLst>
              <a:ext uri="{FF2B5EF4-FFF2-40B4-BE49-F238E27FC236}">
                <a16:creationId xmlns:a16="http://schemas.microsoft.com/office/drawing/2014/main" id="{F86C08D0-633D-4C27-9810-C57E67336ED9}"/>
              </a:ext>
            </a:extLst>
          </p:cNvPr>
          <p:cNvCxnSpPr>
            <a:cxnSpLocks noChangeShapeType="1"/>
          </p:cNvCxnSpPr>
          <p:nvPr/>
        </p:nvCxnSpPr>
        <p:spPr bwMode="auto">
          <a:xfrm>
            <a:off x="88217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43">
            <a:extLst>
              <a:ext uri="{FF2B5EF4-FFF2-40B4-BE49-F238E27FC236}">
                <a16:creationId xmlns:a16="http://schemas.microsoft.com/office/drawing/2014/main" id="{C6AF39C1-0780-4ED9-96AE-F1F9DAD2CEDC}"/>
              </a:ext>
            </a:extLst>
          </p:cNvPr>
          <p:cNvSpPr txBox="1">
            <a:spLocks noChangeArrowheads="1"/>
          </p:cNvSpPr>
          <p:nvPr/>
        </p:nvSpPr>
        <p:spPr bwMode="auto">
          <a:xfrm>
            <a:off x="8685212" y="1582607"/>
            <a:ext cx="5826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4">
            <a:extLst>
              <a:ext uri="{FF2B5EF4-FFF2-40B4-BE49-F238E27FC236}">
                <a16:creationId xmlns:a16="http://schemas.microsoft.com/office/drawing/2014/main" id="{B1F25F3E-D631-4CB0-BF30-406C35960124}"/>
              </a:ext>
            </a:extLst>
          </p:cNvPr>
          <p:cNvSpPr txBox="1">
            <a:spLocks noChangeArrowheads="1"/>
          </p:cNvSpPr>
          <p:nvPr/>
        </p:nvSpPr>
        <p:spPr bwMode="auto">
          <a:xfrm>
            <a:off x="8639175" y="243985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7" name="AutoShape 45">
            <a:extLst>
              <a:ext uri="{FF2B5EF4-FFF2-40B4-BE49-F238E27FC236}">
                <a16:creationId xmlns:a16="http://schemas.microsoft.com/office/drawing/2014/main" id="{9D76F738-080F-41BA-A6B6-77DA2BBBD2E8}"/>
              </a:ext>
            </a:extLst>
          </p:cNvPr>
          <p:cNvCxnSpPr>
            <a:cxnSpLocks noChangeShapeType="1"/>
          </p:cNvCxnSpPr>
          <p:nvPr/>
        </p:nvCxnSpPr>
        <p:spPr bwMode="auto">
          <a:xfrm>
            <a:off x="9621837"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8" name="AutoShape 46">
            <a:extLst>
              <a:ext uri="{FF2B5EF4-FFF2-40B4-BE49-F238E27FC236}">
                <a16:creationId xmlns:a16="http://schemas.microsoft.com/office/drawing/2014/main" id="{ED2E884E-4A1D-4D17-A33A-5E9CE4F36B07}"/>
              </a:ext>
            </a:extLst>
          </p:cNvPr>
          <p:cNvCxnSpPr>
            <a:cxnSpLocks noChangeShapeType="1"/>
          </p:cNvCxnSpPr>
          <p:nvPr/>
        </p:nvCxnSpPr>
        <p:spPr bwMode="auto">
          <a:xfrm>
            <a:off x="9461500"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7">
            <a:extLst>
              <a:ext uri="{FF2B5EF4-FFF2-40B4-BE49-F238E27FC236}">
                <a16:creationId xmlns:a16="http://schemas.microsoft.com/office/drawing/2014/main" id="{294ECE52-8714-4269-ACC5-BFEA6B72674C}"/>
              </a:ext>
            </a:extLst>
          </p:cNvPr>
          <p:cNvSpPr txBox="1">
            <a:spLocks noChangeArrowheads="1"/>
          </p:cNvSpPr>
          <p:nvPr/>
        </p:nvSpPr>
        <p:spPr bwMode="auto">
          <a:xfrm>
            <a:off x="94392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8">
            <a:extLst>
              <a:ext uri="{FF2B5EF4-FFF2-40B4-BE49-F238E27FC236}">
                <a16:creationId xmlns:a16="http://schemas.microsoft.com/office/drawing/2014/main" id="{AB4059C0-70EA-4795-8ED7-BF0994F73B95}"/>
              </a:ext>
            </a:extLst>
          </p:cNvPr>
          <p:cNvSpPr txBox="1">
            <a:spLocks noChangeArrowheads="1"/>
          </p:cNvSpPr>
          <p:nvPr/>
        </p:nvSpPr>
        <p:spPr bwMode="auto">
          <a:xfrm>
            <a:off x="9324975" y="243985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1" name="AutoShape 49">
            <a:extLst>
              <a:ext uri="{FF2B5EF4-FFF2-40B4-BE49-F238E27FC236}">
                <a16:creationId xmlns:a16="http://schemas.microsoft.com/office/drawing/2014/main" id="{B2C47100-0B9A-4BA6-B30E-59A35956C7B4}"/>
              </a:ext>
            </a:extLst>
          </p:cNvPr>
          <p:cNvCxnSpPr>
            <a:cxnSpLocks noChangeShapeType="1"/>
          </p:cNvCxnSpPr>
          <p:nvPr/>
        </p:nvCxnSpPr>
        <p:spPr bwMode="auto">
          <a:xfrm>
            <a:off x="102965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2" name="AutoShape 50">
            <a:extLst>
              <a:ext uri="{FF2B5EF4-FFF2-40B4-BE49-F238E27FC236}">
                <a16:creationId xmlns:a16="http://schemas.microsoft.com/office/drawing/2014/main" id="{401ACC2D-DAE0-4BA7-82A5-F9E51D0DC268}"/>
              </a:ext>
            </a:extLst>
          </p:cNvPr>
          <p:cNvCxnSpPr>
            <a:cxnSpLocks noChangeShapeType="1"/>
          </p:cNvCxnSpPr>
          <p:nvPr/>
        </p:nvCxnSpPr>
        <p:spPr bwMode="auto">
          <a:xfrm>
            <a:off x="101361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1">
            <a:extLst>
              <a:ext uri="{FF2B5EF4-FFF2-40B4-BE49-F238E27FC236}">
                <a16:creationId xmlns:a16="http://schemas.microsoft.com/office/drawing/2014/main" id="{2DE992F7-04EA-4288-BEB7-218CF0B5DBBE}"/>
              </a:ext>
            </a:extLst>
          </p:cNvPr>
          <p:cNvSpPr txBox="1">
            <a:spLocks noChangeArrowheads="1"/>
          </p:cNvSpPr>
          <p:nvPr/>
        </p:nvSpPr>
        <p:spPr bwMode="auto">
          <a:xfrm>
            <a:off x="101250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2">
            <a:extLst>
              <a:ext uri="{FF2B5EF4-FFF2-40B4-BE49-F238E27FC236}">
                <a16:creationId xmlns:a16="http://schemas.microsoft.com/office/drawing/2014/main" id="{1231102F-6031-4F4E-B276-52D369D880DA}"/>
              </a:ext>
            </a:extLst>
          </p:cNvPr>
          <p:cNvSpPr txBox="1">
            <a:spLocks noChangeArrowheads="1"/>
          </p:cNvSpPr>
          <p:nvPr/>
        </p:nvSpPr>
        <p:spPr bwMode="auto">
          <a:xfrm>
            <a:off x="9610725" y="209695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53">
            <a:extLst>
              <a:ext uri="{FF2B5EF4-FFF2-40B4-BE49-F238E27FC236}">
                <a16:creationId xmlns:a16="http://schemas.microsoft.com/office/drawing/2014/main" id="{42629E31-3016-4C06-88B8-7826C2D778A8}"/>
              </a:ext>
            </a:extLst>
          </p:cNvPr>
          <p:cNvSpPr>
            <a:spLocks noChangeShapeType="1"/>
          </p:cNvSpPr>
          <p:nvPr/>
        </p:nvSpPr>
        <p:spPr bwMode="auto">
          <a:xfrm>
            <a:off x="9667875" y="23255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4">
            <a:extLst>
              <a:ext uri="{FF2B5EF4-FFF2-40B4-BE49-F238E27FC236}">
                <a16:creationId xmlns:a16="http://schemas.microsoft.com/office/drawing/2014/main" id="{2259C947-161F-42D9-938B-4D1B105D5057}"/>
              </a:ext>
            </a:extLst>
          </p:cNvPr>
          <p:cNvSpPr txBox="1">
            <a:spLocks noChangeArrowheads="1"/>
          </p:cNvSpPr>
          <p:nvPr/>
        </p:nvSpPr>
        <p:spPr bwMode="auto">
          <a:xfrm>
            <a:off x="10010775" y="2439857"/>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7" name="AutoShape 55">
            <a:extLst>
              <a:ext uri="{FF2B5EF4-FFF2-40B4-BE49-F238E27FC236}">
                <a16:creationId xmlns:a16="http://schemas.microsoft.com/office/drawing/2014/main" id="{D487EBCC-8D2B-483B-979C-D9447D8BA3E3}"/>
              </a:ext>
            </a:extLst>
          </p:cNvPr>
          <p:cNvCxnSpPr>
            <a:cxnSpLocks noChangeShapeType="1"/>
          </p:cNvCxnSpPr>
          <p:nvPr/>
        </p:nvCxnSpPr>
        <p:spPr bwMode="auto">
          <a:xfrm>
            <a:off x="108680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8" name="AutoShape 56">
            <a:extLst>
              <a:ext uri="{FF2B5EF4-FFF2-40B4-BE49-F238E27FC236}">
                <a16:creationId xmlns:a16="http://schemas.microsoft.com/office/drawing/2014/main" id="{F87B15A9-800F-4A64-9EDB-2416A46AA3B3}"/>
              </a:ext>
            </a:extLst>
          </p:cNvPr>
          <p:cNvCxnSpPr>
            <a:cxnSpLocks noChangeShapeType="1"/>
          </p:cNvCxnSpPr>
          <p:nvPr/>
        </p:nvCxnSpPr>
        <p:spPr bwMode="auto">
          <a:xfrm>
            <a:off x="107076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7">
            <a:extLst>
              <a:ext uri="{FF2B5EF4-FFF2-40B4-BE49-F238E27FC236}">
                <a16:creationId xmlns:a16="http://schemas.microsoft.com/office/drawing/2014/main" id="{6700D76C-B2A9-47BC-9A87-C23789D92B54}"/>
              </a:ext>
            </a:extLst>
          </p:cNvPr>
          <p:cNvSpPr txBox="1">
            <a:spLocks noChangeArrowheads="1"/>
          </p:cNvSpPr>
          <p:nvPr/>
        </p:nvSpPr>
        <p:spPr bwMode="auto">
          <a:xfrm>
            <a:off x="106394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8">
            <a:extLst>
              <a:ext uri="{FF2B5EF4-FFF2-40B4-BE49-F238E27FC236}">
                <a16:creationId xmlns:a16="http://schemas.microsoft.com/office/drawing/2014/main" id="{72C9AA50-1DEF-412D-9D89-200DE367667C}"/>
              </a:ext>
            </a:extLst>
          </p:cNvPr>
          <p:cNvSpPr txBox="1">
            <a:spLocks noChangeArrowheads="1"/>
          </p:cNvSpPr>
          <p:nvPr/>
        </p:nvSpPr>
        <p:spPr bwMode="auto">
          <a:xfrm>
            <a:off x="106394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107FB76D-A2DD-4C69-96CF-3C0AFCA4D0C2}"/>
              </a:ext>
            </a:extLst>
          </p:cNvPr>
          <p:cNvSpPr txBox="1">
            <a:spLocks noChangeArrowheads="1"/>
          </p:cNvSpPr>
          <p:nvPr/>
        </p:nvSpPr>
        <p:spPr bwMode="auto">
          <a:xfrm>
            <a:off x="6867525" y="2439857"/>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2" name="AutoShape 60">
            <a:extLst>
              <a:ext uri="{FF2B5EF4-FFF2-40B4-BE49-F238E27FC236}">
                <a16:creationId xmlns:a16="http://schemas.microsoft.com/office/drawing/2014/main" id="{58AA912F-2A44-4F69-AE52-D3EB604D8E00}"/>
              </a:ext>
            </a:extLst>
          </p:cNvPr>
          <p:cNvCxnSpPr>
            <a:cxnSpLocks noChangeShapeType="1"/>
          </p:cNvCxnSpPr>
          <p:nvPr/>
        </p:nvCxnSpPr>
        <p:spPr bwMode="auto">
          <a:xfrm>
            <a:off x="4648200" y="226046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3" name="AutoShape 61">
            <a:extLst>
              <a:ext uri="{FF2B5EF4-FFF2-40B4-BE49-F238E27FC236}">
                <a16:creationId xmlns:a16="http://schemas.microsoft.com/office/drawing/2014/main" id="{857644E2-533B-44D9-8EE7-F183E19778A0}"/>
              </a:ext>
            </a:extLst>
          </p:cNvPr>
          <p:cNvCxnSpPr>
            <a:cxnSpLocks noChangeShapeType="1"/>
          </p:cNvCxnSpPr>
          <p:nvPr/>
        </p:nvCxnSpPr>
        <p:spPr bwMode="auto">
          <a:xfrm>
            <a:off x="4540250" y="2243007"/>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2">
            <a:extLst>
              <a:ext uri="{FF2B5EF4-FFF2-40B4-BE49-F238E27FC236}">
                <a16:creationId xmlns:a16="http://schemas.microsoft.com/office/drawing/2014/main" id="{C490E0CE-6A0B-4F77-8F3C-A92DAA290E49}"/>
              </a:ext>
            </a:extLst>
          </p:cNvPr>
          <p:cNvSpPr txBox="1">
            <a:spLocks noChangeArrowheads="1"/>
          </p:cNvSpPr>
          <p:nvPr/>
        </p:nvSpPr>
        <p:spPr bwMode="auto">
          <a:xfrm>
            <a:off x="4524375" y="192550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5" name="AutoShape 63">
            <a:extLst>
              <a:ext uri="{FF2B5EF4-FFF2-40B4-BE49-F238E27FC236}">
                <a16:creationId xmlns:a16="http://schemas.microsoft.com/office/drawing/2014/main" id="{7B66264C-BD84-4C2D-A96B-E6FA431116AE}"/>
              </a:ext>
            </a:extLst>
          </p:cNvPr>
          <p:cNvCxnSpPr>
            <a:cxnSpLocks noChangeShapeType="1"/>
          </p:cNvCxnSpPr>
          <p:nvPr/>
        </p:nvCxnSpPr>
        <p:spPr bwMode="auto">
          <a:xfrm>
            <a:off x="65246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6" name="AutoShape 64">
            <a:extLst>
              <a:ext uri="{FF2B5EF4-FFF2-40B4-BE49-F238E27FC236}">
                <a16:creationId xmlns:a16="http://schemas.microsoft.com/office/drawing/2014/main" id="{6C03F910-3264-4010-B0CC-1F9F42B91698}"/>
              </a:ext>
            </a:extLst>
          </p:cNvPr>
          <p:cNvCxnSpPr>
            <a:cxnSpLocks noChangeShapeType="1"/>
          </p:cNvCxnSpPr>
          <p:nvPr/>
        </p:nvCxnSpPr>
        <p:spPr bwMode="auto">
          <a:xfrm>
            <a:off x="63642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5">
            <a:extLst>
              <a:ext uri="{FF2B5EF4-FFF2-40B4-BE49-F238E27FC236}">
                <a16:creationId xmlns:a16="http://schemas.microsoft.com/office/drawing/2014/main" id="{B40A816B-C940-4AFE-A309-24557F781FA6}"/>
              </a:ext>
            </a:extLst>
          </p:cNvPr>
          <p:cNvSpPr txBox="1">
            <a:spLocks noChangeArrowheads="1"/>
          </p:cNvSpPr>
          <p:nvPr/>
        </p:nvSpPr>
        <p:spPr bwMode="auto">
          <a:xfrm>
            <a:off x="622776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6">
            <a:extLst>
              <a:ext uri="{FF2B5EF4-FFF2-40B4-BE49-F238E27FC236}">
                <a16:creationId xmlns:a16="http://schemas.microsoft.com/office/drawing/2014/main" id="{87E9AE41-58D7-4CF4-905C-2B2F8C5BCCE2}"/>
              </a:ext>
            </a:extLst>
          </p:cNvPr>
          <p:cNvSpPr txBox="1">
            <a:spLocks noChangeArrowheads="1"/>
          </p:cNvSpPr>
          <p:nvPr/>
        </p:nvSpPr>
        <p:spPr bwMode="auto">
          <a:xfrm>
            <a:off x="53816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9" name="AutoShape 67">
            <a:extLst>
              <a:ext uri="{FF2B5EF4-FFF2-40B4-BE49-F238E27FC236}">
                <a16:creationId xmlns:a16="http://schemas.microsoft.com/office/drawing/2014/main" id="{637E0BDB-8B0F-4D39-9A62-D8429608FAE2}"/>
              </a:ext>
            </a:extLst>
          </p:cNvPr>
          <p:cNvCxnSpPr>
            <a:cxnSpLocks noChangeShapeType="1"/>
          </p:cNvCxnSpPr>
          <p:nvPr/>
        </p:nvCxnSpPr>
        <p:spPr bwMode="auto">
          <a:xfrm>
            <a:off x="5735637" y="20207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0" name="AutoShape 68">
            <a:extLst>
              <a:ext uri="{FF2B5EF4-FFF2-40B4-BE49-F238E27FC236}">
                <a16:creationId xmlns:a16="http://schemas.microsoft.com/office/drawing/2014/main" id="{BCDDF733-03A8-438E-9B17-7BF2CFDA07FC}"/>
              </a:ext>
            </a:extLst>
          </p:cNvPr>
          <p:cNvCxnSpPr>
            <a:cxnSpLocks noChangeShapeType="1"/>
          </p:cNvCxnSpPr>
          <p:nvPr/>
        </p:nvCxnSpPr>
        <p:spPr bwMode="auto">
          <a:xfrm>
            <a:off x="5575300" y="20017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69">
            <a:extLst>
              <a:ext uri="{FF2B5EF4-FFF2-40B4-BE49-F238E27FC236}">
                <a16:creationId xmlns:a16="http://schemas.microsoft.com/office/drawing/2014/main" id="{F2AD02D5-B268-44A3-8C3E-DFD08E7A395C}"/>
              </a:ext>
            </a:extLst>
          </p:cNvPr>
          <p:cNvSpPr txBox="1">
            <a:spLocks noChangeArrowheads="1"/>
          </p:cNvSpPr>
          <p:nvPr/>
        </p:nvSpPr>
        <p:spPr bwMode="auto">
          <a:xfrm>
            <a:off x="5438775" y="15254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70">
            <a:extLst>
              <a:ext uri="{FF2B5EF4-FFF2-40B4-BE49-F238E27FC236}">
                <a16:creationId xmlns:a16="http://schemas.microsoft.com/office/drawing/2014/main" id="{E1D53099-A611-436E-9847-F94C1B31E7E4}"/>
              </a:ext>
            </a:extLst>
          </p:cNvPr>
          <p:cNvSpPr txBox="1">
            <a:spLocks noChangeArrowheads="1"/>
          </p:cNvSpPr>
          <p:nvPr/>
        </p:nvSpPr>
        <p:spPr bwMode="auto">
          <a:xfrm>
            <a:off x="60674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1">
            <a:extLst>
              <a:ext uri="{FF2B5EF4-FFF2-40B4-BE49-F238E27FC236}">
                <a16:creationId xmlns:a16="http://schemas.microsoft.com/office/drawing/2014/main" id="{C748F108-0567-416C-A1A5-DDB3722A3074}"/>
              </a:ext>
            </a:extLst>
          </p:cNvPr>
          <p:cNvSpPr>
            <a:spLocks noChangeShapeType="1"/>
          </p:cNvSpPr>
          <p:nvPr/>
        </p:nvSpPr>
        <p:spPr bwMode="auto">
          <a:xfrm flipH="1">
            <a:off x="4638675" y="24398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72">
            <a:extLst>
              <a:ext uri="{FF2B5EF4-FFF2-40B4-BE49-F238E27FC236}">
                <a16:creationId xmlns:a16="http://schemas.microsoft.com/office/drawing/2014/main" id="{985013B1-A582-4C14-855D-4AC62B04AC06}"/>
              </a:ext>
            </a:extLst>
          </p:cNvPr>
          <p:cNvSpPr>
            <a:spLocks noChangeShapeType="1"/>
          </p:cNvSpPr>
          <p:nvPr/>
        </p:nvSpPr>
        <p:spPr bwMode="auto">
          <a:xfrm flipV="1">
            <a:off x="4810125" y="1639757"/>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73">
            <a:extLst>
              <a:ext uri="{FF2B5EF4-FFF2-40B4-BE49-F238E27FC236}">
                <a16:creationId xmlns:a16="http://schemas.microsoft.com/office/drawing/2014/main" id="{0A1FF0B9-E139-4BAC-9143-B1EDF4352AFD}"/>
              </a:ext>
            </a:extLst>
          </p:cNvPr>
          <p:cNvSpPr txBox="1">
            <a:spLocks noChangeArrowheads="1"/>
          </p:cNvSpPr>
          <p:nvPr/>
        </p:nvSpPr>
        <p:spPr bwMode="auto">
          <a:xfrm>
            <a:off x="4924425" y="152545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4">
            <a:extLst>
              <a:ext uri="{FF2B5EF4-FFF2-40B4-BE49-F238E27FC236}">
                <a16:creationId xmlns:a16="http://schemas.microsoft.com/office/drawing/2014/main" id="{974A8170-85E3-4E9F-BBE5-38B0D92EF20F}"/>
              </a:ext>
            </a:extLst>
          </p:cNvPr>
          <p:cNvSpPr txBox="1">
            <a:spLocks noChangeArrowheads="1"/>
          </p:cNvSpPr>
          <p:nvPr/>
        </p:nvSpPr>
        <p:spPr bwMode="auto">
          <a:xfrm>
            <a:off x="45243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75">
            <a:extLst>
              <a:ext uri="{FF2B5EF4-FFF2-40B4-BE49-F238E27FC236}">
                <a16:creationId xmlns:a16="http://schemas.microsoft.com/office/drawing/2014/main" id="{4EE7EBE4-3AE2-4B68-A5AE-EAAA2FDD8542}"/>
              </a:ext>
            </a:extLst>
          </p:cNvPr>
          <p:cNvSpPr>
            <a:spLocks noChangeShapeType="1"/>
          </p:cNvSpPr>
          <p:nvPr/>
        </p:nvSpPr>
        <p:spPr bwMode="auto">
          <a:xfrm rot="5400000">
            <a:off x="6753225" y="496757"/>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76">
            <a:extLst>
              <a:ext uri="{FF2B5EF4-FFF2-40B4-BE49-F238E27FC236}">
                <a16:creationId xmlns:a16="http://schemas.microsoft.com/office/drawing/2014/main" id="{6106FA20-DABE-418B-8FC5-A986CABCF9EB}"/>
              </a:ext>
            </a:extLst>
          </p:cNvPr>
          <p:cNvSpPr txBox="1">
            <a:spLocks noChangeArrowheads="1"/>
          </p:cNvSpPr>
          <p:nvPr/>
        </p:nvSpPr>
        <p:spPr bwMode="auto">
          <a:xfrm>
            <a:off x="6181725" y="1182557"/>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7">
            <a:extLst>
              <a:ext uri="{FF2B5EF4-FFF2-40B4-BE49-F238E27FC236}">
                <a16:creationId xmlns:a16="http://schemas.microsoft.com/office/drawing/2014/main" id="{49CC037D-ABCE-4711-8370-F676FCD43693}"/>
              </a:ext>
            </a:extLst>
          </p:cNvPr>
          <p:cNvSpPr txBox="1">
            <a:spLocks noChangeArrowheads="1"/>
          </p:cNvSpPr>
          <p:nvPr/>
        </p:nvSpPr>
        <p:spPr bwMode="auto">
          <a:xfrm>
            <a:off x="9039225" y="1182557"/>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78">
            <a:extLst>
              <a:ext uri="{FF2B5EF4-FFF2-40B4-BE49-F238E27FC236}">
                <a16:creationId xmlns:a16="http://schemas.microsoft.com/office/drawing/2014/main" id="{D685A22E-A8FF-4FED-938A-1380BFBDF3E9}"/>
              </a:ext>
            </a:extLst>
          </p:cNvPr>
          <p:cNvSpPr>
            <a:spLocks noChangeShapeType="1"/>
          </p:cNvSpPr>
          <p:nvPr/>
        </p:nvSpPr>
        <p:spPr bwMode="auto">
          <a:xfrm rot="5400000">
            <a:off x="10125075" y="1382582"/>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79">
            <a:extLst>
              <a:ext uri="{FF2B5EF4-FFF2-40B4-BE49-F238E27FC236}">
                <a16:creationId xmlns:a16="http://schemas.microsoft.com/office/drawing/2014/main" id="{7D330E34-7068-4039-A513-BA93737D6CC9}"/>
              </a:ext>
            </a:extLst>
          </p:cNvPr>
          <p:cNvSpPr>
            <a:spLocks noChangeShapeType="1"/>
          </p:cNvSpPr>
          <p:nvPr/>
        </p:nvSpPr>
        <p:spPr bwMode="auto">
          <a:xfrm flipV="1">
            <a:off x="9439275" y="461155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95F6CB79-554F-42BC-A0BD-318C4B383566}"/>
              </a:ext>
            </a:extLst>
          </p:cNvPr>
          <p:cNvSpPr>
            <a:spLocks noChangeShapeType="1"/>
          </p:cNvSpPr>
          <p:nvPr/>
        </p:nvSpPr>
        <p:spPr bwMode="auto">
          <a:xfrm flipH="1" flipV="1">
            <a:off x="9782175" y="461155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7" name="Text Box 81">
            <a:extLst>
              <a:ext uri="{FF2B5EF4-FFF2-40B4-BE49-F238E27FC236}">
                <a16:creationId xmlns:a16="http://schemas.microsoft.com/office/drawing/2014/main" id="{0C38E4B8-87F6-4CF6-8ED2-1DA49FA5FC2D}"/>
              </a:ext>
            </a:extLst>
          </p:cNvPr>
          <p:cNvSpPr txBox="1">
            <a:spLocks noChangeArrowheads="1"/>
          </p:cNvSpPr>
          <p:nvPr/>
        </p:nvSpPr>
        <p:spPr bwMode="auto">
          <a:xfrm>
            <a:off x="10067925" y="4440107"/>
            <a:ext cx="639762"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38" name="Text Box 82">
            <a:extLst>
              <a:ext uri="{FF2B5EF4-FFF2-40B4-BE49-F238E27FC236}">
                <a16:creationId xmlns:a16="http://schemas.microsoft.com/office/drawing/2014/main" id="{1200579A-1A5D-436C-B83E-CDE1EAFBD0A4}"/>
              </a:ext>
            </a:extLst>
          </p:cNvPr>
          <p:cNvSpPr txBox="1">
            <a:spLocks noChangeArrowheads="1"/>
          </p:cNvSpPr>
          <p:nvPr/>
        </p:nvSpPr>
        <p:spPr bwMode="auto">
          <a:xfrm>
            <a:off x="10061575" y="352570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1" name="Line 83">
            <a:extLst>
              <a:ext uri="{FF2B5EF4-FFF2-40B4-BE49-F238E27FC236}">
                <a16:creationId xmlns:a16="http://schemas.microsoft.com/office/drawing/2014/main" id="{0B02524F-98EB-4C30-AF5C-2155BFAE40D7}"/>
              </a:ext>
            </a:extLst>
          </p:cNvPr>
          <p:cNvSpPr>
            <a:spLocks noChangeShapeType="1"/>
          </p:cNvSpPr>
          <p:nvPr/>
        </p:nvSpPr>
        <p:spPr bwMode="auto">
          <a:xfrm>
            <a:off x="101901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Line 84">
            <a:extLst>
              <a:ext uri="{FF2B5EF4-FFF2-40B4-BE49-F238E27FC236}">
                <a16:creationId xmlns:a16="http://schemas.microsoft.com/office/drawing/2014/main" id="{63B11D88-C6F7-4D40-82B4-8E156C11F013}"/>
              </a:ext>
            </a:extLst>
          </p:cNvPr>
          <p:cNvSpPr>
            <a:spLocks noChangeShapeType="1"/>
          </p:cNvSpPr>
          <p:nvPr/>
        </p:nvSpPr>
        <p:spPr bwMode="auto">
          <a:xfrm>
            <a:off x="103536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3" name="Text Box 85">
            <a:extLst>
              <a:ext uri="{FF2B5EF4-FFF2-40B4-BE49-F238E27FC236}">
                <a16:creationId xmlns:a16="http://schemas.microsoft.com/office/drawing/2014/main" id="{5C9B520C-C00E-46EC-ACAB-3FA4E82EF9A6}"/>
              </a:ext>
            </a:extLst>
          </p:cNvPr>
          <p:cNvSpPr txBox="1">
            <a:spLocks noChangeArrowheads="1"/>
          </p:cNvSpPr>
          <p:nvPr/>
        </p:nvSpPr>
        <p:spPr bwMode="auto">
          <a:xfrm>
            <a:off x="9667875" y="398290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4" name="Line 86">
            <a:extLst>
              <a:ext uri="{FF2B5EF4-FFF2-40B4-BE49-F238E27FC236}">
                <a16:creationId xmlns:a16="http://schemas.microsoft.com/office/drawing/2014/main" id="{13F68EB6-4DC5-40C2-8672-A4175688C921}"/>
              </a:ext>
            </a:extLst>
          </p:cNvPr>
          <p:cNvSpPr>
            <a:spLocks noChangeShapeType="1"/>
          </p:cNvSpPr>
          <p:nvPr/>
        </p:nvSpPr>
        <p:spPr bwMode="auto">
          <a:xfrm>
            <a:off x="9725025" y="42686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87">
            <a:extLst>
              <a:ext uri="{FF2B5EF4-FFF2-40B4-BE49-F238E27FC236}">
                <a16:creationId xmlns:a16="http://schemas.microsoft.com/office/drawing/2014/main" id="{AEB33678-DFBF-4545-A453-B16509B433D0}"/>
              </a:ext>
            </a:extLst>
          </p:cNvPr>
          <p:cNvSpPr>
            <a:spLocks noChangeShapeType="1"/>
          </p:cNvSpPr>
          <p:nvPr/>
        </p:nvSpPr>
        <p:spPr bwMode="auto">
          <a:xfrm>
            <a:off x="5438775" y="24398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Line 88">
            <a:extLst>
              <a:ext uri="{FF2B5EF4-FFF2-40B4-BE49-F238E27FC236}">
                <a16:creationId xmlns:a16="http://schemas.microsoft.com/office/drawing/2014/main" id="{695CB765-D10E-4791-8C70-DF6A5CB5ED5D}"/>
              </a:ext>
            </a:extLst>
          </p:cNvPr>
          <p:cNvSpPr>
            <a:spLocks noChangeShapeType="1"/>
          </p:cNvSpPr>
          <p:nvPr/>
        </p:nvSpPr>
        <p:spPr bwMode="auto">
          <a:xfrm flipH="1">
            <a:off x="4524375" y="43829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7" name="Line 89">
            <a:extLst>
              <a:ext uri="{FF2B5EF4-FFF2-40B4-BE49-F238E27FC236}">
                <a16:creationId xmlns:a16="http://schemas.microsoft.com/office/drawing/2014/main" id="{E16716E9-12B3-4167-997C-BDBFEA93AF0B}"/>
              </a:ext>
            </a:extLst>
          </p:cNvPr>
          <p:cNvSpPr>
            <a:spLocks noChangeShapeType="1"/>
          </p:cNvSpPr>
          <p:nvPr/>
        </p:nvSpPr>
        <p:spPr bwMode="auto">
          <a:xfrm>
            <a:off x="5260522" y="43829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62" name="AutoShape 90">
            <a:extLst>
              <a:ext uri="{FF2B5EF4-FFF2-40B4-BE49-F238E27FC236}">
                <a16:creationId xmlns:a16="http://schemas.microsoft.com/office/drawing/2014/main" id="{50865788-04CB-46EE-A3EA-BFAF47605C36}"/>
              </a:ext>
            </a:extLst>
          </p:cNvPr>
          <p:cNvCxnSpPr>
            <a:cxnSpLocks noChangeShapeType="1"/>
          </p:cNvCxnSpPr>
          <p:nvPr/>
        </p:nvCxnSpPr>
        <p:spPr bwMode="auto">
          <a:xfrm>
            <a:off x="109251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3" name="AutoShape 91">
            <a:extLst>
              <a:ext uri="{FF2B5EF4-FFF2-40B4-BE49-F238E27FC236}">
                <a16:creationId xmlns:a16="http://schemas.microsoft.com/office/drawing/2014/main" id="{6D760363-3450-49A3-BFBF-3B7D9A96272C}"/>
              </a:ext>
            </a:extLst>
          </p:cNvPr>
          <p:cNvCxnSpPr>
            <a:cxnSpLocks noChangeShapeType="1"/>
          </p:cNvCxnSpPr>
          <p:nvPr/>
        </p:nvCxnSpPr>
        <p:spPr bwMode="auto">
          <a:xfrm>
            <a:off x="107648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48" name="Text Box 92">
            <a:extLst>
              <a:ext uri="{FF2B5EF4-FFF2-40B4-BE49-F238E27FC236}">
                <a16:creationId xmlns:a16="http://schemas.microsoft.com/office/drawing/2014/main" id="{DF0F4772-A169-4739-A030-F92CEA6FB6F1}"/>
              </a:ext>
            </a:extLst>
          </p:cNvPr>
          <p:cNvSpPr txBox="1">
            <a:spLocks noChangeArrowheads="1"/>
          </p:cNvSpPr>
          <p:nvPr/>
        </p:nvSpPr>
        <p:spPr bwMode="auto">
          <a:xfrm>
            <a:off x="106965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9" name="Text Box 93">
            <a:extLst>
              <a:ext uri="{FF2B5EF4-FFF2-40B4-BE49-F238E27FC236}">
                <a16:creationId xmlns:a16="http://schemas.microsoft.com/office/drawing/2014/main" id="{3D70302C-D92E-49F7-BA26-DD3B522F0204}"/>
              </a:ext>
            </a:extLst>
          </p:cNvPr>
          <p:cNvSpPr txBox="1">
            <a:spLocks noChangeArrowheads="1"/>
          </p:cNvSpPr>
          <p:nvPr/>
        </p:nvSpPr>
        <p:spPr bwMode="auto">
          <a:xfrm>
            <a:off x="10736943" y="4449631"/>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166" name="AutoShape 94">
            <a:extLst>
              <a:ext uri="{FF2B5EF4-FFF2-40B4-BE49-F238E27FC236}">
                <a16:creationId xmlns:a16="http://schemas.microsoft.com/office/drawing/2014/main" id="{9F2DD0BB-5F9F-490C-A8F5-8A68E5EE4931}"/>
              </a:ext>
            </a:extLst>
          </p:cNvPr>
          <p:cNvCxnSpPr>
            <a:cxnSpLocks noChangeShapeType="1"/>
          </p:cNvCxnSpPr>
          <p:nvPr/>
        </p:nvCxnSpPr>
        <p:spPr bwMode="auto">
          <a:xfrm>
            <a:off x="113252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7" name="AutoShape 95">
            <a:extLst>
              <a:ext uri="{FF2B5EF4-FFF2-40B4-BE49-F238E27FC236}">
                <a16:creationId xmlns:a16="http://schemas.microsoft.com/office/drawing/2014/main" id="{48C28B7B-E0C8-41A8-819E-C4F414065BED}"/>
              </a:ext>
            </a:extLst>
          </p:cNvPr>
          <p:cNvCxnSpPr>
            <a:cxnSpLocks noChangeShapeType="1"/>
          </p:cNvCxnSpPr>
          <p:nvPr/>
        </p:nvCxnSpPr>
        <p:spPr bwMode="auto">
          <a:xfrm>
            <a:off x="111648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0" name="Text Box 96">
            <a:extLst>
              <a:ext uri="{FF2B5EF4-FFF2-40B4-BE49-F238E27FC236}">
                <a16:creationId xmlns:a16="http://schemas.microsoft.com/office/drawing/2014/main" id="{0C8EC63C-D4E2-4CB6-A41A-2D7BAD128E7B}"/>
              </a:ext>
            </a:extLst>
          </p:cNvPr>
          <p:cNvSpPr txBox="1">
            <a:spLocks noChangeArrowheads="1"/>
          </p:cNvSpPr>
          <p:nvPr/>
        </p:nvSpPr>
        <p:spPr bwMode="auto">
          <a:xfrm>
            <a:off x="110966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1" name="Text Box 97">
            <a:extLst>
              <a:ext uri="{FF2B5EF4-FFF2-40B4-BE49-F238E27FC236}">
                <a16:creationId xmlns:a16="http://schemas.microsoft.com/office/drawing/2014/main" id="{E0068651-259A-4CCA-A394-B641CBAEC99A}"/>
              </a:ext>
            </a:extLst>
          </p:cNvPr>
          <p:cNvSpPr txBox="1">
            <a:spLocks noChangeArrowheads="1"/>
          </p:cNvSpPr>
          <p:nvPr/>
        </p:nvSpPr>
        <p:spPr bwMode="auto">
          <a:xfrm>
            <a:off x="110966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70" name="AutoShape 98">
            <a:extLst>
              <a:ext uri="{FF2B5EF4-FFF2-40B4-BE49-F238E27FC236}">
                <a16:creationId xmlns:a16="http://schemas.microsoft.com/office/drawing/2014/main" id="{6F5E2CF4-409B-4AFF-98F1-CB747AE50A4F}"/>
              </a:ext>
            </a:extLst>
          </p:cNvPr>
          <p:cNvCxnSpPr>
            <a:cxnSpLocks noChangeShapeType="1"/>
          </p:cNvCxnSpPr>
          <p:nvPr/>
        </p:nvCxnSpPr>
        <p:spPr bwMode="auto">
          <a:xfrm>
            <a:off x="113823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71" name="AutoShape 99">
            <a:extLst>
              <a:ext uri="{FF2B5EF4-FFF2-40B4-BE49-F238E27FC236}">
                <a16:creationId xmlns:a16="http://schemas.microsoft.com/office/drawing/2014/main" id="{E947D558-6391-4670-9DC0-27AA9AFBCE21}"/>
              </a:ext>
            </a:extLst>
          </p:cNvPr>
          <p:cNvCxnSpPr>
            <a:cxnSpLocks noChangeShapeType="1"/>
          </p:cNvCxnSpPr>
          <p:nvPr/>
        </p:nvCxnSpPr>
        <p:spPr bwMode="auto">
          <a:xfrm>
            <a:off x="112220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2" name="Text Box 100">
            <a:extLst>
              <a:ext uri="{FF2B5EF4-FFF2-40B4-BE49-F238E27FC236}">
                <a16:creationId xmlns:a16="http://schemas.microsoft.com/office/drawing/2014/main" id="{3685ED10-D7EA-4751-9035-45119BC25F0E}"/>
              </a:ext>
            </a:extLst>
          </p:cNvPr>
          <p:cNvSpPr txBox="1">
            <a:spLocks noChangeArrowheads="1"/>
          </p:cNvSpPr>
          <p:nvPr/>
        </p:nvSpPr>
        <p:spPr bwMode="auto">
          <a:xfrm>
            <a:off x="111537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01">
            <a:extLst>
              <a:ext uri="{FF2B5EF4-FFF2-40B4-BE49-F238E27FC236}">
                <a16:creationId xmlns:a16="http://schemas.microsoft.com/office/drawing/2014/main" id="{FE9F1A72-80A8-4C0E-8856-156B10EDF310}"/>
              </a:ext>
            </a:extLst>
          </p:cNvPr>
          <p:cNvSpPr txBox="1">
            <a:spLocks noChangeArrowheads="1"/>
          </p:cNvSpPr>
          <p:nvPr/>
        </p:nvSpPr>
        <p:spPr bwMode="auto">
          <a:xfrm>
            <a:off x="11096625" y="4440107"/>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Rectangle 3154">
            <a:extLst>
              <a:ext uri="{FF2B5EF4-FFF2-40B4-BE49-F238E27FC236}">
                <a16:creationId xmlns:a16="http://schemas.microsoft.com/office/drawing/2014/main" id="{886F6A22-0DFA-47E3-B6D2-55E56FA20EBC}"/>
              </a:ext>
            </a:extLst>
          </p:cNvPr>
          <p:cNvSpPr/>
          <p:nvPr/>
        </p:nvSpPr>
        <p:spPr>
          <a:xfrm>
            <a:off x="517585" y="647219"/>
            <a:ext cx="3544093" cy="5872743"/>
          </a:xfrm>
          <a:prstGeom prst="rect">
            <a:avLst/>
          </a:prstGeom>
        </p:spPr>
        <p:txBody>
          <a:bodyPr wrap="square">
            <a:spAutoFit/>
          </a:bodyPr>
          <a:lstStyle/>
          <a:p>
            <a:r>
              <a:rPr lang="en-US" sz="1400" kern="1400" dirty="0">
                <a:solidFill>
                  <a:srgbClr val="000000"/>
                </a:solidFill>
                <a:latin typeface="Arial Narrow" panose="020B0606020202030204" pitchFamily="34" charset="0"/>
              </a:rPr>
              <a:t>We don’t often talk about John Paul II after 1991, that he was an angry Pope, because he saw this as failure. Eastern Europe did not want another dictatorship and they would not look to the Papacy or their priests as their leaders; whether it was birth control, which was for him a big issue, and all these different issues Eastern Europe chose the United States, their liberal economy and way of living after years of oppression. They were not going to choose a moral authority that was as oppressive as the papacy, even though they were Catholics themselves.   John Paul II was a conservative Catholic. What he wanted for Eastern Europe was not accomplished. So this was partly successful, partly failure. The Papacy did not come out of 1989-91 with what they wanted to come out with. The King of the South was able to return. We began to trace that.</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What we want to do is take Pyrrhus’s history in Italy and look at what it can teach us.   We talked about 1991. There is one particular country that twice turns to the West. First at the same date as the end of the cold war; that was Ukraine. They chose the west over Communism.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265736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FB6F5-4537-473B-B551-557F7E2C465B}"/>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4" name="Text Box 3">
            <a:extLst>
              <a:ext uri="{FF2B5EF4-FFF2-40B4-BE49-F238E27FC236}">
                <a16:creationId xmlns:a16="http://schemas.microsoft.com/office/drawing/2014/main" id="{0D2DA5D6-B4CA-49D2-A6B2-17353F215E3F}"/>
              </a:ext>
            </a:extLst>
          </p:cNvPr>
          <p:cNvSpPr txBox="1">
            <a:spLocks noChangeArrowheads="1"/>
          </p:cNvSpPr>
          <p:nvPr/>
        </p:nvSpPr>
        <p:spPr bwMode="auto">
          <a:xfrm>
            <a:off x="4410075" y="3593969"/>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AB8DD6A4-4D96-4B53-858F-BE39F9ABC8B5}"/>
              </a:ext>
            </a:extLst>
          </p:cNvPr>
          <p:cNvSpPr>
            <a:spLocks noChangeShapeType="1"/>
          </p:cNvSpPr>
          <p:nvPr/>
        </p:nvSpPr>
        <p:spPr bwMode="auto">
          <a:xfrm>
            <a:off x="4638675" y="386860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A195A2D5-B32F-4E91-A099-F702A695C750}"/>
              </a:ext>
            </a:extLst>
          </p:cNvPr>
          <p:cNvSpPr>
            <a:spLocks noChangeShapeType="1"/>
          </p:cNvSpPr>
          <p:nvPr/>
        </p:nvSpPr>
        <p:spPr bwMode="auto">
          <a:xfrm>
            <a:off x="4475162" y="38606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3882C268-860B-4C6C-BBFC-8100BFC76CC0}"/>
              </a:ext>
            </a:extLst>
          </p:cNvPr>
          <p:cNvSpPr txBox="1">
            <a:spLocks noChangeArrowheads="1"/>
          </p:cNvSpPr>
          <p:nvPr/>
        </p:nvSpPr>
        <p:spPr bwMode="auto">
          <a:xfrm>
            <a:off x="54324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470C64A8-613D-4D67-A283-D57633C0D14C}"/>
              </a:ext>
            </a:extLst>
          </p:cNvPr>
          <p:cNvSpPr>
            <a:spLocks noChangeShapeType="1"/>
          </p:cNvSpPr>
          <p:nvPr/>
        </p:nvSpPr>
        <p:spPr bwMode="auto">
          <a:xfrm>
            <a:off x="57245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67ACF35-D313-4E42-99E1-B30683B64358}"/>
              </a:ext>
            </a:extLst>
          </p:cNvPr>
          <p:cNvSpPr>
            <a:spLocks noChangeShapeType="1"/>
          </p:cNvSpPr>
          <p:nvPr/>
        </p:nvSpPr>
        <p:spPr bwMode="auto">
          <a:xfrm>
            <a:off x="55610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8512FB77-6E4D-43EB-8F72-7995C6A8C375}"/>
              </a:ext>
            </a:extLst>
          </p:cNvPr>
          <p:cNvSpPr txBox="1">
            <a:spLocks noChangeArrowheads="1"/>
          </p:cNvSpPr>
          <p:nvPr/>
        </p:nvSpPr>
        <p:spPr bwMode="auto">
          <a:xfrm>
            <a:off x="6067425" y="352570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0A207842-DBE2-4D1B-AA40-0925D99B3E93}"/>
              </a:ext>
            </a:extLst>
          </p:cNvPr>
          <p:cNvSpPr>
            <a:spLocks noChangeShapeType="1"/>
          </p:cNvSpPr>
          <p:nvPr/>
        </p:nvSpPr>
        <p:spPr bwMode="auto">
          <a:xfrm>
            <a:off x="65246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8F0FC3F-F255-4A67-BB2A-A0754E37B8F1}"/>
              </a:ext>
            </a:extLst>
          </p:cNvPr>
          <p:cNvSpPr>
            <a:spLocks noChangeShapeType="1"/>
          </p:cNvSpPr>
          <p:nvPr/>
        </p:nvSpPr>
        <p:spPr bwMode="auto">
          <a:xfrm>
            <a:off x="63611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FD7FAC24-6859-478C-991E-EE72B15E781A}"/>
              </a:ext>
            </a:extLst>
          </p:cNvPr>
          <p:cNvSpPr txBox="1">
            <a:spLocks noChangeArrowheads="1"/>
          </p:cNvSpPr>
          <p:nvPr/>
        </p:nvSpPr>
        <p:spPr bwMode="auto">
          <a:xfrm>
            <a:off x="70326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E02ACF58-5138-441E-B61D-976DA428F204}"/>
              </a:ext>
            </a:extLst>
          </p:cNvPr>
          <p:cNvSpPr>
            <a:spLocks noChangeShapeType="1"/>
          </p:cNvSpPr>
          <p:nvPr/>
        </p:nvSpPr>
        <p:spPr bwMode="auto">
          <a:xfrm>
            <a:off x="71612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2C4D69F9-DF33-4588-A953-B59167B956F6}"/>
              </a:ext>
            </a:extLst>
          </p:cNvPr>
          <p:cNvSpPr txBox="1">
            <a:spLocks noChangeArrowheads="1"/>
          </p:cNvSpPr>
          <p:nvPr/>
        </p:nvSpPr>
        <p:spPr bwMode="auto">
          <a:xfrm>
            <a:off x="452437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73C9B3EB-DA65-413F-9369-026D255A3083}"/>
              </a:ext>
            </a:extLst>
          </p:cNvPr>
          <p:cNvSpPr txBox="1">
            <a:spLocks noChangeArrowheads="1"/>
          </p:cNvSpPr>
          <p:nvPr/>
        </p:nvSpPr>
        <p:spPr bwMode="auto">
          <a:xfrm>
            <a:off x="4924425" y="409720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25220E17-8DDB-4FF9-911E-047D8B3049F7}"/>
              </a:ext>
            </a:extLst>
          </p:cNvPr>
          <p:cNvSpPr txBox="1">
            <a:spLocks noChangeArrowheads="1"/>
          </p:cNvSpPr>
          <p:nvPr/>
        </p:nvSpPr>
        <p:spPr bwMode="auto">
          <a:xfrm>
            <a:off x="5381625" y="444010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8AA13C39-49D3-4842-A699-893AD8662A52}"/>
              </a:ext>
            </a:extLst>
          </p:cNvPr>
          <p:cNvSpPr txBox="1">
            <a:spLocks noChangeArrowheads="1"/>
          </p:cNvSpPr>
          <p:nvPr/>
        </p:nvSpPr>
        <p:spPr bwMode="auto">
          <a:xfrm>
            <a:off x="6010275" y="4440107"/>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EC0466FE-975B-4341-9017-2FB7876F006F}"/>
              </a:ext>
            </a:extLst>
          </p:cNvPr>
          <p:cNvSpPr>
            <a:spLocks noChangeShapeType="1"/>
          </p:cNvSpPr>
          <p:nvPr/>
        </p:nvSpPr>
        <p:spPr bwMode="auto">
          <a:xfrm>
            <a:off x="73247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592F1A8F-DAED-4826-8E4A-530F54408BFA}"/>
              </a:ext>
            </a:extLst>
          </p:cNvPr>
          <p:cNvSpPr txBox="1">
            <a:spLocks noChangeArrowheads="1"/>
          </p:cNvSpPr>
          <p:nvPr/>
        </p:nvSpPr>
        <p:spPr bwMode="auto">
          <a:xfrm>
            <a:off x="6981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C7914B10-29CA-4D78-AEA0-0007955CC9DB}"/>
              </a:ext>
            </a:extLst>
          </p:cNvPr>
          <p:cNvSpPr txBox="1">
            <a:spLocks noChangeArrowheads="1"/>
          </p:cNvSpPr>
          <p:nvPr/>
        </p:nvSpPr>
        <p:spPr bwMode="auto">
          <a:xfrm>
            <a:off x="788987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BBE7CBE9-2685-47BF-B7DA-AFB56452E9C0}"/>
              </a:ext>
            </a:extLst>
          </p:cNvPr>
          <p:cNvSpPr>
            <a:spLocks noChangeShapeType="1"/>
          </p:cNvSpPr>
          <p:nvPr/>
        </p:nvSpPr>
        <p:spPr bwMode="auto">
          <a:xfrm>
            <a:off x="80184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C76A8F85-892E-4072-A20D-4673A7D26CE0}"/>
              </a:ext>
            </a:extLst>
          </p:cNvPr>
          <p:cNvSpPr>
            <a:spLocks noChangeShapeType="1"/>
          </p:cNvSpPr>
          <p:nvPr/>
        </p:nvSpPr>
        <p:spPr bwMode="auto">
          <a:xfrm>
            <a:off x="81819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F2A4D549-22CA-4E37-962E-2ED9F02F9314}"/>
              </a:ext>
            </a:extLst>
          </p:cNvPr>
          <p:cNvSpPr txBox="1">
            <a:spLocks noChangeArrowheads="1"/>
          </p:cNvSpPr>
          <p:nvPr/>
        </p:nvSpPr>
        <p:spPr bwMode="auto">
          <a:xfrm>
            <a:off x="8632825" y="444010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DAAAD440-8441-482C-81AF-142B7EB18E96}"/>
              </a:ext>
            </a:extLst>
          </p:cNvPr>
          <p:cNvSpPr txBox="1">
            <a:spLocks noChangeArrowheads="1"/>
          </p:cNvSpPr>
          <p:nvPr/>
        </p:nvSpPr>
        <p:spPr bwMode="auto">
          <a:xfrm>
            <a:off x="7381875" y="392575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16DA5F04-F185-4EBD-8C73-9FDDEC13885E}"/>
              </a:ext>
            </a:extLst>
          </p:cNvPr>
          <p:cNvSpPr>
            <a:spLocks noChangeShapeType="1"/>
          </p:cNvSpPr>
          <p:nvPr/>
        </p:nvSpPr>
        <p:spPr bwMode="auto">
          <a:xfrm>
            <a:off x="7381875" y="4268657"/>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3AEE5D5D-1247-48D6-9D3E-35B7DC812E0A}"/>
              </a:ext>
            </a:extLst>
          </p:cNvPr>
          <p:cNvSpPr txBox="1">
            <a:spLocks noChangeArrowheads="1"/>
          </p:cNvSpPr>
          <p:nvPr/>
        </p:nvSpPr>
        <p:spPr bwMode="auto">
          <a:xfrm>
            <a:off x="8632825" y="35257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48042851-31E4-4442-86E4-03A10C81D691}"/>
              </a:ext>
            </a:extLst>
          </p:cNvPr>
          <p:cNvSpPr>
            <a:spLocks noChangeShapeType="1"/>
          </p:cNvSpPr>
          <p:nvPr/>
        </p:nvSpPr>
        <p:spPr bwMode="auto">
          <a:xfrm>
            <a:off x="876141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D9DAD782-9E1D-4C8A-A015-BEE73BC8DE7D}"/>
              </a:ext>
            </a:extLst>
          </p:cNvPr>
          <p:cNvSpPr>
            <a:spLocks noChangeShapeType="1"/>
          </p:cNvSpPr>
          <p:nvPr/>
        </p:nvSpPr>
        <p:spPr bwMode="auto">
          <a:xfrm>
            <a:off x="892492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F27A6341-FC88-47F4-9A69-C32AE0522213}"/>
              </a:ext>
            </a:extLst>
          </p:cNvPr>
          <p:cNvSpPr txBox="1">
            <a:spLocks noChangeArrowheads="1"/>
          </p:cNvSpPr>
          <p:nvPr/>
        </p:nvSpPr>
        <p:spPr bwMode="auto">
          <a:xfrm>
            <a:off x="9382125" y="4440107"/>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BA7BB356-F58B-416D-9BA6-A51EC2D5F527}"/>
              </a:ext>
            </a:extLst>
          </p:cNvPr>
          <p:cNvSpPr txBox="1">
            <a:spLocks noChangeArrowheads="1"/>
          </p:cNvSpPr>
          <p:nvPr/>
        </p:nvSpPr>
        <p:spPr bwMode="auto">
          <a:xfrm>
            <a:off x="9496425" y="352570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EC3650D6-99DB-460C-B344-1266E107930D}"/>
              </a:ext>
            </a:extLst>
          </p:cNvPr>
          <p:cNvSpPr>
            <a:spLocks noChangeShapeType="1"/>
          </p:cNvSpPr>
          <p:nvPr/>
        </p:nvSpPr>
        <p:spPr bwMode="auto">
          <a:xfrm>
            <a:off x="95043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C6970DE4-D9EA-4188-AD47-D89CD896FC02}"/>
              </a:ext>
            </a:extLst>
          </p:cNvPr>
          <p:cNvSpPr>
            <a:spLocks noChangeShapeType="1"/>
          </p:cNvSpPr>
          <p:nvPr/>
        </p:nvSpPr>
        <p:spPr bwMode="auto">
          <a:xfrm>
            <a:off x="96678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05" name="AutoShape 33">
            <a:extLst>
              <a:ext uri="{FF2B5EF4-FFF2-40B4-BE49-F238E27FC236}">
                <a16:creationId xmlns:a16="http://schemas.microsoft.com/office/drawing/2014/main" id="{94A71EE0-023D-422E-831C-FC0F0B4232CB}"/>
              </a:ext>
            </a:extLst>
          </p:cNvPr>
          <p:cNvCxnSpPr>
            <a:cxnSpLocks noChangeShapeType="1"/>
          </p:cNvCxnSpPr>
          <p:nvPr/>
        </p:nvCxnSpPr>
        <p:spPr bwMode="auto">
          <a:xfrm>
            <a:off x="72675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6" name="AutoShape 34">
            <a:extLst>
              <a:ext uri="{FF2B5EF4-FFF2-40B4-BE49-F238E27FC236}">
                <a16:creationId xmlns:a16="http://schemas.microsoft.com/office/drawing/2014/main" id="{B75432FE-2530-4AD5-9431-612DDADC9FBE}"/>
              </a:ext>
            </a:extLst>
          </p:cNvPr>
          <p:cNvCxnSpPr>
            <a:cxnSpLocks noChangeShapeType="1"/>
          </p:cNvCxnSpPr>
          <p:nvPr/>
        </p:nvCxnSpPr>
        <p:spPr bwMode="auto">
          <a:xfrm>
            <a:off x="71072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5">
            <a:extLst>
              <a:ext uri="{FF2B5EF4-FFF2-40B4-BE49-F238E27FC236}">
                <a16:creationId xmlns:a16="http://schemas.microsoft.com/office/drawing/2014/main" id="{3419A3E2-A44E-46ED-A3E4-E77EBA94288D}"/>
              </a:ext>
            </a:extLst>
          </p:cNvPr>
          <p:cNvSpPr txBox="1">
            <a:spLocks noChangeArrowheads="1"/>
          </p:cNvSpPr>
          <p:nvPr/>
        </p:nvSpPr>
        <p:spPr bwMode="auto">
          <a:xfrm>
            <a:off x="697071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8" name="AutoShape 36">
            <a:extLst>
              <a:ext uri="{FF2B5EF4-FFF2-40B4-BE49-F238E27FC236}">
                <a16:creationId xmlns:a16="http://schemas.microsoft.com/office/drawing/2014/main" id="{D301042C-2B46-46C2-A35E-32A8F2311ECF}"/>
              </a:ext>
            </a:extLst>
          </p:cNvPr>
          <p:cNvCxnSpPr>
            <a:cxnSpLocks noChangeShapeType="1"/>
          </p:cNvCxnSpPr>
          <p:nvPr/>
        </p:nvCxnSpPr>
        <p:spPr bwMode="auto">
          <a:xfrm>
            <a:off x="8232775" y="19826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9" name="AutoShape 37">
            <a:extLst>
              <a:ext uri="{FF2B5EF4-FFF2-40B4-BE49-F238E27FC236}">
                <a16:creationId xmlns:a16="http://schemas.microsoft.com/office/drawing/2014/main" id="{A1721AB7-E21D-447E-80CB-11921E273F1F}"/>
              </a:ext>
            </a:extLst>
          </p:cNvPr>
          <p:cNvCxnSpPr>
            <a:cxnSpLocks noChangeShapeType="1"/>
          </p:cNvCxnSpPr>
          <p:nvPr/>
        </p:nvCxnSpPr>
        <p:spPr bwMode="auto">
          <a:xfrm>
            <a:off x="8072437" y="19636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8">
            <a:extLst>
              <a:ext uri="{FF2B5EF4-FFF2-40B4-BE49-F238E27FC236}">
                <a16:creationId xmlns:a16="http://schemas.microsoft.com/office/drawing/2014/main" id="{89091ADF-5D48-4B0A-BACE-1E5FF07175CB}"/>
              </a:ext>
            </a:extLst>
          </p:cNvPr>
          <p:cNvSpPr txBox="1">
            <a:spLocks noChangeArrowheads="1"/>
          </p:cNvSpPr>
          <p:nvPr/>
        </p:nvSpPr>
        <p:spPr bwMode="auto">
          <a:xfrm>
            <a:off x="8010525" y="1525457"/>
            <a:ext cx="457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9">
            <a:extLst>
              <a:ext uri="{FF2B5EF4-FFF2-40B4-BE49-F238E27FC236}">
                <a16:creationId xmlns:a16="http://schemas.microsoft.com/office/drawing/2014/main" id="{10BC76C9-B866-43E5-8DA0-43895069FEC7}"/>
              </a:ext>
            </a:extLst>
          </p:cNvPr>
          <p:cNvSpPr txBox="1">
            <a:spLocks noChangeArrowheads="1"/>
          </p:cNvSpPr>
          <p:nvPr/>
        </p:nvSpPr>
        <p:spPr bwMode="auto">
          <a:xfrm>
            <a:off x="7324725" y="2039807"/>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ED6A6DA2-9761-44C6-9F48-650D55401705}"/>
              </a:ext>
            </a:extLst>
          </p:cNvPr>
          <p:cNvSpPr txBox="1">
            <a:spLocks noChangeArrowheads="1"/>
          </p:cNvSpPr>
          <p:nvPr/>
        </p:nvSpPr>
        <p:spPr bwMode="auto">
          <a:xfrm>
            <a:off x="78898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F620A5C6-1268-4CD4-BDB6-386453C2E370}"/>
              </a:ext>
            </a:extLst>
          </p:cNvPr>
          <p:cNvCxnSpPr>
            <a:cxnSpLocks noChangeShapeType="1"/>
          </p:cNvCxnSpPr>
          <p:nvPr/>
        </p:nvCxnSpPr>
        <p:spPr bwMode="auto">
          <a:xfrm>
            <a:off x="898207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4" name="AutoShape 42">
            <a:extLst>
              <a:ext uri="{FF2B5EF4-FFF2-40B4-BE49-F238E27FC236}">
                <a16:creationId xmlns:a16="http://schemas.microsoft.com/office/drawing/2014/main" id="{F86C08D0-633D-4C27-9810-C57E67336ED9}"/>
              </a:ext>
            </a:extLst>
          </p:cNvPr>
          <p:cNvCxnSpPr>
            <a:cxnSpLocks noChangeShapeType="1"/>
          </p:cNvCxnSpPr>
          <p:nvPr/>
        </p:nvCxnSpPr>
        <p:spPr bwMode="auto">
          <a:xfrm>
            <a:off x="882173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43">
            <a:extLst>
              <a:ext uri="{FF2B5EF4-FFF2-40B4-BE49-F238E27FC236}">
                <a16:creationId xmlns:a16="http://schemas.microsoft.com/office/drawing/2014/main" id="{C6AF39C1-0780-4ED9-96AE-F1F9DAD2CEDC}"/>
              </a:ext>
            </a:extLst>
          </p:cNvPr>
          <p:cNvSpPr txBox="1">
            <a:spLocks noChangeArrowheads="1"/>
          </p:cNvSpPr>
          <p:nvPr/>
        </p:nvSpPr>
        <p:spPr bwMode="auto">
          <a:xfrm>
            <a:off x="8685212" y="1582607"/>
            <a:ext cx="5826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4">
            <a:extLst>
              <a:ext uri="{FF2B5EF4-FFF2-40B4-BE49-F238E27FC236}">
                <a16:creationId xmlns:a16="http://schemas.microsoft.com/office/drawing/2014/main" id="{B1F25F3E-D631-4CB0-BF30-406C35960124}"/>
              </a:ext>
            </a:extLst>
          </p:cNvPr>
          <p:cNvSpPr txBox="1">
            <a:spLocks noChangeArrowheads="1"/>
          </p:cNvSpPr>
          <p:nvPr/>
        </p:nvSpPr>
        <p:spPr bwMode="auto">
          <a:xfrm>
            <a:off x="8639175" y="2439857"/>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7" name="AutoShape 45">
            <a:extLst>
              <a:ext uri="{FF2B5EF4-FFF2-40B4-BE49-F238E27FC236}">
                <a16:creationId xmlns:a16="http://schemas.microsoft.com/office/drawing/2014/main" id="{9D76F738-080F-41BA-A6B6-77DA2BBBD2E8}"/>
              </a:ext>
            </a:extLst>
          </p:cNvPr>
          <p:cNvCxnSpPr>
            <a:cxnSpLocks noChangeShapeType="1"/>
          </p:cNvCxnSpPr>
          <p:nvPr/>
        </p:nvCxnSpPr>
        <p:spPr bwMode="auto">
          <a:xfrm>
            <a:off x="9621837"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8" name="AutoShape 46">
            <a:extLst>
              <a:ext uri="{FF2B5EF4-FFF2-40B4-BE49-F238E27FC236}">
                <a16:creationId xmlns:a16="http://schemas.microsoft.com/office/drawing/2014/main" id="{ED2E884E-4A1D-4D17-A33A-5E9CE4F36B07}"/>
              </a:ext>
            </a:extLst>
          </p:cNvPr>
          <p:cNvCxnSpPr>
            <a:cxnSpLocks noChangeShapeType="1"/>
          </p:cNvCxnSpPr>
          <p:nvPr/>
        </p:nvCxnSpPr>
        <p:spPr bwMode="auto">
          <a:xfrm>
            <a:off x="9461500"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7">
            <a:extLst>
              <a:ext uri="{FF2B5EF4-FFF2-40B4-BE49-F238E27FC236}">
                <a16:creationId xmlns:a16="http://schemas.microsoft.com/office/drawing/2014/main" id="{294ECE52-8714-4269-ACC5-BFEA6B72674C}"/>
              </a:ext>
            </a:extLst>
          </p:cNvPr>
          <p:cNvSpPr txBox="1">
            <a:spLocks noChangeArrowheads="1"/>
          </p:cNvSpPr>
          <p:nvPr/>
        </p:nvSpPr>
        <p:spPr bwMode="auto">
          <a:xfrm>
            <a:off x="94392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8">
            <a:extLst>
              <a:ext uri="{FF2B5EF4-FFF2-40B4-BE49-F238E27FC236}">
                <a16:creationId xmlns:a16="http://schemas.microsoft.com/office/drawing/2014/main" id="{AB4059C0-70EA-4795-8ED7-BF0994F73B95}"/>
              </a:ext>
            </a:extLst>
          </p:cNvPr>
          <p:cNvSpPr txBox="1">
            <a:spLocks noChangeArrowheads="1"/>
          </p:cNvSpPr>
          <p:nvPr/>
        </p:nvSpPr>
        <p:spPr bwMode="auto">
          <a:xfrm>
            <a:off x="9324975" y="2439857"/>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1" name="AutoShape 49">
            <a:extLst>
              <a:ext uri="{FF2B5EF4-FFF2-40B4-BE49-F238E27FC236}">
                <a16:creationId xmlns:a16="http://schemas.microsoft.com/office/drawing/2014/main" id="{B2C47100-0B9A-4BA6-B30E-59A35956C7B4}"/>
              </a:ext>
            </a:extLst>
          </p:cNvPr>
          <p:cNvCxnSpPr>
            <a:cxnSpLocks noChangeShapeType="1"/>
          </p:cNvCxnSpPr>
          <p:nvPr/>
        </p:nvCxnSpPr>
        <p:spPr bwMode="auto">
          <a:xfrm>
            <a:off x="102965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2" name="AutoShape 50">
            <a:extLst>
              <a:ext uri="{FF2B5EF4-FFF2-40B4-BE49-F238E27FC236}">
                <a16:creationId xmlns:a16="http://schemas.microsoft.com/office/drawing/2014/main" id="{401ACC2D-DAE0-4BA7-82A5-F9E51D0DC268}"/>
              </a:ext>
            </a:extLst>
          </p:cNvPr>
          <p:cNvCxnSpPr>
            <a:cxnSpLocks noChangeShapeType="1"/>
          </p:cNvCxnSpPr>
          <p:nvPr/>
        </p:nvCxnSpPr>
        <p:spPr bwMode="auto">
          <a:xfrm>
            <a:off x="101361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1">
            <a:extLst>
              <a:ext uri="{FF2B5EF4-FFF2-40B4-BE49-F238E27FC236}">
                <a16:creationId xmlns:a16="http://schemas.microsoft.com/office/drawing/2014/main" id="{2DE992F7-04EA-4288-BEB7-218CF0B5DBBE}"/>
              </a:ext>
            </a:extLst>
          </p:cNvPr>
          <p:cNvSpPr txBox="1">
            <a:spLocks noChangeArrowheads="1"/>
          </p:cNvSpPr>
          <p:nvPr/>
        </p:nvSpPr>
        <p:spPr bwMode="auto">
          <a:xfrm>
            <a:off x="1012507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2">
            <a:extLst>
              <a:ext uri="{FF2B5EF4-FFF2-40B4-BE49-F238E27FC236}">
                <a16:creationId xmlns:a16="http://schemas.microsoft.com/office/drawing/2014/main" id="{1231102F-6031-4F4E-B276-52D369D880DA}"/>
              </a:ext>
            </a:extLst>
          </p:cNvPr>
          <p:cNvSpPr txBox="1">
            <a:spLocks noChangeArrowheads="1"/>
          </p:cNvSpPr>
          <p:nvPr/>
        </p:nvSpPr>
        <p:spPr bwMode="auto">
          <a:xfrm>
            <a:off x="9610725" y="209695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53">
            <a:extLst>
              <a:ext uri="{FF2B5EF4-FFF2-40B4-BE49-F238E27FC236}">
                <a16:creationId xmlns:a16="http://schemas.microsoft.com/office/drawing/2014/main" id="{42629E31-3016-4C06-88B8-7826C2D778A8}"/>
              </a:ext>
            </a:extLst>
          </p:cNvPr>
          <p:cNvSpPr>
            <a:spLocks noChangeShapeType="1"/>
          </p:cNvSpPr>
          <p:nvPr/>
        </p:nvSpPr>
        <p:spPr bwMode="auto">
          <a:xfrm>
            <a:off x="9667875" y="23255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4">
            <a:extLst>
              <a:ext uri="{FF2B5EF4-FFF2-40B4-BE49-F238E27FC236}">
                <a16:creationId xmlns:a16="http://schemas.microsoft.com/office/drawing/2014/main" id="{2259C947-161F-42D9-938B-4D1B105D5057}"/>
              </a:ext>
            </a:extLst>
          </p:cNvPr>
          <p:cNvSpPr txBox="1">
            <a:spLocks noChangeArrowheads="1"/>
          </p:cNvSpPr>
          <p:nvPr/>
        </p:nvSpPr>
        <p:spPr bwMode="auto">
          <a:xfrm>
            <a:off x="10010775" y="2439857"/>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7" name="AutoShape 55">
            <a:extLst>
              <a:ext uri="{FF2B5EF4-FFF2-40B4-BE49-F238E27FC236}">
                <a16:creationId xmlns:a16="http://schemas.microsoft.com/office/drawing/2014/main" id="{D487EBCC-8D2B-483B-979C-D9447D8BA3E3}"/>
              </a:ext>
            </a:extLst>
          </p:cNvPr>
          <p:cNvCxnSpPr>
            <a:cxnSpLocks noChangeShapeType="1"/>
          </p:cNvCxnSpPr>
          <p:nvPr/>
        </p:nvCxnSpPr>
        <p:spPr bwMode="auto">
          <a:xfrm>
            <a:off x="108680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8" name="AutoShape 56">
            <a:extLst>
              <a:ext uri="{FF2B5EF4-FFF2-40B4-BE49-F238E27FC236}">
                <a16:creationId xmlns:a16="http://schemas.microsoft.com/office/drawing/2014/main" id="{F87B15A9-800F-4A64-9EDB-2416A46AA3B3}"/>
              </a:ext>
            </a:extLst>
          </p:cNvPr>
          <p:cNvCxnSpPr>
            <a:cxnSpLocks noChangeShapeType="1"/>
          </p:cNvCxnSpPr>
          <p:nvPr/>
        </p:nvCxnSpPr>
        <p:spPr bwMode="auto">
          <a:xfrm>
            <a:off x="107076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7">
            <a:extLst>
              <a:ext uri="{FF2B5EF4-FFF2-40B4-BE49-F238E27FC236}">
                <a16:creationId xmlns:a16="http://schemas.microsoft.com/office/drawing/2014/main" id="{6700D76C-B2A9-47BC-9A87-C23789D92B54}"/>
              </a:ext>
            </a:extLst>
          </p:cNvPr>
          <p:cNvSpPr txBox="1">
            <a:spLocks noChangeArrowheads="1"/>
          </p:cNvSpPr>
          <p:nvPr/>
        </p:nvSpPr>
        <p:spPr bwMode="auto">
          <a:xfrm>
            <a:off x="106394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8">
            <a:extLst>
              <a:ext uri="{FF2B5EF4-FFF2-40B4-BE49-F238E27FC236}">
                <a16:creationId xmlns:a16="http://schemas.microsoft.com/office/drawing/2014/main" id="{72C9AA50-1DEF-412D-9D89-200DE367667C}"/>
              </a:ext>
            </a:extLst>
          </p:cNvPr>
          <p:cNvSpPr txBox="1">
            <a:spLocks noChangeArrowheads="1"/>
          </p:cNvSpPr>
          <p:nvPr/>
        </p:nvSpPr>
        <p:spPr bwMode="auto">
          <a:xfrm>
            <a:off x="106394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107FB76D-A2DD-4C69-96CF-3C0AFCA4D0C2}"/>
              </a:ext>
            </a:extLst>
          </p:cNvPr>
          <p:cNvSpPr txBox="1">
            <a:spLocks noChangeArrowheads="1"/>
          </p:cNvSpPr>
          <p:nvPr/>
        </p:nvSpPr>
        <p:spPr bwMode="auto">
          <a:xfrm>
            <a:off x="6867525" y="2439857"/>
            <a:ext cx="80010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2" name="AutoShape 60">
            <a:extLst>
              <a:ext uri="{FF2B5EF4-FFF2-40B4-BE49-F238E27FC236}">
                <a16:creationId xmlns:a16="http://schemas.microsoft.com/office/drawing/2014/main" id="{58AA912F-2A44-4F69-AE52-D3EB604D8E00}"/>
              </a:ext>
            </a:extLst>
          </p:cNvPr>
          <p:cNvCxnSpPr>
            <a:cxnSpLocks noChangeShapeType="1"/>
          </p:cNvCxnSpPr>
          <p:nvPr/>
        </p:nvCxnSpPr>
        <p:spPr bwMode="auto">
          <a:xfrm>
            <a:off x="4648200" y="226046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3" name="AutoShape 61">
            <a:extLst>
              <a:ext uri="{FF2B5EF4-FFF2-40B4-BE49-F238E27FC236}">
                <a16:creationId xmlns:a16="http://schemas.microsoft.com/office/drawing/2014/main" id="{857644E2-533B-44D9-8EE7-F183E19778A0}"/>
              </a:ext>
            </a:extLst>
          </p:cNvPr>
          <p:cNvCxnSpPr>
            <a:cxnSpLocks noChangeShapeType="1"/>
          </p:cNvCxnSpPr>
          <p:nvPr/>
        </p:nvCxnSpPr>
        <p:spPr bwMode="auto">
          <a:xfrm>
            <a:off x="4540250" y="2243007"/>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62">
            <a:extLst>
              <a:ext uri="{FF2B5EF4-FFF2-40B4-BE49-F238E27FC236}">
                <a16:creationId xmlns:a16="http://schemas.microsoft.com/office/drawing/2014/main" id="{C490E0CE-6A0B-4F77-8F3C-A92DAA290E49}"/>
              </a:ext>
            </a:extLst>
          </p:cNvPr>
          <p:cNvSpPr txBox="1">
            <a:spLocks noChangeArrowheads="1"/>
          </p:cNvSpPr>
          <p:nvPr/>
        </p:nvSpPr>
        <p:spPr bwMode="auto">
          <a:xfrm>
            <a:off x="4524375" y="192550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5" name="AutoShape 63">
            <a:extLst>
              <a:ext uri="{FF2B5EF4-FFF2-40B4-BE49-F238E27FC236}">
                <a16:creationId xmlns:a16="http://schemas.microsoft.com/office/drawing/2014/main" id="{7B66264C-BD84-4C2D-A96B-E6FA431116AE}"/>
              </a:ext>
            </a:extLst>
          </p:cNvPr>
          <p:cNvCxnSpPr>
            <a:cxnSpLocks noChangeShapeType="1"/>
          </p:cNvCxnSpPr>
          <p:nvPr/>
        </p:nvCxnSpPr>
        <p:spPr bwMode="auto">
          <a:xfrm>
            <a:off x="65246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6" name="AutoShape 64">
            <a:extLst>
              <a:ext uri="{FF2B5EF4-FFF2-40B4-BE49-F238E27FC236}">
                <a16:creationId xmlns:a16="http://schemas.microsoft.com/office/drawing/2014/main" id="{6C03F910-3264-4010-B0CC-1F9F42B91698}"/>
              </a:ext>
            </a:extLst>
          </p:cNvPr>
          <p:cNvCxnSpPr>
            <a:cxnSpLocks noChangeShapeType="1"/>
          </p:cNvCxnSpPr>
          <p:nvPr/>
        </p:nvCxnSpPr>
        <p:spPr bwMode="auto">
          <a:xfrm>
            <a:off x="63642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5">
            <a:extLst>
              <a:ext uri="{FF2B5EF4-FFF2-40B4-BE49-F238E27FC236}">
                <a16:creationId xmlns:a16="http://schemas.microsoft.com/office/drawing/2014/main" id="{B40A816B-C940-4AFE-A309-24557F781FA6}"/>
              </a:ext>
            </a:extLst>
          </p:cNvPr>
          <p:cNvSpPr txBox="1">
            <a:spLocks noChangeArrowheads="1"/>
          </p:cNvSpPr>
          <p:nvPr/>
        </p:nvSpPr>
        <p:spPr bwMode="auto">
          <a:xfrm>
            <a:off x="6227762" y="154450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66">
            <a:extLst>
              <a:ext uri="{FF2B5EF4-FFF2-40B4-BE49-F238E27FC236}">
                <a16:creationId xmlns:a16="http://schemas.microsoft.com/office/drawing/2014/main" id="{87E9AE41-58D7-4CF4-905C-2B2F8C5BCCE2}"/>
              </a:ext>
            </a:extLst>
          </p:cNvPr>
          <p:cNvSpPr txBox="1">
            <a:spLocks noChangeArrowheads="1"/>
          </p:cNvSpPr>
          <p:nvPr/>
        </p:nvSpPr>
        <p:spPr bwMode="auto">
          <a:xfrm>
            <a:off x="53816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9" name="AutoShape 67">
            <a:extLst>
              <a:ext uri="{FF2B5EF4-FFF2-40B4-BE49-F238E27FC236}">
                <a16:creationId xmlns:a16="http://schemas.microsoft.com/office/drawing/2014/main" id="{637E0BDB-8B0F-4D39-9A62-D8429608FAE2}"/>
              </a:ext>
            </a:extLst>
          </p:cNvPr>
          <p:cNvCxnSpPr>
            <a:cxnSpLocks noChangeShapeType="1"/>
          </p:cNvCxnSpPr>
          <p:nvPr/>
        </p:nvCxnSpPr>
        <p:spPr bwMode="auto">
          <a:xfrm>
            <a:off x="5735637" y="202075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0" name="AutoShape 68">
            <a:extLst>
              <a:ext uri="{FF2B5EF4-FFF2-40B4-BE49-F238E27FC236}">
                <a16:creationId xmlns:a16="http://schemas.microsoft.com/office/drawing/2014/main" id="{BCDDF733-03A8-438E-9B17-7BF2CFDA07FC}"/>
              </a:ext>
            </a:extLst>
          </p:cNvPr>
          <p:cNvCxnSpPr>
            <a:cxnSpLocks noChangeShapeType="1"/>
          </p:cNvCxnSpPr>
          <p:nvPr/>
        </p:nvCxnSpPr>
        <p:spPr bwMode="auto">
          <a:xfrm>
            <a:off x="5575300" y="200170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69">
            <a:extLst>
              <a:ext uri="{FF2B5EF4-FFF2-40B4-BE49-F238E27FC236}">
                <a16:creationId xmlns:a16="http://schemas.microsoft.com/office/drawing/2014/main" id="{F2AD02D5-B268-44A3-8C3E-DFD08E7A395C}"/>
              </a:ext>
            </a:extLst>
          </p:cNvPr>
          <p:cNvSpPr txBox="1">
            <a:spLocks noChangeArrowheads="1"/>
          </p:cNvSpPr>
          <p:nvPr/>
        </p:nvSpPr>
        <p:spPr bwMode="auto">
          <a:xfrm>
            <a:off x="5438775" y="1525457"/>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70">
            <a:extLst>
              <a:ext uri="{FF2B5EF4-FFF2-40B4-BE49-F238E27FC236}">
                <a16:creationId xmlns:a16="http://schemas.microsoft.com/office/drawing/2014/main" id="{E1D53099-A611-436E-9847-F94C1B31E7E4}"/>
              </a:ext>
            </a:extLst>
          </p:cNvPr>
          <p:cNvSpPr txBox="1">
            <a:spLocks noChangeArrowheads="1"/>
          </p:cNvSpPr>
          <p:nvPr/>
        </p:nvSpPr>
        <p:spPr bwMode="auto">
          <a:xfrm>
            <a:off x="606742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1">
            <a:extLst>
              <a:ext uri="{FF2B5EF4-FFF2-40B4-BE49-F238E27FC236}">
                <a16:creationId xmlns:a16="http://schemas.microsoft.com/office/drawing/2014/main" id="{C748F108-0567-416C-A1A5-DDB3722A3074}"/>
              </a:ext>
            </a:extLst>
          </p:cNvPr>
          <p:cNvSpPr>
            <a:spLocks noChangeShapeType="1"/>
          </p:cNvSpPr>
          <p:nvPr/>
        </p:nvSpPr>
        <p:spPr bwMode="auto">
          <a:xfrm flipH="1">
            <a:off x="4638675" y="24398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72">
            <a:extLst>
              <a:ext uri="{FF2B5EF4-FFF2-40B4-BE49-F238E27FC236}">
                <a16:creationId xmlns:a16="http://schemas.microsoft.com/office/drawing/2014/main" id="{985013B1-A582-4C14-855D-4AC62B04AC06}"/>
              </a:ext>
            </a:extLst>
          </p:cNvPr>
          <p:cNvSpPr>
            <a:spLocks noChangeShapeType="1"/>
          </p:cNvSpPr>
          <p:nvPr/>
        </p:nvSpPr>
        <p:spPr bwMode="auto">
          <a:xfrm flipV="1">
            <a:off x="4810125" y="1639757"/>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73">
            <a:extLst>
              <a:ext uri="{FF2B5EF4-FFF2-40B4-BE49-F238E27FC236}">
                <a16:creationId xmlns:a16="http://schemas.microsoft.com/office/drawing/2014/main" id="{0A1FF0B9-E139-4BAC-9143-B1EDF4352AFD}"/>
              </a:ext>
            </a:extLst>
          </p:cNvPr>
          <p:cNvSpPr txBox="1">
            <a:spLocks noChangeArrowheads="1"/>
          </p:cNvSpPr>
          <p:nvPr/>
        </p:nvSpPr>
        <p:spPr bwMode="auto">
          <a:xfrm>
            <a:off x="4924425" y="1525457"/>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74">
            <a:extLst>
              <a:ext uri="{FF2B5EF4-FFF2-40B4-BE49-F238E27FC236}">
                <a16:creationId xmlns:a16="http://schemas.microsoft.com/office/drawing/2014/main" id="{974A8170-85E3-4E9F-BBE5-38B0D92EF20F}"/>
              </a:ext>
            </a:extLst>
          </p:cNvPr>
          <p:cNvSpPr txBox="1">
            <a:spLocks noChangeArrowheads="1"/>
          </p:cNvSpPr>
          <p:nvPr/>
        </p:nvSpPr>
        <p:spPr bwMode="auto">
          <a:xfrm>
            <a:off x="4524375" y="2439857"/>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75">
            <a:extLst>
              <a:ext uri="{FF2B5EF4-FFF2-40B4-BE49-F238E27FC236}">
                <a16:creationId xmlns:a16="http://schemas.microsoft.com/office/drawing/2014/main" id="{4EE7EBE4-3AE2-4B68-A5AE-EAAA2FDD8542}"/>
              </a:ext>
            </a:extLst>
          </p:cNvPr>
          <p:cNvSpPr>
            <a:spLocks noChangeShapeType="1"/>
          </p:cNvSpPr>
          <p:nvPr/>
        </p:nvSpPr>
        <p:spPr bwMode="auto">
          <a:xfrm rot="5400000">
            <a:off x="6753225" y="496757"/>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76">
            <a:extLst>
              <a:ext uri="{FF2B5EF4-FFF2-40B4-BE49-F238E27FC236}">
                <a16:creationId xmlns:a16="http://schemas.microsoft.com/office/drawing/2014/main" id="{6106FA20-DABE-418B-8FC5-A986CABCF9EB}"/>
              </a:ext>
            </a:extLst>
          </p:cNvPr>
          <p:cNvSpPr txBox="1">
            <a:spLocks noChangeArrowheads="1"/>
          </p:cNvSpPr>
          <p:nvPr/>
        </p:nvSpPr>
        <p:spPr bwMode="auto">
          <a:xfrm>
            <a:off x="6181725" y="1182557"/>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7">
            <a:extLst>
              <a:ext uri="{FF2B5EF4-FFF2-40B4-BE49-F238E27FC236}">
                <a16:creationId xmlns:a16="http://schemas.microsoft.com/office/drawing/2014/main" id="{49CC037D-ABCE-4711-8370-F676FCD43693}"/>
              </a:ext>
            </a:extLst>
          </p:cNvPr>
          <p:cNvSpPr txBox="1">
            <a:spLocks noChangeArrowheads="1"/>
          </p:cNvSpPr>
          <p:nvPr/>
        </p:nvSpPr>
        <p:spPr bwMode="auto">
          <a:xfrm>
            <a:off x="9039225" y="1182557"/>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78">
            <a:extLst>
              <a:ext uri="{FF2B5EF4-FFF2-40B4-BE49-F238E27FC236}">
                <a16:creationId xmlns:a16="http://schemas.microsoft.com/office/drawing/2014/main" id="{D685A22E-A8FF-4FED-938A-1380BFBDF3E9}"/>
              </a:ext>
            </a:extLst>
          </p:cNvPr>
          <p:cNvSpPr>
            <a:spLocks noChangeShapeType="1"/>
          </p:cNvSpPr>
          <p:nvPr/>
        </p:nvSpPr>
        <p:spPr bwMode="auto">
          <a:xfrm rot="5400000">
            <a:off x="10125075" y="1382582"/>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79">
            <a:extLst>
              <a:ext uri="{FF2B5EF4-FFF2-40B4-BE49-F238E27FC236}">
                <a16:creationId xmlns:a16="http://schemas.microsoft.com/office/drawing/2014/main" id="{7D330E34-7068-4039-A513-BA93737D6CC9}"/>
              </a:ext>
            </a:extLst>
          </p:cNvPr>
          <p:cNvSpPr>
            <a:spLocks noChangeShapeType="1"/>
          </p:cNvSpPr>
          <p:nvPr/>
        </p:nvSpPr>
        <p:spPr bwMode="auto">
          <a:xfrm flipV="1">
            <a:off x="9439275" y="4611557"/>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95F6CB79-554F-42BC-A0BD-318C4B383566}"/>
              </a:ext>
            </a:extLst>
          </p:cNvPr>
          <p:cNvSpPr>
            <a:spLocks noChangeShapeType="1"/>
          </p:cNvSpPr>
          <p:nvPr/>
        </p:nvSpPr>
        <p:spPr bwMode="auto">
          <a:xfrm flipH="1" flipV="1">
            <a:off x="9782175" y="4611557"/>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37" name="Text Box 81">
            <a:extLst>
              <a:ext uri="{FF2B5EF4-FFF2-40B4-BE49-F238E27FC236}">
                <a16:creationId xmlns:a16="http://schemas.microsoft.com/office/drawing/2014/main" id="{0C38E4B8-87F6-4CF6-8ED2-1DA49FA5FC2D}"/>
              </a:ext>
            </a:extLst>
          </p:cNvPr>
          <p:cNvSpPr txBox="1">
            <a:spLocks noChangeArrowheads="1"/>
          </p:cNvSpPr>
          <p:nvPr/>
        </p:nvSpPr>
        <p:spPr bwMode="auto">
          <a:xfrm>
            <a:off x="10061575" y="4440107"/>
            <a:ext cx="5842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sanctions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38" name="Text Box 82">
            <a:extLst>
              <a:ext uri="{FF2B5EF4-FFF2-40B4-BE49-F238E27FC236}">
                <a16:creationId xmlns:a16="http://schemas.microsoft.com/office/drawing/2014/main" id="{1200579A-1A5D-436C-B83E-CDE1EAFBD0A4}"/>
              </a:ext>
            </a:extLst>
          </p:cNvPr>
          <p:cNvSpPr txBox="1">
            <a:spLocks noChangeArrowheads="1"/>
          </p:cNvSpPr>
          <p:nvPr/>
        </p:nvSpPr>
        <p:spPr bwMode="auto">
          <a:xfrm>
            <a:off x="10061575" y="3525707"/>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1" name="Line 83">
            <a:extLst>
              <a:ext uri="{FF2B5EF4-FFF2-40B4-BE49-F238E27FC236}">
                <a16:creationId xmlns:a16="http://schemas.microsoft.com/office/drawing/2014/main" id="{0B02524F-98EB-4C30-AF5C-2155BFAE40D7}"/>
              </a:ext>
            </a:extLst>
          </p:cNvPr>
          <p:cNvSpPr>
            <a:spLocks noChangeShapeType="1"/>
          </p:cNvSpPr>
          <p:nvPr/>
        </p:nvSpPr>
        <p:spPr bwMode="auto">
          <a:xfrm>
            <a:off x="10190162" y="39178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2" name="Line 84">
            <a:extLst>
              <a:ext uri="{FF2B5EF4-FFF2-40B4-BE49-F238E27FC236}">
                <a16:creationId xmlns:a16="http://schemas.microsoft.com/office/drawing/2014/main" id="{63B11D88-C6F7-4D40-82B4-8E156C11F013}"/>
              </a:ext>
            </a:extLst>
          </p:cNvPr>
          <p:cNvSpPr>
            <a:spLocks noChangeShapeType="1"/>
          </p:cNvSpPr>
          <p:nvPr/>
        </p:nvSpPr>
        <p:spPr bwMode="auto">
          <a:xfrm>
            <a:off x="10353675" y="3925757"/>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3" name="Text Box 85">
            <a:extLst>
              <a:ext uri="{FF2B5EF4-FFF2-40B4-BE49-F238E27FC236}">
                <a16:creationId xmlns:a16="http://schemas.microsoft.com/office/drawing/2014/main" id="{5C9B520C-C00E-46EC-ACAB-3FA4E82EF9A6}"/>
              </a:ext>
            </a:extLst>
          </p:cNvPr>
          <p:cNvSpPr txBox="1">
            <a:spLocks noChangeArrowheads="1"/>
          </p:cNvSpPr>
          <p:nvPr/>
        </p:nvSpPr>
        <p:spPr bwMode="auto">
          <a:xfrm>
            <a:off x="9667875" y="3982907"/>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4" name="Line 86">
            <a:extLst>
              <a:ext uri="{FF2B5EF4-FFF2-40B4-BE49-F238E27FC236}">
                <a16:creationId xmlns:a16="http://schemas.microsoft.com/office/drawing/2014/main" id="{13F68EB6-4DC5-40C2-8672-A4175688C921}"/>
              </a:ext>
            </a:extLst>
          </p:cNvPr>
          <p:cNvSpPr>
            <a:spLocks noChangeShapeType="1"/>
          </p:cNvSpPr>
          <p:nvPr/>
        </p:nvSpPr>
        <p:spPr bwMode="auto">
          <a:xfrm>
            <a:off x="9725025" y="4268657"/>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5" name="Line 87">
            <a:extLst>
              <a:ext uri="{FF2B5EF4-FFF2-40B4-BE49-F238E27FC236}">
                <a16:creationId xmlns:a16="http://schemas.microsoft.com/office/drawing/2014/main" id="{AEB33678-DFBF-4545-A453-B16509B433D0}"/>
              </a:ext>
            </a:extLst>
          </p:cNvPr>
          <p:cNvSpPr>
            <a:spLocks noChangeShapeType="1"/>
          </p:cNvSpPr>
          <p:nvPr/>
        </p:nvSpPr>
        <p:spPr bwMode="auto">
          <a:xfrm>
            <a:off x="5438775" y="24398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6" name="Line 88">
            <a:extLst>
              <a:ext uri="{FF2B5EF4-FFF2-40B4-BE49-F238E27FC236}">
                <a16:creationId xmlns:a16="http://schemas.microsoft.com/office/drawing/2014/main" id="{695CB765-D10E-4791-8C70-DF6A5CB5ED5D}"/>
              </a:ext>
            </a:extLst>
          </p:cNvPr>
          <p:cNvSpPr>
            <a:spLocks noChangeShapeType="1"/>
          </p:cNvSpPr>
          <p:nvPr/>
        </p:nvSpPr>
        <p:spPr bwMode="auto">
          <a:xfrm flipH="1">
            <a:off x="4524375" y="4382957"/>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47" name="Line 89">
            <a:extLst>
              <a:ext uri="{FF2B5EF4-FFF2-40B4-BE49-F238E27FC236}">
                <a16:creationId xmlns:a16="http://schemas.microsoft.com/office/drawing/2014/main" id="{E16716E9-12B3-4167-997C-BDBFEA93AF0B}"/>
              </a:ext>
            </a:extLst>
          </p:cNvPr>
          <p:cNvSpPr>
            <a:spLocks noChangeShapeType="1"/>
          </p:cNvSpPr>
          <p:nvPr/>
        </p:nvSpPr>
        <p:spPr bwMode="auto">
          <a:xfrm>
            <a:off x="5260522" y="4382957"/>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62" name="AutoShape 90">
            <a:extLst>
              <a:ext uri="{FF2B5EF4-FFF2-40B4-BE49-F238E27FC236}">
                <a16:creationId xmlns:a16="http://schemas.microsoft.com/office/drawing/2014/main" id="{50865788-04CB-46EE-A3EA-BFAF47605C36}"/>
              </a:ext>
            </a:extLst>
          </p:cNvPr>
          <p:cNvCxnSpPr>
            <a:cxnSpLocks noChangeShapeType="1"/>
          </p:cNvCxnSpPr>
          <p:nvPr/>
        </p:nvCxnSpPr>
        <p:spPr bwMode="auto">
          <a:xfrm>
            <a:off x="109251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3" name="AutoShape 91">
            <a:extLst>
              <a:ext uri="{FF2B5EF4-FFF2-40B4-BE49-F238E27FC236}">
                <a16:creationId xmlns:a16="http://schemas.microsoft.com/office/drawing/2014/main" id="{6D760363-3450-49A3-BFBF-3B7D9A96272C}"/>
              </a:ext>
            </a:extLst>
          </p:cNvPr>
          <p:cNvCxnSpPr>
            <a:cxnSpLocks noChangeShapeType="1"/>
          </p:cNvCxnSpPr>
          <p:nvPr/>
        </p:nvCxnSpPr>
        <p:spPr bwMode="auto">
          <a:xfrm>
            <a:off x="107648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48" name="Text Box 92">
            <a:extLst>
              <a:ext uri="{FF2B5EF4-FFF2-40B4-BE49-F238E27FC236}">
                <a16:creationId xmlns:a16="http://schemas.microsoft.com/office/drawing/2014/main" id="{DF0F4772-A169-4739-A030-F92CEA6FB6F1}"/>
              </a:ext>
            </a:extLst>
          </p:cNvPr>
          <p:cNvSpPr txBox="1">
            <a:spLocks noChangeArrowheads="1"/>
          </p:cNvSpPr>
          <p:nvPr/>
        </p:nvSpPr>
        <p:spPr bwMode="auto">
          <a:xfrm>
            <a:off x="106965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49" name="Text Box 93">
            <a:extLst>
              <a:ext uri="{FF2B5EF4-FFF2-40B4-BE49-F238E27FC236}">
                <a16:creationId xmlns:a16="http://schemas.microsoft.com/office/drawing/2014/main" id="{3D70302C-D92E-49F7-BA26-DD3B522F0204}"/>
              </a:ext>
            </a:extLst>
          </p:cNvPr>
          <p:cNvSpPr txBox="1">
            <a:spLocks noChangeArrowheads="1"/>
          </p:cNvSpPr>
          <p:nvPr/>
        </p:nvSpPr>
        <p:spPr bwMode="auto">
          <a:xfrm>
            <a:off x="10707687" y="4430582"/>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66" name="AutoShape 94">
            <a:extLst>
              <a:ext uri="{FF2B5EF4-FFF2-40B4-BE49-F238E27FC236}">
                <a16:creationId xmlns:a16="http://schemas.microsoft.com/office/drawing/2014/main" id="{9F2DD0BB-5F9F-490C-A8F5-8A68E5EE4931}"/>
              </a:ext>
            </a:extLst>
          </p:cNvPr>
          <p:cNvCxnSpPr>
            <a:cxnSpLocks noChangeShapeType="1"/>
          </p:cNvCxnSpPr>
          <p:nvPr/>
        </p:nvCxnSpPr>
        <p:spPr bwMode="auto">
          <a:xfrm>
            <a:off x="11325225" y="20398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67" name="AutoShape 95">
            <a:extLst>
              <a:ext uri="{FF2B5EF4-FFF2-40B4-BE49-F238E27FC236}">
                <a16:creationId xmlns:a16="http://schemas.microsoft.com/office/drawing/2014/main" id="{48C28B7B-E0C8-41A8-819E-C4F414065BED}"/>
              </a:ext>
            </a:extLst>
          </p:cNvPr>
          <p:cNvCxnSpPr>
            <a:cxnSpLocks noChangeShapeType="1"/>
          </p:cNvCxnSpPr>
          <p:nvPr/>
        </p:nvCxnSpPr>
        <p:spPr bwMode="auto">
          <a:xfrm>
            <a:off x="11164887" y="20207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0" name="Text Box 96">
            <a:extLst>
              <a:ext uri="{FF2B5EF4-FFF2-40B4-BE49-F238E27FC236}">
                <a16:creationId xmlns:a16="http://schemas.microsoft.com/office/drawing/2014/main" id="{0C8EC63C-D4E2-4CB6-A41A-2D7BAD128E7B}"/>
              </a:ext>
            </a:extLst>
          </p:cNvPr>
          <p:cNvSpPr txBox="1">
            <a:spLocks noChangeArrowheads="1"/>
          </p:cNvSpPr>
          <p:nvPr/>
        </p:nvSpPr>
        <p:spPr bwMode="auto">
          <a:xfrm>
            <a:off x="11096625" y="15826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1" name="Text Box 97">
            <a:extLst>
              <a:ext uri="{FF2B5EF4-FFF2-40B4-BE49-F238E27FC236}">
                <a16:creationId xmlns:a16="http://schemas.microsoft.com/office/drawing/2014/main" id="{E0068651-259A-4CCA-A394-B641CBAEC99A}"/>
              </a:ext>
            </a:extLst>
          </p:cNvPr>
          <p:cNvSpPr txBox="1">
            <a:spLocks noChangeArrowheads="1"/>
          </p:cNvSpPr>
          <p:nvPr/>
        </p:nvSpPr>
        <p:spPr bwMode="auto">
          <a:xfrm>
            <a:off x="11096625" y="2439857"/>
            <a:ext cx="514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70" name="AutoShape 98">
            <a:extLst>
              <a:ext uri="{FF2B5EF4-FFF2-40B4-BE49-F238E27FC236}">
                <a16:creationId xmlns:a16="http://schemas.microsoft.com/office/drawing/2014/main" id="{6F5E2CF4-409B-4AFF-98F1-CB747AE50A4F}"/>
              </a:ext>
            </a:extLst>
          </p:cNvPr>
          <p:cNvCxnSpPr>
            <a:cxnSpLocks noChangeShapeType="1"/>
          </p:cNvCxnSpPr>
          <p:nvPr/>
        </p:nvCxnSpPr>
        <p:spPr bwMode="auto">
          <a:xfrm>
            <a:off x="11382375" y="398290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71" name="AutoShape 99">
            <a:extLst>
              <a:ext uri="{FF2B5EF4-FFF2-40B4-BE49-F238E27FC236}">
                <a16:creationId xmlns:a16="http://schemas.microsoft.com/office/drawing/2014/main" id="{E947D558-6391-4670-9DC0-27AA9AFBCE21}"/>
              </a:ext>
            </a:extLst>
          </p:cNvPr>
          <p:cNvCxnSpPr>
            <a:cxnSpLocks noChangeShapeType="1"/>
          </p:cNvCxnSpPr>
          <p:nvPr/>
        </p:nvCxnSpPr>
        <p:spPr bwMode="auto">
          <a:xfrm>
            <a:off x="11222037" y="396385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52" name="Text Box 100">
            <a:extLst>
              <a:ext uri="{FF2B5EF4-FFF2-40B4-BE49-F238E27FC236}">
                <a16:creationId xmlns:a16="http://schemas.microsoft.com/office/drawing/2014/main" id="{3685ED10-D7EA-4751-9035-45119BC25F0E}"/>
              </a:ext>
            </a:extLst>
          </p:cNvPr>
          <p:cNvSpPr txBox="1">
            <a:spLocks noChangeArrowheads="1"/>
          </p:cNvSpPr>
          <p:nvPr/>
        </p:nvSpPr>
        <p:spPr bwMode="auto">
          <a:xfrm>
            <a:off x="11153775" y="3525707"/>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3" name="Text Box 101">
            <a:extLst>
              <a:ext uri="{FF2B5EF4-FFF2-40B4-BE49-F238E27FC236}">
                <a16:creationId xmlns:a16="http://schemas.microsoft.com/office/drawing/2014/main" id="{FE9F1A72-80A8-4C0E-8856-156B10EDF310}"/>
              </a:ext>
            </a:extLst>
          </p:cNvPr>
          <p:cNvSpPr txBox="1">
            <a:spLocks noChangeArrowheads="1"/>
          </p:cNvSpPr>
          <p:nvPr/>
        </p:nvSpPr>
        <p:spPr bwMode="auto">
          <a:xfrm>
            <a:off x="11096625" y="4440107"/>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4" name="Text Box 102">
            <a:extLst>
              <a:ext uri="{FF2B5EF4-FFF2-40B4-BE49-F238E27FC236}">
                <a16:creationId xmlns:a16="http://schemas.microsoft.com/office/drawing/2014/main" id="{350548A6-4D6B-4266-8084-B5C0581298D4}"/>
              </a:ext>
            </a:extLst>
          </p:cNvPr>
          <p:cNvSpPr txBox="1">
            <a:spLocks noChangeArrowheads="1"/>
          </p:cNvSpPr>
          <p:nvPr/>
        </p:nvSpPr>
        <p:spPr bwMode="auto">
          <a:xfrm>
            <a:off x="10525125" y="5354507"/>
            <a:ext cx="114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55" name="Rectangle 3154">
            <a:extLst>
              <a:ext uri="{FF2B5EF4-FFF2-40B4-BE49-F238E27FC236}">
                <a16:creationId xmlns:a16="http://schemas.microsoft.com/office/drawing/2014/main" id="{886F6A22-0DFA-47E3-B6D2-55E56FA20EBC}"/>
              </a:ext>
            </a:extLst>
          </p:cNvPr>
          <p:cNvSpPr/>
          <p:nvPr/>
        </p:nvSpPr>
        <p:spPr>
          <a:xfrm>
            <a:off x="473465" y="1654976"/>
            <a:ext cx="3544093" cy="3877985"/>
          </a:xfrm>
          <a:prstGeom prst="rect">
            <a:avLst/>
          </a:prstGeom>
        </p:spPr>
        <p:txBody>
          <a:bodyPr wrap="square">
            <a:spAutoFit/>
          </a:bodyPr>
          <a:lstStyle/>
          <a:p>
            <a:r>
              <a:rPr lang="en-US" sz="1400" dirty="0">
                <a:latin typeface="Arial Narrow" panose="020B0606020202030204" pitchFamily="34" charset="0"/>
              </a:rPr>
              <a:t>But we come to the history of 2014 and there is an issue inside Ukraine. That issue is that there are 2 separate factions. What do those 2 factions want? One faction wants to ally with the west, with the United States. And another faction wants to stay allied to the traditional master or boss, Russia. </a:t>
            </a:r>
          </a:p>
          <a:p>
            <a:r>
              <a:rPr lang="en-US" sz="1400" dirty="0">
                <a:latin typeface="Arial Narrow" panose="020B0606020202030204" pitchFamily="34" charset="0"/>
              </a:rPr>
              <a:t> </a:t>
            </a:r>
          </a:p>
          <a:p>
            <a:r>
              <a:rPr lang="en-US" sz="1400" dirty="0">
                <a:latin typeface="Arial Narrow" panose="020B0606020202030204" pitchFamily="34" charset="0"/>
              </a:rPr>
              <a:t>Previous to 2014, a leader comes to power, Viktor Yanukovych. He wins the election, Viktor Yanukovych, promising Ukraine that he is going to ally them to the west, and he’s open to the idea that many people want that of joining the NATO alliance. Yanukovych is promising to bring Ukraine into another alliance with the West. </a:t>
            </a:r>
          </a:p>
          <a:p>
            <a:r>
              <a:rPr lang="en-US" dirty="0"/>
              <a:t> </a:t>
            </a:r>
          </a:p>
          <a:p>
            <a:r>
              <a:rPr lang="en-US" dirty="0"/>
              <a:t> </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351702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3D828-F367-4E6F-8EF3-C37195058D50}"/>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Text Box 2">
            <a:extLst>
              <a:ext uri="{FF2B5EF4-FFF2-40B4-BE49-F238E27FC236}">
                <a16:creationId xmlns:a16="http://schemas.microsoft.com/office/drawing/2014/main" id="{45252E53-3283-4BC8-AC68-F6DAC8A4A081}"/>
              </a:ext>
            </a:extLst>
          </p:cNvPr>
          <p:cNvSpPr txBox="1">
            <a:spLocks noChangeArrowheads="1"/>
          </p:cNvSpPr>
          <p:nvPr/>
        </p:nvSpPr>
        <p:spPr bwMode="auto">
          <a:xfrm>
            <a:off x="2197230" y="193675"/>
            <a:ext cx="72009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0312CB0-530D-448D-9001-6AEE4E058631}"/>
              </a:ext>
            </a:extLst>
          </p:cNvPr>
          <p:cNvSpPr>
            <a:spLocks noChangeShapeType="1"/>
          </p:cNvSpPr>
          <p:nvPr/>
        </p:nvSpPr>
        <p:spPr bwMode="auto">
          <a:xfrm>
            <a:off x="2190880" y="3279775"/>
            <a:ext cx="70294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30A3874-A52E-4EE3-973A-BE2D08613689}"/>
              </a:ext>
            </a:extLst>
          </p:cNvPr>
          <p:cNvSpPr txBox="1">
            <a:spLocks noChangeArrowheads="1"/>
          </p:cNvSpPr>
          <p:nvPr/>
        </p:nvSpPr>
        <p:spPr bwMode="auto">
          <a:xfrm>
            <a:off x="21337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F7F7D0-23D5-417D-826D-F7CDE50C6FAA}"/>
              </a:ext>
            </a:extLst>
          </p:cNvPr>
          <p:cNvSpPr txBox="1">
            <a:spLocks noChangeArrowheads="1"/>
          </p:cNvSpPr>
          <p:nvPr/>
        </p:nvSpPr>
        <p:spPr bwMode="auto">
          <a:xfrm>
            <a:off x="2248030" y="2422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F7D25541-436A-4C0B-A51A-002A339414B8}"/>
              </a:ext>
            </a:extLst>
          </p:cNvPr>
          <p:cNvSpPr>
            <a:spLocks noChangeShapeType="1"/>
          </p:cNvSpPr>
          <p:nvPr/>
        </p:nvSpPr>
        <p:spPr bwMode="auto">
          <a:xfrm>
            <a:off x="22559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540FC94F-9BC0-4551-8B8B-99ECEAA29C35}"/>
              </a:ext>
            </a:extLst>
          </p:cNvPr>
          <p:cNvSpPr>
            <a:spLocks noChangeShapeType="1"/>
          </p:cNvSpPr>
          <p:nvPr/>
        </p:nvSpPr>
        <p:spPr bwMode="auto">
          <a:xfrm>
            <a:off x="24194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CDF5E254-1A3D-4FAB-8351-B6260D8DC75B}"/>
              </a:ext>
            </a:extLst>
          </p:cNvPr>
          <p:cNvSpPr>
            <a:spLocks noChangeShapeType="1"/>
          </p:cNvSpPr>
          <p:nvPr/>
        </p:nvSpPr>
        <p:spPr bwMode="auto">
          <a:xfrm flipV="1">
            <a:off x="2190880" y="3508375"/>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BEAB4239-1A41-4899-B211-2FC33F13A220}"/>
              </a:ext>
            </a:extLst>
          </p:cNvPr>
          <p:cNvSpPr>
            <a:spLocks noChangeShapeType="1"/>
          </p:cNvSpPr>
          <p:nvPr/>
        </p:nvSpPr>
        <p:spPr bwMode="auto">
          <a:xfrm flipH="1" flipV="1">
            <a:off x="2533780" y="3508375"/>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33C2109E-3640-4FCB-A72F-653E60DDED77}"/>
              </a:ext>
            </a:extLst>
          </p:cNvPr>
          <p:cNvSpPr txBox="1">
            <a:spLocks noChangeArrowheads="1"/>
          </p:cNvSpPr>
          <p:nvPr/>
        </p:nvSpPr>
        <p:spPr bwMode="auto">
          <a:xfrm>
            <a:off x="2819530" y="3336925"/>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5F8DC7A-165F-4B41-954C-3EB7B973E4A7}"/>
              </a:ext>
            </a:extLst>
          </p:cNvPr>
          <p:cNvSpPr txBox="1">
            <a:spLocks noChangeArrowheads="1"/>
          </p:cNvSpPr>
          <p:nvPr/>
        </p:nvSpPr>
        <p:spPr bwMode="auto">
          <a:xfrm>
            <a:off x="2813180" y="2422525"/>
            <a:ext cx="520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2">
            <a:extLst>
              <a:ext uri="{FF2B5EF4-FFF2-40B4-BE49-F238E27FC236}">
                <a16:creationId xmlns:a16="http://schemas.microsoft.com/office/drawing/2014/main" id="{42C734A1-D9AE-4D4B-9394-465D699DEC6D}"/>
              </a:ext>
            </a:extLst>
          </p:cNvPr>
          <p:cNvSpPr>
            <a:spLocks noChangeShapeType="1"/>
          </p:cNvSpPr>
          <p:nvPr/>
        </p:nvSpPr>
        <p:spPr bwMode="auto">
          <a:xfrm>
            <a:off x="2941768" y="2814638"/>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891ED9DA-96AD-4ADD-94B8-727606FCED03}"/>
              </a:ext>
            </a:extLst>
          </p:cNvPr>
          <p:cNvSpPr>
            <a:spLocks noChangeShapeType="1"/>
          </p:cNvSpPr>
          <p:nvPr/>
        </p:nvSpPr>
        <p:spPr bwMode="auto">
          <a:xfrm>
            <a:off x="3105280" y="2822575"/>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E026EEB2-1635-481E-ACD4-82F695E131C3}"/>
              </a:ext>
            </a:extLst>
          </p:cNvPr>
          <p:cNvSpPr txBox="1">
            <a:spLocks noChangeArrowheads="1"/>
          </p:cNvSpPr>
          <p:nvPr/>
        </p:nvSpPr>
        <p:spPr bwMode="auto">
          <a:xfrm>
            <a:off x="2419480" y="287972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A04023D2-67B9-4C33-B082-1F51F7B99826}"/>
              </a:ext>
            </a:extLst>
          </p:cNvPr>
          <p:cNvSpPr>
            <a:spLocks noChangeShapeType="1"/>
          </p:cNvSpPr>
          <p:nvPr/>
        </p:nvSpPr>
        <p:spPr bwMode="auto">
          <a:xfrm>
            <a:off x="2476630" y="31654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12" name="AutoShape 16">
            <a:extLst>
              <a:ext uri="{FF2B5EF4-FFF2-40B4-BE49-F238E27FC236}">
                <a16:creationId xmlns:a16="http://schemas.microsoft.com/office/drawing/2014/main" id="{B2EDC38E-198F-4C7F-A3E2-C3C1D5FED1A5}"/>
              </a:ext>
            </a:extLst>
          </p:cNvPr>
          <p:cNvCxnSpPr>
            <a:cxnSpLocks noChangeShapeType="1"/>
          </p:cNvCxnSpPr>
          <p:nvPr/>
        </p:nvCxnSpPr>
        <p:spPr bwMode="auto">
          <a:xfrm>
            <a:off x="36767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5CD49B16-7930-4587-B9CD-BFC8E2C98657}"/>
              </a:ext>
            </a:extLst>
          </p:cNvPr>
          <p:cNvCxnSpPr>
            <a:cxnSpLocks noChangeShapeType="1"/>
          </p:cNvCxnSpPr>
          <p:nvPr/>
        </p:nvCxnSpPr>
        <p:spPr bwMode="auto">
          <a:xfrm>
            <a:off x="35164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8">
            <a:extLst>
              <a:ext uri="{FF2B5EF4-FFF2-40B4-BE49-F238E27FC236}">
                <a16:creationId xmlns:a16="http://schemas.microsoft.com/office/drawing/2014/main" id="{682DAE14-A105-4018-9D5E-A07549A05908}"/>
              </a:ext>
            </a:extLst>
          </p:cNvPr>
          <p:cNvSpPr txBox="1">
            <a:spLocks noChangeArrowheads="1"/>
          </p:cNvSpPr>
          <p:nvPr/>
        </p:nvSpPr>
        <p:spPr bwMode="auto">
          <a:xfrm>
            <a:off x="34481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D7F81C13-7F90-4B63-9816-61F3EB3DB2B1}"/>
              </a:ext>
            </a:extLst>
          </p:cNvPr>
          <p:cNvSpPr txBox="1">
            <a:spLocks noChangeArrowheads="1"/>
          </p:cNvSpPr>
          <p:nvPr/>
        </p:nvSpPr>
        <p:spPr bwMode="auto">
          <a:xfrm>
            <a:off x="3391030" y="3336925"/>
            <a:ext cx="5143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6" name="AutoShape 20">
            <a:extLst>
              <a:ext uri="{FF2B5EF4-FFF2-40B4-BE49-F238E27FC236}">
                <a16:creationId xmlns:a16="http://schemas.microsoft.com/office/drawing/2014/main" id="{5463E8ED-38F8-46F8-A80E-CB74FB103B9C}"/>
              </a:ext>
            </a:extLst>
          </p:cNvPr>
          <p:cNvCxnSpPr>
            <a:cxnSpLocks noChangeShapeType="1"/>
          </p:cNvCxnSpPr>
          <p:nvPr/>
        </p:nvCxnSpPr>
        <p:spPr bwMode="auto">
          <a:xfrm>
            <a:off x="4133980" y="28797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CF36D92C-F2FB-4BA6-B930-9074F60B9A59}"/>
              </a:ext>
            </a:extLst>
          </p:cNvPr>
          <p:cNvCxnSpPr>
            <a:cxnSpLocks noChangeShapeType="1"/>
          </p:cNvCxnSpPr>
          <p:nvPr/>
        </p:nvCxnSpPr>
        <p:spPr bwMode="auto">
          <a:xfrm>
            <a:off x="3973643" y="28606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2">
            <a:extLst>
              <a:ext uri="{FF2B5EF4-FFF2-40B4-BE49-F238E27FC236}">
                <a16:creationId xmlns:a16="http://schemas.microsoft.com/office/drawing/2014/main" id="{BB3F3722-91E8-4D69-B120-2385E20D3064}"/>
              </a:ext>
            </a:extLst>
          </p:cNvPr>
          <p:cNvSpPr txBox="1">
            <a:spLocks noChangeArrowheads="1"/>
          </p:cNvSpPr>
          <p:nvPr/>
        </p:nvSpPr>
        <p:spPr bwMode="auto">
          <a:xfrm>
            <a:off x="3905380" y="2422525"/>
            <a:ext cx="400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3">
            <a:extLst>
              <a:ext uri="{FF2B5EF4-FFF2-40B4-BE49-F238E27FC236}">
                <a16:creationId xmlns:a16="http://schemas.microsoft.com/office/drawing/2014/main" id="{B4F88C84-4DD1-4993-AA4A-797AF735FB67}"/>
              </a:ext>
            </a:extLst>
          </p:cNvPr>
          <p:cNvSpPr txBox="1">
            <a:spLocks noChangeArrowheads="1"/>
          </p:cNvSpPr>
          <p:nvPr/>
        </p:nvSpPr>
        <p:spPr bwMode="auto">
          <a:xfrm>
            <a:off x="3848230" y="3336925"/>
            <a:ext cx="6286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Preparation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4">
            <a:extLst>
              <a:ext uri="{FF2B5EF4-FFF2-40B4-BE49-F238E27FC236}">
                <a16:creationId xmlns:a16="http://schemas.microsoft.com/office/drawing/2014/main" id="{3C025786-8DE4-4ECF-9049-5D5ACE6390C8}"/>
              </a:ext>
            </a:extLst>
          </p:cNvPr>
          <p:cNvSpPr txBox="1">
            <a:spLocks noChangeArrowheads="1"/>
          </p:cNvSpPr>
          <p:nvPr/>
        </p:nvSpPr>
        <p:spPr bwMode="auto">
          <a:xfrm>
            <a:off x="3276730" y="4251325"/>
            <a:ext cx="1143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0000"/>
                </a:solidFill>
                <a:effectLst/>
                <a:latin typeface="Arial Narrow" panose="020B0606020202030204" pitchFamily="34" charset="0"/>
              </a:rPr>
              <a:t>ViktorYanukovych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5">
            <a:extLst>
              <a:ext uri="{FF2B5EF4-FFF2-40B4-BE49-F238E27FC236}">
                <a16:creationId xmlns:a16="http://schemas.microsoft.com/office/drawing/2014/main" id="{4255D2AE-191A-4BCE-AFD8-849D741D9730}"/>
              </a:ext>
            </a:extLst>
          </p:cNvPr>
          <p:cNvSpPr>
            <a:spLocks noChangeShapeType="1"/>
          </p:cNvSpPr>
          <p:nvPr/>
        </p:nvSpPr>
        <p:spPr bwMode="auto">
          <a:xfrm>
            <a:off x="2133730" y="16795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22" name="AutoShape 26">
            <a:extLst>
              <a:ext uri="{FF2B5EF4-FFF2-40B4-BE49-F238E27FC236}">
                <a16:creationId xmlns:a16="http://schemas.microsoft.com/office/drawing/2014/main" id="{26EF7AE4-93BB-44AF-B8AD-43D649508B1F}"/>
              </a:ext>
            </a:extLst>
          </p:cNvPr>
          <p:cNvCxnSpPr>
            <a:cxnSpLocks noChangeShapeType="1"/>
          </p:cNvCxnSpPr>
          <p:nvPr/>
        </p:nvCxnSpPr>
        <p:spPr bwMode="auto">
          <a:xfrm>
            <a:off x="243059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77B54356-6225-4CD3-88EC-586747D415EF}"/>
              </a:ext>
            </a:extLst>
          </p:cNvPr>
          <p:cNvCxnSpPr>
            <a:cxnSpLocks noChangeShapeType="1"/>
          </p:cNvCxnSpPr>
          <p:nvPr/>
        </p:nvCxnSpPr>
        <p:spPr bwMode="auto">
          <a:xfrm>
            <a:off x="227025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28">
            <a:extLst>
              <a:ext uri="{FF2B5EF4-FFF2-40B4-BE49-F238E27FC236}">
                <a16:creationId xmlns:a16="http://schemas.microsoft.com/office/drawing/2014/main" id="{CA342724-0D13-4254-AF81-6AB76B22469D}"/>
              </a:ext>
            </a:extLst>
          </p:cNvPr>
          <p:cNvSpPr txBox="1">
            <a:spLocks noChangeArrowheads="1"/>
          </p:cNvSpPr>
          <p:nvPr/>
        </p:nvSpPr>
        <p:spPr bwMode="auto">
          <a:xfrm>
            <a:off x="213373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9">
            <a:extLst>
              <a:ext uri="{FF2B5EF4-FFF2-40B4-BE49-F238E27FC236}">
                <a16:creationId xmlns:a16="http://schemas.microsoft.com/office/drawing/2014/main" id="{EE750BCA-B53B-4A2E-BC31-73D149B7FFDD}"/>
              </a:ext>
            </a:extLst>
          </p:cNvPr>
          <p:cNvSpPr txBox="1">
            <a:spLocks noChangeArrowheads="1"/>
          </p:cNvSpPr>
          <p:nvPr/>
        </p:nvSpPr>
        <p:spPr bwMode="auto">
          <a:xfrm>
            <a:off x="2133730" y="167957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F5EE24E-900C-4C08-B74A-494D342BC816}"/>
              </a:ext>
            </a:extLst>
          </p:cNvPr>
          <p:cNvCxnSpPr>
            <a:cxnSpLocks noChangeShapeType="1"/>
          </p:cNvCxnSpPr>
          <p:nvPr/>
        </p:nvCxnSpPr>
        <p:spPr bwMode="auto">
          <a:xfrm>
            <a:off x="31052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A21D7BA6-88B5-4016-B079-4754DA261B92}"/>
              </a:ext>
            </a:extLst>
          </p:cNvPr>
          <p:cNvCxnSpPr>
            <a:cxnSpLocks noChangeShapeType="1"/>
          </p:cNvCxnSpPr>
          <p:nvPr/>
        </p:nvCxnSpPr>
        <p:spPr bwMode="auto">
          <a:xfrm>
            <a:off x="29449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32">
            <a:extLst>
              <a:ext uri="{FF2B5EF4-FFF2-40B4-BE49-F238E27FC236}">
                <a16:creationId xmlns:a16="http://schemas.microsoft.com/office/drawing/2014/main" id="{2CDC5F90-A5C2-4DAC-81DA-C21DE04BB632}"/>
              </a:ext>
            </a:extLst>
          </p:cNvPr>
          <p:cNvSpPr txBox="1">
            <a:spLocks noChangeArrowheads="1"/>
          </p:cNvSpPr>
          <p:nvPr/>
        </p:nvSpPr>
        <p:spPr bwMode="auto">
          <a:xfrm>
            <a:off x="28084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3">
            <a:extLst>
              <a:ext uri="{FF2B5EF4-FFF2-40B4-BE49-F238E27FC236}">
                <a16:creationId xmlns:a16="http://schemas.microsoft.com/office/drawing/2014/main" id="{D8C5DEFC-23CC-4FB6-A1E7-64D38793F32C}"/>
              </a:ext>
            </a:extLst>
          </p:cNvPr>
          <p:cNvSpPr txBox="1">
            <a:spLocks noChangeArrowheads="1"/>
          </p:cNvSpPr>
          <p:nvPr/>
        </p:nvSpPr>
        <p:spPr bwMode="auto">
          <a:xfrm>
            <a:off x="24194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4">
            <a:extLst>
              <a:ext uri="{FF2B5EF4-FFF2-40B4-BE49-F238E27FC236}">
                <a16:creationId xmlns:a16="http://schemas.microsoft.com/office/drawing/2014/main" id="{E3C57C4B-A618-4E64-842E-FADF36C05453}"/>
              </a:ext>
            </a:extLst>
          </p:cNvPr>
          <p:cNvSpPr>
            <a:spLocks noChangeShapeType="1"/>
          </p:cNvSpPr>
          <p:nvPr/>
        </p:nvSpPr>
        <p:spPr bwMode="auto">
          <a:xfrm>
            <a:off x="24766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35">
            <a:extLst>
              <a:ext uri="{FF2B5EF4-FFF2-40B4-BE49-F238E27FC236}">
                <a16:creationId xmlns:a16="http://schemas.microsoft.com/office/drawing/2014/main" id="{1A83D180-308C-4A32-A7BB-7F90A2D19E68}"/>
              </a:ext>
            </a:extLst>
          </p:cNvPr>
          <p:cNvSpPr txBox="1">
            <a:spLocks noChangeArrowheads="1"/>
          </p:cNvSpPr>
          <p:nvPr/>
        </p:nvSpPr>
        <p:spPr bwMode="auto">
          <a:xfrm>
            <a:off x="28195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C4FE6A7-A525-4476-B831-41E1F45D317B}"/>
              </a:ext>
            </a:extLst>
          </p:cNvPr>
          <p:cNvCxnSpPr>
            <a:cxnSpLocks noChangeShapeType="1"/>
          </p:cNvCxnSpPr>
          <p:nvPr/>
        </p:nvCxnSpPr>
        <p:spPr bwMode="auto">
          <a:xfrm>
            <a:off x="37910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02ACE2D3-4194-4DED-AB47-053D499D7D82}"/>
              </a:ext>
            </a:extLst>
          </p:cNvPr>
          <p:cNvCxnSpPr>
            <a:cxnSpLocks noChangeShapeType="1"/>
          </p:cNvCxnSpPr>
          <p:nvPr/>
        </p:nvCxnSpPr>
        <p:spPr bwMode="auto">
          <a:xfrm>
            <a:off x="36307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8">
            <a:extLst>
              <a:ext uri="{FF2B5EF4-FFF2-40B4-BE49-F238E27FC236}">
                <a16:creationId xmlns:a16="http://schemas.microsoft.com/office/drawing/2014/main" id="{BDCEDA7F-1B4E-4A97-932D-A163F8B34575}"/>
              </a:ext>
            </a:extLst>
          </p:cNvPr>
          <p:cNvSpPr txBox="1">
            <a:spLocks noChangeArrowheads="1"/>
          </p:cNvSpPr>
          <p:nvPr/>
        </p:nvSpPr>
        <p:spPr bwMode="auto">
          <a:xfrm>
            <a:off x="34942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9">
            <a:extLst>
              <a:ext uri="{FF2B5EF4-FFF2-40B4-BE49-F238E27FC236}">
                <a16:creationId xmlns:a16="http://schemas.microsoft.com/office/drawing/2014/main" id="{6D1543F9-3F05-42B0-9D4F-99BC2664D923}"/>
              </a:ext>
            </a:extLst>
          </p:cNvPr>
          <p:cNvSpPr txBox="1">
            <a:spLocks noChangeArrowheads="1"/>
          </p:cNvSpPr>
          <p:nvPr/>
        </p:nvSpPr>
        <p:spPr bwMode="auto">
          <a:xfrm>
            <a:off x="35053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6" name="AutoShape 40">
            <a:extLst>
              <a:ext uri="{FF2B5EF4-FFF2-40B4-BE49-F238E27FC236}">
                <a16:creationId xmlns:a16="http://schemas.microsoft.com/office/drawing/2014/main" id="{1B56C998-1965-4950-902D-47242D94FD85}"/>
              </a:ext>
            </a:extLst>
          </p:cNvPr>
          <p:cNvCxnSpPr>
            <a:cxnSpLocks noChangeShapeType="1"/>
          </p:cNvCxnSpPr>
          <p:nvPr/>
        </p:nvCxnSpPr>
        <p:spPr bwMode="auto">
          <a:xfrm>
            <a:off x="45229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7" name="AutoShape 41">
            <a:extLst>
              <a:ext uri="{FF2B5EF4-FFF2-40B4-BE49-F238E27FC236}">
                <a16:creationId xmlns:a16="http://schemas.microsoft.com/office/drawing/2014/main" id="{1ABFD7AD-66E4-4E68-9D1D-C6D55E3D295C}"/>
              </a:ext>
            </a:extLst>
          </p:cNvPr>
          <p:cNvCxnSpPr>
            <a:cxnSpLocks noChangeShapeType="1"/>
          </p:cNvCxnSpPr>
          <p:nvPr/>
        </p:nvCxnSpPr>
        <p:spPr bwMode="auto">
          <a:xfrm>
            <a:off x="43625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2">
            <a:extLst>
              <a:ext uri="{FF2B5EF4-FFF2-40B4-BE49-F238E27FC236}">
                <a16:creationId xmlns:a16="http://schemas.microsoft.com/office/drawing/2014/main" id="{310C9D52-9865-4F73-BA30-8ED1DD0A1C08}"/>
              </a:ext>
            </a:extLst>
          </p:cNvPr>
          <p:cNvSpPr txBox="1">
            <a:spLocks noChangeArrowheads="1"/>
          </p:cNvSpPr>
          <p:nvPr/>
        </p:nvSpPr>
        <p:spPr bwMode="auto">
          <a:xfrm>
            <a:off x="4226055" y="84137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3">
            <a:extLst>
              <a:ext uri="{FF2B5EF4-FFF2-40B4-BE49-F238E27FC236}">
                <a16:creationId xmlns:a16="http://schemas.microsoft.com/office/drawing/2014/main" id="{213F53A6-6783-4E6F-9818-21561885CA04}"/>
              </a:ext>
            </a:extLst>
          </p:cNvPr>
          <p:cNvSpPr txBox="1">
            <a:spLocks noChangeArrowheads="1"/>
          </p:cNvSpPr>
          <p:nvPr/>
        </p:nvSpPr>
        <p:spPr bwMode="auto">
          <a:xfrm>
            <a:off x="42371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0" name="AutoShape 44">
            <a:extLst>
              <a:ext uri="{FF2B5EF4-FFF2-40B4-BE49-F238E27FC236}">
                <a16:creationId xmlns:a16="http://schemas.microsoft.com/office/drawing/2014/main" id="{EB3FD3AA-42E4-45E7-A3B9-507484231460}"/>
              </a:ext>
            </a:extLst>
          </p:cNvPr>
          <p:cNvCxnSpPr>
            <a:cxnSpLocks noChangeShapeType="1"/>
          </p:cNvCxnSpPr>
          <p:nvPr/>
        </p:nvCxnSpPr>
        <p:spPr bwMode="auto">
          <a:xfrm>
            <a:off x="51626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1" name="AutoShape 45">
            <a:extLst>
              <a:ext uri="{FF2B5EF4-FFF2-40B4-BE49-F238E27FC236}">
                <a16:creationId xmlns:a16="http://schemas.microsoft.com/office/drawing/2014/main" id="{8F26BD11-2609-4903-B10A-48553892F50E}"/>
              </a:ext>
            </a:extLst>
          </p:cNvPr>
          <p:cNvCxnSpPr>
            <a:cxnSpLocks noChangeShapeType="1"/>
          </p:cNvCxnSpPr>
          <p:nvPr/>
        </p:nvCxnSpPr>
        <p:spPr bwMode="auto">
          <a:xfrm>
            <a:off x="50023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6">
            <a:extLst>
              <a:ext uri="{FF2B5EF4-FFF2-40B4-BE49-F238E27FC236}">
                <a16:creationId xmlns:a16="http://schemas.microsoft.com/office/drawing/2014/main" id="{5BF15215-FA3B-4E7A-9F8E-FA4F457B2A01}"/>
              </a:ext>
            </a:extLst>
          </p:cNvPr>
          <p:cNvSpPr txBox="1">
            <a:spLocks noChangeArrowheads="1"/>
          </p:cNvSpPr>
          <p:nvPr/>
        </p:nvSpPr>
        <p:spPr bwMode="auto">
          <a:xfrm>
            <a:off x="4865818"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7">
            <a:extLst>
              <a:ext uri="{FF2B5EF4-FFF2-40B4-BE49-F238E27FC236}">
                <a16:creationId xmlns:a16="http://schemas.microsoft.com/office/drawing/2014/main" id="{4C2E304D-D0E3-4A70-9829-33A369F7211B}"/>
              </a:ext>
            </a:extLst>
          </p:cNvPr>
          <p:cNvSpPr txBox="1">
            <a:spLocks noChangeArrowheads="1"/>
          </p:cNvSpPr>
          <p:nvPr/>
        </p:nvSpPr>
        <p:spPr bwMode="auto">
          <a:xfrm>
            <a:off x="48769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65D2CCFF-0899-4917-90EB-FA5FB7D0D489}"/>
              </a:ext>
            </a:extLst>
          </p:cNvPr>
          <p:cNvCxnSpPr>
            <a:cxnSpLocks noChangeShapeType="1"/>
          </p:cNvCxnSpPr>
          <p:nvPr/>
        </p:nvCxnSpPr>
        <p:spPr bwMode="auto">
          <a:xfrm>
            <a:off x="5802443"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E8C91284-52B5-4FA9-B2D6-040536738E15}"/>
              </a:ext>
            </a:extLst>
          </p:cNvPr>
          <p:cNvCxnSpPr>
            <a:cxnSpLocks noChangeShapeType="1"/>
          </p:cNvCxnSpPr>
          <p:nvPr/>
        </p:nvCxnSpPr>
        <p:spPr bwMode="auto">
          <a:xfrm>
            <a:off x="5642105"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CF26F82B-CDC2-435E-9EFA-103F1D31E1C9}"/>
              </a:ext>
            </a:extLst>
          </p:cNvPr>
          <p:cNvSpPr txBox="1">
            <a:spLocks noChangeArrowheads="1"/>
          </p:cNvSpPr>
          <p:nvPr/>
        </p:nvSpPr>
        <p:spPr bwMode="auto">
          <a:xfrm>
            <a:off x="5505580" y="822325"/>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1">
            <a:extLst>
              <a:ext uri="{FF2B5EF4-FFF2-40B4-BE49-F238E27FC236}">
                <a16:creationId xmlns:a16="http://schemas.microsoft.com/office/drawing/2014/main" id="{3AED2184-C264-4E61-838B-C4A6FC523AB2}"/>
              </a:ext>
            </a:extLst>
          </p:cNvPr>
          <p:cNvSpPr txBox="1">
            <a:spLocks noChangeArrowheads="1"/>
          </p:cNvSpPr>
          <p:nvPr/>
        </p:nvSpPr>
        <p:spPr bwMode="auto">
          <a:xfrm>
            <a:off x="5516693"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2">
            <a:extLst>
              <a:ext uri="{FF2B5EF4-FFF2-40B4-BE49-F238E27FC236}">
                <a16:creationId xmlns:a16="http://schemas.microsoft.com/office/drawing/2014/main" id="{BCF53B18-A0BF-4400-B3C4-254B65352428}"/>
              </a:ext>
            </a:extLst>
          </p:cNvPr>
          <p:cNvSpPr txBox="1">
            <a:spLocks noChangeArrowheads="1"/>
          </p:cNvSpPr>
          <p:nvPr/>
        </p:nvSpPr>
        <p:spPr bwMode="auto">
          <a:xfrm>
            <a:off x="5162680" y="1336675"/>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53">
            <a:extLst>
              <a:ext uri="{FF2B5EF4-FFF2-40B4-BE49-F238E27FC236}">
                <a16:creationId xmlns:a16="http://schemas.microsoft.com/office/drawing/2014/main" id="{0041D66D-EA26-487B-B397-F96F39813B33}"/>
              </a:ext>
            </a:extLst>
          </p:cNvPr>
          <p:cNvSpPr>
            <a:spLocks noChangeShapeType="1"/>
          </p:cNvSpPr>
          <p:nvPr/>
        </p:nvSpPr>
        <p:spPr bwMode="auto">
          <a:xfrm>
            <a:off x="5219830" y="1565275"/>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4">
            <a:extLst>
              <a:ext uri="{FF2B5EF4-FFF2-40B4-BE49-F238E27FC236}">
                <a16:creationId xmlns:a16="http://schemas.microsoft.com/office/drawing/2014/main" id="{C521D475-8DC2-4F5E-9206-FC0AA5D1FC54}"/>
              </a:ext>
            </a:extLst>
          </p:cNvPr>
          <p:cNvSpPr txBox="1">
            <a:spLocks noChangeArrowheads="1"/>
          </p:cNvSpPr>
          <p:nvPr/>
        </p:nvSpPr>
        <p:spPr bwMode="auto">
          <a:xfrm>
            <a:off x="5791330" y="1336675"/>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1" name="AutoShape 55">
            <a:extLst>
              <a:ext uri="{FF2B5EF4-FFF2-40B4-BE49-F238E27FC236}">
                <a16:creationId xmlns:a16="http://schemas.microsoft.com/office/drawing/2014/main" id="{0F8E387E-AEB2-4535-9E73-DCFE0B3D0DDF}"/>
              </a:ext>
            </a:extLst>
          </p:cNvPr>
          <p:cNvCxnSpPr>
            <a:cxnSpLocks noChangeShapeType="1"/>
          </p:cNvCxnSpPr>
          <p:nvPr/>
        </p:nvCxnSpPr>
        <p:spPr bwMode="auto">
          <a:xfrm>
            <a:off x="7037518" y="129857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2" name="AutoShape 56">
            <a:extLst>
              <a:ext uri="{FF2B5EF4-FFF2-40B4-BE49-F238E27FC236}">
                <a16:creationId xmlns:a16="http://schemas.microsoft.com/office/drawing/2014/main" id="{C11D8487-746A-4CBA-B645-E48B3F1551C7}"/>
              </a:ext>
            </a:extLst>
          </p:cNvPr>
          <p:cNvCxnSpPr>
            <a:cxnSpLocks noChangeShapeType="1"/>
          </p:cNvCxnSpPr>
          <p:nvPr/>
        </p:nvCxnSpPr>
        <p:spPr bwMode="auto">
          <a:xfrm>
            <a:off x="6877180" y="12795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57">
            <a:extLst>
              <a:ext uri="{FF2B5EF4-FFF2-40B4-BE49-F238E27FC236}">
                <a16:creationId xmlns:a16="http://schemas.microsoft.com/office/drawing/2014/main" id="{DCEE6BA3-7660-45A8-9AAE-F453AC4A610D}"/>
              </a:ext>
            </a:extLst>
          </p:cNvPr>
          <p:cNvSpPr txBox="1">
            <a:spLocks noChangeArrowheads="1"/>
          </p:cNvSpPr>
          <p:nvPr/>
        </p:nvSpPr>
        <p:spPr bwMode="auto">
          <a:xfrm>
            <a:off x="6648580" y="84137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58">
            <a:extLst>
              <a:ext uri="{FF2B5EF4-FFF2-40B4-BE49-F238E27FC236}">
                <a16:creationId xmlns:a16="http://schemas.microsoft.com/office/drawing/2014/main" id="{4D5745DF-F0DF-4778-8C46-9949545E8BBE}"/>
              </a:ext>
            </a:extLst>
          </p:cNvPr>
          <p:cNvSpPr txBox="1">
            <a:spLocks noChangeArrowheads="1"/>
          </p:cNvSpPr>
          <p:nvPr/>
        </p:nvSpPr>
        <p:spPr bwMode="auto">
          <a:xfrm>
            <a:off x="6751768" y="16986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9">
            <a:extLst>
              <a:ext uri="{FF2B5EF4-FFF2-40B4-BE49-F238E27FC236}">
                <a16:creationId xmlns:a16="http://schemas.microsoft.com/office/drawing/2014/main" id="{F8ACF093-AA12-419A-BBC2-822A71F373F7}"/>
              </a:ext>
            </a:extLst>
          </p:cNvPr>
          <p:cNvSpPr>
            <a:spLocks noChangeShapeType="1"/>
          </p:cNvSpPr>
          <p:nvPr/>
        </p:nvSpPr>
        <p:spPr bwMode="auto">
          <a:xfrm>
            <a:off x="5905630" y="1565275"/>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60">
            <a:extLst>
              <a:ext uri="{FF2B5EF4-FFF2-40B4-BE49-F238E27FC236}">
                <a16:creationId xmlns:a16="http://schemas.microsoft.com/office/drawing/2014/main" id="{572554E2-4FB2-4372-8364-B7653BA2CDFE}"/>
              </a:ext>
            </a:extLst>
          </p:cNvPr>
          <p:cNvSpPr txBox="1">
            <a:spLocks noChangeArrowheads="1"/>
          </p:cNvSpPr>
          <p:nvPr/>
        </p:nvSpPr>
        <p:spPr bwMode="auto">
          <a:xfrm>
            <a:off x="6134230" y="1108075"/>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61">
            <a:extLst>
              <a:ext uri="{FF2B5EF4-FFF2-40B4-BE49-F238E27FC236}">
                <a16:creationId xmlns:a16="http://schemas.microsoft.com/office/drawing/2014/main" id="{1300E7B0-D8B1-4861-8A7B-1E4FD7375A9D}"/>
              </a:ext>
            </a:extLst>
          </p:cNvPr>
          <p:cNvSpPr>
            <a:spLocks noChangeShapeType="1"/>
          </p:cNvSpPr>
          <p:nvPr/>
        </p:nvSpPr>
        <p:spPr bwMode="auto">
          <a:xfrm>
            <a:off x="5162680" y="422275"/>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62">
            <a:extLst>
              <a:ext uri="{FF2B5EF4-FFF2-40B4-BE49-F238E27FC236}">
                <a16:creationId xmlns:a16="http://schemas.microsoft.com/office/drawing/2014/main" id="{091925B6-D097-4F52-A938-65A1F9E286AF}"/>
              </a:ext>
            </a:extLst>
          </p:cNvPr>
          <p:cNvSpPr>
            <a:spLocks noChangeShapeType="1"/>
          </p:cNvSpPr>
          <p:nvPr/>
        </p:nvSpPr>
        <p:spPr bwMode="auto">
          <a:xfrm>
            <a:off x="51626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63">
            <a:extLst>
              <a:ext uri="{FF2B5EF4-FFF2-40B4-BE49-F238E27FC236}">
                <a16:creationId xmlns:a16="http://schemas.microsoft.com/office/drawing/2014/main" id="{3F7013E3-9049-475B-8EA3-94B4FDD16C1F}"/>
              </a:ext>
            </a:extLst>
          </p:cNvPr>
          <p:cNvSpPr>
            <a:spLocks noChangeShapeType="1"/>
          </p:cNvSpPr>
          <p:nvPr/>
        </p:nvSpPr>
        <p:spPr bwMode="auto">
          <a:xfrm>
            <a:off x="7105780" y="422275"/>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64">
            <a:extLst>
              <a:ext uri="{FF2B5EF4-FFF2-40B4-BE49-F238E27FC236}">
                <a16:creationId xmlns:a16="http://schemas.microsoft.com/office/drawing/2014/main" id="{5F43FBFC-C18F-4A3E-89A5-02825E6B3F85}"/>
              </a:ext>
            </a:extLst>
          </p:cNvPr>
          <p:cNvSpPr txBox="1">
            <a:spLocks noChangeArrowheads="1"/>
          </p:cNvSpPr>
          <p:nvPr/>
        </p:nvSpPr>
        <p:spPr bwMode="auto">
          <a:xfrm>
            <a:off x="5391280" y="422275"/>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1" name="AutoShape 65">
            <a:extLst>
              <a:ext uri="{FF2B5EF4-FFF2-40B4-BE49-F238E27FC236}">
                <a16:creationId xmlns:a16="http://schemas.microsoft.com/office/drawing/2014/main" id="{2A609B75-A7FA-4733-A5EE-A671C68E3B04}"/>
              </a:ext>
            </a:extLst>
          </p:cNvPr>
          <p:cNvCxnSpPr>
            <a:cxnSpLocks noChangeShapeType="1"/>
          </p:cNvCxnSpPr>
          <p:nvPr/>
        </p:nvCxnSpPr>
        <p:spPr bwMode="auto">
          <a:xfrm>
            <a:off x="7894768"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F7FAE1C4-10D9-414A-95E3-AA0E9909B471}"/>
              </a:ext>
            </a:extLst>
          </p:cNvPr>
          <p:cNvCxnSpPr>
            <a:cxnSpLocks noChangeShapeType="1"/>
          </p:cNvCxnSpPr>
          <p:nvPr/>
        </p:nvCxnSpPr>
        <p:spPr bwMode="auto">
          <a:xfrm>
            <a:off x="7734430"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67">
            <a:extLst>
              <a:ext uri="{FF2B5EF4-FFF2-40B4-BE49-F238E27FC236}">
                <a16:creationId xmlns:a16="http://schemas.microsoft.com/office/drawing/2014/main" id="{BCB445F4-4D20-4AAA-B66E-0B49358897C9}"/>
              </a:ext>
            </a:extLst>
          </p:cNvPr>
          <p:cNvSpPr txBox="1">
            <a:spLocks noChangeArrowheads="1"/>
          </p:cNvSpPr>
          <p:nvPr/>
        </p:nvSpPr>
        <p:spPr bwMode="auto">
          <a:xfrm>
            <a:off x="7505830" y="993775"/>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68">
            <a:extLst>
              <a:ext uri="{FF2B5EF4-FFF2-40B4-BE49-F238E27FC236}">
                <a16:creationId xmlns:a16="http://schemas.microsoft.com/office/drawing/2014/main" id="{540CBC69-F6D4-435C-A45B-D7AA1AAE8DC0}"/>
              </a:ext>
            </a:extLst>
          </p:cNvPr>
          <p:cNvSpPr txBox="1">
            <a:spLocks noChangeArrowheads="1"/>
          </p:cNvSpPr>
          <p:nvPr/>
        </p:nvSpPr>
        <p:spPr bwMode="auto">
          <a:xfrm>
            <a:off x="7620130" y="167957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9697CF3F-B03E-4588-ABF1-C05C39C10423}"/>
              </a:ext>
            </a:extLst>
          </p:cNvPr>
          <p:cNvCxnSpPr>
            <a:cxnSpLocks noChangeShapeType="1"/>
          </p:cNvCxnSpPr>
          <p:nvPr/>
        </p:nvCxnSpPr>
        <p:spPr bwMode="auto">
          <a:xfrm>
            <a:off x="8705980" y="12795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EA91E0E1-42E6-429E-AB4F-DE2900C44393}"/>
              </a:ext>
            </a:extLst>
          </p:cNvPr>
          <p:cNvCxnSpPr>
            <a:cxnSpLocks noChangeShapeType="1"/>
          </p:cNvCxnSpPr>
          <p:nvPr/>
        </p:nvCxnSpPr>
        <p:spPr bwMode="auto">
          <a:xfrm>
            <a:off x="8545643" y="126047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71">
            <a:extLst>
              <a:ext uri="{FF2B5EF4-FFF2-40B4-BE49-F238E27FC236}">
                <a16:creationId xmlns:a16="http://schemas.microsoft.com/office/drawing/2014/main" id="{E18C07F1-4736-43A1-B3E6-060D801DEB90}"/>
              </a:ext>
            </a:extLst>
          </p:cNvPr>
          <p:cNvSpPr txBox="1">
            <a:spLocks noChangeArrowheads="1"/>
          </p:cNvSpPr>
          <p:nvPr/>
        </p:nvSpPr>
        <p:spPr bwMode="auto">
          <a:xfrm>
            <a:off x="8317043" y="822325"/>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72">
            <a:extLst>
              <a:ext uri="{FF2B5EF4-FFF2-40B4-BE49-F238E27FC236}">
                <a16:creationId xmlns:a16="http://schemas.microsoft.com/office/drawing/2014/main" id="{46A9DD12-728D-4BC4-884E-F10BF93F459B}"/>
              </a:ext>
            </a:extLst>
          </p:cNvPr>
          <p:cNvSpPr txBox="1">
            <a:spLocks noChangeArrowheads="1"/>
          </p:cNvSpPr>
          <p:nvPr/>
        </p:nvSpPr>
        <p:spPr bwMode="auto">
          <a:xfrm>
            <a:off x="8431343" y="1679575"/>
            <a:ext cx="78898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73">
            <a:extLst>
              <a:ext uri="{FF2B5EF4-FFF2-40B4-BE49-F238E27FC236}">
                <a16:creationId xmlns:a16="http://schemas.microsoft.com/office/drawing/2014/main" id="{4BA3EEA4-D594-42A1-BDE9-45CEC6DAEF1B}"/>
              </a:ext>
            </a:extLst>
          </p:cNvPr>
          <p:cNvSpPr>
            <a:spLocks noChangeShapeType="1"/>
          </p:cNvSpPr>
          <p:nvPr/>
        </p:nvSpPr>
        <p:spPr bwMode="auto">
          <a:xfrm>
            <a:off x="7048630" y="1279525"/>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74">
            <a:extLst>
              <a:ext uri="{FF2B5EF4-FFF2-40B4-BE49-F238E27FC236}">
                <a16:creationId xmlns:a16="http://schemas.microsoft.com/office/drawing/2014/main" id="{9C57E2C7-EECB-4C60-80DE-1941C4DC2142}"/>
              </a:ext>
            </a:extLst>
          </p:cNvPr>
          <p:cNvSpPr txBox="1">
            <a:spLocks noChangeArrowheads="1"/>
          </p:cNvSpPr>
          <p:nvPr/>
        </p:nvSpPr>
        <p:spPr bwMode="auto">
          <a:xfrm>
            <a:off x="2248030" y="136525"/>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75">
            <a:extLst>
              <a:ext uri="{FF2B5EF4-FFF2-40B4-BE49-F238E27FC236}">
                <a16:creationId xmlns:a16="http://schemas.microsoft.com/office/drawing/2014/main" id="{ECB3B8A2-5480-4C84-8BF9-1C20F321DFA8}"/>
              </a:ext>
            </a:extLst>
          </p:cNvPr>
          <p:cNvSpPr>
            <a:spLocks noChangeShapeType="1"/>
          </p:cNvSpPr>
          <p:nvPr/>
        </p:nvSpPr>
        <p:spPr bwMode="auto">
          <a:xfrm rot="5400000">
            <a:off x="2990980" y="708025"/>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Rectangle 54">
            <a:extLst>
              <a:ext uri="{FF2B5EF4-FFF2-40B4-BE49-F238E27FC236}">
                <a16:creationId xmlns:a16="http://schemas.microsoft.com/office/drawing/2014/main" id="{979BAB66-8F03-416B-95F6-DDF78443F70B}"/>
              </a:ext>
            </a:extLst>
          </p:cNvPr>
          <p:cNvSpPr/>
          <p:nvPr/>
        </p:nvSpPr>
        <p:spPr>
          <a:xfrm>
            <a:off x="379771" y="4572522"/>
            <a:ext cx="11645444" cy="2031325"/>
          </a:xfrm>
          <a:prstGeom prst="rect">
            <a:avLst/>
          </a:prstGeom>
        </p:spPr>
        <p:txBody>
          <a:bodyPr wrap="square">
            <a:spAutoFit/>
          </a:bodyPr>
          <a:lstStyle/>
          <a:p>
            <a:r>
              <a:rPr lang="en-US" sz="1400" kern="1400" dirty="0">
                <a:solidFill>
                  <a:srgbClr val="000000"/>
                </a:solidFill>
                <a:latin typeface="Arial Narrow" panose="020B0606020202030204" pitchFamily="34" charset="0"/>
              </a:rPr>
              <a:t>But in 2013, Yanukovych drops the act, because that was a pretense, he made it very clear that he was going to draw Ukraine back into an alliance with Russia, rejecting the West.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2013, that sparked protests known as Euromaidan. Yanukovych was removed from power. Where did he flee? He fled into Russia and he lived there protected by the Russian Government ever since.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2014 he is removed from power and the majority of the people in Ukraine choose to ally with the West, and they place a government in power that’s allies to the West, because remember, there are 2 factions. The side that wants to ally with the West, particularly with NATO and the United States wins. They remove Yanukovych.  </a:t>
            </a:r>
            <a:r>
              <a:rPr lang="en-US" sz="1400" b="1" kern="1400" dirty="0">
                <a:solidFill>
                  <a:srgbClr val="000000"/>
                </a:solidFill>
                <a:latin typeface="Arial Narrow" panose="020B0606020202030204" pitchFamily="34" charset="0"/>
              </a:rPr>
              <a:t>What was Russia’s response? They attacked Ukraine. That situation is still on going. Just like </a:t>
            </a:r>
            <a:r>
              <a:rPr lang="en-US" sz="1400" b="1" kern="1400" dirty="0" err="1">
                <a:solidFill>
                  <a:srgbClr val="000000"/>
                </a:solidFill>
                <a:latin typeface="Arial Narrow" panose="020B0606020202030204" pitchFamily="34" charset="0"/>
              </a:rPr>
              <a:t>Thurri</a:t>
            </a:r>
            <a:r>
              <a:rPr lang="en-US" sz="1400" b="1" kern="1400" dirty="0">
                <a:solidFill>
                  <a:srgbClr val="000000"/>
                </a:solidFill>
                <a:latin typeface="Arial Narrow" panose="020B0606020202030204" pitchFamily="34" charset="0"/>
              </a:rPr>
              <a:t>, Ukraine is now permanently dependent on the West.</a:t>
            </a:r>
            <a:endParaRPr lang="en-US" sz="1200" b="1"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7581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E175C-764C-4BE7-B69E-D7D4789FFA7A}"/>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Box 2">
            <a:extLst>
              <a:ext uri="{FF2B5EF4-FFF2-40B4-BE49-F238E27FC236}">
                <a16:creationId xmlns:a16="http://schemas.microsoft.com/office/drawing/2014/main" id="{FC25709A-9824-49F0-9719-9FF489763746}"/>
              </a:ext>
            </a:extLst>
          </p:cNvPr>
          <p:cNvSpPr txBox="1"/>
          <p:nvPr/>
        </p:nvSpPr>
        <p:spPr>
          <a:xfrm>
            <a:off x="437626" y="746374"/>
            <a:ext cx="11316748" cy="5693866"/>
          </a:xfrm>
          <a:prstGeom prst="rect">
            <a:avLst/>
          </a:prstGeom>
          <a:noFill/>
        </p:spPr>
        <p:txBody>
          <a:bodyPr wrap="square" rtlCol="0">
            <a:spAutoFit/>
          </a:bodyPr>
          <a:lstStyle/>
          <a:p>
            <a:r>
              <a:rPr lang="en-US" sz="1400" b="1" dirty="0">
                <a:latin typeface="Arial Narrow" panose="020B0606020202030204" pitchFamily="34" charset="0"/>
              </a:rPr>
              <a:t>Euromaidan</a:t>
            </a:r>
            <a:r>
              <a:rPr lang="en-US" sz="1400" dirty="0">
                <a:latin typeface="Arial Narrow" panose="020B0606020202030204" pitchFamily="34" charset="0"/>
              </a:rPr>
              <a:t> (</a:t>
            </a:r>
            <a:r>
              <a:rPr lang="en-US" sz="1400" dirty="0">
                <a:latin typeface="Arial Narrow" panose="020B0606020202030204" pitchFamily="34" charset="0"/>
                <a:hlinkClick r:id="rId2" tooltip="Help:IPA/English"/>
              </a:rPr>
              <a:t>/ˌ</a:t>
            </a:r>
            <a:r>
              <a:rPr lang="en-US" sz="1400" dirty="0" err="1">
                <a:latin typeface="Arial Narrow" panose="020B0606020202030204" pitchFamily="34" charset="0"/>
                <a:hlinkClick r:id="rId2" tooltip="Help:IPA/English"/>
              </a:rPr>
              <a:t>jʊərəˌmaɪˈdɑːn</a:t>
            </a:r>
            <a:r>
              <a:rPr lang="en-US" sz="1400" dirty="0">
                <a:latin typeface="Arial Narrow" panose="020B0606020202030204" pitchFamily="34" charset="0"/>
                <a:hlinkClick r:id="rId2" tooltip="Help:IPA/English"/>
              </a:rPr>
              <a:t>, ˌ</a:t>
            </a:r>
            <a:r>
              <a:rPr lang="en-US" sz="1400" dirty="0" err="1">
                <a:latin typeface="Arial Narrow" panose="020B0606020202030204" pitchFamily="34" charset="0"/>
                <a:hlinkClick r:id="rId2" tooltip="Help:IPA/English"/>
              </a:rPr>
              <a:t>jʊəroʊ</a:t>
            </a:r>
            <a:r>
              <a:rPr lang="en-US" sz="1400" dirty="0">
                <a:latin typeface="Arial Narrow" panose="020B0606020202030204" pitchFamily="34" charset="0"/>
                <a:hlinkClick r:id="rId2" tooltip="Help:IPA/English"/>
              </a:rPr>
              <a:t>-/</a:t>
            </a:r>
            <a:r>
              <a:rPr lang="en-US" sz="1400" dirty="0">
                <a:latin typeface="Arial Narrow" panose="020B0606020202030204" pitchFamily="34" charset="0"/>
              </a:rPr>
              <a:t>;</a:t>
            </a:r>
            <a:r>
              <a:rPr lang="en-US" sz="1400" baseline="30000" dirty="0">
                <a:latin typeface="Arial Narrow" panose="020B0606020202030204" pitchFamily="34" charset="0"/>
                <a:hlinkClick r:id="rId3"/>
              </a:rPr>
              <a:t>[74]</a:t>
            </a:r>
            <a:r>
              <a:rPr lang="en-US" sz="1400" baseline="30000" dirty="0">
                <a:latin typeface="Arial Narrow" panose="020B0606020202030204" pitchFamily="34" charset="0"/>
                <a:hlinkClick r:id="rId4"/>
              </a:rPr>
              <a:t>[75]</a:t>
            </a:r>
            <a:r>
              <a:rPr lang="en-US" sz="1400" dirty="0">
                <a:latin typeface="Arial Narrow" panose="020B0606020202030204" pitchFamily="34" charset="0"/>
              </a:rPr>
              <a:t> </a:t>
            </a:r>
            <a:r>
              <a:rPr lang="en-US" sz="1400" dirty="0">
                <a:latin typeface="Arial Narrow" panose="020B0606020202030204" pitchFamily="34" charset="0"/>
                <a:hlinkClick r:id="rId5" tooltip="Ukrainian language"/>
              </a:rPr>
              <a:t>Ukrainian</a:t>
            </a:r>
            <a:r>
              <a:rPr lang="en-US" sz="1400" dirty="0">
                <a:latin typeface="Arial Narrow" panose="020B0606020202030204" pitchFamily="34" charset="0"/>
              </a:rPr>
              <a:t>: </a:t>
            </a:r>
            <a:r>
              <a:rPr lang="en-US" sz="1400" dirty="0" err="1">
                <a:latin typeface="Arial Narrow" panose="020B0606020202030204" pitchFamily="34" charset="0"/>
              </a:rPr>
              <a:t>Євромайдан</a:t>
            </a:r>
            <a:r>
              <a:rPr lang="en-US" sz="1400" dirty="0">
                <a:latin typeface="Arial Narrow" panose="020B0606020202030204" pitchFamily="34" charset="0"/>
              </a:rPr>
              <a:t>, </a:t>
            </a:r>
            <a:r>
              <a:rPr lang="en-US" sz="1400" i="1" dirty="0" err="1">
                <a:latin typeface="Arial Narrow" panose="020B0606020202030204" pitchFamily="34" charset="0"/>
              </a:rPr>
              <a:t>Yevromaidan</a:t>
            </a:r>
            <a:r>
              <a:rPr lang="en-US" sz="1400" dirty="0">
                <a:latin typeface="Arial Narrow" panose="020B0606020202030204" pitchFamily="34" charset="0"/>
              </a:rPr>
              <a:t>,</a:t>
            </a:r>
          </a:p>
          <a:p>
            <a:r>
              <a:rPr lang="en-US" sz="1400" dirty="0">
                <a:latin typeface="Arial Narrow" panose="020B0606020202030204" pitchFamily="34" charset="0"/>
              </a:rPr>
              <a:t> literally 'Euro[</a:t>
            </a:r>
            <a:r>
              <a:rPr lang="en-US" sz="1400" dirty="0" err="1">
                <a:latin typeface="Arial Narrow" panose="020B0606020202030204" pitchFamily="34" charset="0"/>
              </a:rPr>
              <a:t>pean</a:t>
            </a:r>
            <a:r>
              <a:rPr lang="en-US" sz="1400" dirty="0">
                <a:latin typeface="Arial Narrow" panose="020B0606020202030204" pitchFamily="34" charset="0"/>
              </a:rPr>
              <a:t>] Square'</a:t>
            </a:r>
            <a:r>
              <a:rPr lang="en-US" sz="1400" baseline="30000" dirty="0">
                <a:latin typeface="Arial Narrow" panose="020B0606020202030204" pitchFamily="34" charset="0"/>
                <a:hlinkClick r:id="rId6"/>
              </a:rPr>
              <a:t>[</a:t>
            </a:r>
            <a:r>
              <a:rPr lang="en-US" sz="1400" baseline="30000" dirty="0" err="1">
                <a:latin typeface="Arial Narrow" panose="020B0606020202030204" pitchFamily="34" charset="0"/>
                <a:hlinkClick r:id="rId6"/>
              </a:rPr>
              <a:t>nb</a:t>
            </a:r>
            <a:r>
              <a:rPr lang="en-US" sz="1400" baseline="30000" dirty="0">
                <a:latin typeface="Arial Narrow" panose="020B0606020202030204" pitchFamily="34" charset="0"/>
                <a:hlinkClick r:id="rId6"/>
              </a:rPr>
              <a:t> 6]</a:t>
            </a:r>
            <a:r>
              <a:rPr lang="en-US" sz="1400" dirty="0">
                <a:latin typeface="Arial Narrow" panose="020B0606020202030204" pitchFamily="34" charset="0"/>
              </a:rPr>
              <a:t>) was a wave of </a:t>
            </a:r>
            <a:r>
              <a:rPr lang="en-US" sz="1400" dirty="0">
                <a:latin typeface="Arial Narrow" panose="020B0606020202030204" pitchFamily="34" charset="0"/>
                <a:hlinkClick r:id="rId7" tooltip="Demonstration (protest)"/>
              </a:rPr>
              <a:t>demonstrations</a:t>
            </a:r>
            <a:r>
              <a:rPr lang="en-US" sz="1400" dirty="0">
                <a:latin typeface="Arial Narrow" panose="020B0606020202030204" pitchFamily="34" charset="0"/>
              </a:rPr>
              <a:t> and </a:t>
            </a:r>
            <a:r>
              <a:rPr lang="en-US" sz="1400" dirty="0">
                <a:latin typeface="Arial Narrow" panose="020B0606020202030204" pitchFamily="34" charset="0"/>
                <a:hlinkClick r:id="rId8" tooltip="Civil unrest"/>
              </a:rPr>
              <a:t>civil unrest</a:t>
            </a:r>
            <a:r>
              <a:rPr lang="en-US" sz="1400" dirty="0">
                <a:latin typeface="Arial Narrow" panose="020B0606020202030204" pitchFamily="34" charset="0"/>
              </a:rPr>
              <a:t> in </a:t>
            </a:r>
            <a:r>
              <a:rPr lang="en-US" sz="1400" dirty="0">
                <a:latin typeface="Arial Narrow" panose="020B0606020202030204" pitchFamily="34" charset="0"/>
                <a:hlinkClick r:id="rId9" tooltip="Ukraine"/>
              </a:rPr>
              <a:t>Ukraine</a:t>
            </a:r>
            <a:r>
              <a:rPr lang="en-US" sz="1400" dirty="0">
                <a:latin typeface="Arial Narrow" panose="020B0606020202030204" pitchFamily="34" charset="0"/>
              </a:rPr>
              <a:t>,</a:t>
            </a:r>
          </a:p>
          <a:p>
            <a:r>
              <a:rPr lang="en-US" sz="1400" dirty="0">
                <a:latin typeface="Arial Narrow" panose="020B0606020202030204" pitchFamily="34" charset="0"/>
              </a:rPr>
              <a:t> which began on the night of 21 November 2013 with public protests in </a:t>
            </a:r>
            <a:r>
              <a:rPr lang="en-US" sz="1400" dirty="0">
                <a:latin typeface="Arial Narrow" panose="020B0606020202030204" pitchFamily="34" charset="0"/>
                <a:hlinkClick r:id="rId10" tooltip="Maidan Nezalezhnosti"/>
              </a:rPr>
              <a:t>Maidan </a:t>
            </a:r>
            <a:r>
              <a:rPr lang="en-US" sz="1400" dirty="0" err="1">
                <a:latin typeface="Arial Narrow" panose="020B0606020202030204" pitchFamily="34" charset="0"/>
                <a:hlinkClick r:id="rId10" tooltip="Maidan Nezalezhnosti"/>
              </a:rPr>
              <a:t>Nezalezhnosti</a:t>
            </a:r>
            <a:endParaRPr lang="en-US" sz="1400" dirty="0">
              <a:latin typeface="Arial Narrow" panose="020B0606020202030204" pitchFamily="34" charset="0"/>
            </a:endParaRPr>
          </a:p>
          <a:p>
            <a:r>
              <a:rPr lang="en-US" sz="1400" dirty="0">
                <a:latin typeface="Arial Narrow" panose="020B0606020202030204" pitchFamily="34" charset="0"/>
              </a:rPr>
              <a:t> (Independence Square) in </a:t>
            </a:r>
            <a:r>
              <a:rPr lang="en-US" sz="1400" dirty="0">
                <a:latin typeface="Arial Narrow" panose="020B0606020202030204" pitchFamily="34" charset="0"/>
                <a:hlinkClick r:id="rId11" tooltip="Kiev"/>
              </a:rPr>
              <a:t>Kiev</a:t>
            </a:r>
            <a:r>
              <a:rPr lang="en-US" sz="1400" dirty="0">
                <a:latin typeface="Arial Narrow" panose="020B0606020202030204" pitchFamily="34" charset="0"/>
              </a:rPr>
              <a:t>. The protests were sparked by the Ukrainian government’s </a:t>
            </a:r>
          </a:p>
          <a:p>
            <a:r>
              <a:rPr lang="en-US" sz="1400" dirty="0">
                <a:latin typeface="Arial Narrow" panose="020B0606020202030204" pitchFamily="34" charset="0"/>
              </a:rPr>
              <a:t>decision to suspend the signing of </a:t>
            </a:r>
            <a:r>
              <a:rPr lang="en-US" sz="1400" dirty="0">
                <a:latin typeface="Arial Narrow" panose="020B0606020202030204" pitchFamily="34" charset="0"/>
                <a:hlinkClick r:id="rId12" tooltip="Ukraine–European Union Association Agreement"/>
              </a:rPr>
              <a:t>an association agreement</a:t>
            </a:r>
            <a:r>
              <a:rPr lang="en-US" sz="1400" dirty="0">
                <a:latin typeface="Arial Narrow" panose="020B0606020202030204" pitchFamily="34" charset="0"/>
              </a:rPr>
              <a:t> with the </a:t>
            </a:r>
            <a:r>
              <a:rPr lang="en-US" sz="1400" dirty="0">
                <a:latin typeface="Arial Narrow" panose="020B0606020202030204" pitchFamily="34" charset="0"/>
                <a:hlinkClick r:id="rId13" tooltip="European Union"/>
              </a:rPr>
              <a:t>European Union</a:t>
            </a:r>
            <a:r>
              <a:rPr lang="en-US" sz="1400" dirty="0">
                <a:latin typeface="Arial Narrow" panose="020B0606020202030204" pitchFamily="34" charset="0"/>
              </a:rPr>
              <a:t>,</a:t>
            </a:r>
          </a:p>
          <a:p>
            <a:r>
              <a:rPr lang="en-US" sz="1400" dirty="0">
                <a:latin typeface="Arial Narrow" panose="020B0606020202030204" pitchFamily="34" charset="0"/>
              </a:rPr>
              <a:t> instead choosing closer ties to </a:t>
            </a:r>
            <a:r>
              <a:rPr lang="en-US" sz="1400" dirty="0">
                <a:latin typeface="Arial Narrow" panose="020B0606020202030204" pitchFamily="34" charset="0"/>
                <a:hlinkClick r:id="rId14" tooltip="Russia"/>
              </a:rPr>
              <a:t>Russia</a:t>
            </a:r>
            <a:r>
              <a:rPr lang="en-US" sz="1400" dirty="0">
                <a:latin typeface="Arial Narrow" panose="020B0606020202030204" pitchFamily="34" charset="0"/>
              </a:rPr>
              <a:t> and the </a:t>
            </a:r>
            <a:r>
              <a:rPr lang="en-US" sz="1400" dirty="0">
                <a:latin typeface="Arial Narrow" panose="020B0606020202030204" pitchFamily="34" charset="0"/>
                <a:hlinkClick r:id="rId15" tooltip="Eurasian Economic Union"/>
              </a:rPr>
              <a:t>Eurasian Economic Union</a:t>
            </a:r>
            <a:r>
              <a:rPr lang="en-US" sz="1400" dirty="0">
                <a:latin typeface="Arial Narrow" panose="020B0606020202030204" pitchFamily="34" charset="0"/>
              </a:rPr>
              <a:t>. The scope of the </a:t>
            </a:r>
          </a:p>
          <a:p>
            <a:r>
              <a:rPr lang="en-US" sz="1400" dirty="0">
                <a:latin typeface="Arial Narrow" panose="020B0606020202030204" pitchFamily="34" charset="0"/>
              </a:rPr>
              <a:t>protests soon widened, with calls for the resignation of </a:t>
            </a:r>
            <a:r>
              <a:rPr lang="en-US" sz="1400" dirty="0">
                <a:latin typeface="Arial Narrow" panose="020B0606020202030204" pitchFamily="34" charset="0"/>
                <a:hlinkClick r:id="rId16" tooltip="President of Ukraine"/>
              </a:rPr>
              <a:t>President</a:t>
            </a:r>
            <a:r>
              <a:rPr lang="en-US" sz="1400" dirty="0">
                <a:latin typeface="Arial Narrow" panose="020B0606020202030204" pitchFamily="34" charset="0"/>
              </a:rPr>
              <a:t> </a:t>
            </a:r>
            <a:r>
              <a:rPr lang="en-US" sz="1400" dirty="0">
                <a:latin typeface="Arial Narrow" panose="020B0606020202030204" pitchFamily="34" charset="0"/>
                <a:hlinkClick r:id="rId17" tooltip="Viktor Yanukovych"/>
              </a:rPr>
              <a:t>Viktor Yanukovych</a:t>
            </a:r>
            <a:r>
              <a:rPr lang="en-US" sz="1400" dirty="0">
                <a:latin typeface="Arial Narrow" panose="020B0606020202030204" pitchFamily="34" charset="0"/>
              </a:rPr>
              <a:t> and his </a:t>
            </a:r>
            <a:r>
              <a:rPr lang="en-US" sz="1400" dirty="0">
                <a:latin typeface="Arial Narrow" panose="020B0606020202030204" pitchFamily="34" charset="0"/>
                <a:hlinkClick r:id="rId18" tooltip="Second Azarov Government"/>
              </a:rPr>
              <a:t>government</a:t>
            </a:r>
            <a:r>
              <a:rPr lang="en-US" sz="1400" dirty="0">
                <a:latin typeface="Arial Narrow" panose="020B0606020202030204" pitchFamily="34" charset="0"/>
              </a:rPr>
              <a:t>.</a:t>
            </a:r>
            <a:r>
              <a:rPr lang="en-US" sz="1400" baseline="30000" dirty="0">
                <a:latin typeface="Arial Narrow" panose="020B0606020202030204" pitchFamily="34" charset="0"/>
                <a:hlinkClick r:id="rId19"/>
              </a:rPr>
              <a:t>[79]</a:t>
            </a:r>
            <a:r>
              <a:rPr lang="en-US" sz="1400" dirty="0">
                <a:latin typeface="Arial Narrow" panose="020B0606020202030204" pitchFamily="34" charset="0"/>
              </a:rPr>
              <a:t> The protests were fueled by the perception of "widespread </a:t>
            </a:r>
            <a:r>
              <a:rPr lang="en-US" sz="1400" dirty="0">
                <a:latin typeface="Arial Narrow" panose="020B0606020202030204" pitchFamily="34" charset="0"/>
                <a:hlinkClick r:id="rId20" tooltip="Corruption in Ukraine"/>
              </a:rPr>
              <a:t>government corruption</a:t>
            </a:r>
            <a:r>
              <a:rPr lang="en-US" sz="1400" dirty="0">
                <a:latin typeface="Arial Narrow" panose="020B0606020202030204" pitchFamily="34" charset="0"/>
              </a:rPr>
              <a:t>", "abuse of power", and "violation of </a:t>
            </a:r>
            <a:r>
              <a:rPr lang="en-US" sz="1400" dirty="0">
                <a:latin typeface="Arial Narrow" panose="020B0606020202030204" pitchFamily="34" charset="0"/>
                <a:hlinkClick r:id="rId21" tooltip="Human rights in Ukraine"/>
              </a:rPr>
              <a:t>human rights in Ukraine</a:t>
            </a:r>
            <a:r>
              <a:rPr lang="en-US" sz="1400" dirty="0">
                <a:latin typeface="Arial Narrow" panose="020B0606020202030204" pitchFamily="34" charset="0"/>
              </a:rPr>
              <a:t>".</a:t>
            </a:r>
            <a:r>
              <a:rPr lang="en-US" sz="1400" baseline="30000" dirty="0">
                <a:latin typeface="Arial Narrow" panose="020B0606020202030204" pitchFamily="34" charset="0"/>
                <a:hlinkClick r:id="rId22"/>
              </a:rPr>
              <a:t>[80]</a:t>
            </a:r>
            <a:r>
              <a:rPr lang="en-US" sz="1400" dirty="0">
                <a:latin typeface="Arial Narrow" panose="020B0606020202030204" pitchFamily="34" charset="0"/>
              </a:rPr>
              <a:t> </a:t>
            </a:r>
            <a:r>
              <a:rPr lang="en-US" sz="1400" dirty="0">
                <a:latin typeface="Arial Narrow" panose="020B0606020202030204" pitchFamily="34" charset="0"/>
                <a:hlinkClick r:id="rId23" tooltip="Transparency International"/>
              </a:rPr>
              <a:t>Transparency International</a:t>
            </a:r>
            <a:r>
              <a:rPr lang="en-US" sz="1400" dirty="0">
                <a:latin typeface="Arial Narrow" panose="020B0606020202030204" pitchFamily="34" charset="0"/>
              </a:rPr>
              <a:t> named President Yanukovych as the top example of corruption in the world.</a:t>
            </a:r>
            <a:r>
              <a:rPr lang="en-US" sz="1400" baseline="30000" dirty="0">
                <a:latin typeface="Arial Narrow" panose="020B0606020202030204" pitchFamily="34" charset="0"/>
                <a:hlinkClick r:id="rId24"/>
              </a:rPr>
              <a:t>[81]</a:t>
            </a:r>
            <a:r>
              <a:rPr lang="en-US" sz="1400" dirty="0">
                <a:latin typeface="Arial Narrow" panose="020B0606020202030204" pitchFamily="34" charset="0"/>
              </a:rPr>
              <a:t> The situation escalated after the </a:t>
            </a:r>
            <a:r>
              <a:rPr lang="en-US" sz="1400" dirty="0">
                <a:latin typeface="Arial Narrow" panose="020B0606020202030204" pitchFamily="34" charset="0"/>
                <a:hlinkClick r:id="rId25" tooltip="30 November 2013 attack on protesters"/>
              </a:rPr>
              <a:t>violent dispersal of protesters on 30 November</a:t>
            </a:r>
            <a:r>
              <a:rPr lang="en-US" sz="1400" dirty="0">
                <a:latin typeface="Arial Narrow" panose="020B0606020202030204" pitchFamily="34" charset="0"/>
              </a:rPr>
              <a:t>, leading to many more protesters joining.</a:t>
            </a:r>
            <a:r>
              <a:rPr lang="en-US" sz="1400" baseline="30000" dirty="0">
                <a:latin typeface="Arial Narrow" panose="020B0606020202030204" pitchFamily="34" charset="0"/>
                <a:hlinkClick r:id="rId26"/>
              </a:rPr>
              <a:t>[5]</a:t>
            </a:r>
            <a:r>
              <a:rPr lang="en-US" sz="1400" dirty="0">
                <a:latin typeface="Arial Narrow" panose="020B0606020202030204" pitchFamily="34" charset="0"/>
              </a:rPr>
              <a:t> The protests led to the </a:t>
            </a:r>
            <a:r>
              <a:rPr lang="en-US" sz="1400" dirty="0">
                <a:latin typeface="Arial Narrow" panose="020B0606020202030204" pitchFamily="34" charset="0"/>
                <a:hlinkClick r:id="rId27" tooltip="2014 Ukrainian revolution"/>
              </a:rPr>
              <a:t>2014 Ukrainian revolution</a:t>
            </a:r>
            <a:r>
              <a:rPr lang="en-US" sz="1400" dirty="0">
                <a:latin typeface="Arial Narrow" panose="020B0606020202030204" pitchFamily="34" charset="0"/>
              </a:rPr>
              <a:t>. </a:t>
            </a:r>
          </a:p>
          <a:p>
            <a:endParaRPr lang="en-US" sz="1400" dirty="0">
              <a:latin typeface="Arial Narrow" panose="020B0606020202030204" pitchFamily="34" charset="0"/>
            </a:endParaRPr>
          </a:p>
          <a:p>
            <a:r>
              <a:rPr lang="en-US" sz="1400" dirty="0">
                <a:latin typeface="Arial Narrow" panose="020B0606020202030204" pitchFamily="34" charset="0"/>
              </a:rPr>
              <a:t>During the Euromaidan, there were protests and clashes with police throughout Ukraine, especially at the Maidan (central square) in Kiev, which was occupied and barricaded by protesters, along with some administrative buildings,</a:t>
            </a:r>
            <a:r>
              <a:rPr lang="en-US" sz="1400" baseline="30000" dirty="0">
                <a:latin typeface="Arial Narrow" panose="020B0606020202030204" pitchFamily="34" charset="0"/>
                <a:hlinkClick r:id="rId28"/>
              </a:rPr>
              <a:t>[82]</a:t>
            </a:r>
            <a:r>
              <a:rPr lang="en-US" sz="1400" dirty="0">
                <a:latin typeface="Arial Narrow" panose="020B0606020202030204" pitchFamily="34" charset="0"/>
              </a:rPr>
              <a:t> including </a:t>
            </a:r>
            <a:r>
              <a:rPr lang="en-US" sz="1400" dirty="0">
                <a:latin typeface="Arial Narrow" panose="020B0606020202030204" pitchFamily="34" charset="0"/>
                <a:hlinkClick r:id="rId29" tooltip="Kiev City State Administration"/>
              </a:rPr>
              <a:t>Kiev City State Administration</a:t>
            </a:r>
            <a:r>
              <a:rPr lang="en-US" sz="1400" dirty="0">
                <a:latin typeface="Arial Narrow" panose="020B0606020202030204" pitchFamily="34" charset="0"/>
              </a:rPr>
              <a:t>. On 8 December the crowd toppled a </a:t>
            </a:r>
            <a:r>
              <a:rPr lang="en-US" sz="1400" dirty="0">
                <a:latin typeface="Arial Narrow" panose="020B0606020202030204" pitchFamily="34" charset="0"/>
                <a:hlinkClick r:id="rId30" tooltip="Vladimir Lenin monument, Kiev"/>
              </a:rPr>
              <a:t>Lenin statue</a:t>
            </a:r>
            <a:r>
              <a:rPr lang="en-US" sz="1400" dirty="0">
                <a:latin typeface="Arial Narrow" panose="020B0606020202030204" pitchFamily="34" charset="0"/>
              </a:rPr>
              <a:t> nearby. Protests and clashes increased in January, after the Ukrainian parliament passed a </a:t>
            </a:r>
            <a:r>
              <a:rPr lang="en-US" sz="1400" dirty="0">
                <a:latin typeface="Arial Narrow" panose="020B0606020202030204" pitchFamily="34" charset="0"/>
                <a:hlinkClick r:id="rId31" tooltip="Anti-protest laws in Ukraine"/>
              </a:rPr>
              <a:t>group of anti-protest laws</a:t>
            </a:r>
            <a:r>
              <a:rPr lang="en-US" sz="1400" dirty="0">
                <a:latin typeface="Arial Narrow" panose="020B0606020202030204" pitchFamily="34" charset="0"/>
              </a:rPr>
              <a:t>. Protesters </a:t>
            </a:r>
            <a:r>
              <a:rPr lang="en-US" sz="1400" dirty="0">
                <a:latin typeface="Arial Narrow" panose="020B0606020202030204" pitchFamily="34" charset="0"/>
                <a:hlinkClick r:id="rId32" tooltip="2014 Euromaidan regional state administration occupations"/>
              </a:rPr>
              <a:t>occupied government buildings</a:t>
            </a:r>
            <a:r>
              <a:rPr lang="en-US" sz="1400" dirty="0">
                <a:latin typeface="Arial Narrow" panose="020B0606020202030204" pitchFamily="34" charset="0"/>
              </a:rPr>
              <a:t> in many regions of Ukraine. The protests climaxed in mid-February. Riot police advanced towards Maidan and clashed with protesters but did not fully occupy it. Police and activists fired live and rubber ammunition at multiple locations in Kiev. There was </a:t>
            </a:r>
            <a:r>
              <a:rPr lang="en-US" sz="1400" dirty="0">
                <a:latin typeface="Arial Narrow" panose="020B0606020202030204" pitchFamily="34" charset="0"/>
                <a:hlinkClick r:id="rId33" tooltip="2014 Hrushevskoho Street riots"/>
              </a:rPr>
              <a:t>fierce fighting in Kiev on 18–20 February</a:t>
            </a:r>
            <a:r>
              <a:rPr lang="en-US" sz="1400" dirty="0">
                <a:latin typeface="Arial Narrow" panose="020B0606020202030204" pitchFamily="34" charset="0"/>
              </a:rPr>
              <a:t>, (see </a:t>
            </a:r>
            <a:r>
              <a:rPr lang="en-US" sz="1400" dirty="0">
                <a:latin typeface="Arial Narrow" panose="020B0606020202030204" pitchFamily="34" charset="0"/>
                <a:hlinkClick r:id="rId34" tooltip="List of people killed during Euromaidan"/>
              </a:rPr>
              <a:t>List of people killed during Euromaidan</a:t>
            </a:r>
            <a:r>
              <a:rPr lang="en-US" sz="1400" dirty="0">
                <a:latin typeface="Arial Narrow" panose="020B0606020202030204" pitchFamily="34" charset="0"/>
              </a:rPr>
              <a:t>). As a result of these events, the </a:t>
            </a:r>
            <a:r>
              <a:rPr lang="en-US" sz="1400" dirty="0">
                <a:latin typeface="Arial Narrow" panose="020B0606020202030204" pitchFamily="34" charset="0"/>
                <a:hlinkClick r:id="rId35" tooltip="Agreement on settlement of political crisis in Ukraine"/>
              </a:rPr>
              <a:t>Agreement on settlement of political crisis in Ukraine</a:t>
            </a:r>
            <a:r>
              <a:rPr lang="en-US" sz="1400" dirty="0">
                <a:latin typeface="Arial Narrow" panose="020B0606020202030204" pitchFamily="34" charset="0"/>
              </a:rPr>
              <a:t> was signed on 21 February 2014 by </a:t>
            </a:r>
            <a:r>
              <a:rPr lang="en-US" sz="1400" dirty="0">
                <a:latin typeface="Arial Narrow" panose="020B0606020202030204" pitchFamily="34" charset="0"/>
                <a:hlinkClick r:id="rId16" tooltip="President of Ukraine"/>
              </a:rPr>
              <a:t>the President</a:t>
            </a:r>
            <a:r>
              <a:rPr lang="en-US" sz="1400" dirty="0">
                <a:latin typeface="Arial Narrow" panose="020B0606020202030204" pitchFamily="34" charset="0"/>
              </a:rPr>
              <a:t> of </a:t>
            </a:r>
            <a:r>
              <a:rPr lang="en-US" sz="1400" dirty="0">
                <a:latin typeface="Arial Narrow" panose="020B0606020202030204" pitchFamily="34" charset="0"/>
                <a:hlinkClick r:id="rId9" tooltip="Ukraine"/>
              </a:rPr>
              <a:t>Ukraine</a:t>
            </a:r>
            <a:r>
              <a:rPr lang="en-US" sz="1400" dirty="0">
                <a:latin typeface="Arial Narrow" panose="020B0606020202030204" pitchFamily="34" charset="0"/>
              </a:rPr>
              <a:t> </a:t>
            </a:r>
            <a:r>
              <a:rPr lang="en-US" sz="1400" dirty="0">
                <a:latin typeface="Arial Narrow" panose="020B0606020202030204" pitchFamily="34" charset="0"/>
                <a:hlinkClick r:id="rId17" tooltip="Viktor Yanukovych"/>
              </a:rPr>
              <a:t>Viktor Yanukovych</a:t>
            </a:r>
            <a:r>
              <a:rPr lang="en-US" sz="1400" dirty="0">
                <a:latin typeface="Arial Narrow" panose="020B0606020202030204" pitchFamily="34" charset="0"/>
              </a:rPr>
              <a:t> and the leaders of the parliamentary opposition (</a:t>
            </a:r>
            <a:r>
              <a:rPr lang="en-US" sz="1400" dirty="0">
                <a:latin typeface="Arial Narrow" panose="020B0606020202030204" pitchFamily="34" charset="0"/>
                <a:hlinkClick r:id="rId36" tooltip="Vitaly Klitschko"/>
              </a:rPr>
              <a:t>Vitaly Klitschko</a:t>
            </a:r>
            <a:r>
              <a:rPr lang="en-US" sz="1400" dirty="0">
                <a:latin typeface="Arial Narrow" panose="020B0606020202030204" pitchFamily="34" charset="0"/>
              </a:rPr>
              <a:t>, </a:t>
            </a:r>
            <a:r>
              <a:rPr lang="en-US" sz="1400" dirty="0" err="1">
                <a:latin typeface="Arial Narrow" panose="020B0606020202030204" pitchFamily="34" charset="0"/>
                <a:hlinkClick r:id="rId37" tooltip="Arseny Yatsenyuk"/>
              </a:rPr>
              <a:t>Arseny</a:t>
            </a:r>
            <a:r>
              <a:rPr lang="en-US" sz="1400" dirty="0">
                <a:latin typeface="Arial Narrow" panose="020B0606020202030204" pitchFamily="34" charset="0"/>
                <a:hlinkClick r:id="rId37" tooltip="Arseny Yatsenyuk"/>
              </a:rPr>
              <a:t> Yatsenyuk</a:t>
            </a:r>
            <a:r>
              <a:rPr lang="en-US" sz="1400" dirty="0">
                <a:latin typeface="Arial Narrow" panose="020B0606020202030204" pitchFamily="34" charset="0"/>
              </a:rPr>
              <a:t>, </a:t>
            </a:r>
            <a:r>
              <a:rPr lang="en-US" sz="1400" dirty="0">
                <a:latin typeface="Arial Narrow" panose="020B0606020202030204" pitchFamily="34" charset="0"/>
                <a:hlinkClick r:id="rId38" tooltip="Oleh Tyahnybok"/>
              </a:rPr>
              <a:t>Oleh </a:t>
            </a:r>
            <a:r>
              <a:rPr lang="en-US" sz="1400" dirty="0" err="1">
                <a:latin typeface="Arial Narrow" panose="020B0606020202030204" pitchFamily="34" charset="0"/>
                <a:hlinkClick r:id="rId38" tooltip="Oleh Tyahnybok"/>
              </a:rPr>
              <a:t>Tyahnybok</a:t>
            </a:r>
            <a:r>
              <a:rPr lang="en-US" sz="1400" dirty="0">
                <a:latin typeface="Arial Narrow" panose="020B0606020202030204" pitchFamily="34" charset="0"/>
              </a:rPr>
              <a:t>) under the mediation of the </a:t>
            </a:r>
            <a:r>
              <a:rPr lang="en-US" sz="1400" dirty="0">
                <a:latin typeface="Arial Narrow" panose="020B0606020202030204" pitchFamily="34" charset="0"/>
                <a:hlinkClick r:id="rId13" tooltip="European Union"/>
              </a:rPr>
              <a:t>European Union</a:t>
            </a:r>
            <a:r>
              <a:rPr lang="en-US" sz="1400" dirty="0">
                <a:latin typeface="Arial Narrow" panose="020B0606020202030204" pitchFamily="34" charset="0"/>
              </a:rPr>
              <a:t> and the </a:t>
            </a:r>
            <a:r>
              <a:rPr lang="en-US" sz="1400" dirty="0">
                <a:latin typeface="Arial Narrow" panose="020B0606020202030204" pitchFamily="34" charset="0"/>
                <a:hlinkClick r:id="rId39" tooltip="Russian Federation"/>
              </a:rPr>
              <a:t>Russian Federation</a:t>
            </a:r>
            <a:r>
              <a:rPr lang="en-US" sz="1400" dirty="0">
                <a:latin typeface="Arial Narrow" panose="020B0606020202030204" pitchFamily="34" charset="0"/>
              </a:rPr>
              <a:t>. The signing was witnessed by the Foreign Ministers of Germany and Poland, </a:t>
            </a:r>
            <a:r>
              <a:rPr lang="en-US" sz="1400" dirty="0">
                <a:latin typeface="Arial Narrow" panose="020B0606020202030204" pitchFamily="34" charset="0"/>
                <a:hlinkClick r:id="rId40" tooltip="Frank-Walter Steinmeier"/>
              </a:rPr>
              <a:t>Frank-Walter Steinmeier</a:t>
            </a:r>
            <a:r>
              <a:rPr lang="en-US" sz="1400" dirty="0">
                <a:latin typeface="Arial Narrow" panose="020B0606020202030204" pitchFamily="34" charset="0"/>
              </a:rPr>
              <a:t>, </a:t>
            </a:r>
            <a:r>
              <a:rPr lang="en-US" sz="1400" dirty="0" err="1">
                <a:latin typeface="Arial Narrow" panose="020B0606020202030204" pitchFamily="34" charset="0"/>
                <a:hlinkClick r:id="rId41" tooltip="Radosław Sikorski"/>
              </a:rPr>
              <a:t>Radosław</a:t>
            </a:r>
            <a:r>
              <a:rPr lang="en-US" sz="1400" dirty="0">
                <a:latin typeface="Arial Narrow" panose="020B0606020202030204" pitchFamily="34" charset="0"/>
                <a:hlinkClick r:id="rId41" tooltip="Radosław Sikorski"/>
              </a:rPr>
              <a:t> Sikorski</a:t>
            </a:r>
            <a:r>
              <a:rPr lang="en-US" sz="1400" dirty="0">
                <a:latin typeface="Arial Narrow" panose="020B0606020202030204" pitchFamily="34" charset="0"/>
              </a:rPr>
              <a:t>, respectively, and the Director of the Continental Europe Department of the French Foreign Ministry, Eric Fournier.</a:t>
            </a:r>
            <a:r>
              <a:rPr lang="en-US" sz="1400" baseline="30000" dirty="0">
                <a:latin typeface="Arial Narrow" panose="020B0606020202030204" pitchFamily="34" charset="0"/>
                <a:hlinkClick r:id="rId42"/>
              </a:rPr>
              <a:t>[83]</a:t>
            </a:r>
            <a:r>
              <a:rPr lang="en-US" sz="1400" dirty="0">
                <a:latin typeface="Arial Narrow" panose="020B0606020202030204" pitchFamily="34" charset="0"/>
              </a:rPr>
              <a:t> </a:t>
            </a:r>
            <a:r>
              <a:rPr lang="en-US" sz="1400" dirty="0">
                <a:latin typeface="Arial Narrow" panose="020B0606020202030204" pitchFamily="34" charset="0"/>
                <a:hlinkClick r:id="rId43" tooltip="Vladimir Lukin"/>
              </a:rPr>
              <a:t>Vladimir </a:t>
            </a:r>
            <a:r>
              <a:rPr lang="en-US" sz="1400" dirty="0" err="1">
                <a:latin typeface="Arial Narrow" panose="020B0606020202030204" pitchFamily="34" charset="0"/>
                <a:hlinkClick r:id="rId43" tooltip="Vladimir Lukin"/>
              </a:rPr>
              <a:t>Lukin</a:t>
            </a:r>
            <a:r>
              <a:rPr lang="en-US" sz="1400" dirty="0">
                <a:latin typeface="Arial Narrow" panose="020B0606020202030204" pitchFamily="34" charset="0"/>
              </a:rPr>
              <a:t>, representing </a:t>
            </a:r>
            <a:r>
              <a:rPr lang="en-US" sz="1400" dirty="0">
                <a:latin typeface="Arial Narrow" panose="020B0606020202030204" pitchFamily="34" charset="0"/>
                <a:hlinkClick r:id="rId14" tooltip="Russia"/>
              </a:rPr>
              <a:t>Russia</a:t>
            </a:r>
            <a:r>
              <a:rPr lang="en-US" sz="1400" dirty="0">
                <a:latin typeface="Arial Narrow" panose="020B0606020202030204" pitchFamily="34" charset="0"/>
              </a:rPr>
              <a:t>, refused to sign the agreement. </a:t>
            </a:r>
          </a:p>
          <a:p>
            <a:endParaRPr lang="en-US" sz="1400" dirty="0">
              <a:latin typeface="Arial Narrow" panose="020B0606020202030204" pitchFamily="34" charset="0"/>
            </a:endParaRPr>
          </a:p>
          <a:p>
            <a:r>
              <a:rPr lang="en-US" sz="1400" dirty="0">
                <a:latin typeface="Arial Narrow" panose="020B0606020202030204" pitchFamily="34" charset="0"/>
              </a:rPr>
              <a:t>Shortly after the agreement was signed, Yanukovych and other high government officials fled the country.</a:t>
            </a:r>
            <a:r>
              <a:rPr lang="en-US" sz="1400" baseline="30000" dirty="0">
                <a:latin typeface="Arial Narrow" panose="020B0606020202030204" pitchFamily="34" charset="0"/>
                <a:hlinkClick r:id="rId44"/>
              </a:rPr>
              <a:t>[84]</a:t>
            </a:r>
            <a:r>
              <a:rPr lang="en-US" sz="1400" dirty="0">
                <a:latin typeface="Arial Narrow" panose="020B0606020202030204" pitchFamily="34" charset="0"/>
              </a:rPr>
              <a:t> Protesters gained control of the presidential administration and Yanukovych's private estate. Afterwards, the parliament removed Yanukovych from office, replaced the government with </a:t>
            </a:r>
            <a:r>
              <a:rPr lang="en-US" sz="1400" dirty="0">
                <a:latin typeface="Arial Narrow" panose="020B0606020202030204" pitchFamily="34" charset="0"/>
                <a:hlinkClick r:id="rId45" tooltip="Oleksandr Turchynov"/>
              </a:rPr>
              <a:t>Oleksandr Turchynov</a:t>
            </a:r>
            <a:r>
              <a:rPr lang="en-US" sz="1400" dirty="0">
                <a:latin typeface="Arial Narrow" panose="020B0606020202030204" pitchFamily="34" charset="0"/>
              </a:rPr>
              <a:t>, and ordered that former Prime Minister </a:t>
            </a:r>
            <a:r>
              <a:rPr lang="en-US" sz="1400" dirty="0" err="1">
                <a:latin typeface="Arial Narrow" panose="020B0606020202030204" pitchFamily="34" charset="0"/>
                <a:hlinkClick r:id="rId46" tooltip="Yulia Tymoshenko"/>
              </a:rPr>
              <a:t>Yulia</a:t>
            </a:r>
            <a:r>
              <a:rPr lang="en-US" sz="1400" dirty="0">
                <a:latin typeface="Arial Narrow" panose="020B0606020202030204" pitchFamily="34" charset="0"/>
                <a:hlinkClick r:id="rId46" tooltip="Yulia Tymoshenko"/>
              </a:rPr>
              <a:t> </a:t>
            </a:r>
            <a:r>
              <a:rPr lang="en-US" sz="1400" dirty="0" err="1">
                <a:latin typeface="Arial Narrow" panose="020B0606020202030204" pitchFamily="34" charset="0"/>
                <a:hlinkClick r:id="rId46" tooltip="Yulia Tymoshenko"/>
              </a:rPr>
              <a:t>Tymoshenko</a:t>
            </a:r>
            <a:r>
              <a:rPr lang="en-US" sz="1400" dirty="0">
                <a:latin typeface="Arial Narrow" panose="020B0606020202030204" pitchFamily="34" charset="0"/>
              </a:rPr>
              <a:t> be released from prison.</a:t>
            </a:r>
            <a:r>
              <a:rPr lang="en-US" sz="1400" baseline="30000" dirty="0">
                <a:latin typeface="Arial Narrow" panose="020B0606020202030204" pitchFamily="34" charset="0"/>
                <a:hlinkClick r:id="rId47"/>
              </a:rPr>
              <a:t>[85]</a:t>
            </a:r>
            <a:r>
              <a:rPr lang="en-US" sz="1400" dirty="0">
                <a:latin typeface="Arial Narrow" panose="020B0606020202030204" pitchFamily="34" charset="0"/>
              </a:rPr>
              <a:t> Events in Kiev were soon followed by the </a:t>
            </a:r>
            <a:r>
              <a:rPr lang="en-US" sz="1400" dirty="0">
                <a:latin typeface="Arial Narrow" panose="020B0606020202030204" pitchFamily="34" charset="0"/>
                <a:hlinkClick r:id="rId48" tooltip="Annexation of Crimea by the Russian Federation"/>
              </a:rPr>
              <a:t>Crimean crisis</a:t>
            </a:r>
            <a:r>
              <a:rPr lang="en-US" sz="1400" dirty="0">
                <a:latin typeface="Arial Narrow" panose="020B0606020202030204" pitchFamily="34" charset="0"/>
              </a:rPr>
              <a:t> and </a:t>
            </a:r>
            <a:r>
              <a:rPr lang="en-US" sz="1400" dirty="0">
                <a:latin typeface="Arial Narrow" panose="020B0606020202030204" pitchFamily="34" charset="0"/>
                <a:hlinkClick r:id="rId49" tooltip="2014 pro-Russian conflict in Ukraine"/>
              </a:rPr>
              <a:t>pro-Russian unrest</a:t>
            </a:r>
            <a:r>
              <a:rPr lang="en-US" sz="1400" dirty="0">
                <a:latin typeface="Arial Narrow" panose="020B0606020202030204" pitchFamily="34" charset="0"/>
              </a:rPr>
              <a:t> in Eastern Ukraine. Despite the ousting of Yanukovych,</a:t>
            </a:r>
            <a:r>
              <a:rPr lang="en-US" sz="1400" baseline="30000" dirty="0">
                <a:latin typeface="Arial Narrow" panose="020B0606020202030204" pitchFamily="34" charset="0"/>
                <a:hlinkClick r:id="rId50"/>
              </a:rPr>
              <a:t>[86]</a:t>
            </a:r>
            <a:r>
              <a:rPr lang="en-US" sz="1400" dirty="0">
                <a:latin typeface="Arial Narrow" panose="020B0606020202030204" pitchFamily="34" charset="0"/>
              </a:rPr>
              <a:t> the installation of a new government, and the adoption of the </a:t>
            </a:r>
            <a:r>
              <a:rPr lang="en-US" sz="1400" dirty="0">
                <a:latin typeface="Arial Narrow" panose="020B0606020202030204" pitchFamily="34" charset="0"/>
                <a:hlinkClick r:id="rId12" tooltip="Ukraine–European Union Association Agreement"/>
              </a:rPr>
              <a:t>Ukraine–European Union Association Agreement</a:t>
            </a:r>
            <a:r>
              <a:rPr lang="en-US" sz="1400" dirty="0">
                <a:latin typeface="Arial Narrow" panose="020B0606020202030204" pitchFamily="34" charset="0"/>
              </a:rPr>
              <a:t>'s political provisions, the protests have sustained pressure on the government to reject Russian influence in Ukraine.                                                 </a:t>
            </a:r>
            <a:r>
              <a:rPr lang="en-US" sz="1400" dirty="0">
                <a:latin typeface="Arial Narrow" panose="020B0606020202030204" pitchFamily="34" charset="0"/>
                <a:hlinkClick r:id="rId51"/>
              </a:rPr>
              <a:t>https://en.wikipedia.org/wiki/Euromaidan</a:t>
            </a:r>
            <a:r>
              <a:rPr lang="en-US" sz="1400" dirty="0">
                <a:latin typeface="Arial Narrow" panose="020B0606020202030204" pitchFamily="34" charset="0"/>
              </a:rPr>
              <a:t> </a:t>
            </a:r>
          </a:p>
        </p:txBody>
      </p:sp>
      <p:pic>
        <p:nvPicPr>
          <p:cNvPr id="4" name="Picture 3">
            <a:extLst>
              <a:ext uri="{FF2B5EF4-FFF2-40B4-BE49-F238E27FC236}">
                <a16:creationId xmlns:a16="http://schemas.microsoft.com/office/drawing/2014/main" id="{CBAB46C6-3CBA-4FC2-932B-D8FD6608654E}"/>
              </a:ext>
            </a:extLst>
          </p:cNvPr>
          <p:cNvPicPr>
            <a:picLocks noChangeAspect="1"/>
          </p:cNvPicPr>
          <p:nvPr/>
        </p:nvPicPr>
        <p:blipFill>
          <a:blip r:embed="rId52"/>
          <a:stretch>
            <a:fillRect/>
          </a:stretch>
        </p:blipFill>
        <p:spPr>
          <a:xfrm>
            <a:off x="6841813" y="245582"/>
            <a:ext cx="5092977" cy="1660369"/>
          </a:xfrm>
          <a:prstGeom prst="rect">
            <a:avLst/>
          </a:prstGeom>
        </p:spPr>
      </p:pic>
    </p:spTree>
    <p:extLst>
      <p:ext uri="{BB962C8B-B14F-4D97-AF65-F5344CB8AC3E}">
        <p14:creationId xmlns:p14="http://schemas.microsoft.com/office/powerpoint/2010/main" val="146717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8798</Words>
  <Application>Microsoft Office PowerPoint</Application>
  <PresentationFormat>Widescreen</PresentationFormat>
  <Paragraphs>1651</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Narrow</vt:lpstr>
      <vt:lpstr>Arial Rounded MT Bold</vt:lpstr>
      <vt:lpstr>Calibri</vt:lpstr>
      <vt:lpstr>Calibri Light</vt:lpstr>
      <vt:lpstr>Symbol</vt:lpstr>
      <vt:lpstr>Times New Roman</vt:lpstr>
      <vt:lpstr>Vivaldi</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94</cp:revision>
  <cp:lastPrinted>2020-12-19T03:37:53Z</cp:lastPrinted>
  <dcterms:created xsi:type="dcterms:W3CDTF">2019-12-05T04:50:36Z</dcterms:created>
  <dcterms:modified xsi:type="dcterms:W3CDTF">2020-12-19T04:02:07Z</dcterms:modified>
</cp:coreProperties>
</file>